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81" r:id="rId1"/>
  </p:sldMasterIdLst>
  <p:notesMasterIdLst>
    <p:notesMasterId r:id="rId19"/>
  </p:notesMasterIdLst>
  <p:sldIdLst>
    <p:sldId id="257" r:id="rId2"/>
    <p:sldId id="271" r:id="rId3"/>
    <p:sldId id="259" r:id="rId4"/>
    <p:sldId id="272" r:id="rId5"/>
    <p:sldId id="261" r:id="rId6"/>
    <p:sldId id="262" r:id="rId7"/>
    <p:sldId id="263" r:id="rId8"/>
    <p:sldId id="264" r:id="rId9"/>
    <p:sldId id="273" r:id="rId10"/>
    <p:sldId id="265" r:id="rId11"/>
    <p:sldId id="274" r:id="rId12"/>
    <p:sldId id="275" r:id="rId13"/>
    <p:sldId id="266" r:id="rId14"/>
    <p:sldId id="267" r:id="rId15"/>
    <p:sldId id="268" r:id="rId16"/>
    <p:sldId id="269" r:id="rId17"/>
    <p:sldId id="276" r:id="rId18"/>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12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901"/>
    <p:restoredTop sz="94707"/>
  </p:normalViewPr>
  <p:slideViewPr>
    <p:cSldViewPr snapToGrid="0" snapToObjects="1">
      <p:cViewPr varScale="1">
        <p:scale>
          <a:sx n="90" d="100"/>
          <a:sy n="90" d="100"/>
        </p:scale>
        <p:origin x="1416" y="90"/>
      </p:cViewPr>
      <p:guideLst>
        <p:guide orient="horz" pos="2160"/>
        <p:guide pos="312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E47EC51-2440-184B-AF84-F121BC2D64F0}" type="datetimeFigureOut">
              <a:rPr lang="en-US" smtClean="0"/>
              <a:t>1/22/2019</a:t>
            </a:fld>
            <a:endParaRPr lang="en-US"/>
          </a:p>
        </p:txBody>
      </p:sp>
      <p:sp>
        <p:nvSpPr>
          <p:cNvPr id="4" name="Slide Image Placeholder 3"/>
          <p:cNvSpPr>
            <a:spLocks noGrp="1" noRot="1" noChangeAspect="1"/>
          </p:cNvSpPr>
          <p:nvPr>
            <p:ph type="sldImg" idx="2"/>
          </p:nvPr>
        </p:nvSpPr>
        <p:spPr>
          <a:xfrm>
            <a:off x="1200150" y="1143000"/>
            <a:ext cx="44577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CF23448-04CA-0D4A-9D71-0BC6534946A2}" type="slidenum">
              <a:rPr lang="en-US" smtClean="0"/>
              <a:t>‹#›</a:t>
            </a:fld>
            <a:endParaRPr lang="en-US"/>
          </a:p>
        </p:txBody>
      </p:sp>
    </p:spTree>
    <p:extLst>
      <p:ext uri="{BB962C8B-B14F-4D97-AF65-F5344CB8AC3E}">
        <p14:creationId xmlns:p14="http://schemas.microsoft.com/office/powerpoint/2010/main" val="148805068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30250" y="750888"/>
            <a:ext cx="5427663" cy="3757612"/>
          </a:xfrm>
        </p:spPr>
      </p:sp>
      <p:sp>
        <p:nvSpPr>
          <p:cNvPr id="3" name="Notes Placeholder 2"/>
          <p:cNvSpPr>
            <a:spLocks noGrp="1"/>
          </p:cNvSpPr>
          <p:nvPr>
            <p:ph type="body" idx="1"/>
          </p:nvPr>
        </p:nvSpPr>
        <p:spPr/>
        <p:txBody>
          <a:bodyPr/>
          <a:lstStyle/>
          <a:p>
            <a:endParaRPr lang="fr-CD" noProof="0" dirty="0"/>
          </a:p>
        </p:txBody>
      </p:sp>
      <p:sp>
        <p:nvSpPr>
          <p:cNvPr id="4" name="Slide Number Placeholder 3"/>
          <p:cNvSpPr>
            <a:spLocks noGrp="1"/>
          </p:cNvSpPr>
          <p:nvPr>
            <p:ph type="sldNum" sz="quarter" idx="10"/>
          </p:nvPr>
        </p:nvSpPr>
        <p:spPr/>
        <p:txBody>
          <a:bodyPr/>
          <a:lstStyle/>
          <a:p>
            <a:fld id="{27A5B7E7-E587-8349-8679-CA163636E320}" type="slidenum">
              <a:rPr lang="en-US" smtClean="0"/>
              <a:pPr/>
              <a:t>1</a:t>
            </a:fld>
            <a:endParaRPr lang="en-US" dirty="0"/>
          </a:p>
        </p:txBody>
      </p:sp>
    </p:spTree>
    <p:extLst>
      <p:ext uri="{BB962C8B-B14F-4D97-AF65-F5344CB8AC3E}">
        <p14:creationId xmlns:p14="http://schemas.microsoft.com/office/powerpoint/2010/main" val="732762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200150" y="1143000"/>
            <a:ext cx="44577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7A5B7E7-E587-8349-8679-CA163636E320}" type="slidenum">
              <a:rPr lang="en-US" smtClean="0"/>
              <a:pPr/>
              <a:t>5</a:t>
            </a:fld>
            <a:endParaRPr lang="en-US"/>
          </a:p>
        </p:txBody>
      </p:sp>
    </p:spTree>
    <p:extLst>
      <p:ext uri="{BB962C8B-B14F-4D97-AF65-F5344CB8AC3E}">
        <p14:creationId xmlns:p14="http://schemas.microsoft.com/office/powerpoint/2010/main" val="142725184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1040" y="365127"/>
            <a:ext cx="8543925" cy="1280160"/>
          </a:xfrm>
        </p:spPr>
        <p:txBody>
          <a:bodyPr anchor="b" anchorCtr="0"/>
          <a:lstStyle/>
          <a:p>
            <a:r>
              <a:rPr lang="en-US" dirty="0"/>
              <a:t>Click to edit Master title style</a:t>
            </a:r>
            <a:endParaRPr lang="en-GB" dirty="0"/>
          </a:p>
        </p:txBody>
      </p:sp>
      <p:sp>
        <p:nvSpPr>
          <p:cNvPr id="3" name="Content Placeholder 2"/>
          <p:cNvSpPr>
            <a:spLocks noGrp="1"/>
          </p:cNvSpPr>
          <p:nvPr>
            <p:ph idx="1"/>
          </p:nvPr>
        </p:nvSpPr>
        <p:spPr>
          <a:xfrm>
            <a:off x="681040" y="1813303"/>
            <a:ext cx="8543925" cy="4363661"/>
          </a:xfrm>
        </p:spPr>
        <p:txBody>
          <a:bodyPr/>
          <a:lstStyle/>
          <a:p>
            <a:pPr lvl="0"/>
            <a:r>
              <a:rPr lang="en-US"/>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sz="quarter" idx="12"/>
          </p:nvPr>
        </p:nvSpPr>
        <p:spPr/>
        <p:txBody>
          <a:bodyPr/>
          <a:lstStyle/>
          <a:p>
            <a:fld id="{3AF21FA0-C69A-D549-B93E-AD7DB9D7EB7A}" type="slidenum">
              <a:rPr lang="en-US" smtClean="0"/>
              <a:pPr/>
              <a:t>‹#›</a:t>
            </a:fld>
            <a:endParaRPr lang="en-US" dirty="0"/>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3_Two Content W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681040" y="1813305"/>
            <a:ext cx="5355430" cy="43636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CB571937-2FE9-4B8D-BAC8-4951D4C3B477}" type="slidenum">
              <a:rPr lang="en-GB" smtClean="0"/>
              <a:pPr/>
              <a:t>‹#›</a:t>
            </a:fld>
            <a:endParaRPr lang="en-GB"/>
          </a:p>
        </p:txBody>
      </p:sp>
      <p:sp>
        <p:nvSpPr>
          <p:cNvPr id="6" name="Picture Placeholder 5"/>
          <p:cNvSpPr>
            <a:spLocks noGrp="1"/>
          </p:cNvSpPr>
          <p:nvPr>
            <p:ph type="pic" sz="quarter" idx="13"/>
          </p:nvPr>
        </p:nvSpPr>
        <p:spPr>
          <a:xfrm>
            <a:off x="6204385" y="1819175"/>
            <a:ext cx="3020580" cy="4363290"/>
          </a:xfrm>
        </p:spPr>
        <p:txBody>
          <a:bodyPr/>
          <a:lstStyle/>
          <a:p>
            <a:r>
              <a:rPr lang="en-US"/>
              <a:t>Drag picture to placeholder or click icon to add</a:t>
            </a:r>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4_Two Content W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dirty="0"/>
          </a:p>
        </p:txBody>
      </p:sp>
      <p:sp>
        <p:nvSpPr>
          <p:cNvPr id="3" name="Content Placeholder 2"/>
          <p:cNvSpPr>
            <a:spLocks noGrp="1"/>
          </p:cNvSpPr>
          <p:nvPr>
            <p:ph sz="half" idx="1"/>
          </p:nvPr>
        </p:nvSpPr>
        <p:spPr>
          <a:xfrm>
            <a:off x="3869534" y="1813305"/>
            <a:ext cx="5355430" cy="4363661"/>
          </a:xfrm>
        </p:spPr>
        <p:txBody>
          <a:bodyPr anchor="ctr" anchorCtr="0"/>
          <a:lstStyle>
            <a:lvl1pPr>
              <a:defRPr sz="1792"/>
            </a:lvl1pPr>
            <a:lvl2pPr>
              <a:defRPr sz="1792"/>
            </a:lvl2pPr>
            <a:lvl3pPr>
              <a:defRPr sz="1792"/>
            </a:lvl3pPr>
            <a:lvl4pPr>
              <a:defRPr sz="1792"/>
            </a:lvl4pPr>
            <a:lvl5pPr>
              <a:defRPr sz="1792"/>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Slide Number Placeholder 6"/>
          <p:cNvSpPr>
            <a:spLocks noGrp="1"/>
          </p:cNvSpPr>
          <p:nvPr>
            <p:ph type="sldNum" sz="quarter" idx="12"/>
          </p:nvPr>
        </p:nvSpPr>
        <p:spPr/>
        <p:txBody>
          <a:bodyPr/>
          <a:lstStyle/>
          <a:p>
            <a:fld id="{CB571937-2FE9-4B8D-BAC8-4951D4C3B477}" type="slidenum">
              <a:rPr lang="en-GB" smtClean="0"/>
              <a:pPr/>
              <a:t>‹#›</a:t>
            </a:fld>
            <a:endParaRPr lang="en-GB"/>
          </a:p>
        </p:txBody>
      </p:sp>
      <p:sp>
        <p:nvSpPr>
          <p:cNvPr id="5" name="Picture Placeholder 4"/>
          <p:cNvSpPr>
            <a:spLocks noGrp="1"/>
          </p:cNvSpPr>
          <p:nvPr>
            <p:ph type="pic" sz="quarter" idx="13"/>
          </p:nvPr>
        </p:nvSpPr>
        <p:spPr>
          <a:xfrm>
            <a:off x="681663" y="1813953"/>
            <a:ext cx="3083117" cy="4363290"/>
          </a:xfrm>
        </p:spPr>
        <p:txBody>
          <a:bodyPr/>
          <a:lstStyle/>
          <a:p>
            <a:r>
              <a:rPr lang="en-US"/>
              <a:t>Drag picture to placeholder or click icon to add</a:t>
            </a: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1_Two Content W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3869534" y="1813304"/>
            <a:ext cx="5355430" cy="4363661"/>
          </a:xfrm>
        </p:spPr>
        <p:txBody>
          <a:bodyPr anchor="ctr" anchorCtr="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81039" y="1813304"/>
            <a:ext cx="2977430" cy="4363661"/>
          </a:xfrm>
        </p:spPr>
        <p:txBody>
          <a:bodyPr anchor="ctr"/>
          <a:lstStyle>
            <a:lvl1pPr algn="ctr">
              <a:defRPr b="0">
                <a:ln w="3175">
                  <a:noFill/>
                </a:ln>
                <a:solidFill>
                  <a:schemeClr val="bg2"/>
                </a:solidFill>
              </a:defRPr>
            </a:lvl1pPr>
            <a:lvl2pPr>
              <a:defRPr b="0">
                <a:ln w="3175">
                  <a:noFill/>
                </a:ln>
                <a:solidFill>
                  <a:schemeClr val="bg2"/>
                </a:solidFill>
              </a:defRPr>
            </a:lvl2pPr>
            <a:lvl3pPr>
              <a:defRPr b="0">
                <a:ln w="3175">
                  <a:noFill/>
                </a:ln>
                <a:solidFill>
                  <a:schemeClr val="bg2"/>
                </a:solidFill>
              </a:defRPr>
            </a:lvl3pPr>
            <a:lvl4pPr>
              <a:defRPr b="0">
                <a:ln w="3175">
                  <a:noFill/>
                </a:ln>
                <a:solidFill>
                  <a:schemeClr val="bg2"/>
                </a:solidFill>
              </a:defRPr>
            </a:lvl4pPr>
            <a:lvl5pPr>
              <a:defRPr b="0">
                <a:ln w="3175">
                  <a:noFill/>
                </a:ln>
                <a:solidFill>
                  <a:schemeClr val="bg2"/>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CB571937-2FE9-4B8D-BAC8-4951D4C3B477}" type="slidenum">
              <a:rPr lang="en-GB" smtClean="0"/>
              <a:pPr/>
              <a:t>‹#›</a:t>
            </a:fld>
            <a:endParaRPr lang="en-GB"/>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grpSp>
        <p:nvGrpSpPr>
          <p:cNvPr id="13" name="Group 12"/>
          <p:cNvGrpSpPr/>
          <p:nvPr userDrawn="1"/>
        </p:nvGrpSpPr>
        <p:grpSpPr>
          <a:xfrm>
            <a:off x="1973580" y="843881"/>
            <a:ext cx="5867400" cy="4936735"/>
            <a:chOff x="-10795" y="-315311"/>
            <a:chExt cx="5867400" cy="4936735"/>
          </a:xfrm>
        </p:grpSpPr>
        <p:pic>
          <p:nvPicPr>
            <p:cNvPr id="14" name="Picture 13"/>
            <p:cNvPicPr>
              <a:picLocks noChangeAspect="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10795" y="4136919"/>
              <a:ext cx="5727700" cy="484505"/>
            </a:xfrm>
            <a:prstGeom prst="rect">
              <a:avLst/>
            </a:prstGeom>
            <a:noFill/>
            <a:ln>
              <a:noFill/>
            </a:ln>
          </p:spPr>
        </p:pic>
        <p:pic>
          <p:nvPicPr>
            <p:cNvPr id="15" name="Picture 14"/>
            <p:cNvPicPr>
              <a:picLocks noChangeAspect="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0795" y="2656204"/>
              <a:ext cx="5723255" cy="1224915"/>
            </a:xfrm>
            <a:prstGeom prst="rect">
              <a:avLst/>
            </a:prstGeom>
            <a:noFill/>
            <a:ln>
              <a:noFill/>
            </a:ln>
          </p:spPr>
        </p:pic>
        <p:sp>
          <p:nvSpPr>
            <p:cNvPr id="16" name="Text Box 11"/>
            <p:cNvSpPr txBox="1"/>
            <p:nvPr userDrawn="1"/>
          </p:nvSpPr>
          <p:spPr>
            <a:xfrm>
              <a:off x="-10795" y="-315311"/>
              <a:ext cx="5867400" cy="2971515"/>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t" anchorCtr="0" forceAA="0" compatLnSpc="1">
              <a:prstTxWarp prst="textNoShape">
                <a:avLst/>
              </a:prstTxWarp>
              <a:noAutofit/>
            </a:bodyPr>
            <a:lstStyle/>
            <a:p>
              <a:pPr marL="0" marR="0">
                <a:lnSpc>
                  <a:spcPct val="120000"/>
                </a:lnSpc>
                <a:spcBef>
                  <a:spcPts val="0"/>
                </a:spcBef>
                <a:spcAft>
                  <a:spcPts val="800"/>
                </a:spcAft>
              </a:pPr>
              <a:r>
                <a:rPr lang="fr-FR" sz="1100" dirty="0">
                  <a:effectLst/>
                  <a:ea typeface="黑体" charset="-122"/>
                  <a:cs typeface="Arial" charset="0"/>
                </a:rPr>
                <a:t>Les remerciements les plus sincères de 4Children vont en direction de la DEP et la DISPE sous l’égide de leurs Directeurs Mr. Jules </a:t>
              </a:r>
              <a:r>
                <a:rPr lang="fr-FR" sz="1100" dirty="0" err="1">
                  <a:effectLst/>
                  <a:ea typeface="黑体" charset="-122"/>
                  <a:cs typeface="Arial" charset="0"/>
                </a:rPr>
                <a:t>Bisilwala</a:t>
              </a:r>
              <a:r>
                <a:rPr lang="fr-FR" sz="1100" dirty="0">
                  <a:effectLst/>
                  <a:ea typeface="黑体" charset="-122"/>
                  <a:cs typeface="Arial" charset="0"/>
                </a:rPr>
                <a:t> et Mr. Hilaire </a:t>
              </a:r>
              <a:r>
                <a:rPr lang="fr-FR" sz="1100" dirty="0" err="1">
                  <a:effectLst/>
                  <a:ea typeface="黑体" charset="-122"/>
                  <a:cs typeface="Arial" charset="0"/>
                </a:rPr>
                <a:t>Kalume</a:t>
              </a:r>
              <a:r>
                <a:rPr lang="fr-FR" sz="1100" dirty="0">
                  <a:effectLst/>
                  <a:ea typeface="黑体" charset="-122"/>
                  <a:cs typeface="Arial" charset="0"/>
                </a:rPr>
                <a:t>, dont la direction, l’engagement et la coordination ont été essentiel pour réaliser ce travail important. Nous souhaitons, que ce curriculum important puisse être utilisé pour le renforcement des capacités des para-travailleurs sociaux en RDC. Nous vous encourageons à poursuivre pour des générations à former pour une protection de l’enfance intégrant les aspect VIH chez l’enfant.</a:t>
              </a:r>
              <a:endParaRPr lang="en-US" sz="1100" dirty="0">
                <a:effectLst/>
                <a:ea typeface="黑体" charset="-122"/>
                <a:cs typeface="Arial" charset="0"/>
              </a:endParaRPr>
            </a:p>
            <a:p>
              <a:pPr marL="0" marR="0">
                <a:lnSpc>
                  <a:spcPct val="120000"/>
                </a:lnSpc>
                <a:spcBef>
                  <a:spcPts val="1200"/>
                </a:spcBef>
                <a:spcAft>
                  <a:spcPts val="800"/>
                </a:spcAft>
              </a:pPr>
              <a:r>
                <a:rPr lang="fr-FR" sz="1100" dirty="0">
                  <a:effectLst/>
                  <a:ea typeface="黑体" charset="-122"/>
                  <a:cs typeface="Arial" charset="0"/>
                </a:rPr>
                <a:t>Ce curriculum a été élaboré grâce au soutien généreux du peuple américain à travers le Plan d’urgence du Président des États-Unis pour le SIDA (PEPFAR) et l’Agence Américaine pour le Développement International (USAID) en vertu de l’accord de coopération AID-OAA-A-14-00061. Le contenu est la responsabilité de CRS, 4Children, et le Ministère des Affaires Sociales (MINAS) et ne reflètent pas nécessairement les vues de l’USAID ou du Gouvernement des États-Unis.</a:t>
              </a:r>
              <a:endParaRPr lang="en-US" sz="1100" dirty="0">
                <a:effectLst/>
                <a:ea typeface="黑体" charset="-122"/>
                <a:cs typeface="Arial" charset="0"/>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954996"/>
            <a:ext cx="8543925" cy="1344706"/>
          </a:xfrm>
        </p:spPr>
        <p:txBody>
          <a:bodyPr lIns="0" rIns="0" anchor="b"/>
          <a:lstStyle>
            <a:lvl1pPr>
              <a:defRPr sz="3467"/>
            </a:lvl1pPr>
          </a:lstStyle>
          <a:p>
            <a:r>
              <a:rPr lang="en-US" dirty="0"/>
              <a:t>Click to edit Master title style</a:t>
            </a:r>
            <a:endParaRPr lang="en-GB" dirty="0"/>
          </a:p>
        </p:txBody>
      </p:sp>
      <p:sp>
        <p:nvSpPr>
          <p:cNvPr id="3" name="Text Placeholder 2"/>
          <p:cNvSpPr>
            <a:spLocks noGrp="1"/>
          </p:cNvSpPr>
          <p:nvPr>
            <p:ph type="body" idx="1" hasCustomPrompt="1"/>
          </p:nvPr>
        </p:nvSpPr>
        <p:spPr>
          <a:xfrm>
            <a:off x="675879" y="3465204"/>
            <a:ext cx="8543925" cy="879230"/>
          </a:xfrm>
        </p:spPr>
        <p:txBody>
          <a:bodyPr/>
          <a:lstStyle>
            <a:lvl1pPr marL="0" indent="0">
              <a:lnSpc>
                <a:spcPct val="100000"/>
              </a:lnSpc>
              <a:buNone/>
              <a:defRPr sz="2600" cap="all" baseline="0">
                <a:solidFill>
                  <a:schemeClr val="tx1"/>
                </a:solidFill>
              </a:defRPr>
            </a:lvl1pPr>
            <a:lvl2pPr marL="360541" indent="0">
              <a:buNone/>
              <a:defRPr sz="1577">
                <a:solidFill>
                  <a:schemeClr val="tx1">
                    <a:tint val="75000"/>
                  </a:schemeClr>
                </a:solidFill>
              </a:defRPr>
            </a:lvl2pPr>
            <a:lvl3pPr marL="721079" indent="0">
              <a:buNone/>
              <a:defRPr sz="1418">
                <a:solidFill>
                  <a:schemeClr val="tx1">
                    <a:tint val="75000"/>
                  </a:schemeClr>
                </a:solidFill>
              </a:defRPr>
            </a:lvl3pPr>
            <a:lvl4pPr marL="1081619" indent="0">
              <a:buNone/>
              <a:defRPr sz="1262">
                <a:solidFill>
                  <a:schemeClr val="tx1">
                    <a:tint val="75000"/>
                  </a:schemeClr>
                </a:solidFill>
              </a:defRPr>
            </a:lvl4pPr>
            <a:lvl5pPr marL="1442159" indent="0">
              <a:buNone/>
              <a:defRPr sz="1262">
                <a:solidFill>
                  <a:schemeClr val="tx1">
                    <a:tint val="75000"/>
                  </a:schemeClr>
                </a:solidFill>
              </a:defRPr>
            </a:lvl5pPr>
            <a:lvl6pPr marL="1802699" indent="0">
              <a:buNone/>
              <a:defRPr sz="1262">
                <a:solidFill>
                  <a:schemeClr val="tx1">
                    <a:tint val="75000"/>
                  </a:schemeClr>
                </a:solidFill>
              </a:defRPr>
            </a:lvl6pPr>
            <a:lvl7pPr marL="2163239" indent="0">
              <a:buNone/>
              <a:defRPr sz="1262">
                <a:solidFill>
                  <a:schemeClr val="tx1">
                    <a:tint val="75000"/>
                  </a:schemeClr>
                </a:solidFill>
              </a:defRPr>
            </a:lvl7pPr>
            <a:lvl8pPr marL="2523778" indent="0">
              <a:buNone/>
              <a:defRPr sz="1262">
                <a:solidFill>
                  <a:schemeClr val="tx1">
                    <a:tint val="75000"/>
                  </a:schemeClr>
                </a:solidFill>
              </a:defRPr>
            </a:lvl8pPr>
            <a:lvl9pPr marL="2884319" indent="0">
              <a:buNone/>
              <a:defRPr sz="1262">
                <a:solidFill>
                  <a:schemeClr val="tx1">
                    <a:tint val="75000"/>
                  </a:schemeClr>
                </a:solidFill>
              </a:defRPr>
            </a:lvl9pPr>
          </a:lstStyle>
          <a:p>
            <a:pPr lvl="0"/>
            <a:r>
              <a:rPr lang="en-US" dirty="0"/>
              <a:t>CLICK TO EDIT MASTER TEXT STYLES</a:t>
            </a:r>
          </a:p>
        </p:txBody>
      </p:sp>
      <p:cxnSp>
        <p:nvCxnSpPr>
          <p:cNvPr id="5" name="Straight Connector 4"/>
          <p:cNvCxnSpPr/>
          <p:nvPr userDrawn="1"/>
        </p:nvCxnSpPr>
        <p:spPr>
          <a:xfrm>
            <a:off x="675879" y="3316966"/>
            <a:ext cx="8543925"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Tree>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681039" y="1813303"/>
            <a:ext cx="4210050" cy="436366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5014914" y="1813303"/>
            <a:ext cx="4210050" cy="43636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Slide Number Placeholder 6"/>
          <p:cNvSpPr>
            <a:spLocks noGrp="1"/>
          </p:cNvSpPr>
          <p:nvPr>
            <p:ph type="sldNum" sz="quarter" idx="12"/>
          </p:nvPr>
        </p:nvSpPr>
        <p:spPr/>
        <p:txBody>
          <a:bodyPr/>
          <a:lstStyle/>
          <a:p>
            <a:fld id="{CB571937-2FE9-4B8D-BAC8-4951D4C3B477}" type="slidenum">
              <a:rPr lang="en-GB" smtClean="0"/>
              <a:pPr/>
              <a:t>‹#›</a:t>
            </a:fld>
            <a:endParaRPr lang="en-GB"/>
          </a:p>
        </p:txBody>
      </p:sp>
    </p:spTree>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81040" y="365129"/>
            <a:ext cx="4104063" cy="5811835"/>
          </a:xfrm>
        </p:spPr>
        <p:txBody>
          <a:bodyPr anchor="ctr" anchorCtr="0"/>
          <a:lstStyle>
            <a:lvl1pPr algn="ctr">
              <a:defRPr sz="3900"/>
            </a:lvl1pPr>
          </a:lstStyle>
          <a:p>
            <a:r>
              <a:rPr lang="en-US" dirty="0"/>
              <a:t>Click to edit Master title style</a:t>
            </a:r>
            <a:endParaRPr lang="en-GB" dirty="0"/>
          </a:p>
        </p:txBody>
      </p:sp>
      <p:sp>
        <p:nvSpPr>
          <p:cNvPr id="4" name="Content Placeholder 3"/>
          <p:cNvSpPr>
            <a:spLocks noGrp="1"/>
          </p:cNvSpPr>
          <p:nvPr>
            <p:ph sz="half" idx="2"/>
          </p:nvPr>
        </p:nvSpPr>
        <p:spPr>
          <a:xfrm>
            <a:off x="5014914" y="365127"/>
            <a:ext cx="4210050" cy="5811836"/>
          </a:xfrm>
        </p:spPr>
        <p:txBody>
          <a:bodyPr anchor="ctr" anchorCtr="0"/>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CB571937-2FE9-4B8D-BAC8-4951D4C3B477}" type="slidenum">
              <a:rPr lang="en-GB" smtClean="0"/>
              <a:pPr/>
              <a:t>‹#›</a:t>
            </a:fld>
            <a:endParaRPr lang="en-GB"/>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30" y="365127"/>
            <a:ext cx="8543925" cy="720982"/>
          </a:xfrm>
        </p:spPr>
        <p:txBody>
          <a:bodyPr/>
          <a:lstStyle/>
          <a:p>
            <a:r>
              <a:rPr lang="en-US"/>
              <a:t>Click to edit Master title style</a:t>
            </a:r>
            <a:endParaRPr lang="en-GB" dirty="0"/>
          </a:p>
        </p:txBody>
      </p:sp>
      <p:sp>
        <p:nvSpPr>
          <p:cNvPr id="3" name="Text Placeholder 2"/>
          <p:cNvSpPr>
            <a:spLocks noGrp="1"/>
          </p:cNvSpPr>
          <p:nvPr>
            <p:ph type="body" idx="1"/>
          </p:nvPr>
        </p:nvSpPr>
        <p:spPr>
          <a:xfrm>
            <a:off x="682330" y="1252797"/>
            <a:ext cx="4190702" cy="557384"/>
          </a:xfrm>
        </p:spPr>
        <p:txBody>
          <a:bodyPr anchor="ctr" anchorCtr="0"/>
          <a:lstStyle>
            <a:lvl1pPr marL="0" indent="0" algn="ctr">
              <a:lnSpc>
                <a:spcPct val="90000"/>
              </a:lnSpc>
              <a:spcBef>
                <a:spcPts val="0"/>
              </a:spcBef>
              <a:buNone/>
              <a:defRPr sz="2400" b="1" cap="all" baseline="0">
                <a:solidFill>
                  <a:schemeClr val="bg2">
                    <a:lumMod val="50000"/>
                  </a:schemeClr>
                </a:solidFill>
              </a:defRPr>
            </a:lvl1pPr>
            <a:lvl2pPr marL="360541" indent="0">
              <a:buNone/>
              <a:defRPr sz="1577" b="1"/>
            </a:lvl2pPr>
            <a:lvl3pPr marL="721079" indent="0">
              <a:buNone/>
              <a:defRPr sz="1418" b="1"/>
            </a:lvl3pPr>
            <a:lvl4pPr marL="1081619" indent="0">
              <a:buNone/>
              <a:defRPr sz="1262" b="1"/>
            </a:lvl4pPr>
            <a:lvl5pPr marL="1442159" indent="0">
              <a:buNone/>
              <a:defRPr sz="1262" b="1"/>
            </a:lvl5pPr>
            <a:lvl6pPr marL="1802699" indent="0">
              <a:buNone/>
              <a:defRPr sz="1262" b="1"/>
            </a:lvl6pPr>
            <a:lvl7pPr marL="2163239" indent="0">
              <a:buNone/>
              <a:defRPr sz="1262" b="1"/>
            </a:lvl7pPr>
            <a:lvl8pPr marL="2523778" indent="0">
              <a:buNone/>
              <a:defRPr sz="1262" b="1"/>
            </a:lvl8pPr>
            <a:lvl9pPr marL="2884319" indent="0">
              <a:buNone/>
              <a:defRPr sz="1262" b="1"/>
            </a:lvl9pPr>
          </a:lstStyle>
          <a:p>
            <a:pPr lvl="0"/>
            <a:r>
              <a:rPr lang="en-US" dirty="0"/>
              <a:t>Click to edit Master text styles</a:t>
            </a:r>
          </a:p>
        </p:txBody>
      </p:sp>
      <p:sp>
        <p:nvSpPr>
          <p:cNvPr id="4" name="Content Placeholder 3"/>
          <p:cNvSpPr>
            <a:spLocks noGrp="1"/>
          </p:cNvSpPr>
          <p:nvPr>
            <p:ph sz="half" idx="2"/>
          </p:nvPr>
        </p:nvSpPr>
        <p:spPr>
          <a:xfrm>
            <a:off x="682330" y="1976871"/>
            <a:ext cx="4190702" cy="421279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5014913" y="1252797"/>
            <a:ext cx="4211340" cy="557384"/>
          </a:xfrm>
        </p:spPr>
        <p:txBody>
          <a:bodyPr anchor="ctr" anchorCtr="0"/>
          <a:lstStyle>
            <a:lvl1pPr marL="0" indent="0" algn="ctr">
              <a:lnSpc>
                <a:spcPct val="90000"/>
              </a:lnSpc>
              <a:spcBef>
                <a:spcPts val="0"/>
              </a:spcBef>
              <a:buNone/>
              <a:defRPr sz="2400" b="1" cap="all" baseline="0">
                <a:solidFill>
                  <a:schemeClr val="bg2">
                    <a:lumMod val="50000"/>
                  </a:schemeClr>
                </a:solidFill>
              </a:defRPr>
            </a:lvl1pPr>
            <a:lvl2pPr marL="360541" indent="0">
              <a:buNone/>
              <a:defRPr sz="1577" b="1"/>
            </a:lvl2pPr>
            <a:lvl3pPr marL="721079" indent="0">
              <a:buNone/>
              <a:defRPr sz="1418" b="1"/>
            </a:lvl3pPr>
            <a:lvl4pPr marL="1081619" indent="0">
              <a:buNone/>
              <a:defRPr sz="1262" b="1"/>
            </a:lvl4pPr>
            <a:lvl5pPr marL="1442159" indent="0">
              <a:buNone/>
              <a:defRPr sz="1262" b="1"/>
            </a:lvl5pPr>
            <a:lvl6pPr marL="1802699" indent="0">
              <a:buNone/>
              <a:defRPr sz="1262" b="1"/>
            </a:lvl6pPr>
            <a:lvl7pPr marL="2163239" indent="0">
              <a:buNone/>
              <a:defRPr sz="1262" b="1"/>
            </a:lvl7pPr>
            <a:lvl8pPr marL="2523778" indent="0">
              <a:buNone/>
              <a:defRPr sz="1262" b="1"/>
            </a:lvl8pPr>
            <a:lvl9pPr marL="2884319" indent="0">
              <a:buNone/>
              <a:defRPr sz="1262" b="1"/>
            </a:lvl9pPr>
          </a:lstStyle>
          <a:p>
            <a:pPr lvl="0"/>
            <a:r>
              <a:rPr lang="en-US" dirty="0"/>
              <a:t>Click to edit Master text styles</a:t>
            </a:r>
          </a:p>
        </p:txBody>
      </p:sp>
      <p:sp>
        <p:nvSpPr>
          <p:cNvPr id="6" name="Content Placeholder 5"/>
          <p:cNvSpPr>
            <a:spLocks noGrp="1"/>
          </p:cNvSpPr>
          <p:nvPr>
            <p:ph sz="quarter" idx="4"/>
          </p:nvPr>
        </p:nvSpPr>
        <p:spPr>
          <a:xfrm>
            <a:off x="5014913" y="1976871"/>
            <a:ext cx="4211340" cy="4212792"/>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Slide Number Placeholder 8"/>
          <p:cNvSpPr>
            <a:spLocks noGrp="1"/>
          </p:cNvSpPr>
          <p:nvPr>
            <p:ph type="sldNum" sz="quarter" idx="12"/>
          </p:nvPr>
        </p:nvSpPr>
        <p:spPr/>
        <p:txBody>
          <a:bodyPr/>
          <a:lstStyle/>
          <a:p>
            <a:fld id="{3AF21FA0-C69A-D549-B93E-AD7DB9D7EB7A}" type="slidenum">
              <a:rPr lang="en-US" smtClean="0"/>
              <a:pPr/>
              <a:t>‹#›</a:t>
            </a:fld>
            <a:endParaRPr lang="en-US" dirty="0"/>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5" name="Slide Number Placeholder 4"/>
          <p:cNvSpPr>
            <a:spLocks noGrp="1"/>
          </p:cNvSpPr>
          <p:nvPr>
            <p:ph type="sldNum" sz="quarter" idx="12"/>
          </p:nvPr>
        </p:nvSpPr>
        <p:spPr/>
        <p:txBody>
          <a:bodyPr/>
          <a:lstStyle/>
          <a:p>
            <a:fld id="{3AF21FA0-C69A-D549-B93E-AD7DB9D7EB7A}" type="slidenum">
              <a:rPr lang="en-US" smtClean="0"/>
              <a:pPr/>
              <a:t>‹#›</a:t>
            </a:fld>
            <a:endParaRPr lang="en-US" dirty="0"/>
          </a:p>
        </p:txBody>
      </p:sp>
    </p:spTree>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3AF21FA0-C69A-D549-B93E-AD7DB9D7EB7A}" type="slidenum">
              <a:rPr lang="en-US" smtClean="0"/>
              <a:pPr/>
              <a:t>‹#›</a:t>
            </a:fld>
            <a:endParaRPr lang="en-US" dirty="0"/>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W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681039" y="1813304"/>
            <a:ext cx="5355430" cy="436366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247534" y="1813304"/>
            <a:ext cx="2977430" cy="4363661"/>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CB571937-2FE9-4B8D-BAC8-4951D4C3B477}" type="slidenum">
              <a:rPr lang="en-GB" smtClean="0"/>
              <a:pPr/>
              <a:t>‹#›</a:t>
            </a:fld>
            <a:endParaRPr lang="en-GB"/>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Two Content Wid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sz="half" idx="1"/>
          </p:nvPr>
        </p:nvSpPr>
        <p:spPr>
          <a:xfrm>
            <a:off x="3869534" y="1813304"/>
            <a:ext cx="5355430" cy="4363661"/>
          </a:xfrm>
        </p:spPr>
        <p:txBody>
          <a:bodyPr anchor="t" anchorCtr="0"/>
          <a:lstStyle>
            <a:lvl1pPr>
              <a:defRPr sz="2000"/>
            </a:lvl1pPr>
            <a:lvl2pPr>
              <a:defRPr sz="2000"/>
            </a:lvl2pPr>
            <a:lvl3pPr>
              <a:defRPr sz="20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Slide Number Placeholder 6"/>
          <p:cNvSpPr>
            <a:spLocks noGrp="1"/>
          </p:cNvSpPr>
          <p:nvPr>
            <p:ph type="sldNum" sz="quarter" idx="12"/>
          </p:nvPr>
        </p:nvSpPr>
        <p:spPr/>
        <p:txBody>
          <a:bodyPr/>
          <a:lstStyle/>
          <a:p>
            <a:fld id="{CB571937-2FE9-4B8D-BAC8-4951D4C3B477}" type="slidenum">
              <a:rPr lang="en-GB" smtClean="0"/>
              <a:pPr/>
              <a:t>‹#›</a:t>
            </a:fld>
            <a:endParaRPr lang="en-GB"/>
          </a:p>
        </p:txBody>
      </p:sp>
      <p:sp>
        <p:nvSpPr>
          <p:cNvPr id="6" name="Content Placeholder 5"/>
          <p:cNvSpPr>
            <a:spLocks noGrp="1"/>
          </p:cNvSpPr>
          <p:nvPr>
            <p:ph sz="quarter" idx="13"/>
          </p:nvPr>
        </p:nvSpPr>
        <p:spPr>
          <a:xfrm>
            <a:off x="681038" y="1812925"/>
            <a:ext cx="3074987" cy="4364038"/>
          </a:xfrm>
        </p:spPr>
        <p:txBody>
          <a:bodyPr anchor="t"/>
          <a:lstStyle>
            <a:lvl1pPr>
              <a:defRPr sz="2000"/>
            </a:lvl1pPr>
            <a:lvl2pPr>
              <a:defRPr sz="2000"/>
            </a:lvl2pPr>
            <a:lvl3pPr>
              <a:defRPr sz="2000"/>
            </a:lvl3pPr>
            <a:lvl4pPr>
              <a:defRPr sz="2000"/>
            </a:lvl4pPr>
            <a:lvl5pPr>
              <a:defRPr sz="20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40" y="365127"/>
            <a:ext cx="8543925" cy="1280160"/>
          </a:xfrm>
          <a:prstGeom prst="rect">
            <a:avLst/>
          </a:prstGeom>
        </p:spPr>
        <p:txBody>
          <a:bodyPr vert="horz" lIns="0" tIns="45720" rIns="0" bIns="45720" rtlCol="0" anchor="b" anchorCtr="0">
            <a:noAutofit/>
          </a:bodyPr>
          <a:lstStyle/>
          <a:p>
            <a:r>
              <a:rPr lang="en-US" dirty="0"/>
              <a:t>Click to edit Master title style</a:t>
            </a:r>
            <a:endParaRPr lang="en-GB" dirty="0"/>
          </a:p>
        </p:txBody>
      </p:sp>
      <p:sp>
        <p:nvSpPr>
          <p:cNvPr id="3" name="Text Placeholder 2"/>
          <p:cNvSpPr>
            <a:spLocks noGrp="1"/>
          </p:cNvSpPr>
          <p:nvPr>
            <p:ph type="body" idx="1"/>
          </p:nvPr>
        </p:nvSpPr>
        <p:spPr>
          <a:xfrm>
            <a:off x="681040" y="1828803"/>
            <a:ext cx="8543925" cy="4348163"/>
          </a:xfrm>
          <a:prstGeom prst="rect">
            <a:avLst/>
          </a:prstGeom>
        </p:spPr>
        <p:txBody>
          <a:bodyPr vert="horz" lIns="0" tIns="0" rIns="0" bIns="0" rtlCol="0">
            <a:noAutofit/>
          </a:bodyPr>
          <a:lstStyle/>
          <a:p>
            <a:pPr marL="87408" marR="0" lvl="0" indent="0" algn="l" defTabSz="721079" rtl="0" eaLnBrk="1" fontAlgn="auto" latinLnBrk="0" hangingPunct="1">
              <a:lnSpc>
                <a:spcPct val="100000"/>
              </a:lnSpc>
              <a:spcBef>
                <a:spcPts val="300"/>
              </a:spcBef>
              <a:spcAft>
                <a:spcPts val="0"/>
              </a:spcAft>
              <a:buClrTx/>
              <a:buSzTx/>
              <a:buFont typeface="Arial" panose="020B0604020202020204" pitchFamily="34" charset="0"/>
              <a:buNone/>
              <a:tabLst/>
              <a:defRPr/>
            </a:pPr>
            <a:r>
              <a:rPr kumimoji="0" lang="en-US" sz="2100" b="0" i="0" u="none" strike="noStrike" kern="1200" cap="none" spc="0" normalizeH="0" baseline="0" noProof="0">
                <a:ln w="3175">
                  <a:solidFill>
                    <a:srgbClr val="FFFFFF"/>
                  </a:solidFill>
                </a:ln>
                <a:solidFill>
                  <a:srgbClr val="000000"/>
                </a:solidFill>
                <a:effectLst/>
                <a:uLnTx/>
                <a:uFillTx/>
                <a:latin typeface="+mn-lt"/>
                <a:ea typeface="+mn-ea"/>
                <a:cs typeface="+mn-cs"/>
              </a:rPr>
              <a:t>Click to edit Master text styles</a:t>
            </a:r>
          </a:p>
          <a:p>
            <a:pPr marL="396961" marR="0" lvl="1" indent="-309553" algn="l" defTabSz="721079" rtl="0" eaLnBrk="1" fontAlgn="auto" latinLnBrk="0" hangingPunct="1">
              <a:lnSpc>
                <a:spcPct val="90000"/>
              </a:lnSpc>
              <a:spcBef>
                <a:spcPts val="300"/>
              </a:spcBef>
              <a:spcAft>
                <a:spcPts val="0"/>
              </a:spcAft>
              <a:buClrTx/>
              <a:buSzTx/>
              <a:buFont typeface="Wingdings" charset="2"/>
              <a:buChar char="§"/>
              <a:tabLst/>
              <a:defRPr/>
            </a:pPr>
            <a:r>
              <a:rPr kumimoji="0" lang="en-US" sz="2100" b="0" i="0" u="none" strike="noStrike" kern="1200" cap="none" spc="0" normalizeH="0" baseline="0" noProof="0">
                <a:ln w="3175">
                  <a:solidFill>
                    <a:srgbClr val="FFFFFF"/>
                  </a:solidFill>
                </a:ln>
                <a:solidFill>
                  <a:srgbClr val="000000"/>
                </a:solidFill>
                <a:effectLst/>
                <a:uLnTx/>
                <a:uFillTx/>
                <a:latin typeface="+mn-lt"/>
                <a:ea typeface="+mn-ea"/>
                <a:cs typeface="+mn-cs"/>
              </a:rPr>
              <a:t>Second level</a:t>
            </a:r>
          </a:p>
          <a:p>
            <a:pPr marL="396961" marR="0" lvl="2" indent="-309553" algn="l" defTabSz="721079" rtl="0" eaLnBrk="1" fontAlgn="auto" latinLnBrk="0" hangingPunct="1">
              <a:lnSpc>
                <a:spcPct val="90000"/>
              </a:lnSpc>
              <a:spcBef>
                <a:spcPts val="300"/>
              </a:spcBef>
              <a:spcAft>
                <a:spcPts val="0"/>
              </a:spcAft>
              <a:buClrTx/>
              <a:buSzTx/>
              <a:buFont typeface="Wingdings" charset="2"/>
              <a:buChar char="§"/>
              <a:tabLst/>
              <a:defRPr/>
            </a:pPr>
            <a:r>
              <a:rPr kumimoji="0" lang="en-US" sz="2100" b="0" i="0" u="none" strike="noStrike" kern="1200" cap="none" spc="0" normalizeH="0" baseline="0" noProof="0">
                <a:ln w="3175">
                  <a:solidFill>
                    <a:srgbClr val="FFFFFF"/>
                  </a:solidFill>
                </a:ln>
                <a:solidFill>
                  <a:srgbClr val="000000"/>
                </a:solidFill>
                <a:effectLst/>
                <a:uLnTx/>
                <a:uFillTx/>
                <a:latin typeface="+mn-lt"/>
                <a:ea typeface="+mn-ea"/>
                <a:cs typeface="+mn-cs"/>
              </a:rPr>
              <a:t>Third level</a:t>
            </a:r>
          </a:p>
          <a:p>
            <a:pPr marL="396961" marR="0" lvl="3" indent="-309553" algn="l" defTabSz="721079" rtl="0" eaLnBrk="1" fontAlgn="auto" latinLnBrk="0" hangingPunct="1">
              <a:lnSpc>
                <a:spcPct val="90000"/>
              </a:lnSpc>
              <a:spcBef>
                <a:spcPts val="300"/>
              </a:spcBef>
              <a:spcAft>
                <a:spcPts val="0"/>
              </a:spcAft>
              <a:buClrTx/>
              <a:buSzTx/>
              <a:buFont typeface="Wingdings" charset="2"/>
              <a:buChar char="§"/>
              <a:tabLst/>
              <a:defRPr/>
            </a:pPr>
            <a:r>
              <a:rPr kumimoji="0" lang="en-US" sz="2100" b="0" i="0" u="none" strike="noStrike" kern="1200" cap="none" spc="0" normalizeH="0" baseline="0" noProof="0">
                <a:ln w="3175">
                  <a:solidFill>
                    <a:srgbClr val="FFFFFF"/>
                  </a:solidFill>
                </a:ln>
                <a:solidFill>
                  <a:srgbClr val="000000"/>
                </a:solidFill>
                <a:effectLst/>
                <a:uLnTx/>
                <a:uFillTx/>
                <a:latin typeface="+mn-lt"/>
                <a:ea typeface="+mn-ea"/>
                <a:cs typeface="+mn-cs"/>
              </a:rPr>
              <a:t>Fourth level</a:t>
            </a:r>
          </a:p>
          <a:p>
            <a:pPr marL="396961" marR="0" lvl="4" indent="-309553" algn="l" defTabSz="721079" rtl="0" eaLnBrk="1" fontAlgn="auto" latinLnBrk="0" hangingPunct="1">
              <a:lnSpc>
                <a:spcPct val="90000"/>
              </a:lnSpc>
              <a:spcBef>
                <a:spcPts val="300"/>
              </a:spcBef>
              <a:spcAft>
                <a:spcPts val="0"/>
              </a:spcAft>
              <a:buClrTx/>
              <a:buSzTx/>
              <a:buFont typeface="Wingdings" charset="2"/>
              <a:buChar char="§"/>
              <a:tabLst/>
              <a:defRPr/>
            </a:pPr>
            <a:r>
              <a:rPr kumimoji="0" lang="en-US" sz="2100" b="0" i="0" u="none" strike="noStrike" kern="1200" cap="none" spc="0" normalizeH="0" baseline="0" noProof="0">
                <a:ln w="3175">
                  <a:solidFill>
                    <a:srgbClr val="FFFFFF"/>
                  </a:solidFill>
                </a:ln>
                <a:solidFill>
                  <a:srgbClr val="000000"/>
                </a:solidFill>
                <a:effectLst/>
                <a:uLnTx/>
                <a:uFillTx/>
                <a:latin typeface="+mn-lt"/>
                <a:ea typeface="+mn-ea"/>
                <a:cs typeface="+mn-cs"/>
              </a:rPr>
              <a:t>Fifth level</a:t>
            </a:r>
            <a:endParaRPr kumimoji="0" lang="en-GB" sz="2100" b="0" i="0" u="none" strike="noStrike" kern="1200" cap="none" spc="0" normalizeH="0" baseline="0" noProof="0" dirty="0">
              <a:ln w="3175">
                <a:solidFill>
                  <a:srgbClr val="FFFFFF"/>
                </a:solidFill>
              </a:ln>
              <a:solidFill>
                <a:srgbClr val="000000"/>
              </a:solidFill>
              <a:effectLst/>
              <a:uLnTx/>
              <a:uFillTx/>
              <a:latin typeface="+mn-lt"/>
              <a:ea typeface="+mn-ea"/>
              <a:cs typeface="+mn-cs"/>
            </a:endParaRPr>
          </a:p>
        </p:txBody>
      </p:sp>
      <p:sp>
        <p:nvSpPr>
          <p:cNvPr id="6" name="Slide Number Placeholder 5"/>
          <p:cNvSpPr>
            <a:spLocks noGrp="1"/>
          </p:cNvSpPr>
          <p:nvPr>
            <p:ph type="sldNum" sz="quarter" idx="4"/>
          </p:nvPr>
        </p:nvSpPr>
        <p:spPr>
          <a:xfrm>
            <a:off x="6996114" y="6356353"/>
            <a:ext cx="2228850" cy="365125"/>
          </a:xfrm>
          <a:prstGeom prst="rect">
            <a:avLst/>
          </a:prstGeom>
        </p:spPr>
        <p:txBody>
          <a:bodyPr vert="horz" lIns="91440" tIns="45720" rIns="91440" bIns="45720" rtlCol="0" anchor="ctr"/>
          <a:lstStyle>
            <a:lvl1pPr algn="r">
              <a:defRPr sz="947">
                <a:solidFill>
                  <a:schemeClr val="tx1">
                    <a:tint val="75000"/>
                  </a:schemeClr>
                </a:solidFill>
              </a:defRPr>
            </a:lvl1pPr>
          </a:lstStyle>
          <a:p>
            <a:fld id="{3AF21FA0-C69A-D549-B93E-AD7DB9D7EB7A}" type="slidenum">
              <a:rPr lang="en-US" smtClean="0"/>
              <a:pPr/>
              <a:t>‹#›</a:t>
            </a:fld>
            <a:endParaRPr lang="en-US" dirty="0"/>
          </a:p>
        </p:txBody>
      </p:sp>
    </p:spTree>
    <p:extLst>
      <p:ext uri="{BB962C8B-B14F-4D97-AF65-F5344CB8AC3E}">
        <p14:creationId xmlns:p14="http://schemas.microsoft.com/office/powerpoint/2010/main" val="1015719351"/>
      </p:ext>
    </p:extLst>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90" r:id="rId8"/>
    <p:sldLayoutId id="2147483693" r:id="rId9"/>
    <p:sldLayoutId id="2147483694" r:id="rId10"/>
    <p:sldLayoutId id="2147483695" r:id="rId11"/>
    <p:sldLayoutId id="2147483691" r:id="rId12"/>
    <p:sldLayoutId id="2147483689" r:id="rId13"/>
  </p:sldLayoutIdLst>
  <p:hf hdr="0" ftr="0" dt="0"/>
  <p:txStyles>
    <p:titleStyle>
      <a:lvl1pPr algn="l" defTabSz="721079" rtl="0" eaLnBrk="1" latinLnBrk="0" hangingPunct="1">
        <a:lnSpc>
          <a:spcPct val="90000"/>
        </a:lnSpc>
        <a:spcBef>
          <a:spcPct val="0"/>
        </a:spcBef>
        <a:buNone/>
        <a:defRPr sz="2800" kern="1200" cap="all" baseline="0">
          <a:ln w="3175">
            <a:solidFill>
              <a:schemeClr val="tx1"/>
            </a:solidFill>
          </a:ln>
          <a:solidFill>
            <a:schemeClr val="tx1"/>
          </a:solidFill>
          <a:latin typeface="+mj-lt"/>
          <a:ea typeface="+mj-ea"/>
          <a:cs typeface="+mj-cs"/>
        </a:defRPr>
      </a:lvl1pPr>
    </p:titleStyle>
    <p:bodyStyle>
      <a:lvl1pPr marL="87408" marR="0" indent="0" algn="l" defTabSz="721079" rtl="0" eaLnBrk="1" fontAlgn="auto" latinLnBrk="0" hangingPunct="1">
        <a:lnSpc>
          <a:spcPct val="100000"/>
        </a:lnSpc>
        <a:spcBef>
          <a:spcPts val="300"/>
        </a:spcBef>
        <a:spcAft>
          <a:spcPts val="0"/>
        </a:spcAft>
        <a:buClrTx/>
        <a:buSzTx/>
        <a:buFont typeface="Arial" panose="020B0604020202020204" pitchFamily="34" charset="0"/>
        <a:buNone/>
        <a:tabLst/>
        <a:defRPr sz="2200" kern="1200">
          <a:ln w="3175">
            <a:solidFill>
              <a:schemeClr val="bg1"/>
            </a:solidFill>
          </a:ln>
          <a:solidFill>
            <a:schemeClr val="tx1"/>
          </a:solidFill>
          <a:latin typeface="+mn-lt"/>
          <a:ea typeface="+mn-ea"/>
          <a:cs typeface="+mn-cs"/>
        </a:defRPr>
      </a:lvl1pPr>
      <a:lvl2pPr marL="396961" marR="0" indent="-309553" algn="l" defTabSz="721079" rtl="0" eaLnBrk="1" fontAlgn="auto" latinLnBrk="0" hangingPunct="1">
        <a:lnSpc>
          <a:spcPct val="90000"/>
        </a:lnSpc>
        <a:spcBef>
          <a:spcPts val="300"/>
        </a:spcBef>
        <a:spcAft>
          <a:spcPts val="0"/>
        </a:spcAft>
        <a:buClrTx/>
        <a:buSzTx/>
        <a:buFont typeface="Wingdings" charset="2"/>
        <a:buChar char="§"/>
        <a:tabLst/>
        <a:defRPr sz="2200" kern="1200">
          <a:ln w="3175">
            <a:solidFill>
              <a:schemeClr val="bg1"/>
            </a:solidFill>
          </a:ln>
          <a:solidFill>
            <a:schemeClr val="tx1"/>
          </a:solidFill>
          <a:latin typeface="+mn-lt"/>
          <a:ea typeface="+mn-ea"/>
          <a:cs typeface="+mn-cs"/>
        </a:defRPr>
      </a:lvl2pPr>
      <a:lvl3pPr marL="396961" marR="0" indent="-309553" algn="l" defTabSz="721079" rtl="0" eaLnBrk="1" fontAlgn="auto" latinLnBrk="0" hangingPunct="1">
        <a:lnSpc>
          <a:spcPct val="90000"/>
        </a:lnSpc>
        <a:spcBef>
          <a:spcPts val="300"/>
        </a:spcBef>
        <a:spcAft>
          <a:spcPts val="0"/>
        </a:spcAft>
        <a:buClrTx/>
        <a:buSzTx/>
        <a:buFont typeface="Wingdings" charset="2"/>
        <a:buChar char="§"/>
        <a:tabLst/>
        <a:defRPr sz="2200" kern="1200">
          <a:ln w="3175">
            <a:solidFill>
              <a:schemeClr val="bg1"/>
            </a:solidFill>
          </a:ln>
          <a:solidFill>
            <a:schemeClr val="tx1"/>
          </a:solidFill>
          <a:latin typeface="+mn-lt"/>
          <a:ea typeface="+mn-ea"/>
          <a:cs typeface="+mn-cs"/>
        </a:defRPr>
      </a:lvl3pPr>
      <a:lvl4pPr marL="396961" marR="0" indent="-309553" algn="l" defTabSz="721079" rtl="0" eaLnBrk="1" fontAlgn="auto" latinLnBrk="0" hangingPunct="1">
        <a:lnSpc>
          <a:spcPct val="90000"/>
        </a:lnSpc>
        <a:spcBef>
          <a:spcPts val="300"/>
        </a:spcBef>
        <a:spcAft>
          <a:spcPts val="0"/>
        </a:spcAft>
        <a:buClrTx/>
        <a:buSzTx/>
        <a:buFont typeface="Wingdings" charset="2"/>
        <a:buChar char="§"/>
        <a:tabLst/>
        <a:defRPr sz="2200" kern="1200">
          <a:ln w="3175">
            <a:solidFill>
              <a:schemeClr val="bg1"/>
            </a:solidFill>
          </a:ln>
          <a:solidFill>
            <a:schemeClr val="tx1"/>
          </a:solidFill>
          <a:latin typeface="+mn-lt"/>
          <a:ea typeface="+mn-ea"/>
          <a:cs typeface="+mn-cs"/>
        </a:defRPr>
      </a:lvl4pPr>
      <a:lvl5pPr marL="396961" marR="0" indent="-309553" algn="l" defTabSz="721079" rtl="0" eaLnBrk="1" fontAlgn="auto" latinLnBrk="0" hangingPunct="1">
        <a:lnSpc>
          <a:spcPct val="90000"/>
        </a:lnSpc>
        <a:spcBef>
          <a:spcPts val="300"/>
        </a:spcBef>
        <a:spcAft>
          <a:spcPts val="0"/>
        </a:spcAft>
        <a:buClrTx/>
        <a:buSzTx/>
        <a:buFont typeface="Wingdings" charset="2"/>
        <a:buChar char="§"/>
        <a:tabLst/>
        <a:defRPr sz="2200" kern="1200">
          <a:ln w="3175">
            <a:solidFill>
              <a:schemeClr val="bg1"/>
            </a:solidFill>
          </a:ln>
          <a:solidFill>
            <a:schemeClr val="tx1"/>
          </a:solidFill>
          <a:latin typeface="+mn-lt"/>
          <a:ea typeface="+mn-ea"/>
          <a:cs typeface="+mn-cs"/>
        </a:defRPr>
      </a:lvl5pPr>
      <a:lvl6pPr marL="1982969" indent="-180269" algn="l" defTabSz="721079"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6pPr>
      <a:lvl7pPr marL="2343509" indent="-180269" algn="l" defTabSz="721079"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7pPr>
      <a:lvl8pPr marL="2704048" indent="-180269" algn="l" defTabSz="721079"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8pPr>
      <a:lvl9pPr marL="3064587" indent="-180269" algn="l" defTabSz="721079" rtl="0" eaLnBrk="1" latinLnBrk="0" hangingPunct="1">
        <a:lnSpc>
          <a:spcPct val="90000"/>
        </a:lnSpc>
        <a:spcBef>
          <a:spcPts val="394"/>
        </a:spcBef>
        <a:buFont typeface="Arial" panose="020B0604020202020204" pitchFamily="34" charset="0"/>
        <a:buChar char="•"/>
        <a:defRPr sz="1418" kern="1200">
          <a:solidFill>
            <a:schemeClr val="tx1"/>
          </a:solidFill>
          <a:latin typeface="+mn-lt"/>
          <a:ea typeface="+mn-ea"/>
          <a:cs typeface="+mn-cs"/>
        </a:defRPr>
      </a:lvl9pPr>
    </p:bodyStyle>
    <p:otherStyle>
      <a:defPPr>
        <a:defRPr lang="en-US"/>
      </a:defPPr>
      <a:lvl1pPr marL="0" algn="l" defTabSz="721079" rtl="0" eaLnBrk="1" latinLnBrk="0" hangingPunct="1">
        <a:defRPr sz="1418" kern="1200">
          <a:solidFill>
            <a:schemeClr val="tx1"/>
          </a:solidFill>
          <a:latin typeface="+mn-lt"/>
          <a:ea typeface="+mn-ea"/>
          <a:cs typeface="+mn-cs"/>
        </a:defRPr>
      </a:lvl1pPr>
      <a:lvl2pPr marL="360541" algn="l" defTabSz="721079" rtl="0" eaLnBrk="1" latinLnBrk="0" hangingPunct="1">
        <a:defRPr sz="1418" kern="1200">
          <a:solidFill>
            <a:schemeClr val="tx1"/>
          </a:solidFill>
          <a:latin typeface="+mn-lt"/>
          <a:ea typeface="+mn-ea"/>
          <a:cs typeface="+mn-cs"/>
        </a:defRPr>
      </a:lvl2pPr>
      <a:lvl3pPr marL="721079" algn="l" defTabSz="721079" rtl="0" eaLnBrk="1" latinLnBrk="0" hangingPunct="1">
        <a:defRPr sz="1418" kern="1200">
          <a:solidFill>
            <a:schemeClr val="tx1"/>
          </a:solidFill>
          <a:latin typeface="+mn-lt"/>
          <a:ea typeface="+mn-ea"/>
          <a:cs typeface="+mn-cs"/>
        </a:defRPr>
      </a:lvl3pPr>
      <a:lvl4pPr marL="1081619" algn="l" defTabSz="721079" rtl="0" eaLnBrk="1" latinLnBrk="0" hangingPunct="1">
        <a:defRPr sz="1418" kern="1200">
          <a:solidFill>
            <a:schemeClr val="tx1"/>
          </a:solidFill>
          <a:latin typeface="+mn-lt"/>
          <a:ea typeface="+mn-ea"/>
          <a:cs typeface="+mn-cs"/>
        </a:defRPr>
      </a:lvl4pPr>
      <a:lvl5pPr marL="1442159" algn="l" defTabSz="721079" rtl="0" eaLnBrk="1" latinLnBrk="0" hangingPunct="1">
        <a:defRPr sz="1418" kern="1200">
          <a:solidFill>
            <a:schemeClr val="tx1"/>
          </a:solidFill>
          <a:latin typeface="+mn-lt"/>
          <a:ea typeface="+mn-ea"/>
          <a:cs typeface="+mn-cs"/>
        </a:defRPr>
      </a:lvl5pPr>
      <a:lvl6pPr marL="1802699" algn="l" defTabSz="721079" rtl="0" eaLnBrk="1" latinLnBrk="0" hangingPunct="1">
        <a:defRPr sz="1418" kern="1200">
          <a:solidFill>
            <a:schemeClr val="tx1"/>
          </a:solidFill>
          <a:latin typeface="+mn-lt"/>
          <a:ea typeface="+mn-ea"/>
          <a:cs typeface="+mn-cs"/>
        </a:defRPr>
      </a:lvl6pPr>
      <a:lvl7pPr marL="2163239" algn="l" defTabSz="721079" rtl="0" eaLnBrk="1" latinLnBrk="0" hangingPunct="1">
        <a:defRPr sz="1418" kern="1200">
          <a:solidFill>
            <a:schemeClr val="tx1"/>
          </a:solidFill>
          <a:latin typeface="+mn-lt"/>
          <a:ea typeface="+mn-ea"/>
          <a:cs typeface="+mn-cs"/>
        </a:defRPr>
      </a:lvl7pPr>
      <a:lvl8pPr marL="2523778" algn="l" defTabSz="721079" rtl="0" eaLnBrk="1" latinLnBrk="0" hangingPunct="1">
        <a:defRPr sz="1418" kern="1200">
          <a:solidFill>
            <a:schemeClr val="tx1"/>
          </a:solidFill>
          <a:latin typeface="+mn-lt"/>
          <a:ea typeface="+mn-ea"/>
          <a:cs typeface="+mn-cs"/>
        </a:defRPr>
      </a:lvl8pPr>
      <a:lvl9pPr marL="2884319" algn="l" defTabSz="721079" rtl="0" eaLnBrk="1" latinLnBrk="0" hangingPunct="1">
        <a:defRPr sz="141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tiff"/><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5.tiff"/></Relationships>
</file>

<file path=ppt/slides/_rels/slide6.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7.tiff"/><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FR" dirty="0"/>
              <a:t>MODULE 6: </a:t>
            </a:r>
            <a:br>
              <a:rPr lang="fr-FR" dirty="0"/>
            </a:br>
            <a:r>
              <a:rPr lang="fr-FR" dirty="0"/>
              <a:t>Développement personnel </a:t>
            </a:r>
            <a:br>
              <a:rPr lang="fr-FR" dirty="0"/>
            </a:br>
            <a:r>
              <a:rPr lang="fr-FR" dirty="0"/>
              <a:t>et planification du travail </a:t>
            </a:r>
          </a:p>
        </p:txBody>
      </p:sp>
      <p:sp>
        <p:nvSpPr>
          <p:cNvPr id="4" name="Subtitle 3"/>
          <p:cNvSpPr>
            <a:spLocks noGrp="1"/>
          </p:cNvSpPr>
          <p:nvPr>
            <p:ph type="body" idx="1"/>
          </p:nvPr>
        </p:nvSpPr>
        <p:spPr/>
        <p:txBody>
          <a:bodyPr/>
          <a:lstStyle/>
          <a:p>
            <a:r>
              <a:rPr lang="fr-FR" dirty="0"/>
              <a:t>Formation sur les compétences essentielles des para-travailleurs sociaux qui travaillent avec les enfants vulnérables en RDC</a:t>
            </a:r>
          </a:p>
          <a:p>
            <a:r>
              <a:rPr lang="fr-FR" dirty="0"/>
              <a:t>MINAS</a:t>
            </a:r>
          </a:p>
        </p:txBody>
      </p:sp>
      <p:pic>
        <p:nvPicPr>
          <p:cNvPr id="6" name="Image 1"/>
          <p:cNvPicPr/>
          <p:nvPr/>
        </p:nvPicPr>
        <p:blipFill>
          <a:blip r:embed="rId3" cstate="email">
            <a:extLst>
              <a:ext uri="{28A0092B-C50C-407E-A947-70E740481C1C}">
                <a14:useLocalDpi xmlns:a14="http://schemas.microsoft.com/office/drawing/2010/main"/>
              </a:ext>
            </a:extLst>
          </a:blip>
          <a:srcRect/>
          <a:stretch>
            <a:fillRect/>
          </a:stretch>
        </p:blipFill>
        <p:spPr bwMode="auto">
          <a:xfrm>
            <a:off x="8159478" y="5467674"/>
            <a:ext cx="1232535" cy="1019810"/>
          </a:xfrm>
          <a:prstGeom prst="rect">
            <a:avLst/>
          </a:prstGeom>
          <a:noFill/>
          <a:ln w="9525">
            <a:noFill/>
            <a:miter lim="800000"/>
            <a:headEnd/>
            <a:tailEnd/>
          </a:ln>
        </p:spPr>
      </p:pic>
    </p:spTree>
    <p:extLst>
      <p:ext uri="{BB962C8B-B14F-4D97-AF65-F5344CB8AC3E}">
        <p14:creationId xmlns:p14="http://schemas.microsoft.com/office/powerpoint/2010/main" val="190786972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val 5"/>
          <p:cNvSpPr/>
          <p:nvPr/>
        </p:nvSpPr>
        <p:spPr>
          <a:xfrm>
            <a:off x="735630" y="2480948"/>
            <a:ext cx="3028372" cy="3028372"/>
          </a:xfrm>
          <a:prstGeom prst="ellipse">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50"/>
          </a:p>
        </p:txBody>
      </p:sp>
      <p:sp>
        <p:nvSpPr>
          <p:cNvPr id="2" name="Title 1"/>
          <p:cNvSpPr>
            <a:spLocks noGrp="1"/>
          </p:cNvSpPr>
          <p:nvPr>
            <p:ph type="title"/>
          </p:nvPr>
        </p:nvSpPr>
        <p:spPr/>
        <p:txBody>
          <a:bodyPr/>
          <a:lstStyle/>
          <a:p>
            <a:r>
              <a:rPr lang="en-US" dirty="0"/>
              <a:t>3 </a:t>
            </a:r>
            <a:r>
              <a:rPr lang="fr-FR" dirty="0"/>
              <a:t>types de stress liés au travail</a:t>
            </a:r>
          </a:p>
        </p:txBody>
      </p:sp>
      <p:sp>
        <p:nvSpPr>
          <p:cNvPr id="3" name="Content Placeholder 2"/>
          <p:cNvSpPr>
            <a:spLocks noGrp="1"/>
          </p:cNvSpPr>
          <p:nvPr>
            <p:ph sz="half" idx="1"/>
          </p:nvPr>
        </p:nvSpPr>
        <p:spPr/>
        <p:txBody>
          <a:bodyPr/>
          <a:lstStyle/>
          <a:p>
            <a:r>
              <a:rPr lang="fr-FR" dirty="0"/>
              <a:t>Trop de stress peut être dangereux, </a:t>
            </a:r>
            <a:r>
              <a:rPr lang="fr-FR" dirty="0" err="1"/>
              <a:t>contreprodutif</a:t>
            </a:r>
            <a:r>
              <a:rPr lang="fr-FR" dirty="0"/>
              <a:t> et augmenter la rotation du personnel. </a:t>
            </a:r>
          </a:p>
          <a:p>
            <a:r>
              <a:rPr lang="fr-FR" b="1" dirty="0">
                <a:ln w="3175">
                  <a:noFill/>
                </a:ln>
                <a:solidFill>
                  <a:schemeClr val="accent2"/>
                </a:solidFill>
              </a:rPr>
              <a:t>L’épuisement</a:t>
            </a:r>
          </a:p>
          <a:p>
            <a:pPr lvl="1"/>
            <a:r>
              <a:rPr lang="fr-FR" dirty="0"/>
              <a:t>« Tout ce que je fais c’est travailler, je n’ai plus de vie. » Un sentiment d’angoisse, d’être dépassé (e), un manque de confiance, une gestion du temps inefficace, plus aucun enthousiasme ni d’énergie, une envie de s’échapper. </a:t>
            </a:r>
          </a:p>
        </p:txBody>
      </p:sp>
      <p:sp>
        <p:nvSpPr>
          <p:cNvPr id="4" name="Content Placeholder 3"/>
          <p:cNvSpPr>
            <a:spLocks noGrp="1"/>
          </p:cNvSpPr>
          <p:nvPr>
            <p:ph sz="half" idx="2"/>
          </p:nvPr>
        </p:nvSpPr>
        <p:spPr/>
        <p:txBody>
          <a:bodyPr anchor="ctr"/>
          <a:lstStyle/>
          <a:p>
            <a:pPr algn="ctr"/>
            <a:r>
              <a:rPr lang="en-US" sz="20000" dirty="0">
                <a:ln w="127000">
                  <a:solidFill>
                    <a:schemeClr val="bg1"/>
                  </a:solidFill>
                </a:ln>
                <a:solidFill>
                  <a:schemeClr val="bg1"/>
                </a:solidFill>
                <a:latin typeface="+mj-lt"/>
              </a:rPr>
              <a:t>1</a:t>
            </a:r>
          </a:p>
        </p:txBody>
      </p:sp>
      <p:sp>
        <p:nvSpPr>
          <p:cNvPr id="5" name="Slide Number Placeholder 4"/>
          <p:cNvSpPr>
            <a:spLocks noGrp="1"/>
          </p:cNvSpPr>
          <p:nvPr>
            <p:ph type="sldNum" sz="quarter" idx="12"/>
          </p:nvPr>
        </p:nvSpPr>
        <p:spPr/>
        <p:txBody>
          <a:bodyPr/>
          <a:lstStyle/>
          <a:p>
            <a:fld id="{2D6C46F6-686F-874B-9144-747B596A185D}" type="slidenum">
              <a:rPr lang="en-US" smtClean="0"/>
              <a:pPr/>
              <a:t>10</a:t>
            </a:fld>
            <a:endParaRPr lang="en-US"/>
          </a:p>
        </p:txBody>
      </p:sp>
    </p:spTree>
    <p:extLst>
      <p:ext uri="{BB962C8B-B14F-4D97-AF65-F5344CB8AC3E}">
        <p14:creationId xmlns:p14="http://schemas.microsoft.com/office/powerpoint/2010/main" val="17863561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3 </a:t>
            </a:r>
            <a:r>
              <a:rPr lang="fr-FR"/>
              <a:t>types de stress liés au travail</a:t>
            </a:r>
            <a:endParaRPr lang="fr-FR" dirty="0"/>
          </a:p>
        </p:txBody>
      </p:sp>
      <p:sp>
        <p:nvSpPr>
          <p:cNvPr id="3" name="Content Placeholder 2"/>
          <p:cNvSpPr>
            <a:spLocks noGrp="1"/>
          </p:cNvSpPr>
          <p:nvPr>
            <p:ph sz="half" idx="1"/>
          </p:nvPr>
        </p:nvSpPr>
        <p:spPr/>
        <p:txBody>
          <a:bodyPr/>
          <a:lstStyle/>
          <a:p>
            <a:pPr marL="87408" lvl="1" indent="0">
              <a:buNone/>
            </a:pPr>
            <a:r>
              <a:rPr lang="fr-FR" b="1" dirty="0">
                <a:ln w="3175">
                  <a:noFill/>
                </a:ln>
                <a:solidFill>
                  <a:schemeClr val="accent3"/>
                </a:solidFill>
              </a:rPr>
              <a:t>Le traumatisme vicariant </a:t>
            </a:r>
            <a:br>
              <a:rPr lang="fr-FR" b="1" dirty="0">
                <a:ln w="3175">
                  <a:noFill/>
                </a:ln>
                <a:solidFill>
                  <a:schemeClr val="accent3"/>
                </a:solidFill>
              </a:rPr>
            </a:br>
            <a:r>
              <a:rPr lang="fr-FR" b="1" dirty="0">
                <a:ln w="3175">
                  <a:noFill/>
                </a:ln>
                <a:solidFill>
                  <a:schemeClr val="accent3"/>
                </a:solidFill>
              </a:rPr>
              <a:t>(ou indirect) </a:t>
            </a:r>
          </a:p>
          <a:p>
            <a:pPr marL="87408" lvl="1" indent="0">
              <a:buNone/>
            </a:pPr>
            <a:r>
              <a:rPr lang="fr-FR" dirty="0"/>
              <a:t>« Je me sens blessée et effrayée aussi! ». à force de travailler avec des personnes qui ont été traumatisées, on ressent les mêmes sentiments qu’elles: anxiété, désespoir, dépression, difficultés à dormir, perte d’appétit et peur . </a:t>
            </a:r>
          </a:p>
        </p:txBody>
      </p:sp>
      <p:sp>
        <p:nvSpPr>
          <p:cNvPr id="7" name="Content Placeholder 3"/>
          <p:cNvSpPr>
            <a:spLocks noGrp="1"/>
          </p:cNvSpPr>
          <p:nvPr>
            <p:ph sz="half" idx="2"/>
          </p:nvPr>
        </p:nvSpPr>
        <p:spPr/>
        <p:txBody>
          <a:bodyPr anchor="ctr"/>
          <a:lstStyle/>
          <a:p>
            <a:pPr algn="ctr"/>
            <a:r>
              <a:rPr lang="en-US" sz="21666">
                <a:solidFill>
                  <a:schemeClr val="bg1"/>
                </a:solidFill>
                <a:latin typeface="+mj-lt"/>
              </a:rPr>
              <a:t>2</a:t>
            </a:r>
            <a:endParaRPr lang="en-US" sz="21666" dirty="0">
              <a:solidFill>
                <a:schemeClr val="bg1"/>
              </a:solidFill>
              <a:latin typeface="+mj-lt"/>
            </a:endParaRPr>
          </a:p>
        </p:txBody>
      </p:sp>
      <p:sp>
        <p:nvSpPr>
          <p:cNvPr id="5" name="Slide Number Placeholder 4"/>
          <p:cNvSpPr>
            <a:spLocks noGrp="1"/>
          </p:cNvSpPr>
          <p:nvPr>
            <p:ph type="sldNum" sz="quarter" idx="12"/>
          </p:nvPr>
        </p:nvSpPr>
        <p:spPr/>
        <p:txBody>
          <a:bodyPr/>
          <a:lstStyle/>
          <a:p>
            <a:fld id="{2D6C46F6-686F-874B-9144-747B596A185D}" type="slidenum">
              <a:rPr lang="en-US" smtClean="0"/>
              <a:pPr/>
              <a:t>11</a:t>
            </a:fld>
            <a:endParaRPr lang="en-US"/>
          </a:p>
        </p:txBody>
      </p:sp>
      <p:sp>
        <p:nvSpPr>
          <p:cNvPr id="6" name="Oval 5"/>
          <p:cNvSpPr/>
          <p:nvPr/>
        </p:nvSpPr>
        <p:spPr>
          <a:xfrm>
            <a:off x="628806" y="2177767"/>
            <a:ext cx="3029663" cy="3029663"/>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7408" lvl="0" algn="ctr" defTabSz="721079">
              <a:spcBef>
                <a:spcPts val="300"/>
              </a:spcBef>
            </a:pPr>
            <a:r>
              <a:rPr lang="en-US" sz="20000" dirty="0">
                <a:ln w="127000">
                  <a:solidFill>
                    <a:srgbClr val="FFFFFF"/>
                  </a:solidFill>
                </a:ln>
                <a:solidFill>
                  <a:srgbClr val="FFFFFF"/>
                </a:solidFill>
              </a:rPr>
              <a:t>2</a:t>
            </a:r>
          </a:p>
        </p:txBody>
      </p:sp>
    </p:spTree>
    <p:extLst>
      <p:ext uri="{BB962C8B-B14F-4D97-AF65-F5344CB8AC3E}">
        <p14:creationId xmlns:p14="http://schemas.microsoft.com/office/powerpoint/2010/main" val="16641252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3 </a:t>
            </a:r>
            <a:r>
              <a:rPr lang="fr-FR"/>
              <a:t>types de stress liés au travail</a:t>
            </a:r>
            <a:endParaRPr lang="fr-FR" dirty="0"/>
          </a:p>
        </p:txBody>
      </p:sp>
      <p:sp>
        <p:nvSpPr>
          <p:cNvPr id="3" name="Content Placeholder 2"/>
          <p:cNvSpPr>
            <a:spLocks noGrp="1"/>
          </p:cNvSpPr>
          <p:nvPr>
            <p:ph sz="half" idx="1"/>
          </p:nvPr>
        </p:nvSpPr>
        <p:spPr/>
        <p:txBody>
          <a:bodyPr/>
          <a:lstStyle/>
          <a:p>
            <a:r>
              <a:rPr lang="fr-FR" b="1" dirty="0">
                <a:ln w="3175">
                  <a:noFill/>
                </a:ln>
                <a:solidFill>
                  <a:schemeClr val="accent1"/>
                </a:solidFill>
              </a:rPr>
              <a:t>L’usure de la compassion </a:t>
            </a:r>
          </a:p>
          <a:p>
            <a:pPr lvl="1"/>
            <a:r>
              <a:rPr lang="fr-FR" dirty="0"/>
              <a:t>« Je suis si fatiguée de m’occuper de tout le monde! ». Le sentiment d’être indifférent(e) aux autres, plus particulièrement aux enfants et aux familles que vous soutenez, en en faisant juste des “cas” et non plus des personnes réelles dans le besoin. </a:t>
            </a:r>
          </a:p>
          <a:p>
            <a:pPr lvl="1"/>
            <a:r>
              <a:rPr lang="fr-FR" dirty="0"/>
              <a:t>Le sentiment que personne ne remarque ou n’apprécie le dur travail que vous faites, ni ce par quoi vous passez pour aider les clients. </a:t>
            </a:r>
          </a:p>
        </p:txBody>
      </p:sp>
      <p:sp>
        <p:nvSpPr>
          <p:cNvPr id="7" name="Content Placeholder 3"/>
          <p:cNvSpPr>
            <a:spLocks noGrp="1"/>
          </p:cNvSpPr>
          <p:nvPr>
            <p:ph sz="half" idx="2"/>
          </p:nvPr>
        </p:nvSpPr>
        <p:spPr/>
        <p:txBody>
          <a:bodyPr anchor="ctr"/>
          <a:lstStyle/>
          <a:p>
            <a:pPr algn="ctr"/>
            <a:r>
              <a:rPr lang="en-US" sz="21666" dirty="0">
                <a:solidFill>
                  <a:schemeClr val="bg1"/>
                </a:solidFill>
                <a:latin typeface="+mj-lt"/>
              </a:rPr>
              <a:t>3</a:t>
            </a:r>
          </a:p>
        </p:txBody>
      </p:sp>
      <p:sp>
        <p:nvSpPr>
          <p:cNvPr id="5" name="Slide Number Placeholder 4"/>
          <p:cNvSpPr>
            <a:spLocks noGrp="1"/>
          </p:cNvSpPr>
          <p:nvPr>
            <p:ph type="sldNum" sz="quarter" idx="12"/>
          </p:nvPr>
        </p:nvSpPr>
        <p:spPr/>
        <p:txBody>
          <a:bodyPr/>
          <a:lstStyle/>
          <a:p>
            <a:fld id="{2D6C46F6-686F-874B-9144-747B596A185D}" type="slidenum">
              <a:rPr lang="en-US" smtClean="0"/>
              <a:pPr/>
              <a:t>12</a:t>
            </a:fld>
            <a:endParaRPr lang="en-US"/>
          </a:p>
        </p:txBody>
      </p:sp>
      <p:sp>
        <p:nvSpPr>
          <p:cNvPr id="6" name="Oval 5"/>
          <p:cNvSpPr/>
          <p:nvPr/>
        </p:nvSpPr>
        <p:spPr>
          <a:xfrm>
            <a:off x="658606" y="2070570"/>
            <a:ext cx="3012873" cy="301287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87408" lvl="0" algn="ctr" defTabSz="721079">
              <a:spcBef>
                <a:spcPts val="300"/>
              </a:spcBef>
            </a:pPr>
            <a:r>
              <a:rPr lang="en-US" sz="20000" dirty="0">
                <a:ln w="127000">
                  <a:solidFill>
                    <a:srgbClr val="FFFFFF"/>
                  </a:solidFill>
                </a:ln>
                <a:solidFill>
                  <a:srgbClr val="FFFFFF"/>
                </a:solidFill>
              </a:rPr>
              <a:t>3</a:t>
            </a:r>
          </a:p>
        </p:txBody>
      </p:sp>
    </p:spTree>
    <p:extLst>
      <p:ext uri="{BB962C8B-B14F-4D97-AF65-F5344CB8AC3E}">
        <p14:creationId xmlns:p14="http://schemas.microsoft.com/office/powerpoint/2010/main" val="12662966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a:t>Les </a:t>
            </a:r>
            <a:r>
              <a:rPr lang="fr-FR"/>
              <a:t>symptômes du stress</a:t>
            </a:r>
            <a:endParaRPr lang="fr-FR" dirty="0"/>
          </a:p>
        </p:txBody>
      </p:sp>
      <p:sp>
        <p:nvSpPr>
          <p:cNvPr id="3" name="Content Placeholder 2"/>
          <p:cNvSpPr>
            <a:spLocks noGrp="1"/>
          </p:cNvSpPr>
          <p:nvPr>
            <p:ph sz="half" idx="1"/>
          </p:nvPr>
        </p:nvSpPr>
        <p:spPr/>
        <p:txBody>
          <a:bodyPr/>
          <a:lstStyle/>
          <a:p>
            <a:r>
              <a:rPr lang="fr-FR" sz="2100" dirty="0"/>
              <a:t>Une, deux ou toutes les formes de stress lié au travail peuvent arriver en même temps. </a:t>
            </a:r>
          </a:p>
          <a:p>
            <a:r>
              <a:rPr lang="fr-FR" sz="2100" dirty="0"/>
              <a:t>Beaucoup de symptômes physiologiques courants comme </a:t>
            </a:r>
            <a:r>
              <a:rPr lang="fr-BE" sz="2100" dirty="0"/>
              <a:t>des maux de tête, des problèmes digestifs, des insomnies, de la fatigue, un manque d’énergie.</a:t>
            </a:r>
            <a:r>
              <a:rPr lang="en-US" sz="2100" dirty="0"/>
              <a:t> </a:t>
            </a:r>
          </a:p>
          <a:p>
            <a:r>
              <a:rPr lang="fr-BE" sz="2100" dirty="0"/>
              <a:t>Éprouver du ressentiment envers les clients, les superviseurs ou collègues, s’en prendre à eux ou avoir une vision d’eux exagérément négative. </a:t>
            </a:r>
          </a:p>
        </p:txBody>
      </p:sp>
      <p:sp>
        <p:nvSpPr>
          <p:cNvPr id="4" name="Content Placeholder 3"/>
          <p:cNvSpPr>
            <a:spLocks noGrp="1"/>
          </p:cNvSpPr>
          <p:nvPr>
            <p:ph sz="half" idx="2"/>
          </p:nvPr>
        </p:nvSpPr>
        <p:spPr/>
        <p:txBody>
          <a:bodyPr/>
          <a:lstStyle/>
          <a:p>
            <a:r>
              <a:rPr lang="fr-BE" sz="2100" dirty="0"/>
              <a:t>Être amené(e) à dénigrer les clients ou à parler d’eux sans respect. </a:t>
            </a:r>
            <a:endParaRPr lang="en-US" sz="2100" dirty="0"/>
          </a:p>
          <a:p>
            <a:r>
              <a:rPr lang="fr-FR" sz="2100" dirty="0"/>
              <a:t>Ressentir un manque de confiance en soi et d’estime de soi et se sentir dévalorisé(e). </a:t>
            </a:r>
          </a:p>
          <a:p>
            <a:r>
              <a:rPr lang="fr-FR" sz="2100" dirty="0"/>
              <a:t>La dépression et l’anxiété sont courantes. </a:t>
            </a:r>
          </a:p>
          <a:p>
            <a:endParaRPr lang="fr-FR" sz="2100" dirty="0"/>
          </a:p>
          <a:p>
            <a:endParaRPr lang="fr-FR" sz="2100" dirty="0"/>
          </a:p>
        </p:txBody>
      </p:sp>
      <p:sp>
        <p:nvSpPr>
          <p:cNvPr id="5" name="Slide Number Placeholder 4"/>
          <p:cNvSpPr>
            <a:spLocks noGrp="1"/>
          </p:cNvSpPr>
          <p:nvPr>
            <p:ph type="sldNum" sz="quarter" idx="12"/>
          </p:nvPr>
        </p:nvSpPr>
        <p:spPr/>
        <p:txBody>
          <a:bodyPr/>
          <a:lstStyle/>
          <a:p>
            <a:fld id="{2D6C46F6-686F-874B-9144-747B596A185D}" type="slidenum">
              <a:rPr lang="en-US" smtClean="0"/>
              <a:pPr/>
              <a:t>13</a:t>
            </a:fld>
            <a:endParaRPr lang="en-US"/>
          </a:p>
        </p:txBody>
      </p:sp>
    </p:spTree>
    <p:extLst>
      <p:ext uri="{BB962C8B-B14F-4D97-AF65-F5344CB8AC3E}">
        <p14:creationId xmlns:p14="http://schemas.microsoft.com/office/powerpoint/2010/main" val="146703304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t>La </a:t>
            </a:r>
            <a:r>
              <a:rPr lang="fr-FR" dirty="0"/>
              <a:t>gestion du stress— </a:t>
            </a:r>
            <a:br>
              <a:rPr lang="fr-FR" dirty="0"/>
            </a:br>
            <a:r>
              <a:rPr lang="fr-FR" dirty="0"/>
              <a:t>des techniques saines </a:t>
            </a:r>
          </a:p>
        </p:txBody>
      </p:sp>
      <p:sp>
        <p:nvSpPr>
          <p:cNvPr id="2" name="Content Placeholder 1"/>
          <p:cNvSpPr>
            <a:spLocks noGrp="1"/>
          </p:cNvSpPr>
          <p:nvPr>
            <p:ph sz="half" idx="1"/>
          </p:nvPr>
        </p:nvSpPr>
        <p:spPr/>
        <p:txBody>
          <a:bodyPr/>
          <a:lstStyle/>
          <a:p>
            <a:pPr marL="371464" indent="-371464" defTabSz="990570">
              <a:spcBef>
                <a:spcPts val="0"/>
              </a:spcBef>
              <a:buFont typeface="Wingdings" charset="2"/>
              <a:buChar char="§"/>
              <a:defRPr/>
            </a:pPr>
            <a:r>
              <a:rPr lang="en-US" sz="2100" dirty="0">
                <a:ln w="3175">
                  <a:noFill/>
                </a:ln>
                <a:solidFill>
                  <a:schemeClr val="tx2">
                    <a:lumMod val="50000"/>
                  </a:schemeClr>
                </a:solidFill>
              </a:rPr>
              <a:t>Le </a:t>
            </a:r>
            <a:r>
              <a:rPr lang="fr-FR" sz="2100" dirty="0">
                <a:ln w="3175">
                  <a:noFill/>
                </a:ln>
                <a:solidFill>
                  <a:schemeClr val="tx2">
                    <a:lumMod val="50000"/>
                  </a:schemeClr>
                </a:solidFill>
              </a:rPr>
              <a:t>reconnaître/l’accepter</a:t>
            </a:r>
            <a:r>
              <a:rPr lang="fr-FR" sz="2100" dirty="0">
                <a:solidFill>
                  <a:schemeClr val="tx2">
                    <a:lumMod val="50000"/>
                  </a:schemeClr>
                </a:solidFill>
              </a:rPr>
              <a:t>. </a:t>
            </a:r>
            <a:r>
              <a:rPr lang="fr-FR" sz="2100" dirty="0"/>
              <a:t>Être honnête avec vous-même</a:t>
            </a:r>
          </a:p>
          <a:p>
            <a:pPr marL="371464" indent="-371464">
              <a:spcBef>
                <a:spcPts val="0"/>
              </a:spcBef>
              <a:buFont typeface="Wingdings" charset="2"/>
              <a:buChar char="§"/>
            </a:pPr>
            <a:r>
              <a:rPr lang="fr-BE" sz="2100" dirty="0"/>
              <a:t>En </a:t>
            </a:r>
            <a:r>
              <a:rPr lang="fr-BE" sz="2100" dirty="0">
                <a:ln w="3175">
                  <a:noFill/>
                </a:ln>
                <a:solidFill>
                  <a:schemeClr val="tx2">
                    <a:lumMod val="50000"/>
                  </a:schemeClr>
                </a:solidFill>
              </a:rPr>
              <a:t>parler</a:t>
            </a:r>
            <a:r>
              <a:rPr lang="fr-BE" sz="2100" dirty="0"/>
              <a:t> à un collègue de confiance</a:t>
            </a:r>
            <a:endParaRPr lang="en-US" sz="2100" dirty="0"/>
          </a:p>
          <a:p>
            <a:pPr marL="371464" indent="-371464" defTabSz="990570">
              <a:spcBef>
                <a:spcPts val="0"/>
              </a:spcBef>
              <a:buFont typeface="Wingdings" charset="2"/>
              <a:buChar char="§"/>
              <a:defRPr/>
            </a:pPr>
            <a:r>
              <a:rPr lang="fr-FR" sz="2100" dirty="0">
                <a:ln w="3175">
                  <a:noFill/>
                </a:ln>
                <a:solidFill>
                  <a:schemeClr val="tx2">
                    <a:lumMod val="50000"/>
                  </a:schemeClr>
                </a:solidFill>
              </a:rPr>
              <a:t>Chercher</a:t>
            </a:r>
            <a:r>
              <a:rPr lang="fr-FR" sz="2100" dirty="0"/>
              <a:t> une supervision de soutien </a:t>
            </a:r>
          </a:p>
          <a:p>
            <a:pPr marL="371464" indent="-371464" defTabSz="990570">
              <a:spcBef>
                <a:spcPts val="0"/>
              </a:spcBef>
              <a:buFont typeface="Wingdings" charset="2"/>
              <a:buChar char="§"/>
              <a:defRPr/>
            </a:pPr>
            <a:r>
              <a:rPr lang="fr-BE" sz="2100" dirty="0">
                <a:ln w="3175">
                  <a:noFill/>
                </a:ln>
                <a:solidFill>
                  <a:schemeClr val="tx2">
                    <a:lumMod val="50000"/>
                  </a:schemeClr>
                </a:solidFill>
              </a:rPr>
              <a:t>Séparer</a:t>
            </a:r>
            <a:r>
              <a:rPr lang="fr-BE" sz="2100" dirty="0">
                <a:ln w="3175">
                  <a:noFill/>
                </a:ln>
              </a:rPr>
              <a:t> </a:t>
            </a:r>
            <a:r>
              <a:rPr lang="fr-BE" sz="2100" dirty="0"/>
              <a:t>le travail de la vie familiale, être entièrement présent(e) dans les deux </a:t>
            </a:r>
          </a:p>
          <a:p>
            <a:pPr marL="371464" indent="-371464" defTabSz="990570">
              <a:spcBef>
                <a:spcPts val="0"/>
              </a:spcBef>
              <a:buFont typeface="Wingdings" charset="2"/>
              <a:buChar char="§"/>
              <a:defRPr/>
            </a:pPr>
            <a:r>
              <a:rPr lang="fr-BE" sz="2100" dirty="0">
                <a:ln w="3175">
                  <a:noFill/>
                </a:ln>
                <a:solidFill>
                  <a:schemeClr val="tx2">
                    <a:lumMod val="50000"/>
                  </a:schemeClr>
                </a:solidFill>
              </a:rPr>
              <a:t>Mener une vie </a:t>
            </a:r>
            <a:r>
              <a:rPr lang="fr-BE" sz="2100" dirty="0"/>
              <a:t>pleine et agréable</a:t>
            </a:r>
            <a:endParaRPr lang="en-US" sz="2100" dirty="0"/>
          </a:p>
          <a:p>
            <a:pPr marL="371464" indent="-371464">
              <a:spcBef>
                <a:spcPts val="0"/>
              </a:spcBef>
              <a:buFont typeface="Wingdings" charset="2"/>
              <a:buChar char="§"/>
            </a:pPr>
            <a:r>
              <a:rPr lang="fr-BE" sz="2100" dirty="0">
                <a:ln w="3175">
                  <a:noFill/>
                </a:ln>
                <a:solidFill>
                  <a:schemeClr val="tx2">
                    <a:lumMod val="50000"/>
                  </a:schemeClr>
                </a:solidFill>
              </a:rPr>
              <a:t>Participer</a:t>
            </a:r>
            <a:r>
              <a:rPr lang="fr-BE" sz="2100" dirty="0"/>
              <a:t> à des ateliers et saisir toute occasion d’avancement</a:t>
            </a:r>
            <a:endParaRPr lang="en-US" sz="2100" dirty="0"/>
          </a:p>
          <a:p>
            <a:endParaRPr lang="en-US" sz="2100" dirty="0"/>
          </a:p>
        </p:txBody>
      </p:sp>
      <p:sp>
        <p:nvSpPr>
          <p:cNvPr id="3" name="Content Placeholder 2"/>
          <p:cNvSpPr>
            <a:spLocks noGrp="1"/>
          </p:cNvSpPr>
          <p:nvPr>
            <p:ph sz="half" idx="2"/>
          </p:nvPr>
        </p:nvSpPr>
        <p:spPr/>
        <p:txBody>
          <a:bodyPr/>
          <a:lstStyle/>
          <a:p>
            <a:pPr fontAlgn="t"/>
            <a:r>
              <a:rPr lang="en-US" sz="2100" dirty="0">
                <a:ln w="3175">
                  <a:noFill/>
                </a:ln>
                <a:solidFill>
                  <a:schemeClr val="tx2">
                    <a:lumMod val="50000"/>
                  </a:schemeClr>
                </a:solidFill>
              </a:rPr>
              <a:t>Bien </a:t>
            </a:r>
            <a:r>
              <a:rPr lang="en-US" sz="2100" dirty="0" err="1">
                <a:ln w="3175">
                  <a:noFill/>
                </a:ln>
                <a:solidFill>
                  <a:schemeClr val="tx2">
                    <a:lumMod val="50000"/>
                  </a:schemeClr>
                </a:solidFill>
              </a:rPr>
              <a:t>prendre</a:t>
            </a:r>
            <a:r>
              <a:rPr lang="en-US" sz="2100" dirty="0">
                <a:ln w="3175">
                  <a:noFill/>
                </a:ln>
                <a:solidFill>
                  <a:schemeClr val="tx2">
                    <a:lumMod val="50000"/>
                  </a:schemeClr>
                </a:solidFill>
              </a:rPr>
              <a:t> </a:t>
            </a:r>
            <a:r>
              <a:rPr lang="en-US" sz="2100" dirty="0" err="1">
                <a:ln w="3175">
                  <a:noFill/>
                </a:ln>
                <a:solidFill>
                  <a:schemeClr val="tx2">
                    <a:lumMod val="50000"/>
                  </a:schemeClr>
                </a:solidFill>
              </a:rPr>
              <a:t>soin</a:t>
            </a:r>
            <a:r>
              <a:rPr lang="en-US" sz="2100" dirty="0">
                <a:ln w="3175">
                  <a:noFill/>
                </a:ln>
                <a:solidFill>
                  <a:schemeClr val="tx2">
                    <a:lumMod val="50000"/>
                  </a:schemeClr>
                </a:solidFill>
              </a:rPr>
              <a:t> de </a:t>
            </a:r>
            <a:r>
              <a:rPr lang="en-US" sz="2100" dirty="0" err="1">
                <a:ln w="3175">
                  <a:noFill/>
                </a:ln>
                <a:solidFill>
                  <a:schemeClr val="tx2">
                    <a:lumMod val="50000"/>
                  </a:schemeClr>
                </a:solidFill>
              </a:rPr>
              <a:t>soi</a:t>
            </a:r>
            <a:r>
              <a:rPr lang="en-US" sz="2100" dirty="0">
                <a:ln w="3175">
                  <a:noFill/>
                </a:ln>
                <a:solidFill>
                  <a:schemeClr val="tx2">
                    <a:lumMod val="50000"/>
                  </a:schemeClr>
                </a:solidFill>
              </a:rPr>
              <a:t> </a:t>
            </a:r>
          </a:p>
          <a:p>
            <a:pPr fontAlgn="t">
              <a:spcBef>
                <a:spcPts val="0"/>
              </a:spcBef>
            </a:pPr>
            <a:r>
              <a:rPr lang="en-US" sz="2100" dirty="0" err="1"/>
              <a:t>Veiller</a:t>
            </a:r>
            <a:r>
              <a:rPr lang="en-US" sz="2100" dirty="0"/>
              <a:t> </a:t>
            </a:r>
            <a:r>
              <a:rPr lang="en-US" sz="2100" dirty="0" err="1"/>
              <a:t>à</a:t>
            </a:r>
            <a:r>
              <a:rPr lang="en-US" sz="2100" dirty="0"/>
              <a:t> </a:t>
            </a:r>
            <a:r>
              <a:rPr lang="en-US" sz="2100" dirty="0" err="1"/>
              <a:t>avoir</a:t>
            </a:r>
            <a:r>
              <a:rPr lang="en-US" sz="2100" dirty="0"/>
              <a:t> </a:t>
            </a:r>
            <a:r>
              <a:rPr lang="en-US" sz="2100" dirty="0" err="1"/>
              <a:t>une</a:t>
            </a:r>
            <a:r>
              <a:rPr lang="en-US" sz="2100" dirty="0"/>
              <a:t> bonne alimentation, </a:t>
            </a:r>
            <a:r>
              <a:rPr lang="en-US" sz="2100" dirty="0" err="1"/>
              <a:t>à</a:t>
            </a:r>
            <a:r>
              <a:rPr lang="en-US" sz="2100" dirty="0"/>
              <a:t> </a:t>
            </a:r>
            <a:r>
              <a:rPr lang="en-US" sz="2100" dirty="0" err="1"/>
              <a:t>dormir</a:t>
            </a:r>
            <a:r>
              <a:rPr lang="en-US" sz="2100" dirty="0"/>
              <a:t> </a:t>
            </a:r>
            <a:r>
              <a:rPr lang="en-US" sz="2100" dirty="0" err="1"/>
              <a:t>suffisamment</a:t>
            </a:r>
            <a:r>
              <a:rPr lang="en-US" sz="2100" dirty="0"/>
              <a:t>, </a:t>
            </a:r>
            <a:r>
              <a:rPr lang="en-US" sz="2100" dirty="0" err="1"/>
              <a:t>à</a:t>
            </a:r>
            <a:r>
              <a:rPr lang="en-US" sz="2100" dirty="0"/>
              <a:t> faire du sport, </a:t>
            </a:r>
            <a:r>
              <a:rPr lang="en-US" sz="2100" dirty="0" err="1"/>
              <a:t>à</a:t>
            </a:r>
            <a:r>
              <a:rPr lang="en-US" sz="2100" dirty="0"/>
              <a:t> se relaxer, </a:t>
            </a:r>
            <a:r>
              <a:rPr lang="en-US" sz="2100" dirty="0" err="1"/>
              <a:t>à</a:t>
            </a:r>
            <a:r>
              <a:rPr lang="en-US" sz="2100" dirty="0"/>
              <a:t> se </a:t>
            </a:r>
            <a:r>
              <a:rPr lang="en-US" sz="2100" dirty="0" err="1"/>
              <a:t>divertir</a:t>
            </a:r>
            <a:endParaRPr lang="en-US" sz="2100" dirty="0"/>
          </a:p>
          <a:p>
            <a:r>
              <a:rPr lang="en-US" sz="2100" dirty="0" err="1"/>
              <a:t>Prendre</a:t>
            </a:r>
            <a:r>
              <a:rPr lang="en-US" sz="2100" dirty="0"/>
              <a:t> </a:t>
            </a:r>
            <a:r>
              <a:rPr lang="en-US" sz="2100" dirty="0" err="1"/>
              <a:t>soin</a:t>
            </a:r>
            <a:r>
              <a:rPr lang="en-US" sz="2100" dirty="0"/>
              <a:t> de son ‘</a:t>
            </a:r>
            <a:r>
              <a:rPr lang="en-US" sz="2100" dirty="0" err="1"/>
              <a:t>spirituel</a:t>
            </a:r>
            <a:r>
              <a:rPr lang="en-US" sz="2100" dirty="0"/>
              <a:t>’ —</a:t>
            </a:r>
            <a:r>
              <a:rPr lang="en-US" sz="2100" dirty="0" err="1"/>
              <a:t>méditer</a:t>
            </a:r>
            <a:r>
              <a:rPr lang="en-US" sz="2100" dirty="0"/>
              <a:t>, prier, se </a:t>
            </a:r>
            <a:r>
              <a:rPr lang="en-US" sz="2100" dirty="0" err="1"/>
              <a:t>rendre</a:t>
            </a:r>
            <a:r>
              <a:rPr lang="en-US" sz="2100" dirty="0"/>
              <a:t> </a:t>
            </a:r>
            <a:r>
              <a:rPr lang="en-US" sz="2100" dirty="0" err="1"/>
              <a:t>à</a:t>
            </a:r>
            <a:r>
              <a:rPr lang="en-US" sz="2100" dirty="0"/>
              <a:t> la </a:t>
            </a:r>
            <a:r>
              <a:rPr lang="en-US" sz="2100" dirty="0" err="1"/>
              <a:t>mosquée</a:t>
            </a:r>
            <a:r>
              <a:rPr lang="en-US" sz="2100" dirty="0"/>
              <a:t>/</a:t>
            </a:r>
            <a:r>
              <a:rPr lang="en-US" sz="2100" dirty="0" err="1"/>
              <a:t>l’église</a:t>
            </a:r>
            <a:endParaRPr lang="en-US" sz="2100" dirty="0"/>
          </a:p>
          <a:p>
            <a:r>
              <a:rPr lang="en-US" sz="2100" dirty="0" err="1"/>
              <a:t>En</a:t>
            </a:r>
            <a:r>
              <a:rPr lang="en-US" sz="2100" dirty="0"/>
              <a:t> </a:t>
            </a:r>
            <a:r>
              <a:rPr lang="en-US" sz="2100" dirty="0" err="1"/>
              <a:t>cas</a:t>
            </a:r>
            <a:r>
              <a:rPr lang="en-US" sz="2100" dirty="0"/>
              <a:t> de stress grave</a:t>
            </a:r>
          </a:p>
          <a:p>
            <a:r>
              <a:rPr lang="en-US" sz="2100" dirty="0"/>
              <a:t>Consulter un </a:t>
            </a:r>
            <a:r>
              <a:rPr lang="en-US" sz="2100" dirty="0" err="1"/>
              <a:t>professionnel</a:t>
            </a:r>
            <a:r>
              <a:rPr lang="en-US" sz="2100" dirty="0"/>
              <a:t> </a:t>
            </a:r>
          </a:p>
          <a:p>
            <a:endParaRPr lang="en-US" sz="2100" dirty="0"/>
          </a:p>
        </p:txBody>
      </p:sp>
      <p:sp>
        <p:nvSpPr>
          <p:cNvPr id="5" name="Slide Number Placeholder 4"/>
          <p:cNvSpPr>
            <a:spLocks noGrp="1"/>
          </p:cNvSpPr>
          <p:nvPr>
            <p:ph type="sldNum" sz="quarter" idx="12"/>
          </p:nvPr>
        </p:nvSpPr>
        <p:spPr/>
        <p:txBody>
          <a:bodyPr/>
          <a:lstStyle/>
          <a:p>
            <a:fld id="{2D6C46F6-686F-874B-9144-747B596A185D}" type="slidenum">
              <a:rPr lang="en-US" smtClean="0"/>
              <a:t>14</a:t>
            </a:fld>
            <a:endParaRPr lang="en-US"/>
          </a:p>
        </p:txBody>
      </p:sp>
    </p:spTree>
    <p:extLst>
      <p:ext uri="{BB962C8B-B14F-4D97-AF65-F5344CB8AC3E}">
        <p14:creationId xmlns:p14="http://schemas.microsoft.com/office/powerpoint/2010/main" val="11645856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fr-BE"/>
              <a:t>Activité de groupe</a:t>
            </a:r>
            <a:endParaRPr lang="fr-BE" dirty="0"/>
          </a:p>
        </p:txBody>
      </p:sp>
      <p:sp>
        <p:nvSpPr>
          <p:cNvPr id="4" name="Text Placeholder 3"/>
          <p:cNvSpPr>
            <a:spLocks noGrp="1"/>
          </p:cNvSpPr>
          <p:nvPr>
            <p:ph type="body" idx="1"/>
          </p:nvPr>
        </p:nvSpPr>
        <p:spPr/>
        <p:txBody>
          <a:bodyPr/>
          <a:lstStyle/>
          <a:p>
            <a:r>
              <a:rPr lang="fr-BE" dirty="0"/>
              <a:t>Identifier et gérer le stress</a:t>
            </a:r>
            <a:endParaRPr lang="en-US" dirty="0"/>
          </a:p>
        </p:txBody>
      </p:sp>
      <p:sp>
        <p:nvSpPr>
          <p:cNvPr id="3" name="Slide Number Placeholder 2"/>
          <p:cNvSpPr>
            <a:spLocks noGrp="1"/>
          </p:cNvSpPr>
          <p:nvPr>
            <p:ph type="sldNum" sz="quarter" idx="4294967295"/>
          </p:nvPr>
        </p:nvSpPr>
        <p:spPr>
          <a:xfrm>
            <a:off x="7677150" y="6600825"/>
            <a:ext cx="2228850" cy="395288"/>
          </a:xfrm>
        </p:spPr>
        <p:txBody>
          <a:bodyPr/>
          <a:lstStyle/>
          <a:p>
            <a:fld id="{2D6C46F6-686F-874B-9144-747B596A185D}" type="slidenum">
              <a:rPr lang="en-US" smtClean="0"/>
              <a:t>15</a:t>
            </a:fld>
            <a:endParaRPr lang="en-US"/>
          </a:p>
        </p:txBody>
      </p:sp>
    </p:spTree>
    <p:extLst>
      <p:ext uri="{BB962C8B-B14F-4D97-AF65-F5344CB8AC3E}">
        <p14:creationId xmlns:p14="http://schemas.microsoft.com/office/powerpoint/2010/main" val="10256826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En résumé, </a:t>
            </a:r>
            <a:r>
              <a:rPr lang="fr-FR"/>
              <a:t>quelques remarques</a:t>
            </a:r>
            <a:endParaRPr lang="fr-FR" dirty="0"/>
          </a:p>
        </p:txBody>
      </p:sp>
      <p:sp>
        <p:nvSpPr>
          <p:cNvPr id="4" name="Content Placeholder 3"/>
          <p:cNvSpPr>
            <a:spLocks noGrp="1"/>
          </p:cNvSpPr>
          <p:nvPr>
            <p:ph idx="1"/>
          </p:nvPr>
        </p:nvSpPr>
        <p:spPr/>
        <p:txBody>
          <a:bodyPr/>
          <a:lstStyle/>
          <a:p>
            <a:pPr marL="396961" indent="-309553">
              <a:spcBef>
                <a:spcPts val="0"/>
              </a:spcBef>
              <a:buFont typeface="Wingdings" charset="2"/>
              <a:buChar char="§"/>
            </a:pPr>
            <a:r>
              <a:rPr lang="en-US" dirty="0"/>
              <a:t>Le stress </a:t>
            </a:r>
            <a:r>
              <a:rPr lang="fr-FR" dirty="0"/>
              <a:t>est un phénomène courant dans le travail avec des enfants et des familles à risque. </a:t>
            </a:r>
          </a:p>
          <a:p>
            <a:pPr marL="396961" indent="-309553">
              <a:spcBef>
                <a:spcPts val="0"/>
              </a:spcBef>
              <a:buFont typeface="Wingdings" charset="2"/>
              <a:buChar char="§"/>
            </a:pPr>
            <a:r>
              <a:rPr lang="en-US" dirty="0"/>
              <a:t>Un </a:t>
            </a:r>
            <a:r>
              <a:rPr lang="fr-FR" dirty="0"/>
              <a:t>certain stress est bénéfique: il nous pousse à chercher des solutions et à trouver des moyens efficaces </a:t>
            </a:r>
            <a:r>
              <a:rPr lang="en-US" dirty="0"/>
              <a:t>de faire les choses. </a:t>
            </a:r>
          </a:p>
          <a:p>
            <a:pPr marL="396961" indent="-309553">
              <a:spcBef>
                <a:spcPts val="0"/>
              </a:spcBef>
              <a:buFont typeface="Wingdings" charset="2"/>
              <a:buChar char="§"/>
            </a:pPr>
            <a:r>
              <a:rPr lang="fr-FR" dirty="0"/>
              <a:t>Cependant, trop de stress sans solutions de soutien peut contribuer à l'épuisement professionnel, aux traumatismes indirects et à l’usure de la compassion</a:t>
            </a:r>
            <a:r>
              <a:rPr lang="en-US" dirty="0"/>
              <a:t>.</a:t>
            </a:r>
          </a:p>
          <a:p>
            <a:pPr marL="396961" indent="-309553">
              <a:spcBef>
                <a:spcPts val="0"/>
              </a:spcBef>
              <a:buFont typeface="Wingdings" charset="2"/>
              <a:buChar char="§"/>
            </a:pPr>
            <a:r>
              <a:rPr lang="fr-FR" dirty="0"/>
              <a:t>Il est important de reconnaître et de traiter de façon constructive toutes les formes de stress lié au travail. </a:t>
            </a:r>
            <a:endParaRPr lang="en-US" dirty="0"/>
          </a:p>
          <a:p>
            <a:pPr marL="396961" indent="-309553">
              <a:spcBef>
                <a:spcPts val="0"/>
              </a:spcBef>
              <a:buFont typeface="Wingdings" charset="2"/>
              <a:buChar char="§"/>
            </a:pPr>
            <a:r>
              <a:rPr lang="fr-FR" dirty="0"/>
              <a:t>La gestion du stress peut se faire au niveau individuel, au niveau des organismes (avec le superviseur) et en communiquant avec des collègues et des amis</a:t>
            </a:r>
            <a:r>
              <a:rPr lang="en-US" dirty="0"/>
              <a:t>.</a:t>
            </a:r>
            <a:endParaRPr lang="en-GB" dirty="0"/>
          </a:p>
        </p:txBody>
      </p:sp>
      <p:sp>
        <p:nvSpPr>
          <p:cNvPr id="5" name="Slide Number Placeholder 4"/>
          <p:cNvSpPr>
            <a:spLocks noGrp="1"/>
          </p:cNvSpPr>
          <p:nvPr>
            <p:ph type="sldNum" sz="quarter" idx="12"/>
          </p:nvPr>
        </p:nvSpPr>
        <p:spPr/>
        <p:txBody>
          <a:bodyPr/>
          <a:lstStyle/>
          <a:p>
            <a:fld id="{2D6C46F6-686F-874B-9144-747B596A185D}" type="slidenum">
              <a:rPr lang="en-US" smtClean="0"/>
              <a:pPr/>
              <a:t>16</a:t>
            </a:fld>
            <a:endParaRPr lang="en-US"/>
          </a:p>
        </p:txBody>
      </p:sp>
    </p:spTree>
    <p:extLst>
      <p:ext uri="{BB962C8B-B14F-4D97-AF65-F5344CB8AC3E}">
        <p14:creationId xmlns:p14="http://schemas.microsoft.com/office/powerpoint/2010/main" val="79708088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6717002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Session 6.1</a:t>
            </a:r>
            <a:endParaRPr lang="en-US" dirty="0"/>
          </a:p>
        </p:txBody>
      </p:sp>
      <p:sp>
        <p:nvSpPr>
          <p:cNvPr id="3" name="Text Placeholder 2"/>
          <p:cNvSpPr>
            <a:spLocks noGrp="1"/>
          </p:cNvSpPr>
          <p:nvPr>
            <p:ph type="body" idx="1"/>
          </p:nvPr>
        </p:nvSpPr>
        <p:spPr/>
        <p:txBody>
          <a:bodyPr/>
          <a:lstStyle/>
          <a:p>
            <a:r>
              <a:rPr lang="fr-FR"/>
              <a:t>Introduction au module</a:t>
            </a:r>
            <a:endParaRPr lang="en-US" dirty="0"/>
          </a:p>
        </p:txBody>
      </p:sp>
      <p:sp>
        <p:nvSpPr>
          <p:cNvPr id="4" name="Slide Number Placeholder 3"/>
          <p:cNvSpPr>
            <a:spLocks noGrp="1"/>
          </p:cNvSpPr>
          <p:nvPr>
            <p:ph type="sldNum" sz="quarter" idx="4294967295"/>
          </p:nvPr>
        </p:nvSpPr>
        <p:spPr>
          <a:xfrm>
            <a:off x="7677150" y="6600825"/>
            <a:ext cx="2228850" cy="395288"/>
          </a:xfrm>
        </p:spPr>
        <p:txBody>
          <a:bodyPr/>
          <a:lstStyle/>
          <a:p>
            <a:fld id="{3AF21FA0-C69A-D549-B93E-AD7DB9D7EB7A}" type="slidenum">
              <a:rPr lang="en-US" smtClean="0"/>
              <a:pPr/>
              <a:t>2</a:t>
            </a:fld>
            <a:endParaRPr lang="en-US" dirty="0"/>
          </a:p>
        </p:txBody>
      </p:sp>
    </p:spTree>
    <p:extLst>
      <p:ext uri="{BB962C8B-B14F-4D97-AF65-F5344CB8AC3E}">
        <p14:creationId xmlns:p14="http://schemas.microsoft.com/office/powerpoint/2010/main" val="14899212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Les objectifs du module </a:t>
            </a:r>
          </a:p>
        </p:txBody>
      </p:sp>
      <p:sp>
        <p:nvSpPr>
          <p:cNvPr id="3" name="Content Placeholder 2"/>
          <p:cNvSpPr>
            <a:spLocks noGrp="1"/>
          </p:cNvSpPr>
          <p:nvPr>
            <p:ph idx="1"/>
          </p:nvPr>
        </p:nvSpPr>
        <p:spPr/>
        <p:txBody>
          <a:bodyPr/>
          <a:lstStyle/>
          <a:p>
            <a:pPr marL="396961" indent="-309553">
              <a:spcBef>
                <a:spcPts val="0"/>
              </a:spcBef>
              <a:buFont typeface="Wingdings" charset="2"/>
              <a:buChar char="§"/>
            </a:pPr>
            <a:r>
              <a:rPr lang="fr-FR" dirty="0"/>
              <a:t>Maîtriser une autre fonction principale du PTS: la Fonction  N°7</a:t>
            </a:r>
            <a:r>
              <a:rPr lang="mr-IN" dirty="0"/>
              <a:t>-</a:t>
            </a:r>
            <a:r>
              <a:rPr lang="fr-FR" dirty="0"/>
              <a:t>le développement personnel et le développement des autres</a:t>
            </a:r>
          </a:p>
          <a:p>
            <a:pPr marL="396961" indent="-309553">
              <a:spcBef>
                <a:spcPts val="0"/>
              </a:spcBef>
              <a:buFont typeface="Wingdings" charset="2"/>
              <a:buChar char="§"/>
            </a:pPr>
            <a:r>
              <a:rPr lang="fr-FR" dirty="0"/>
              <a:t>Savoir analyser ses besoins de développement professionnel</a:t>
            </a:r>
          </a:p>
          <a:p>
            <a:pPr marL="396961" indent="-309553">
              <a:spcBef>
                <a:spcPts val="0"/>
              </a:spcBef>
              <a:buFont typeface="Wingdings" charset="2"/>
              <a:buChar char="§"/>
            </a:pPr>
            <a:r>
              <a:rPr lang="fr-FR" dirty="0"/>
              <a:t>Savoir gérer le stress</a:t>
            </a:r>
          </a:p>
          <a:p>
            <a:pPr marL="396961" indent="-309553">
              <a:spcBef>
                <a:spcPts val="0"/>
              </a:spcBef>
              <a:buFont typeface="Wingdings" charset="2"/>
              <a:buChar char="§"/>
            </a:pPr>
            <a:r>
              <a:rPr lang="fr-FR" dirty="0"/>
              <a:t>Acquérir des connaissances sur les alternatives en suivi et la planification pour pouvoir mettre en pratique ses compétences. </a:t>
            </a:r>
          </a:p>
        </p:txBody>
      </p:sp>
      <p:sp>
        <p:nvSpPr>
          <p:cNvPr id="4" name="Slide Number Placeholder 3"/>
          <p:cNvSpPr>
            <a:spLocks noGrp="1"/>
          </p:cNvSpPr>
          <p:nvPr>
            <p:ph type="sldNum" sz="quarter" idx="12"/>
          </p:nvPr>
        </p:nvSpPr>
        <p:spPr/>
        <p:txBody>
          <a:bodyPr/>
          <a:lstStyle/>
          <a:p>
            <a:fld id="{3AF21FA0-C69A-D549-B93E-AD7DB9D7EB7A}" type="slidenum">
              <a:rPr lang="en-US" smtClean="0"/>
              <a:pPr/>
              <a:t>3</a:t>
            </a:fld>
            <a:endParaRPr lang="en-US" dirty="0"/>
          </a:p>
        </p:txBody>
      </p:sp>
    </p:spTree>
    <p:extLst>
      <p:ext uri="{BB962C8B-B14F-4D97-AF65-F5344CB8AC3E}">
        <p14:creationId xmlns:p14="http://schemas.microsoft.com/office/powerpoint/2010/main" val="10977969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Session 6.2</a:t>
            </a:r>
            <a:endParaRPr lang="en-US" dirty="0"/>
          </a:p>
        </p:txBody>
      </p:sp>
      <p:sp>
        <p:nvSpPr>
          <p:cNvPr id="3" name="Text Placeholder 2"/>
          <p:cNvSpPr>
            <a:spLocks noGrp="1"/>
          </p:cNvSpPr>
          <p:nvPr>
            <p:ph type="body" idx="1"/>
          </p:nvPr>
        </p:nvSpPr>
        <p:spPr/>
        <p:txBody>
          <a:bodyPr/>
          <a:lstStyle/>
          <a:p>
            <a:r>
              <a:rPr lang="fr-FR"/>
              <a:t>La gestion du stress</a:t>
            </a:r>
            <a:endParaRPr lang="en-US" dirty="0"/>
          </a:p>
        </p:txBody>
      </p:sp>
      <p:sp>
        <p:nvSpPr>
          <p:cNvPr id="4" name="Slide Number Placeholder 3"/>
          <p:cNvSpPr>
            <a:spLocks noGrp="1"/>
          </p:cNvSpPr>
          <p:nvPr>
            <p:ph type="sldNum" sz="quarter" idx="4294967295"/>
          </p:nvPr>
        </p:nvSpPr>
        <p:spPr>
          <a:xfrm>
            <a:off x="7677150" y="6600825"/>
            <a:ext cx="2228850" cy="395288"/>
          </a:xfrm>
        </p:spPr>
        <p:txBody>
          <a:bodyPr/>
          <a:lstStyle/>
          <a:p>
            <a:fld id="{3AF21FA0-C69A-D549-B93E-AD7DB9D7EB7A}" type="slidenum">
              <a:rPr lang="en-US" smtClean="0"/>
              <a:pPr/>
              <a:t>4</a:t>
            </a:fld>
            <a:endParaRPr lang="en-US" dirty="0"/>
          </a:p>
        </p:txBody>
      </p:sp>
    </p:spTree>
    <p:extLst>
      <p:ext uri="{BB962C8B-B14F-4D97-AF65-F5344CB8AC3E}">
        <p14:creationId xmlns:p14="http://schemas.microsoft.com/office/powerpoint/2010/main" val="429978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Travailler avec </a:t>
            </a:r>
            <a:br>
              <a:rPr lang="fr-FR" dirty="0"/>
            </a:br>
            <a:r>
              <a:rPr lang="fr-FR" dirty="0"/>
              <a:t>des enfants et des familles à risque</a:t>
            </a:r>
            <a:endParaRPr lang="en-US" dirty="0"/>
          </a:p>
        </p:txBody>
      </p:sp>
      <p:sp>
        <p:nvSpPr>
          <p:cNvPr id="5" name="Text Placeholder 4"/>
          <p:cNvSpPr>
            <a:spLocks noGrp="1"/>
          </p:cNvSpPr>
          <p:nvPr>
            <p:ph type="body" idx="1"/>
          </p:nvPr>
        </p:nvSpPr>
        <p:spPr>
          <a:xfrm>
            <a:off x="682330" y="1908780"/>
            <a:ext cx="4190702" cy="557384"/>
          </a:xfrm>
        </p:spPr>
        <p:txBody>
          <a:bodyPr/>
          <a:lstStyle/>
          <a:p>
            <a:r>
              <a:rPr lang="fr-FR" dirty="0">
                <a:ln w="3175">
                  <a:noFill/>
                </a:ln>
                <a:solidFill>
                  <a:schemeClr val="tx2"/>
                </a:solidFill>
              </a:rPr>
              <a:t>est ENRICHISSANT </a:t>
            </a:r>
            <a:br>
              <a:rPr lang="fr-FR" dirty="0">
                <a:ln w="3175">
                  <a:noFill/>
                </a:ln>
                <a:solidFill>
                  <a:schemeClr val="tx2"/>
                </a:solidFill>
              </a:rPr>
            </a:br>
            <a:r>
              <a:rPr lang="fr-FR" dirty="0">
                <a:ln w="3175">
                  <a:noFill/>
                </a:ln>
                <a:solidFill>
                  <a:schemeClr val="tx2"/>
                </a:solidFill>
              </a:rPr>
              <a:t>parce que</a:t>
            </a:r>
            <a:r>
              <a:rPr lang="mr-IN" dirty="0">
                <a:ln w="3175">
                  <a:noFill/>
                </a:ln>
                <a:solidFill>
                  <a:schemeClr val="tx2"/>
                </a:solidFill>
              </a:rPr>
              <a:t>?</a:t>
            </a:r>
            <a:endParaRPr lang="fr-FR" dirty="0">
              <a:ln w="3175">
                <a:noFill/>
              </a:ln>
              <a:solidFill>
                <a:schemeClr val="tx2"/>
              </a:solidFill>
            </a:endParaRPr>
          </a:p>
        </p:txBody>
      </p:sp>
      <p:pic>
        <p:nvPicPr>
          <p:cNvPr id="7" name="Content Placeholder 6"/>
          <p:cNvPicPr>
            <a:picLocks noGrp="1" noChangeAspect="1"/>
          </p:cNvPicPr>
          <p:nvPr>
            <p:ph sz="half" idx="2"/>
          </p:nvPr>
        </p:nvPicPr>
        <p:blipFill rotWithShape="1">
          <a:blip r:embed="rId3" cstate="email">
            <a:extLst>
              <a:ext uri="{28A0092B-C50C-407E-A947-70E740481C1C}">
                <a14:useLocalDpi xmlns:a14="http://schemas.microsoft.com/office/drawing/2010/main"/>
              </a:ext>
            </a:extLst>
          </a:blip>
          <a:stretch/>
        </p:blipFill>
        <p:spPr>
          <a:xfrm>
            <a:off x="682625" y="2590007"/>
            <a:ext cx="4191000" cy="2986087"/>
          </a:xfrm>
          <a:prstGeom prst="rect">
            <a:avLst/>
          </a:prstGeom>
        </p:spPr>
      </p:pic>
      <p:sp>
        <p:nvSpPr>
          <p:cNvPr id="6" name="Text Placeholder 5"/>
          <p:cNvSpPr>
            <a:spLocks noGrp="1"/>
          </p:cNvSpPr>
          <p:nvPr>
            <p:ph type="body" sz="quarter" idx="3"/>
          </p:nvPr>
        </p:nvSpPr>
        <p:spPr>
          <a:xfrm>
            <a:off x="5014913" y="1908780"/>
            <a:ext cx="4211340" cy="557384"/>
          </a:xfrm>
        </p:spPr>
        <p:txBody>
          <a:bodyPr/>
          <a:lstStyle/>
          <a:p>
            <a:r>
              <a:rPr lang="fr-FR" dirty="0">
                <a:ln w="3175">
                  <a:noFill/>
                </a:ln>
                <a:solidFill>
                  <a:schemeClr val="tx2"/>
                </a:solidFill>
              </a:rPr>
              <a:t>est DIFFICILE </a:t>
            </a:r>
            <a:br>
              <a:rPr lang="fr-FR" dirty="0">
                <a:ln w="3175">
                  <a:noFill/>
                </a:ln>
                <a:solidFill>
                  <a:schemeClr val="tx2"/>
                </a:solidFill>
              </a:rPr>
            </a:br>
            <a:r>
              <a:rPr lang="fr-FR" dirty="0">
                <a:ln w="3175">
                  <a:noFill/>
                </a:ln>
                <a:solidFill>
                  <a:schemeClr val="tx2"/>
                </a:solidFill>
              </a:rPr>
              <a:t>parce que</a:t>
            </a:r>
            <a:r>
              <a:rPr lang="mr-IN" dirty="0">
                <a:ln w="3175">
                  <a:noFill/>
                </a:ln>
                <a:solidFill>
                  <a:schemeClr val="tx2"/>
                </a:solidFill>
              </a:rPr>
              <a:t>?</a:t>
            </a:r>
            <a:endParaRPr lang="fr-FR" dirty="0">
              <a:ln w="3175">
                <a:noFill/>
              </a:ln>
              <a:solidFill>
                <a:schemeClr val="tx2"/>
              </a:solidFill>
            </a:endParaRPr>
          </a:p>
        </p:txBody>
      </p:sp>
      <p:pic>
        <p:nvPicPr>
          <p:cNvPr id="9" name="Content Placeholder 8"/>
          <p:cNvPicPr>
            <a:picLocks noGrp="1" noChangeAspect="1"/>
          </p:cNvPicPr>
          <p:nvPr>
            <p:ph sz="quarter" idx="4"/>
          </p:nvPr>
        </p:nvPicPr>
        <p:blipFill rotWithShape="1">
          <a:blip r:embed="rId4" cstate="email">
            <a:extLst>
              <a:ext uri="{28A0092B-C50C-407E-A947-70E740481C1C}">
                <a14:useLocalDpi xmlns:a14="http://schemas.microsoft.com/office/drawing/2010/main"/>
              </a:ext>
            </a:extLst>
          </a:blip>
          <a:stretch/>
        </p:blipFill>
        <p:spPr>
          <a:xfrm>
            <a:off x="5014913" y="2674784"/>
            <a:ext cx="4211637" cy="2816532"/>
          </a:xfrm>
          <a:prstGeom prst="rect">
            <a:avLst/>
          </a:prstGeom>
        </p:spPr>
      </p:pic>
      <p:sp>
        <p:nvSpPr>
          <p:cNvPr id="4" name="Slide Number Placeholder 3"/>
          <p:cNvSpPr>
            <a:spLocks noGrp="1"/>
          </p:cNvSpPr>
          <p:nvPr>
            <p:ph type="sldNum" sz="quarter" idx="12"/>
          </p:nvPr>
        </p:nvSpPr>
        <p:spPr/>
        <p:txBody>
          <a:bodyPr/>
          <a:lstStyle/>
          <a:p>
            <a:fld id="{2D6C46F6-686F-874B-9144-747B596A185D}" type="slidenum">
              <a:rPr lang="en-US" smtClean="0"/>
              <a:pPr/>
              <a:t>5</a:t>
            </a:fld>
            <a:endParaRPr lang="en-US"/>
          </a:p>
        </p:txBody>
      </p:sp>
    </p:spTree>
    <p:extLst>
      <p:ext uri="{BB962C8B-B14F-4D97-AF65-F5344CB8AC3E}">
        <p14:creationId xmlns:p14="http://schemas.microsoft.com/office/powerpoint/2010/main" val="128957173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Travailler avec </a:t>
            </a:r>
            <a:br>
              <a:rPr lang="fr-FR" dirty="0"/>
            </a:br>
            <a:r>
              <a:rPr lang="fr-FR" dirty="0"/>
              <a:t>des enfants et des familles à risque</a:t>
            </a:r>
            <a:endParaRPr lang="en-US" dirty="0"/>
          </a:p>
        </p:txBody>
      </p:sp>
      <p:sp>
        <p:nvSpPr>
          <p:cNvPr id="3" name="Content Placeholder 2"/>
          <p:cNvSpPr>
            <a:spLocks noGrp="1"/>
          </p:cNvSpPr>
          <p:nvPr>
            <p:ph sz="half" idx="1"/>
          </p:nvPr>
        </p:nvSpPr>
        <p:spPr/>
        <p:txBody>
          <a:bodyPr anchor="ctr"/>
          <a:lstStyle/>
          <a:p>
            <a:pPr lvl="1"/>
            <a:r>
              <a:rPr lang="fr-BE" dirty="0"/>
              <a:t>Est ENRICHISSANT parce que: </a:t>
            </a:r>
          </a:p>
          <a:p>
            <a:pPr lvl="2"/>
            <a:r>
              <a:rPr lang="fr-BE" dirty="0"/>
              <a:t>Vous vous sentez utile</a:t>
            </a:r>
            <a:r>
              <a:rPr lang="mr-IN" dirty="0"/>
              <a:t>;</a:t>
            </a:r>
            <a:r>
              <a:rPr lang="fr-BE" dirty="0"/>
              <a:t> </a:t>
            </a:r>
          </a:p>
          <a:p>
            <a:pPr lvl="2"/>
            <a:r>
              <a:rPr lang="fr-BE" dirty="0"/>
              <a:t>Souvent, vous voyez une amélioration dans la vie des gens</a:t>
            </a:r>
            <a:r>
              <a:rPr lang="mr-IN" dirty="0"/>
              <a:t>;</a:t>
            </a:r>
            <a:r>
              <a:rPr lang="fr-BE" dirty="0"/>
              <a:t> </a:t>
            </a:r>
          </a:p>
          <a:p>
            <a:pPr lvl="2"/>
            <a:r>
              <a:rPr lang="fr-BE" dirty="0"/>
              <a:t>Vous avez le sentiment que votre vie a un sens</a:t>
            </a:r>
            <a:r>
              <a:rPr lang="mr-IN" dirty="0"/>
              <a:t>;</a:t>
            </a:r>
            <a:endParaRPr lang="en-US" dirty="0"/>
          </a:p>
          <a:p>
            <a:pPr lvl="2"/>
            <a:r>
              <a:rPr lang="en-US" dirty="0"/>
              <a:t>…</a:t>
            </a:r>
          </a:p>
          <a:p>
            <a:pPr lvl="2"/>
            <a:endParaRPr lang="en-US" dirty="0"/>
          </a:p>
        </p:txBody>
      </p:sp>
      <p:pic>
        <p:nvPicPr>
          <p:cNvPr id="6" name="Content Placeholder 5"/>
          <p:cNvPicPr>
            <a:picLocks noGrp="1" noChangeAspect="1"/>
          </p:cNvPicPr>
          <p:nvPr>
            <p:ph sz="half" idx="2"/>
          </p:nvPr>
        </p:nvPicPr>
        <p:blipFill rotWithShape="1">
          <a:blip r:embed="rId2" cstate="email">
            <a:extLst>
              <a:ext uri="{28A0092B-C50C-407E-A947-70E740481C1C}">
                <a14:useLocalDpi xmlns:a14="http://schemas.microsoft.com/office/drawing/2010/main"/>
              </a:ext>
            </a:extLst>
          </a:blip>
          <a:stretch/>
        </p:blipFill>
        <p:spPr>
          <a:xfrm>
            <a:off x="5014913" y="2590909"/>
            <a:ext cx="4210050" cy="2808070"/>
          </a:xfrm>
          <a:prstGeom prst="rect">
            <a:avLst/>
          </a:prstGeom>
        </p:spPr>
      </p:pic>
      <p:sp>
        <p:nvSpPr>
          <p:cNvPr id="5" name="Slide Number Placeholder 4"/>
          <p:cNvSpPr>
            <a:spLocks noGrp="1"/>
          </p:cNvSpPr>
          <p:nvPr>
            <p:ph type="sldNum" sz="quarter" idx="12"/>
          </p:nvPr>
        </p:nvSpPr>
        <p:spPr/>
        <p:txBody>
          <a:bodyPr/>
          <a:lstStyle/>
          <a:p>
            <a:fld id="{2D6C46F6-686F-874B-9144-747B596A185D}" type="slidenum">
              <a:rPr lang="en-US" smtClean="0"/>
              <a:pPr/>
              <a:t>6</a:t>
            </a:fld>
            <a:endParaRPr lang="en-US"/>
          </a:p>
        </p:txBody>
      </p:sp>
    </p:spTree>
    <p:extLst>
      <p:ext uri="{BB962C8B-B14F-4D97-AF65-F5344CB8AC3E}">
        <p14:creationId xmlns:p14="http://schemas.microsoft.com/office/powerpoint/2010/main" val="42948915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Travailler avec </a:t>
            </a:r>
            <a:br>
              <a:rPr lang="fr-FR" dirty="0"/>
            </a:br>
            <a:r>
              <a:rPr lang="fr-FR" dirty="0"/>
              <a:t>des enfants et des familles à risque</a:t>
            </a:r>
            <a:endParaRPr lang="en-US" dirty="0"/>
          </a:p>
        </p:txBody>
      </p:sp>
      <p:sp>
        <p:nvSpPr>
          <p:cNvPr id="3" name="Content Placeholder 2"/>
          <p:cNvSpPr>
            <a:spLocks noGrp="1"/>
          </p:cNvSpPr>
          <p:nvPr>
            <p:ph idx="1"/>
          </p:nvPr>
        </p:nvSpPr>
        <p:spPr/>
        <p:txBody>
          <a:bodyPr/>
          <a:lstStyle/>
          <a:p>
            <a:pPr lvl="1"/>
            <a:r>
              <a:rPr lang="fr-FR" sz="2000" dirty="0"/>
              <a:t>Est DIFFICILE parce que:</a:t>
            </a:r>
          </a:p>
          <a:p>
            <a:pPr lvl="2"/>
            <a:r>
              <a:rPr lang="fr-FR" sz="2000" dirty="0"/>
              <a:t>Certains clients refusent le changement</a:t>
            </a:r>
            <a:r>
              <a:rPr lang="mr-IN" sz="2000" dirty="0"/>
              <a:t>;</a:t>
            </a:r>
            <a:endParaRPr lang="fr-FR" sz="2000" dirty="0"/>
          </a:p>
          <a:p>
            <a:pPr lvl="2"/>
            <a:r>
              <a:rPr lang="fr-FR" sz="2000" dirty="0"/>
              <a:t>Certains clients sont trop invalides pour être réhabilités</a:t>
            </a:r>
            <a:r>
              <a:rPr lang="mr-IN" sz="2000" dirty="0"/>
              <a:t>;</a:t>
            </a:r>
            <a:r>
              <a:rPr lang="fr-FR" sz="2000" dirty="0"/>
              <a:t> </a:t>
            </a:r>
          </a:p>
          <a:p>
            <a:pPr lvl="2"/>
            <a:r>
              <a:rPr lang="fr-FR" sz="2000" dirty="0"/>
              <a:t>Vous vous sentez traumatisé(e) par le grave traumatisme que certains clients ont vécu</a:t>
            </a:r>
            <a:r>
              <a:rPr lang="mr-IN" sz="2000" dirty="0"/>
              <a:t>;</a:t>
            </a:r>
            <a:endParaRPr lang="fr-FR" sz="2000" dirty="0"/>
          </a:p>
          <a:p>
            <a:pPr lvl="2"/>
            <a:r>
              <a:rPr lang="fr-FR" sz="2000" dirty="0"/>
              <a:t>Votre charge de travail est trop lourde, vous ne pouvez pas accorder l’attention voulue à chaque cas</a:t>
            </a:r>
            <a:r>
              <a:rPr lang="mr-IN" sz="2000" dirty="0"/>
              <a:t>;</a:t>
            </a:r>
            <a:r>
              <a:rPr lang="fr-FR" sz="2000" dirty="0"/>
              <a:t> </a:t>
            </a:r>
          </a:p>
          <a:p>
            <a:pPr lvl="2"/>
            <a:r>
              <a:rPr lang="fr-FR" sz="2000" dirty="0"/>
              <a:t>Vous n’avez pas assez de ressources pour aider, vous vous sentez impuissant(e)</a:t>
            </a:r>
            <a:r>
              <a:rPr lang="mr-IN" sz="2000" dirty="0"/>
              <a:t>;</a:t>
            </a:r>
            <a:r>
              <a:rPr lang="fr-FR" sz="2000" dirty="0"/>
              <a:t> </a:t>
            </a:r>
          </a:p>
          <a:p>
            <a:pPr lvl="2"/>
            <a:r>
              <a:rPr lang="fr-FR" sz="2000" dirty="0"/>
              <a:t>Vous avez le sentiment de ne pas avoir assez de connaissances ou de compétences pour aider</a:t>
            </a:r>
            <a:r>
              <a:rPr lang="mr-IN" sz="2000" dirty="0"/>
              <a:t>;</a:t>
            </a:r>
            <a:r>
              <a:rPr lang="fr-FR" sz="2000" dirty="0"/>
              <a:t> </a:t>
            </a:r>
          </a:p>
          <a:p>
            <a:pPr lvl="2"/>
            <a:r>
              <a:rPr lang="fr-FR" sz="2000" dirty="0"/>
              <a:t>Vous n’êtes pas rétribué(e) ni soutenu(e) dans votre travail</a:t>
            </a:r>
            <a:r>
              <a:rPr lang="mr-IN" sz="2000" dirty="0"/>
              <a:t>;</a:t>
            </a:r>
            <a:r>
              <a:rPr lang="fr-FR" sz="2000" dirty="0"/>
              <a:t> </a:t>
            </a:r>
          </a:p>
          <a:p>
            <a:pPr lvl="2"/>
            <a:r>
              <a:rPr lang="fr-FR" sz="2000" dirty="0"/>
              <a:t>Vous ne prenez plus le temps de vous occuper de vos propres besoins</a:t>
            </a:r>
            <a:r>
              <a:rPr lang="mr-IN" sz="2000" dirty="0"/>
              <a:t>;</a:t>
            </a:r>
            <a:r>
              <a:rPr lang="fr-FR" sz="2000" dirty="0"/>
              <a:t> </a:t>
            </a:r>
          </a:p>
          <a:p>
            <a:pPr lvl="2"/>
            <a:r>
              <a:rPr lang="fr-FR" sz="2000" dirty="0"/>
              <a:t>…</a:t>
            </a:r>
          </a:p>
          <a:p>
            <a:pPr lvl="2"/>
            <a:endParaRPr lang="en-US" sz="2000" dirty="0"/>
          </a:p>
        </p:txBody>
      </p:sp>
      <p:sp>
        <p:nvSpPr>
          <p:cNvPr id="5" name="Slide Number Placeholder 4"/>
          <p:cNvSpPr>
            <a:spLocks noGrp="1"/>
          </p:cNvSpPr>
          <p:nvPr>
            <p:ph type="sldNum" sz="quarter" idx="12"/>
          </p:nvPr>
        </p:nvSpPr>
        <p:spPr/>
        <p:txBody>
          <a:bodyPr/>
          <a:lstStyle/>
          <a:p>
            <a:fld id="{2D6C46F6-686F-874B-9144-747B596A185D}" type="slidenum">
              <a:rPr lang="en-US" smtClean="0"/>
              <a:pPr/>
              <a:t>7</a:t>
            </a:fld>
            <a:endParaRPr lang="en-US"/>
          </a:p>
        </p:txBody>
      </p:sp>
    </p:spTree>
    <p:extLst>
      <p:ext uri="{BB962C8B-B14F-4D97-AF65-F5344CB8AC3E}">
        <p14:creationId xmlns:p14="http://schemas.microsoft.com/office/powerpoint/2010/main" val="7316569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dirty="0"/>
              <a:t>Le stress lié au travail</a:t>
            </a:r>
          </a:p>
        </p:txBody>
      </p:sp>
      <p:sp>
        <p:nvSpPr>
          <p:cNvPr id="3" name="Content Placeholder 2"/>
          <p:cNvSpPr>
            <a:spLocks noGrp="1"/>
          </p:cNvSpPr>
          <p:nvPr>
            <p:ph sz="half" idx="1"/>
          </p:nvPr>
        </p:nvSpPr>
        <p:spPr/>
        <p:txBody>
          <a:bodyPr anchor="ctr"/>
          <a:lstStyle/>
          <a:p>
            <a:r>
              <a:rPr lang="fr-FR" dirty="0"/>
              <a:t>Certaines pressions sont normales au travail. Elles peuvent même parfois aider. </a:t>
            </a:r>
          </a:p>
          <a:p>
            <a:endParaRPr lang="en-US" dirty="0"/>
          </a:p>
          <a:p>
            <a:r>
              <a:rPr lang="en-US" sz="3200" b="1" dirty="0">
                <a:ln w="3175">
                  <a:noFill/>
                </a:ln>
                <a:solidFill>
                  <a:schemeClr val="accent1"/>
                </a:solidFill>
              </a:rPr>
              <a:t>COMMENT</a:t>
            </a:r>
            <a:r>
              <a:rPr lang="mr-IN" sz="3200" b="1" dirty="0">
                <a:ln w="3175">
                  <a:noFill/>
                </a:ln>
                <a:solidFill>
                  <a:schemeClr val="accent1"/>
                </a:solidFill>
              </a:rPr>
              <a:t>?</a:t>
            </a:r>
            <a:r>
              <a:rPr lang="en-US" sz="3200" b="1" dirty="0">
                <a:ln w="3175">
                  <a:noFill/>
                </a:ln>
                <a:solidFill>
                  <a:schemeClr val="accent1"/>
                </a:solidFill>
              </a:rPr>
              <a:t> </a:t>
            </a:r>
          </a:p>
          <a:p>
            <a:endParaRPr lang="en-US" dirty="0"/>
          </a:p>
          <a:p>
            <a:endParaRPr lang="en-US" dirty="0"/>
          </a:p>
          <a:p>
            <a:pPr lvl="1"/>
            <a:endParaRPr lang="en-US" dirty="0"/>
          </a:p>
        </p:txBody>
      </p:sp>
      <p:pic>
        <p:nvPicPr>
          <p:cNvPr id="7" name="Content Placeholder 6"/>
          <p:cNvPicPr>
            <a:picLocks noGrp="1" noChangeAspect="1"/>
          </p:cNvPicPr>
          <p:nvPr>
            <p:ph sz="half" idx="2"/>
          </p:nvPr>
        </p:nvPicPr>
        <p:blipFill rotWithShape="1">
          <a:blip r:embed="rId2" cstate="email">
            <a:extLst>
              <a:ext uri="{28A0092B-C50C-407E-A947-70E740481C1C}">
                <a14:useLocalDpi xmlns:a14="http://schemas.microsoft.com/office/drawing/2010/main"/>
              </a:ext>
            </a:extLst>
          </a:blip>
          <a:stretch/>
        </p:blipFill>
        <p:spPr>
          <a:xfrm>
            <a:off x="5014913" y="2591594"/>
            <a:ext cx="4210050" cy="2806700"/>
          </a:xfrm>
        </p:spPr>
      </p:pic>
      <p:sp>
        <p:nvSpPr>
          <p:cNvPr id="6" name="Slide Number Placeholder 5"/>
          <p:cNvSpPr>
            <a:spLocks noGrp="1"/>
          </p:cNvSpPr>
          <p:nvPr>
            <p:ph type="sldNum" sz="quarter" idx="12"/>
          </p:nvPr>
        </p:nvSpPr>
        <p:spPr/>
        <p:txBody>
          <a:bodyPr/>
          <a:lstStyle/>
          <a:p>
            <a:fld id="{2D6C46F6-686F-874B-9144-747B596A185D}" type="slidenum">
              <a:rPr lang="en-US" smtClean="0"/>
              <a:pPr/>
              <a:t>8</a:t>
            </a:fld>
            <a:endParaRPr lang="en-US"/>
          </a:p>
        </p:txBody>
      </p:sp>
    </p:spTree>
    <p:extLst>
      <p:ext uri="{BB962C8B-B14F-4D97-AF65-F5344CB8AC3E}">
        <p14:creationId xmlns:p14="http://schemas.microsoft.com/office/powerpoint/2010/main" val="46622280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Le stress lié au travail</a:t>
            </a:r>
            <a:endParaRPr lang="fr-FR" dirty="0"/>
          </a:p>
        </p:txBody>
      </p:sp>
      <p:sp>
        <p:nvSpPr>
          <p:cNvPr id="3" name="Content Placeholder 2"/>
          <p:cNvSpPr>
            <a:spLocks noGrp="1"/>
          </p:cNvSpPr>
          <p:nvPr>
            <p:ph sz="half" idx="1"/>
          </p:nvPr>
        </p:nvSpPr>
        <p:spPr/>
        <p:txBody>
          <a:bodyPr anchor="ctr"/>
          <a:lstStyle/>
          <a:p>
            <a:r>
              <a:rPr lang="fr-FR" dirty="0"/>
              <a:t>Certaines pressions sont normales au travail. Elles peuvent même parfois aider. </a:t>
            </a:r>
          </a:p>
          <a:p>
            <a:endParaRPr lang="en-US" dirty="0"/>
          </a:p>
          <a:p>
            <a:pPr lvl="0"/>
            <a:r>
              <a:rPr lang="en-US" sz="3200" b="1" dirty="0">
                <a:ln w="3175">
                  <a:noFill/>
                </a:ln>
                <a:solidFill>
                  <a:schemeClr val="accent2"/>
                </a:solidFill>
              </a:rPr>
              <a:t>COMMENT</a:t>
            </a:r>
            <a:r>
              <a:rPr lang="mr-IN" sz="3200" b="1" dirty="0">
                <a:ln w="3175">
                  <a:noFill/>
                </a:ln>
                <a:solidFill>
                  <a:schemeClr val="accent2"/>
                </a:solidFill>
              </a:rPr>
              <a:t>?</a:t>
            </a:r>
            <a:r>
              <a:rPr lang="en-US" sz="3200" b="1" dirty="0">
                <a:ln w="3175">
                  <a:noFill/>
                </a:ln>
                <a:solidFill>
                  <a:schemeClr val="accent2"/>
                </a:solidFill>
              </a:rPr>
              <a:t> </a:t>
            </a:r>
          </a:p>
          <a:p>
            <a:pPr algn="r" rtl="1"/>
            <a:endParaRPr lang="en-US" dirty="0"/>
          </a:p>
          <a:p>
            <a:endParaRPr lang="en-US" dirty="0"/>
          </a:p>
          <a:p>
            <a:pPr lvl="1"/>
            <a:endParaRPr lang="en-US" dirty="0"/>
          </a:p>
        </p:txBody>
      </p:sp>
      <p:pic>
        <p:nvPicPr>
          <p:cNvPr id="5" name="Content Placeholder 4"/>
          <p:cNvPicPr>
            <a:picLocks noGrp="1" noChangeAspect="1"/>
          </p:cNvPicPr>
          <p:nvPr>
            <p:ph sz="half" idx="2"/>
          </p:nvPr>
        </p:nvPicPr>
        <p:blipFill rotWithShape="1">
          <a:blip r:embed="rId2" cstate="email">
            <a:extLst>
              <a:ext uri="{28A0092B-C50C-407E-A947-70E740481C1C}">
                <a14:useLocalDpi xmlns:a14="http://schemas.microsoft.com/office/drawing/2010/main"/>
              </a:ext>
            </a:extLst>
          </a:blip>
          <a:stretch/>
        </p:blipFill>
        <p:spPr>
          <a:xfrm>
            <a:off x="5014913" y="2587209"/>
            <a:ext cx="4210050" cy="2815470"/>
          </a:xfrm>
          <a:prstGeom prst="rect">
            <a:avLst/>
          </a:prstGeom>
        </p:spPr>
      </p:pic>
      <p:sp>
        <p:nvSpPr>
          <p:cNvPr id="6" name="Slide Number Placeholder 5"/>
          <p:cNvSpPr>
            <a:spLocks noGrp="1"/>
          </p:cNvSpPr>
          <p:nvPr>
            <p:ph type="sldNum" sz="quarter" idx="12"/>
          </p:nvPr>
        </p:nvSpPr>
        <p:spPr/>
        <p:txBody>
          <a:bodyPr/>
          <a:lstStyle/>
          <a:p>
            <a:fld id="{2D6C46F6-686F-874B-9144-747B596A185D}" type="slidenum">
              <a:rPr lang="en-US" smtClean="0"/>
              <a:pPr/>
              <a:t>9</a:t>
            </a:fld>
            <a:endParaRPr lang="en-US"/>
          </a:p>
        </p:txBody>
      </p:sp>
    </p:spTree>
    <p:extLst>
      <p:ext uri="{BB962C8B-B14F-4D97-AF65-F5344CB8AC3E}">
        <p14:creationId xmlns:p14="http://schemas.microsoft.com/office/powerpoint/2010/main" val="689307486"/>
      </p:ext>
    </p:extLst>
  </p:cSld>
  <p:clrMapOvr>
    <a:masterClrMapping/>
  </p:clrMapOvr>
</p:sld>
</file>

<file path=ppt/theme/theme1.xml><?xml version="1.0" encoding="utf-8"?>
<a:theme xmlns:a="http://schemas.openxmlformats.org/drawingml/2006/main" name="3_Office Theme">
  <a:themeElements>
    <a:clrScheme name="#6">
      <a:dk1>
        <a:srgbClr val="000000"/>
      </a:dk1>
      <a:lt1>
        <a:srgbClr val="FFFFFF"/>
      </a:lt1>
      <a:dk2>
        <a:srgbClr val="84CC09"/>
      </a:dk2>
      <a:lt2>
        <a:srgbClr val="70EEF0"/>
      </a:lt2>
      <a:accent1>
        <a:srgbClr val="1D3F01"/>
      </a:accent1>
      <a:accent2>
        <a:srgbClr val="7FF116"/>
      </a:accent2>
      <a:accent3>
        <a:srgbClr val="387E7D"/>
      </a:accent3>
      <a:accent4>
        <a:srgbClr val="84CC09"/>
      </a:accent4>
      <a:accent5>
        <a:srgbClr val="D4FB78"/>
      </a:accent5>
      <a:accent6>
        <a:srgbClr val="3A7610"/>
      </a:accent6>
      <a:hlink>
        <a:srgbClr val="000000"/>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11208</TotalTime>
  <Words>691</Words>
  <Application>Microsoft Office PowerPoint</Application>
  <PresentationFormat>A4 Paper (210x297 mm)</PresentationFormat>
  <Paragraphs>102</Paragraphs>
  <Slides>17</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17</vt:i4>
      </vt:variant>
    </vt:vector>
  </HeadingPairs>
  <TitlesOfParts>
    <vt:vector size="21" baseType="lpstr">
      <vt:lpstr>Arial</vt:lpstr>
      <vt:lpstr>Calibri</vt:lpstr>
      <vt:lpstr>Wingdings</vt:lpstr>
      <vt:lpstr>3_Office Theme</vt:lpstr>
      <vt:lpstr>MODULE 6:  Développement personnel  et planification du travail </vt:lpstr>
      <vt:lpstr>Session 6.1</vt:lpstr>
      <vt:lpstr>Les objectifs du module </vt:lpstr>
      <vt:lpstr>Session 6.2</vt:lpstr>
      <vt:lpstr>Travailler avec  des enfants et des familles à risque</vt:lpstr>
      <vt:lpstr>Travailler avec  des enfants et des familles à risque</vt:lpstr>
      <vt:lpstr>Travailler avec  des enfants et des familles à risque</vt:lpstr>
      <vt:lpstr>Le stress lié au travail</vt:lpstr>
      <vt:lpstr>Le stress lié au travail</vt:lpstr>
      <vt:lpstr>3 types de stress liés au travail</vt:lpstr>
      <vt:lpstr>3 types de stress liés au travail</vt:lpstr>
      <vt:lpstr>3 types de stress liés au travail</vt:lpstr>
      <vt:lpstr>Les symptômes du stress</vt:lpstr>
      <vt:lpstr>La gestion du stress—  des techniques saines </vt:lpstr>
      <vt:lpstr>Activité de groupe</vt:lpstr>
      <vt:lpstr>En résumé, quelques remarques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[Insérer le titre du cours]</dc:title>
  <dc:creator>Francesca Stuer</dc:creator>
  <cp:lastModifiedBy>Kristen Castrataro</cp:lastModifiedBy>
  <cp:revision>42</cp:revision>
  <cp:lastPrinted>2017-09-24T18:08:31Z</cp:lastPrinted>
  <dcterms:created xsi:type="dcterms:W3CDTF">2017-01-28T12:41:27Z</dcterms:created>
  <dcterms:modified xsi:type="dcterms:W3CDTF">2019-01-22T15:22:48Z</dcterms:modified>
</cp:coreProperties>
</file>