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bookmarkIdSeed="2">
  <p:sldMasterIdLst>
    <p:sldMasterId id="2147483680" r:id="rId1"/>
  </p:sldMasterIdLst>
  <p:notesMasterIdLst>
    <p:notesMasterId r:id="rId17"/>
  </p:notesMasterIdLst>
  <p:handoutMasterIdLst>
    <p:handoutMasterId r:id="rId18"/>
  </p:handoutMasterIdLst>
  <p:sldIdLst>
    <p:sldId id="599" r:id="rId2"/>
    <p:sldId id="596" r:id="rId3"/>
    <p:sldId id="586" r:id="rId4"/>
    <p:sldId id="585" r:id="rId5"/>
    <p:sldId id="597" r:id="rId6"/>
    <p:sldId id="587" r:id="rId7"/>
    <p:sldId id="592" r:id="rId8"/>
    <p:sldId id="590" r:id="rId9"/>
    <p:sldId id="591" r:id="rId10"/>
    <p:sldId id="601" r:id="rId11"/>
    <p:sldId id="602" r:id="rId12"/>
    <p:sldId id="598" r:id="rId13"/>
    <p:sldId id="593" r:id="rId14"/>
    <p:sldId id="595" r:id="rId15"/>
    <p:sldId id="603" r:id="rId16"/>
  </p:sldIdLst>
  <p:sldSz cx="9906000" cy="6858000" type="A4"/>
  <p:notesSz cx="6888163" cy="10020300"/>
  <p:defaultTextStyle>
    <a:defPPr>
      <a:defRPr lang="en-US"/>
    </a:defPPr>
    <a:lvl1pPr marL="0" algn="l" defTabSz="478898" rtl="0" eaLnBrk="1" latinLnBrk="0" hangingPunct="1">
      <a:defRPr sz="1880" kern="1200">
        <a:solidFill>
          <a:schemeClr val="tx1"/>
        </a:solidFill>
        <a:latin typeface="+mn-lt"/>
        <a:ea typeface="+mn-ea"/>
        <a:cs typeface="+mn-cs"/>
      </a:defRPr>
    </a:lvl1pPr>
    <a:lvl2pPr marL="478898" algn="l" defTabSz="478898" rtl="0" eaLnBrk="1" latinLnBrk="0" hangingPunct="1">
      <a:defRPr sz="1880" kern="1200">
        <a:solidFill>
          <a:schemeClr val="tx1"/>
        </a:solidFill>
        <a:latin typeface="+mn-lt"/>
        <a:ea typeface="+mn-ea"/>
        <a:cs typeface="+mn-cs"/>
      </a:defRPr>
    </a:lvl2pPr>
    <a:lvl3pPr marL="957796" algn="l" defTabSz="478898" rtl="0" eaLnBrk="1" latinLnBrk="0" hangingPunct="1">
      <a:defRPr sz="1880" kern="1200">
        <a:solidFill>
          <a:schemeClr val="tx1"/>
        </a:solidFill>
        <a:latin typeface="+mn-lt"/>
        <a:ea typeface="+mn-ea"/>
        <a:cs typeface="+mn-cs"/>
      </a:defRPr>
    </a:lvl3pPr>
    <a:lvl4pPr marL="1436696" algn="l" defTabSz="478898" rtl="0" eaLnBrk="1" latinLnBrk="0" hangingPunct="1">
      <a:defRPr sz="1880" kern="1200">
        <a:solidFill>
          <a:schemeClr val="tx1"/>
        </a:solidFill>
        <a:latin typeface="+mn-lt"/>
        <a:ea typeface="+mn-ea"/>
        <a:cs typeface="+mn-cs"/>
      </a:defRPr>
    </a:lvl4pPr>
    <a:lvl5pPr marL="1915594" algn="l" defTabSz="478898" rtl="0" eaLnBrk="1" latinLnBrk="0" hangingPunct="1">
      <a:defRPr sz="1880" kern="1200">
        <a:solidFill>
          <a:schemeClr val="tx1"/>
        </a:solidFill>
        <a:latin typeface="+mn-lt"/>
        <a:ea typeface="+mn-ea"/>
        <a:cs typeface="+mn-cs"/>
      </a:defRPr>
    </a:lvl5pPr>
    <a:lvl6pPr marL="2394492" algn="l" defTabSz="478898" rtl="0" eaLnBrk="1" latinLnBrk="0" hangingPunct="1">
      <a:defRPr sz="1880" kern="1200">
        <a:solidFill>
          <a:schemeClr val="tx1"/>
        </a:solidFill>
        <a:latin typeface="+mn-lt"/>
        <a:ea typeface="+mn-ea"/>
        <a:cs typeface="+mn-cs"/>
      </a:defRPr>
    </a:lvl6pPr>
    <a:lvl7pPr marL="2873390" algn="l" defTabSz="478898" rtl="0" eaLnBrk="1" latinLnBrk="0" hangingPunct="1">
      <a:defRPr sz="1880" kern="1200">
        <a:solidFill>
          <a:schemeClr val="tx1"/>
        </a:solidFill>
        <a:latin typeface="+mn-lt"/>
        <a:ea typeface="+mn-ea"/>
        <a:cs typeface="+mn-cs"/>
      </a:defRPr>
    </a:lvl7pPr>
    <a:lvl8pPr marL="3352289" algn="l" defTabSz="478898" rtl="0" eaLnBrk="1" latinLnBrk="0" hangingPunct="1">
      <a:defRPr sz="1880" kern="1200">
        <a:solidFill>
          <a:schemeClr val="tx1"/>
        </a:solidFill>
        <a:latin typeface="+mn-lt"/>
        <a:ea typeface="+mn-ea"/>
        <a:cs typeface="+mn-cs"/>
      </a:defRPr>
    </a:lvl8pPr>
    <a:lvl9pPr marL="3831188" algn="l" defTabSz="478898" rtl="0" eaLnBrk="1" latinLnBrk="0" hangingPunct="1">
      <a:defRPr sz="188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098" userDrawn="1">
          <p15:clr>
            <a:srgbClr val="A4A3A4"/>
          </p15:clr>
        </p15:guide>
        <p15:guide id="2" orient="horz" pos="3763" userDrawn="1">
          <p15:clr>
            <a:srgbClr val="A4A3A4"/>
          </p15:clr>
        </p15:guide>
        <p15:guide id="3" orient="horz" pos="118" userDrawn="1">
          <p15:clr>
            <a:srgbClr val="A4A3A4"/>
          </p15:clr>
        </p15:guide>
        <p15:guide id="4" orient="horz" pos="4116" userDrawn="1">
          <p15:clr>
            <a:srgbClr val="A4A3A4"/>
          </p15:clr>
        </p15:guide>
        <p15:guide id="5" orient="horz" pos="512" userDrawn="1">
          <p15:clr>
            <a:srgbClr val="A4A3A4"/>
          </p15:clr>
        </p15:guide>
        <p15:guide id="6" orient="horz" pos="870" userDrawn="1">
          <p15:clr>
            <a:srgbClr val="A4A3A4"/>
          </p15:clr>
        </p15:guide>
        <p15:guide id="7" pos="6109" userDrawn="1">
          <p15:clr>
            <a:srgbClr val="A4A3A4"/>
          </p15:clr>
        </p15:guide>
        <p15:guide id="8" pos="3120" userDrawn="1">
          <p15:clr>
            <a:srgbClr val="A4A3A4"/>
          </p15:clr>
        </p15:guide>
        <p15:guide id="9" pos="5368" userDrawn="1">
          <p15:clr>
            <a:srgbClr val="A4A3A4"/>
          </p15:clr>
        </p15:guide>
        <p15:guide id="10" pos="566" userDrawn="1">
          <p15:clr>
            <a:srgbClr val="A4A3A4"/>
          </p15:clr>
        </p15:guide>
        <p15:guide id="11" pos="2066" userDrawn="1">
          <p15:clr>
            <a:srgbClr val="A4A3A4"/>
          </p15:clr>
        </p15:guide>
        <p15:guide id="12" pos="142"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Leah McManus" initials="LM" lastIdx="1" clrIdx="0"/>
  <p:cmAuthor id="1" name="Sian Long" initials="SL" lastIdx="13" clrIdx="1">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EE1F2"/>
    <a:srgbClr val="B24100"/>
    <a:srgbClr val="B04D00"/>
    <a:srgbClr val="AE5B00"/>
    <a:srgbClr val="AB6A00"/>
    <a:srgbClr val="AD7E21"/>
    <a:srgbClr val="AE935E"/>
    <a:srgbClr val="578537"/>
    <a:srgbClr val="A9DFB8"/>
    <a:srgbClr val="AFE3E1"/>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2509" autoAdjust="0"/>
    <p:restoredTop sz="93116" autoAdjust="0"/>
  </p:normalViewPr>
  <p:slideViewPr>
    <p:cSldViewPr snapToGrid="0" snapToObjects="1">
      <p:cViewPr varScale="1">
        <p:scale>
          <a:sx n="84" d="100"/>
          <a:sy n="84" d="100"/>
        </p:scale>
        <p:origin x="1536" y="90"/>
      </p:cViewPr>
      <p:guideLst>
        <p:guide orient="horz" pos="2098"/>
        <p:guide orient="horz" pos="3763"/>
        <p:guide orient="horz" pos="118"/>
        <p:guide orient="horz" pos="4116"/>
        <p:guide orient="horz" pos="512"/>
        <p:guide orient="horz" pos="870"/>
        <p:guide pos="6109"/>
        <p:guide pos="3120"/>
        <p:guide pos="5368"/>
        <p:guide pos="566"/>
        <p:guide pos="2066"/>
        <p:guide pos="142"/>
      </p:guideLst>
    </p:cSldViewPr>
  </p:slid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87" d="100"/>
          <a:sy n="87" d="100"/>
        </p:scale>
        <p:origin x="3880" y="216"/>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84871" cy="501015"/>
          </a:xfrm>
          <a:prstGeom prst="rect">
            <a:avLst/>
          </a:prstGeom>
        </p:spPr>
        <p:txBody>
          <a:bodyPr vert="horz" lIns="96605" tIns="48301" rIns="96605" bIns="48301" rtlCol="0"/>
          <a:lstStyle>
            <a:lvl1pPr algn="l">
              <a:defRPr sz="1300"/>
            </a:lvl1pPr>
          </a:lstStyle>
          <a:p>
            <a:endParaRPr lang="en-US" dirty="0"/>
          </a:p>
        </p:txBody>
      </p:sp>
      <p:sp>
        <p:nvSpPr>
          <p:cNvPr id="3" name="Date Placeholder 2"/>
          <p:cNvSpPr>
            <a:spLocks noGrp="1"/>
          </p:cNvSpPr>
          <p:nvPr>
            <p:ph type="dt" sz="quarter" idx="1"/>
          </p:nvPr>
        </p:nvSpPr>
        <p:spPr>
          <a:xfrm>
            <a:off x="3901699" y="0"/>
            <a:ext cx="2984871" cy="501015"/>
          </a:xfrm>
          <a:prstGeom prst="rect">
            <a:avLst/>
          </a:prstGeom>
        </p:spPr>
        <p:txBody>
          <a:bodyPr vert="horz" lIns="96605" tIns="48301" rIns="96605" bIns="48301" rtlCol="0"/>
          <a:lstStyle>
            <a:lvl1pPr algn="r">
              <a:defRPr sz="1300"/>
            </a:lvl1pPr>
          </a:lstStyle>
          <a:p>
            <a:fld id="{2AE8377D-C277-4243-890F-7D76210F3C08}" type="datetimeFigureOut">
              <a:rPr lang="en-US" smtClean="0"/>
              <a:pPr/>
              <a:t>1/22/2019</a:t>
            </a:fld>
            <a:endParaRPr lang="en-US" dirty="0"/>
          </a:p>
        </p:txBody>
      </p:sp>
      <p:sp>
        <p:nvSpPr>
          <p:cNvPr id="4" name="Footer Placeholder 3"/>
          <p:cNvSpPr>
            <a:spLocks noGrp="1"/>
          </p:cNvSpPr>
          <p:nvPr>
            <p:ph type="ftr" sz="quarter" idx="2"/>
          </p:nvPr>
        </p:nvSpPr>
        <p:spPr>
          <a:xfrm>
            <a:off x="1" y="9517547"/>
            <a:ext cx="2984871" cy="501015"/>
          </a:xfrm>
          <a:prstGeom prst="rect">
            <a:avLst/>
          </a:prstGeom>
        </p:spPr>
        <p:txBody>
          <a:bodyPr vert="horz" lIns="96605" tIns="48301" rIns="96605" bIns="48301" rtlCol="0" anchor="b"/>
          <a:lstStyle>
            <a:lvl1pPr algn="l">
              <a:defRPr sz="1300"/>
            </a:lvl1pPr>
          </a:lstStyle>
          <a:p>
            <a:endParaRPr lang="en-US" dirty="0"/>
          </a:p>
        </p:txBody>
      </p:sp>
      <p:sp>
        <p:nvSpPr>
          <p:cNvPr id="5" name="Slide Number Placeholder 4"/>
          <p:cNvSpPr>
            <a:spLocks noGrp="1"/>
          </p:cNvSpPr>
          <p:nvPr>
            <p:ph type="sldNum" sz="quarter" idx="3"/>
          </p:nvPr>
        </p:nvSpPr>
        <p:spPr>
          <a:xfrm>
            <a:off x="3901699" y="9517547"/>
            <a:ext cx="2984871" cy="501015"/>
          </a:xfrm>
          <a:prstGeom prst="rect">
            <a:avLst/>
          </a:prstGeom>
        </p:spPr>
        <p:txBody>
          <a:bodyPr vert="horz" lIns="96605" tIns="48301" rIns="96605" bIns="48301" rtlCol="0" anchor="b"/>
          <a:lstStyle>
            <a:lvl1pPr algn="r">
              <a:defRPr sz="1300"/>
            </a:lvl1pPr>
          </a:lstStyle>
          <a:p>
            <a:fld id="{39B7F2B3-4DAE-CA44-8BCF-1F2B32124916}" type="slidenum">
              <a:rPr lang="en-US" smtClean="0"/>
              <a:pPr/>
              <a:t>‹#›</a:t>
            </a:fld>
            <a:endParaRPr lang="en-US" dirty="0"/>
          </a:p>
        </p:txBody>
      </p:sp>
    </p:spTree>
    <p:extLst>
      <p:ext uri="{BB962C8B-B14F-4D97-AF65-F5344CB8AC3E}">
        <p14:creationId xmlns:p14="http://schemas.microsoft.com/office/powerpoint/2010/main" val="1637941364"/>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84871" cy="501015"/>
          </a:xfrm>
          <a:prstGeom prst="rect">
            <a:avLst/>
          </a:prstGeom>
        </p:spPr>
        <p:txBody>
          <a:bodyPr vert="horz" lIns="96605" tIns="48301" rIns="96605" bIns="48301" rtlCol="0"/>
          <a:lstStyle>
            <a:lvl1pPr algn="l">
              <a:defRPr sz="1300"/>
            </a:lvl1pPr>
          </a:lstStyle>
          <a:p>
            <a:endParaRPr lang="en-US" dirty="0"/>
          </a:p>
        </p:txBody>
      </p:sp>
      <p:sp>
        <p:nvSpPr>
          <p:cNvPr id="3" name="Date Placeholder 2"/>
          <p:cNvSpPr>
            <a:spLocks noGrp="1"/>
          </p:cNvSpPr>
          <p:nvPr>
            <p:ph type="dt" idx="1"/>
          </p:nvPr>
        </p:nvSpPr>
        <p:spPr>
          <a:xfrm>
            <a:off x="3901699" y="0"/>
            <a:ext cx="2984871" cy="501015"/>
          </a:xfrm>
          <a:prstGeom prst="rect">
            <a:avLst/>
          </a:prstGeom>
        </p:spPr>
        <p:txBody>
          <a:bodyPr vert="horz" lIns="96605" tIns="48301" rIns="96605" bIns="48301" rtlCol="0"/>
          <a:lstStyle>
            <a:lvl1pPr algn="r">
              <a:defRPr sz="1300"/>
            </a:lvl1pPr>
          </a:lstStyle>
          <a:p>
            <a:fld id="{3645E5E6-BD34-F249-9CFD-B38C07B14384}" type="datetimeFigureOut">
              <a:rPr lang="en-US" smtClean="0"/>
              <a:pPr/>
              <a:t>1/22/2019</a:t>
            </a:fld>
            <a:endParaRPr lang="en-US" dirty="0"/>
          </a:p>
        </p:txBody>
      </p:sp>
      <p:sp>
        <p:nvSpPr>
          <p:cNvPr id="4" name="Slide Image Placeholder 3"/>
          <p:cNvSpPr>
            <a:spLocks noGrp="1" noRot="1" noChangeAspect="1"/>
          </p:cNvSpPr>
          <p:nvPr>
            <p:ph type="sldImg" idx="2"/>
          </p:nvPr>
        </p:nvSpPr>
        <p:spPr>
          <a:xfrm>
            <a:off x="730250" y="750888"/>
            <a:ext cx="5427663" cy="3757612"/>
          </a:xfrm>
          <a:prstGeom prst="rect">
            <a:avLst/>
          </a:prstGeom>
          <a:noFill/>
          <a:ln w="12700">
            <a:solidFill>
              <a:prstClr val="black"/>
            </a:solidFill>
          </a:ln>
        </p:spPr>
        <p:txBody>
          <a:bodyPr vert="horz" lIns="96605" tIns="48301" rIns="96605" bIns="48301" rtlCol="0" anchor="ctr"/>
          <a:lstStyle/>
          <a:p>
            <a:endParaRPr lang="en-US" dirty="0"/>
          </a:p>
        </p:txBody>
      </p:sp>
      <p:sp>
        <p:nvSpPr>
          <p:cNvPr id="5" name="Notes Placeholder 4"/>
          <p:cNvSpPr>
            <a:spLocks noGrp="1"/>
          </p:cNvSpPr>
          <p:nvPr>
            <p:ph type="body" sz="quarter" idx="3"/>
          </p:nvPr>
        </p:nvSpPr>
        <p:spPr>
          <a:xfrm>
            <a:off x="688817" y="4759644"/>
            <a:ext cx="5510530" cy="4509134"/>
          </a:xfrm>
          <a:prstGeom prst="rect">
            <a:avLst/>
          </a:prstGeom>
        </p:spPr>
        <p:txBody>
          <a:bodyPr vert="horz" lIns="96605" tIns="48301" rIns="96605" bIns="48301"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1" y="9517547"/>
            <a:ext cx="2984871" cy="501015"/>
          </a:xfrm>
          <a:prstGeom prst="rect">
            <a:avLst/>
          </a:prstGeom>
        </p:spPr>
        <p:txBody>
          <a:bodyPr vert="horz" lIns="96605" tIns="48301" rIns="96605" bIns="48301" rtlCol="0" anchor="b"/>
          <a:lstStyle>
            <a:lvl1pPr algn="l">
              <a:defRPr sz="1300"/>
            </a:lvl1pPr>
          </a:lstStyle>
          <a:p>
            <a:endParaRPr lang="en-US" dirty="0"/>
          </a:p>
        </p:txBody>
      </p:sp>
      <p:sp>
        <p:nvSpPr>
          <p:cNvPr id="7" name="Slide Number Placeholder 6"/>
          <p:cNvSpPr>
            <a:spLocks noGrp="1"/>
          </p:cNvSpPr>
          <p:nvPr>
            <p:ph type="sldNum" sz="quarter" idx="5"/>
          </p:nvPr>
        </p:nvSpPr>
        <p:spPr>
          <a:xfrm>
            <a:off x="3901699" y="9517547"/>
            <a:ext cx="2984871" cy="501015"/>
          </a:xfrm>
          <a:prstGeom prst="rect">
            <a:avLst/>
          </a:prstGeom>
        </p:spPr>
        <p:txBody>
          <a:bodyPr vert="horz" lIns="96605" tIns="48301" rIns="96605" bIns="48301" rtlCol="0" anchor="b"/>
          <a:lstStyle>
            <a:lvl1pPr algn="r">
              <a:defRPr sz="1300"/>
            </a:lvl1pPr>
          </a:lstStyle>
          <a:p>
            <a:fld id="{27A5B7E7-E587-8349-8679-CA163636E320}" type="slidenum">
              <a:rPr lang="en-US" smtClean="0"/>
              <a:pPr/>
              <a:t>‹#›</a:t>
            </a:fld>
            <a:endParaRPr lang="en-US" dirty="0"/>
          </a:p>
        </p:txBody>
      </p:sp>
    </p:spTree>
    <p:extLst>
      <p:ext uri="{BB962C8B-B14F-4D97-AF65-F5344CB8AC3E}">
        <p14:creationId xmlns:p14="http://schemas.microsoft.com/office/powerpoint/2010/main" val="1778913294"/>
      </p:ext>
    </p:extLst>
  </p:cSld>
  <p:clrMap bg1="lt1" tx1="dk1" bg2="lt2" tx2="dk2" accent1="accent1" accent2="accent2" accent3="accent3" accent4="accent4" accent5="accent5" accent6="accent6" hlink="hlink" folHlink="folHlink"/>
  <p:hf sldNum="0" hdr="0" ftr="0" dt="0"/>
  <p:notesStyle>
    <a:lvl1pPr marL="0" algn="l" defTabSz="478898" rtl="0" eaLnBrk="1" latinLnBrk="0" hangingPunct="1">
      <a:defRPr sz="1222" kern="1200">
        <a:solidFill>
          <a:schemeClr val="tx1"/>
        </a:solidFill>
        <a:latin typeface="+mn-lt"/>
        <a:ea typeface="+mn-ea"/>
        <a:cs typeface="+mn-cs"/>
      </a:defRPr>
    </a:lvl1pPr>
    <a:lvl2pPr marL="478898" algn="l" defTabSz="478898" rtl="0" eaLnBrk="1" latinLnBrk="0" hangingPunct="1">
      <a:defRPr sz="1222" kern="1200">
        <a:solidFill>
          <a:schemeClr val="tx1"/>
        </a:solidFill>
        <a:latin typeface="+mn-lt"/>
        <a:ea typeface="+mn-ea"/>
        <a:cs typeface="+mn-cs"/>
      </a:defRPr>
    </a:lvl2pPr>
    <a:lvl3pPr marL="957796" algn="l" defTabSz="478898" rtl="0" eaLnBrk="1" latinLnBrk="0" hangingPunct="1">
      <a:defRPr sz="1222" kern="1200">
        <a:solidFill>
          <a:schemeClr val="tx1"/>
        </a:solidFill>
        <a:latin typeface="+mn-lt"/>
        <a:ea typeface="+mn-ea"/>
        <a:cs typeface="+mn-cs"/>
      </a:defRPr>
    </a:lvl3pPr>
    <a:lvl4pPr marL="1436696" algn="l" defTabSz="478898" rtl="0" eaLnBrk="1" latinLnBrk="0" hangingPunct="1">
      <a:defRPr sz="1222" kern="1200">
        <a:solidFill>
          <a:schemeClr val="tx1"/>
        </a:solidFill>
        <a:latin typeface="+mn-lt"/>
        <a:ea typeface="+mn-ea"/>
        <a:cs typeface="+mn-cs"/>
      </a:defRPr>
    </a:lvl4pPr>
    <a:lvl5pPr marL="1915594" algn="l" defTabSz="478898" rtl="0" eaLnBrk="1" latinLnBrk="0" hangingPunct="1">
      <a:defRPr sz="1222" kern="1200">
        <a:solidFill>
          <a:schemeClr val="tx1"/>
        </a:solidFill>
        <a:latin typeface="+mn-lt"/>
        <a:ea typeface="+mn-ea"/>
        <a:cs typeface="+mn-cs"/>
      </a:defRPr>
    </a:lvl5pPr>
    <a:lvl6pPr marL="2394492" algn="l" defTabSz="478898" rtl="0" eaLnBrk="1" latinLnBrk="0" hangingPunct="1">
      <a:defRPr sz="1222" kern="1200">
        <a:solidFill>
          <a:schemeClr val="tx1"/>
        </a:solidFill>
        <a:latin typeface="+mn-lt"/>
        <a:ea typeface="+mn-ea"/>
        <a:cs typeface="+mn-cs"/>
      </a:defRPr>
    </a:lvl6pPr>
    <a:lvl7pPr marL="2873390" algn="l" defTabSz="478898" rtl="0" eaLnBrk="1" latinLnBrk="0" hangingPunct="1">
      <a:defRPr sz="1222" kern="1200">
        <a:solidFill>
          <a:schemeClr val="tx1"/>
        </a:solidFill>
        <a:latin typeface="+mn-lt"/>
        <a:ea typeface="+mn-ea"/>
        <a:cs typeface="+mn-cs"/>
      </a:defRPr>
    </a:lvl7pPr>
    <a:lvl8pPr marL="3352289" algn="l" defTabSz="478898" rtl="0" eaLnBrk="1" latinLnBrk="0" hangingPunct="1">
      <a:defRPr sz="1222" kern="1200">
        <a:solidFill>
          <a:schemeClr val="tx1"/>
        </a:solidFill>
        <a:latin typeface="+mn-lt"/>
        <a:ea typeface="+mn-ea"/>
        <a:cs typeface="+mn-cs"/>
      </a:defRPr>
    </a:lvl8pPr>
    <a:lvl9pPr marL="3831188" algn="l" defTabSz="478898" rtl="0" eaLnBrk="1" latinLnBrk="0" hangingPunct="1">
      <a:defRPr sz="1222"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17952870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Tree>
    <p:extLst>
      <p:ext uri="{BB962C8B-B14F-4D97-AF65-F5344CB8AC3E}">
        <p14:creationId xmlns:p14="http://schemas.microsoft.com/office/powerpoint/2010/main" val="3330372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30250" y="750888"/>
            <a:ext cx="5427663" cy="3757612"/>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4712424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30250" y="750888"/>
            <a:ext cx="5427663" cy="3757612"/>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61472610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30250" y="750888"/>
            <a:ext cx="5427663" cy="3757612"/>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380786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67630" y="365127"/>
            <a:ext cx="9300116" cy="1280160"/>
          </a:xfrm>
        </p:spPr>
        <p:txBody>
          <a:bodyPr anchor="b" anchorCtr="0"/>
          <a:lstStyle/>
          <a:p>
            <a:r>
              <a:rPr lang="en-US" dirty="0"/>
              <a:t>Click to edit Master title style</a:t>
            </a:r>
            <a:endParaRPr lang="en-GB" dirty="0"/>
          </a:p>
        </p:txBody>
      </p:sp>
      <p:sp>
        <p:nvSpPr>
          <p:cNvPr id="3" name="Content Placeholder 2"/>
          <p:cNvSpPr>
            <a:spLocks noGrp="1"/>
          </p:cNvSpPr>
          <p:nvPr>
            <p:ph idx="1"/>
          </p:nvPr>
        </p:nvSpPr>
        <p:spPr>
          <a:xfrm>
            <a:off x="267630" y="1813303"/>
            <a:ext cx="9300116" cy="4363661"/>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12"/>
          </p:nvPr>
        </p:nvSpPr>
        <p:spPr/>
        <p:txBody>
          <a:bodyPr/>
          <a:lstStyle/>
          <a:p>
            <a:fld id="{3AF21FA0-C69A-D549-B93E-AD7DB9D7EB7A}" type="slidenum">
              <a:rPr lang="en-US" smtClean="0"/>
              <a:pPr/>
              <a:t>‹#›</a:t>
            </a:fld>
            <a:endParaRPr lang="en-US" dirty="0"/>
          </a:p>
        </p:txBody>
      </p:sp>
    </p:spTree>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4_Two Content W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Content Placeholder 2"/>
          <p:cNvSpPr>
            <a:spLocks noGrp="1"/>
          </p:cNvSpPr>
          <p:nvPr>
            <p:ph sz="half" idx="1"/>
          </p:nvPr>
        </p:nvSpPr>
        <p:spPr>
          <a:xfrm>
            <a:off x="3869534" y="1813305"/>
            <a:ext cx="5698212" cy="4363661"/>
          </a:xfrm>
        </p:spPr>
        <p:txBody>
          <a:bodyPr anchor="t" anchorCtr="0"/>
          <a:lstStyle>
            <a:lvl1pPr>
              <a:defRPr sz="2200"/>
            </a:lvl1pPr>
            <a:lvl2pPr>
              <a:defRPr sz="2200"/>
            </a:lvl2pPr>
            <a:lvl3pPr>
              <a:defRPr sz="2200"/>
            </a:lvl3pPr>
            <a:lvl4pPr>
              <a:defRPr sz="2200"/>
            </a:lvl4pPr>
            <a:lvl5pPr>
              <a:defRPr sz="2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p:cNvSpPr>
            <a:spLocks noGrp="1"/>
          </p:cNvSpPr>
          <p:nvPr>
            <p:ph type="sldNum" sz="quarter" idx="12"/>
          </p:nvPr>
        </p:nvSpPr>
        <p:spPr/>
        <p:txBody>
          <a:bodyPr/>
          <a:lstStyle/>
          <a:p>
            <a:fld id="{CB571937-2FE9-4B8D-BAC8-4951D4C3B477}" type="slidenum">
              <a:rPr lang="en-GB" smtClean="0"/>
              <a:pPr/>
              <a:t>‹#›</a:t>
            </a:fld>
            <a:endParaRPr lang="en-GB"/>
          </a:p>
        </p:txBody>
      </p:sp>
      <p:sp>
        <p:nvSpPr>
          <p:cNvPr id="5" name="Picture Placeholder 4"/>
          <p:cNvSpPr>
            <a:spLocks noGrp="1"/>
          </p:cNvSpPr>
          <p:nvPr>
            <p:ph type="pic" sz="quarter" idx="13"/>
          </p:nvPr>
        </p:nvSpPr>
        <p:spPr>
          <a:xfrm>
            <a:off x="267631" y="1813953"/>
            <a:ext cx="3497150" cy="4363290"/>
          </a:xfrm>
        </p:spPr>
        <p:txBody>
          <a:bodyPr/>
          <a:lstStyle/>
          <a:p>
            <a:r>
              <a:rPr lang="en-US"/>
              <a:t>Drag picture to placeholder or click icon to add</a:t>
            </a:r>
          </a:p>
        </p:txBody>
      </p:sp>
    </p:spTree>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3AF21FA0-C69A-D549-B93E-AD7DB9D7EB7A}" type="slidenum">
              <a:rPr lang="en-US" smtClean="0"/>
              <a:pPr/>
              <a:t>‹#›</a:t>
            </a:fld>
            <a:endParaRPr lang="en-US" dirty="0"/>
          </a:p>
        </p:txBody>
      </p:sp>
    </p:spTree>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grpSp>
        <p:nvGrpSpPr>
          <p:cNvPr id="13" name="Group 12"/>
          <p:cNvGrpSpPr/>
          <p:nvPr userDrawn="1"/>
        </p:nvGrpSpPr>
        <p:grpSpPr>
          <a:xfrm>
            <a:off x="1973580" y="843881"/>
            <a:ext cx="5867400" cy="4936735"/>
            <a:chOff x="-10795" y="-315311"/>
            <a:chExt cx="5867400" cy="4936735"/>
          </a:xfrm>
        </p:grpSpPr>
        <p:pic>
          <p:nvPicPr>
            <p:cNvPr id="14" name="Picture 13"/>
            <p:cNvPicPr>
              <a:picLocks noChangeAspect="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10795" y="4136919"/>
              <a:ext cx="5727700" cy="484505"/>
            </a:xfrm>
            <a:prstGeom prst="rect">
              <a:avLst/>
            </a:prstGeom>
            <a:noFill/>
            <a:ln>
              <a:noFill/>
            </a:ln>
          </p:spPr>
        </p:pic>
        <p:pic>
          <p:nvPicPr>
            <p:cNvPr id="15" name="Picture 14"/>
            <p:cNvPicPr>
              <a:picLocks noChangeAspect="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10795" y="2656204"/>
              <a:ext cx="5723255" cy="1224915"/>
            </a:xfrm>
            <a:prstGeom prst="rect">
              <a:avLst/>
            </a:prstGeom>
            <a:noFill/>
            <a:ln>
              <a:noFill/>
            </a:ln>
          </p:spPr>
        </p:pic>
        <p:sp>
          <p:nvSpPr>
            <p:cNvPr id="16" name="Text Box 11"/>
            <p:cNvSpPr txBox="1"/>
            <p:nvPr userDrawn="1"/>
          </p:nvSpPr>
          <p:spPr>
            <a:xfrm>
              <a:off x="-10795" y="-315311"/>
              <a:ext cx="5867400" cy="2971515"/>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20000"/>
                </a:lnSpc>
                <a:spcBef>
                  <a:spcPts val="0"/>
                </a:spcBef>
                <a:spcAft>
                  <a:spcPts val="800"/>
                </a:spcAft>
              </a:pPr>
              <a:r>
                <a:rPr lang="fr-FR" sz="1100" dirty="0">
                  <a:effectLst/>
                  <a:ea typeface="黑体" charset="-122"/>
                  <a:cs typeface="Arial" charset="0"/>
                </a:rPr>
                <a:t>Les remerciements les plus sincères de 4Children vont en direction de la DEP et la DISPE sous l’égide de leurs Directeurs Mr. Jules </a:t>
              </a:r>
              <a:r>
                <a:rPr lang="fr-FR" sz="1100" dirty="0" err="1">
                  <a:effectLst/>
                  <a:ea typeface="黑体" charset="-122"/>
                  <a:cs typeface="Arial" charset="0"/>
                </a:rPr>
                <a:t>Bisilwala</a:t>
              </a:r>
              <a:r>
                <a:rPr lang="fr-FR" sz="1100" dirty="0">
                  <a:effectLst/>
                  <a:ea typeface="黑体" charset="-122"/>
                  <a:cs typeface="Arial" charset="0"/>
                </a:rPr>
                <a:t> et Mr. Hilaire </a:t>
              </a:r>
              <a:r>
                <a:rPr lang="fr-FR" sz="1100" dirty="0" err="1">
                  <a:effectLst/>
                  <a:ea typeface="黑体" charset="-122"/>
                  <a:cs typeface="Arial" charset="0"/>
                </a:rPr>
                <a:t>Kalume</a:t>
              </a:r>
              <a:r>
                <a:rPr lang="fr-FR" sz="1100" dirty="0">
                  <a:effectLst/>
                  <a:ea typeface="黑体" charset="-122"/>
                  <a:cs typeface="Arial" charset="0"/>
                </a:rPr>
                <a:t>, dont la direction, l’engagement et la coordination ont été essentiel pour réaliser ce travail important. Nous souhaitons, que ce curriculum important puisse être utilisé pour le renforcement des capacités des para-travailleurs sociaux en RDC. Nous vous encourageons à poursuivre pour des générations à former pour une protection de l’enfance intégrant les aspect VIH chez l’enfant.</a:t>
              </a:r>
              <a:endParaRPr lang="en-US" sz="1100" dirty="0">
                <a:effectLst/>
                <a:ea typeface="黑体" charset="-122"/>
                <a:cs typeface="Arial" charset="0"/>
              </a:endParaRPr>
            </a:p>
            <a:p>
              <a:pPr marL="0" marR="0">
                <a:lnSpc>
                  <a:spcPct val="120000"/>
                </a:lnSpc>
                <a:spcBef>
                  <a:spcPts val="1200"/>
                </a:spcBef>
                <a:spcAft>
                  <a:spcPts val="800"/>
                </a:spcAft>
              </a:pPr>
              <a:r>
                <a:rPr lang="fr-FR" sz="1100" dirty="0">
                  <a:effectLst/>
                  <a:ea typeface="黑体" charset="-122"/>
                  <a:cs typeface="Arial" charset="0"/>
                </a:rPr>
                <a:t>Ce curriculum a été élaboré grâce au soutien généreux du peuple américain à travers le Plan d’urgence du Président des États-Unis pour le SIDA (PEPFAR) et l’Agence Américaine pour le Développement International (USAID) en vertu de l’accord de coopération AID-OAA-A-14-00061. Le contenu est la responsabilité de CRS, 4Children, et le Ministère des Affaires Sociales (MINAS) et ne reflètent pas nécessairement les vues de l’USAID ou du Gouvernement des États-Unis.</a:t>
              </a:r>
              <a:endParaRPr lang="en-US" sz="1100" dirty="0">
                <a:effectLst/>
                <a:ea typeface="黑体" charset="-122"/>
                <a:cs typeface="Arial" charset="0"/>
              </a:endParaRPr>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56839" y="1954996"/>
            <a:ext cx="9210907" cy="1344706"/>
          </a:xfrm>
        </p:spPr>
        <p:txBody>
          <a:bodyPr lIns="0" rIns="0" anchor="b"/>
          <a:lstStyle>
            <a:lvl1pPr>
              <a:defRPr sz="3467"/>
            </a:lvl1pPr>
          </a:lstStyle>
          <a:p>
            <a:r>
              <a:rPr lang="en-US" dirty="0"/>
              <a:t>Click to edit Master title style</a:t>
            </a:r>
            <a:endParaRPr lang="en-GB" dirty="0"/>
          </a:p>
        </p:txBody>
      </p:sp>
      <p:sp>
        <p:nvSpPr>
          <p:cNvPr id="3" name="Text Placeholder 2"/>
          <p:cNvSpPr>
            <a:spLocks noGrp="1"/>
          </p:cNvSpPr>
          <p:nvPr>
            <p:ph type="body" idx="1" hasCustomPrompt="1"/>
          </p:nvPr>
        </p:nvSpPr>
        <p:spPr>
          <a:xfrm>
            <a:off x="356839" y="3465204"/>
            <a:ext cx="9210907" cy="879230"/>
          </a:xfrm>
        </p:spPr>
        <p:txBody>
          <a:bodyPr/>
          <a:lstStyle>
            <a:lvl1pPr marL="0" indent="0">
              <a:lnSpc>
                <a:spcPct val="100000"/>
              </a:lnSpc>
              <a:buNone/>
              <a:defRPr sz="2600" cap="all" baseline="0">
                <a:solidFill>
                  <a:schemeClr val="tx1"/>
                </a:solidFill>
              </a:defRPr>
            </a:lvl1pPr>
            <a:lvl2pPr marL="360541" indent="0">
              <a:buNone/>
              <a:defRPr sz="1577">
                <a:solidFill>
                  <a:schemeClr val="tx1">
                    <a:tint val="75000"/>
                  </a:schemeClr>
                </a:solidFill>
              </a:defRPr>
            </a:lvl2pPr>
            <a:lvl3pPr marL="721079" indent="0">
              <a:buNone/>
              <a:defRPr sz="1418">
                <a:solidFill>
                  <a:schemeClr val="tx1">
                    <a:tint val="75000"/>
                  </a:schemeClr>
                </a:solidFill>
              </a:defRPr>
            </a:lvl3pPr>
            <a:lvl4pPr marL="1081619" indent="0">
              <a:buNone/>
              <a:defRPr sz="1262">
                <a:solidFill>
                  <a:schemeClr val="tx1">
                    <a:tint val="75000"/>
                  </a:schemeClr>
                </a:solidFill>
              </a:defRPr>
            </a:lvl4pPr>
            <a:lvl5pPr marL="1442159" indent="0">
              <a:buNone/>
              <a:defRPr sz="1262">
                <a:solidFill>
                  <a:schemeClr val="tx1">
                    <a:tint val="75000"/>
                  </a:schemeClr>
                </a:solidFill>
              </a:defRPr>
            </a:lvl5pPr>
            <a:lvl6pPr marL="1802699" indent="0">
              <a:buNone/>
              <a:defRPr sz="1262">
                <a:solidFill>
                  <a:schemeClr val="tx1">
                    <a:tint val="75000"/>
                  </a:schemeClr>
                </a:solidFill>
              </a:defRPr>
            </a:lvl6pPr>
            <a:lvl7pPr marL="2163239" indent="0">
              <a:buNone/>
              <a:defRPr sz="1262">
                <a:solidFill>
                  <a:schemeClr val="tx1">
                    <a:tint val="75000"/>
                  </a:schemeClr>
                </a:solidFill>
              </a:defRPr>
            </a:lvl7pPr>
            <a:lvl8pPr marL="2523778" indent="0">
              <a:buNone/>
              <a:defRPr sz="1262">
                <a:solidFill>
                  <a:schemeClr val="tx1">
                    <a:tint val="75000"/>
                  </a:schemeClr>
                </a:solidFill>
              </a:defRPr>
            </a:lvl8pPr>
            <a:lvl9pPr marL="2884319" indent="0">
              <a:buNone/>
              <a:defRPr sz="1262">
                <a:solidFill>
                  <a:schemeClr val="tx1">
                    <a:tint val="75000"/>
                  </a:schemeClr>
                </a:solidFill>
              </a:defRPr>
            </a:lvl9pPr>
          </a:lstStyle>
          <a:p>
            <a:pPr lvl="0"/>
            <a:r>
              <a:rPr lang="en-US" dirty="0"/>
              <a:t>CLICK TO EDIT MASTER TEXT STYLES</a:t>
            </a:r>
          </a:p>
        </p:txBody>
      </p:sp>
      <p:cxnSp>
        <p:nvCxnSpPr>
          <p:cNvPr id="5" name="Straight Connector 4"/>
          <p:cNvCxnSpPr/>
          <p:nvPr userDrawn="1"/>
        </p:nvCxnSpPr>
        <p:spPr>
          <a:xfrm>
            <a:off x="356839" y="3299702"/>
            <a:ext cx="9210907"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4" name="Slide Number Placeholder 3"/>
          <p:cNvSpPr>
            <a:spLocks noGrp="1"/>
          </p:cNvSpPr>
          <p:nvPr>
            <p:ph type="sldNum" sz="quarter" idx="10"/>
          </p:nvPr>
        </p:nvSpPr>
        <p:spPr/>
        <p:txBody>
          <a:bodyPr/>
          <a:lstStyle/>
          <a:p>
            <a:fld id="{3AF21FA0-C69A-D549-B93E-AD7DB9D7EB7A}" type="slidenum">
              <a:rPr lang="en-US" smtClean="0"/>
              <a:pPr/>
              <a:t>‹#›</a:t>
            </a:fld>
            <a:endParaRPr lang="en-US" dirty="0"/>
          </a:p>
        </p:txBody>
      </p:sp>
    </p:spTree>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endParaRPr lang="en-GB" dirty="0"/>
          </a:p>
        </p:txBody>
      </p:sp>
      <p:sp>
        <p:nvSpPr>
          <p:cNvPr id="3" name="Content Placeholder 2"/>
          <p:cNvSpPr>
            <a:spLocks noGrp="1"/>
          </p:cNvSpPr>
          <p:nvPr>
            <p:ph sz="half" idx="1"/>
          </p:nvPr>
        </p:nvSpPr>
        <p:spPr>
          <a:xfrm>
            <a:off x="267630" y="1813303"/>
            <a:ext cx="4623459" cy="4363661"/>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5014914" y="1813303"/>
            <a:ext cx="4552832" cy="436366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p:cNvSpPr>
            <a:spLocks noGrp="1"/>
          </p:cNvSpPr>
          <p:nvPr>
            <p:ph type="sldNum" sz="quarter" idx="12"/>
          </p:nvPr>
        </p:nvSpPr>
        <p:spPr/>
        <p:txBody>
          <a:bodyPr/>
          <a:lstStyle/>
          <a:p>
            <a:fld id="{CB571937-2FE9-4B8D-BAC8-4951D4C3B477}" type="slidenum">
              <a:rPr lang="en-GB" smtClean="0"/>
              <a:pPr/>
              <a:t>‹#›</a:t>
            </a:fld>
            <a:endParaRPr lang="en-GB"/>
          </a:p>
        </p:txBody>
      </p:sp>
    </p:spTree>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a:xfrm>
            <a:off x="323386" y="365129"/>
            <a:ext cx="4461718" cy="5811835"/>
          </a:xfrm>
        </p:spPr>
        <p:txBody>
          <a:bodyPr anchor="ctr" anchorCtr="0"/>
          <a:lstStyle>
            <a:lvl1pPr algn="ctr">
              <a:defRPr sz="3900"/>
            </a:lvl1pPr>
          </a:lstStyle>
          <a:p>
            <a:r>
              <a:rPr lang="en-US" dirty="0"/>
              <a:t>Click to edit Master title style</a:t>
            </a:r>
            <a:endParaRPr lang="en-GB" dirty="0"/>
          </a:p>
        </p:txBody>
      </p:sp>
      <p:sp>
        <p:nvSpPr>
          <p:cNvPr id="4" name="Content Placeholder 3"/>
          <p:cNvSpPr>
            <a:spLocks noGrp="1"/>
          </p:cNvSpPr>
          <p:nvPr>
            <p:ph sz="half" idx="2"/>
          </p:nvPr>
        </p:nvSpPr>
        <p:spPr>
          <a:xfrm>
            <a:off x="5014914" y="365127"/>
            <a:ext cx="4552832" cy="5811836"/>
          </a:xfrm>
        </p:spPr>
        <p:txBody>
          <a:bodyPr anchor="ctr" anchorCtr="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p:cNvSpPr>
            <a:spLocks noGrp="1"/>
          </p:cNvSpPr>
          <p:nvPr>
            <p:ph type="sldNum" sz="quarter" idx="12"/>
          </p:nvPr>
        </p:nvSpPr>
        <p:spPr/>
        <p:txBody>
          <a:bodyPr/>
          <a:lstStyle/>
          <a:p>
            <a:fld id="{CB571937-2FE9-4B8D-BAC8-4951D4C3B477}" type="slidenum">
              <a:rPr lang="en-GB" smtClean="0"/>
              <a:pPr/>
              <a:t>‹#›</a:t>
            </a:fld>
            <a:endParaRPr lang="en-GB"/>
          </a:p>
        </p:txBody>
      </p:sp>
    </p:spTree>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67989" y="365127"/>
            <a:ext cx="9199755" cy="720982"/>
          </a:xfrm>
        </p:spPr>
        <p:txBody>
          <a:bodyPr/>
          <a:lstStyle/>
          <a:p>
            <a:r>
              <a:rPr lang="en-US" dirty="0"/>
              <a:t>Click to edit Master title style</a:t>
            </a:r>
            <a:endParaRPr lang="en-GB" dirty="0"/>
          </a:p>
        </p:txBody>
      </p:sp>
      <p:sp>
        <p:nvSpPr>
          <p:cNvPr id="3" name="Text Placeholder 2"/>
          <p:cNvSpPr>
            <a:spLocks noGrp="1"/>
          </p:cNvSpPr>
          <p:nvPr>
            <p:ph type="body" idx="1"/>
          </p:nvPr>
        </p:nvSpPr>
        <p:spPr>
          <a:xfrm>
            <a:off x="367990" y="1252797"/>
            <a:ext cx="4505042" cy="557384"/>
          </a:xfrm>
        </p:spPr>
        <p:txBody>
          <a:bodyPr anchor="ctr" anchorCtr="0"/>
          <a:lstStyle>
            <a:lvl1pPr marL="0" indent="0" algn="ctr">
              <a:lnSpc>
                <a:spcPct val="90000"/>
              </a:lnSpc>
              <a:buNone/>
              <a:defRPr sz="2400" b="1" cap="all" baseline="0">
                <a:solidFill>
                  <a:schemeClr val="bg2">
                    <a:lumMod val="50000"/>
                  </a:schemeClr>
                </a:solidFill>
              </a:defRPr>
            </a:lvl1pPr>
            <a:lvl2pPr marL="360541" indent="0">
              <a:buNone/>
              <a:defRPr sz="1577" b="1"/>
            </a:lvl2pPr>
            <a:lvl3pPr marL="721079" indent="0">
              <a:buNone/>
              <a:defRPr sz="1418" b="1"/>
            </a:lvl3pPr>
            <a:lvl4pPr marL="1081619" indent="0">
              <a:buNone/>
              <a:defRPr sz="1262" b="1"/>
            </a:lvl4pPr>
            <a:lvl5pPr marL="1442159" indent="0">
              <a:buNone/>
              <a:defRPr sz="1262" b="1"/>
            </a:lvl5pPr>
            <a:lvl6pPr marL="1802699" indent="0">
              <a:buNone/>
              <a:defRPr sz="1262" b="1"/>
            </a:lvl6pPr>
            <a:lvl7pPr marL="2163239" indent="0">
              <a:buNone/>
              <a:defRPr sz="1262" b="1"/>
            </a:lvl7pPr>
            <a:lvl8pPr marL="2523778" indent="0">
              <a:buNone/>
              <a:defRPr sz="1262" b="1"/>
            </a:lvl8pPr>
            <a:lvl9pPr marL="2884319" indent="0">
              <a:buNone/>
              <a:defRPr sz="1262" b="1"/>
            </a:lvl9pPr>
          </a:lstStyle>
          <a:p>
            <a:pPr lvl="0"/>
            <a:r>
              <a:rPr lang="en-US" dirty="0"/>
              <a:t>Click to edit Master text styles</a:t>
            </a:r>
          </a:p>
        </p:txBody>
      </p:sp>
      <p:sp>
        <p:nvSpPr>
          <p:cNvPr id="4" name="Content Placeholder 3"/>
          <p:cNvSpPr>
            <a:spLocks noGrp="1"/>
          </p:cNvSpPr>
          <p:nvPr>
            <p:ph sz="half" idx="2"/>
          </p:nvPr>
        </p:nvSpPr>
        <p:spPr>
          <a:xfrm>
            <a:off x="367990" y="1976871"/>
            <a:ext cx="4505042" cy="4212792"/>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Text Placeholder 4"/>
          <p:cNvSpPr>
            <a:spLocks noGrp="1"/>
          </p:cNvSpPr>
          <p:nvPr>
            <p:ph type="body" sz="quarter" idx="3"/>
          </p:nvPr>
        </p:nvSpPr>
        <p:spPr>
          <a:xfrm>
            <a:off x="5014912" y="1252797"/>
            <a:ext cx="4552833" cy="557384"/>
          </a:xfrm>
        </p:spPr>
        <p:txBody>
          <a:bodyPr anchor="ctr" anchorCtr="0"/>
          <a:lstStyle>
            <a:lvl1pPr marL="0" indent="0" algn="ctr">
              <a:lnSpc>
                <a:spcPct val="90000"/>
              </a:lnSpc>
              <a:buNone/>
              <a:defRPr sz="2400" b="1" cap="all" baseline="0">
                <a:solidFill>
                  <a:schemeClr val="bg2">
                    <a:lumMod val="50000"/>
                  </a:schemeClr>
                </a:solidFill>
              </a:defRPr>
            </a:lvl1pPr>
            <a:lvl2pPr marL="360541" indent="0">
              <a:buNone/>
              <a:defRPr sz="1577" b="1"/>
            </a:lvl2pPr>
            <a:lvl3pPr marL="721079" indent="0">
              <a:buNone/>
              <a:defRPr sz="1418" b="1"/>
            </a:lvl3pPr>
            <a:lvl4pPr marL="1081619" indent="0">
              <a:buNone/>
              <a:defRPr sz="1262" b="1"/>
            </a:lvl4pPr>
            <a:lvl5pPr marL="1442159" indent="0">
              <a:buNone/>
              <a:defRPr sz="1262" b="1"/>
            </a:lvl5pPr>
            <a:lvl6pPr marL="1802699" indent="0">
              <a:buNone/>
              <a:defRPr sz="1262" b="1"/>
            </a:lvl6pPr>
            <a:lvl7pPr marL="2163239" indent="0">
              <a:buNone/>
              <a:defRPr sz="1262" b="1"/>
            </a:lvl7pPr>
            <a:lvl8pPr marL="2523778" indent="0">
              <a:buNone/>
              <a:defRPr sz="1262" b="1"/>
            </a:lvl8pPr>
            <a:lvl9pPr marL="2884319" indent="0">
              <a:buNone/>
              <a:defRPr sz="1262" b="1"/>
            </a:lvl9pPr>
          </a:lstStyle>
          <a:p>
            <a:pPr lvl="0"/>
            <a:r>
              <a:rPr lang="en-US" dirty="0"/>
              <a:t>Click to edit Master text styles</a:t>
            </a:r>
          </a:p>
        </p:txBody>
      </p:sp>
      <p:sp>
        <p:nvSpPr>
          <p:cNvPr id="6" name="Content Placeholder 5"/>
          <p:cNvSpPr>
            <a:spLocks noGrp="1"/>
          </p:cNvSpPr>
          <p:nvPr>
            <p:ph sz="quarter" idx="4"/>
          </p:nvPr>
        </p:nvSpPr>
        <p:spPr>
          <a:xfrm>
            <a:off x="5014912" y="1976871"/>
            <a:ext cx="4552833" cy="4212792"/>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Slide Number Placeholder 8"/>
          <p:cNvSpPr>
            <a:spLocks noGrp="1"/>
          </p:cNvSpPr>
          <p:nvPr>
            <p:ph type="sldNum" sz="quarter" idx="12"/>
          </p:nvPr>
        </p:nvSpPr>
        <p:spPr/>
        <p:txBody>
          <a:bodyPr/>
          <a:lstStyle/>
          <a:p>
            <a:fld id="{3AF21FA0-C69A-D549-B93E-AD7DB9D7EB7A}" type="slidenum">
              <a:rPr lang="en-US" smtClean="0"/>
              <a:pPr/>
              <a:t>‹#›</a:t>
            </a:fld>
            <a:endParaRPr lang="en-US" dirty="0"/>
          </a:p>
        </p:txBody>
      </p:sp>
    </p:spTree>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5" name="Slide Number Placeholder 4"/>
          <p:cNvSpPr>
            <a:spLocks noGrp="1"/>
          </p:cNvSpPr>
          <p:nvPr>
            <p:ph type="sldNum" sz="quarter" idx="12"/>
          </p:nvPr>
        </p:nvSpPr>
        <p:spPr/>
        <p:txBody>
          <a:bodyPr/>
          <a:lstStyle/>
          <a:p>
            <a:fld id="{3AF21FA0-C69A-D549-B93E-AD7DB9D7EB7A}" type="slidenum">
              <a:rPr lang="en-US" smtClean="0"/>
              <a:pPr/>
              <a:t>‹#›</a:t>
            </a:fld>
            <a:endParaRPr lang="en-US" dirty="0"/>
          </a:p>
        </p:txBody>
      </p:sp>
    </p:spTree>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 preserve="1">
  <p:cSld name="Two Content W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endParaRPr lang="en-GB" dirty="0"/>
          </a:p>
        </p:txBody>
      </p:sp>
      <p:sp>
        <p:nvSpPr>
          <p:cNvPr id="3" name="Content Placeholder 2"/>
          <p:cNvSpPr>
            <a:spLocks noGrp="1"/>
          </p:cNvSpPr>
          <p:nvPr>
            <p:ph sz="half" idx="1"/>
          </p:nvPr>
        </p:nvSpPr>
        <p:spPr>
          <a:xfrm>
            <a:off x="267630" y="1813304"/>
            <a:ext cx="5768839" cy="4363661"/>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247534" y="1813304"/>
            <a:ext cx="3320212" cy="4363661"/>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p:cNvSpPr>
            <a:spLocks noGrp="1"/>
          </p:cNvSpPr>
          <p:nvPr>
            <p:ph type="sldNum" sz="quarter" idx="12"/>
          </p:nvPr>
        </p:nvSpPr>
        <p:spPr/>
        <p:txBody>
          <a:bodyPr/>
          <a:lstStyle/>
          <a:p>
            <a:fld id="{CB571937-2FE9-4B8D-BAC8-4951D4C3B477}" type="slidenum">
              <a:rPr lang="en-GB" smtClean="0"/>
              <a:pPr/>
              <a:t>‹#›</a:t>
            </a:fld>
            <a:endParaRPr lang="en-GB"/>
          </a:p>
        </p:txBody>
      </p:sp>
    </p:spTree>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5_Two Content W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endParaRPr lang="en-GB" dirty="0"/>
          </a:p>
        </p:txBody>
      </p:sp>
      <p:sp>
        <p:nvSpPr>
          <p:cNvPr id="3" name="Content Placeholder 2"/>
          <p:cNvSpPr>
            <a:spLocks noGrp="1"/>
          </p:cNvSpPr>
          <p:nvPr>
            <p:ph sz="half" idx="1"/>
          </p:nvPr>
        </p:nvSpPr>
        <p:spPr>
          <a:xfrm>
            <a:off x="3869534" y="1813304"/>
            <a:ext cx="5698212" cy="4363661"/>
          </a:xfrm>
        </p:spPr>
        <p:txBody>
          <a:bodyPr anchor="t" anchorCtr="0"/>
          <a:lstStyle>
            <a:lvl1pPr>
              <a:defRPr sz="2200"/>
            </a:lvl1pPr>
            <a:lvl2pPr>
              <a:defRPr sz="2200"/>
            </a:lvl2pPr>
            <a:lvl3pPr>
              <a:defRPr sz="2200"/>
            </a:lvl3pPr>
            <a:lvl4pPr>
              <a:defRPr sz="2200"/>
            </a:lvl4pPr>
            <a:lvl5pPr>
              <a:defRPr sz="2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p:cNvSpPr>
            <a:spLocks noGrp="1"/>
          </p:cNvSpPr>
          <p:nvPr>
            <p:ph type="sldNum" sz="quarter" idx="12"/>
          </p:nvPr>
        </p:nvSpPr>
        <p:spPr/>
        <p:txBody>
          <a:bodyPr/>
          <a:lstStyle/>
          <a:p>
            <a:fld id="{CB571937-2FE9-4B8D-BAC8-4951D4C3B477}" type="slidenum">
              <a:rPr lang="en-GB" smtClean="0"/>
              <a:pPr/>
              <a:t>‹#›</a:t>
            </a:fld>
            <a:endParaRPr lang="en-GB"/>
          </a:p>
        </p:txBody>
      </p:sp>
      <p:sp>
        <p:nvSpPr>
          <p:cNvPr id="6" name="Content Placeholder 5"/>
          <p:cNvSpPr>
            <a:spLocks noGrp="1"/>
          </p:cNvSpPr>
          <p:nvPr>
            <p:ph sz="quarter" idx="13"/>
          </p:nvPr>
        </p:nvSpPr>
        <p:spPr>
          <a:xfrm>
            <a:off x="267630" y="1812925"/>
            <a:ext cx="3488395" cy="4364038"/>
          </a:xfrm>
        </p:spPr>
        <p:txBody>
          <a:bodyPr anchor="t"/>
          <a:lstStyle>
            <a:lvl1pPr>
              <a:defRPr sz="2200"/>
            </a:lvl1pPr>
            <a:lvl2pPr>
              <a:defRPr sz="2200"/>
            </a:lvl2pPr>
            <a:lvl3pPr>
              <a:defRPr sz="2200"/>
            </a:lvl3pPr>
            <a:lvl4pPr>
              <a:defRPr sz="2200"/>
            </a:lvl4pPr>
            <a:lvl5pPr>
              <a:defRPr sz="22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3_Two Content W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Content Placeholder 2"/>
          <p:cNvSpPr>
            <a:spLocks noGrp="1"/>
          </p:cNvSpPr>
          <p:nvPr>
            <p:ph sz="half" idx="1"/>
          </p:nvPr>
        </p:nvSpPr>
        <p:spPr>
          <a:xfrm>
            <a:off x="267630" y="1813305"/>
            <a:ext cx="5768840" cy="4363661"/>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p:cNvSpPr>
            <a:spLocks noGrp="1"/>
          </p:cNvSpPr>
          <p:nvPr>
            <p:ph type="sldNum" sz="quarter" idx="12"/>
          </p:nvPr>
        </p:nvSpPr>
        <p:spPr/>
        <p:txBody>
          <a:bodyPr/>
          <a:lstStyle/>
          <a:p>
            <a:fld id="{CB571937-2FE9-4B8D-BAC8-4951D4C3B477}" type="slidenum">
              <a:rPr lang="en-GB" smtClean="0"/>
              <a:pPr/>
              <a:t>‹#›</a:t>
            </a:fld>
            <a:endParaRPr lang="en-GB"/>
          </a:p>
        </p:txBody>
      </p:sp>
      <p:sp>
        <p:nvSpPr>
          <p:cNvPr id="6" name="Picture Placeholder 5"/>
          <p:cNvSpPr>
            <a:spLocks noGrp="1"/>
          </p:cNvSpPr>
          <p:nvPr>
            <p:ph type="pic" sz="quarter" idx="13"/>
          </p:nvPr>
        </p:nvSpPr>
        <p:spPr>
          <a:xfrm>
            <a:off x="6204384" y="1819175"/>
            <a:ext cx="3363361" cy="4363290"/>
          </a:xfrm>
        </p:spPr>
        <p:txBody>
          <a:bodyPr/>
          <a:lstStyle/>
          <a:p>
            <a:r>
              <a:rPr lang="en-US"/>
              <a:t>Drag picture to placeholder or click icon to add</a:t>
            </a:r>
          </a:p>
        </p:txBody>
      </p:sp>
    </p:spTree>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67630" y="365127"/>
            <a:ext cx="9300116" cy="1280160"/>
          </a:xfrm>
          <a:prstGeom prst="rect">
            <a:avLst/>
          </a:prstGeom>
        </p:spPr>
        <p:txBody>
          <a:bodyPr vert="horz" lIns="0" tIns="45720" rIns="0" bIns="45720" rtlCol="0" anchor="b" anchorCtr="0">
            <a:noAutofit/>
          </a:bodyPr>
          <a:lstStyle/>
          <a:p>
            <a:r>
              <a:rPr lang="en-US" dirty="0"/>
              <a:t>Click to edit Master title style</a:t>
            </a:r>
            <a:endParaRPr lang="en-GB" dirty="0"/>
          </a:p>
        </p:txBody>
      </p:sp>
      <p:sp>
        <p:nvSpPr>
          <p:cNvPr id="3" name="Text Placeholder 2"/>
          <p:cNvSpPr>
            <a:spLocks noGrp="1"/>
          </p:cNvSpPr>
          <p:nvPr>
            <p:ph type="body" idx="1"/>
          </p:nvPr>
        </p:nvSpPr>
        <p:spPr>
          <a:xfrm>
            <a:off x="267630" y="1828803"/>
            <a:ext cx="9300116" cy="4348163"/>
          </a:xfrm>
          <a:prstGeom prst="rect">
            <a:avLst/>
          </a:prstGeom>
        </p:spPr>
        <p:txBody>
          <a:bodyPr vert="horz" lIns="0" tIns="0" rIns="0" bIns="0" rtlCol="0">
            <a:noAutofit/>
          </a:bodyPr>
          <a:lstStyle/>
          <a:p>
            <a:pPr marL="87408" marR="0" lvl="0" indent="0" algn="l" defTabSz="721079" rtl="0" eaLnBrk="1" fontAlgn="auto" latinLnBrk="0" hangingPunct="1">
              <a:lnSpc>
                <a:spcPct val="100000"/>
              </a:lnSpc>
              <a:spcBef>
                <a:spcPts val="300"/>
              </a:spcBef>
              <a:spcAft>
                <a:spcPts val="0"/>
              </a:spcAft>
              <a:buClrTx/>
              <a:buSzTx/>
              <a:buFont typeface="Arial" panose="020B0604020202020204" pitchFamily="34" charset="0"/>
              <a:buNone/>
              <a:tabLst/>
              <a:defRPr/>
            </a:pPr>
            <a:r>
              <a:rPr kumimoji="0" lang="en-US" sz="2100" b="0" i="0" u="none" strike="noStrike" kern="1200" cap="none" spc="0" normalizeH="0" baseline="0" noProof="0" dirty="0">
                <a:ln w="3175">
                  <a:solidFill>
                    <a:srgbClr val="FFFFFF"/>
                  </a:solidFill>
                </a:ln>
                <a:solidFill>
                  <a:srgbClr val="000000"/>
                </a:solidFill>
                <a:effectLst/>
                <a:uLnTx/>
                <a:uFillTx/>
                <a:latin typeface="+mn-lt"/>
                <a:ea typeface="+mn-ea"/>
                <a:cs typeface="+mn-cs"/>
              </a:rPr>
              <a:t>Click to edit Master text styles</a:t>
            </a:r>
          </a:p>
          <a:p>
            <a:pPr marL="396961" marR="0" lvl="1" indent="-309553" algn="l" defTabSz="721079" rtl="0" eaLnBrk="1" fontAlgn="auto" latinLnBrk="0" hangingPunct="1">
              <a:lnSpc>
                <a:spcPct val="90000"/>
              </a:lnSpc>
              <a:spcBef>
                <a:spcPts val="300"/>
              </a:spcBef>
              <a:spcAft>
                <a:spcPts val="0"/>
              </a:spcAft>
              <a:buClrTx/>
              <a:buSzTx/>
              <a:buFont typeface="Wingdings" charset="2"/>
              <a:buChar char="§"/>
              <a:tabLst/>
              <a:defRPr/>
            </a:pPr>
            <a:r>
              <a:rPr kumimoji="0" lang="en-US" sz="2100" b="0" i="0" u="none" strike="noStrike" kern="1200" cap="none" spc="0" normalizeH="0" baseline="0" noProof="0" dirty="0">
                <a:ln w="3175">
                  <a:solidFill>
                    <a:srgbClr val="FFFFFF"/>
                  </a:solidFill>
                </a:ln>
                <a:solidFill>
                  <a:srgbClr val="000000"/>
                </a:solidFill>
                <a:effectLst/>
                <a:uLnTx/>
                <a:uFillTx/>
                <a:latin typeface="+mn-lt"/>
                <a:ea typeface="+mn-ea"/>
                <a:cs typeface="+mn-cs"/>
              </a:rPr>
              <a:t>Second level</a:t>
            </a:r>
          </a:p>
          <a:p>
            <a:pPr marL="396961" marR="0" lvl="2" indent="-309553" algn="l" defTabSz="721079" rtl="0" eaLnBrk="1" fontAlgn="auto" latinLnBrk="0" hangingPunct="1">
              <a:lnSpc>
                <a:spcPct val="90000"/>
              </a:lnSpc>
              <a:spcBef>
                <a:spcPts val="300"/>
              </a:spcBef>
              <a:spcAft>
                <a:spcPts val="0"/>
              </a:spcAft>
              <a:buClrTx/>
              <a:buSzTx/>
              <a:buFont typeface="Wingdings" charset="2"/>
              <a:buChar char="§"/>
              <a:tabLst/>
              <a:defRPr/>
            </a:pPr>
            <a:r>
              <a:rPr kumimoji="0" lang="en-US" sz="2100" b="0" i="0" u="none" strike="noStrike" kern="1200" cap="none" spc="0" normalizeH="0" baseline="0" noProof="0" dirty="0">
                <a:ln w="3175">
                  <a:solidFill>
                    <a:srgbClr val="FFFFFF"/>
                  </a:solidFill>
                </a:ln>
                <a:solidFill>
                  <a:srgbClr val="000000"/>
                </a:solidFill>
                <a:effectLst/>
                <a:uLnTx/>
                <a:uFillTx/>
                <a:latin typeface="+mn-lt"/>
                <a:ea typeface="+mn-ea"/>
                <a:cs typeface="+mn-cs"/>
              </a:rPr>
              <a:t>Third level</a:t>
            </a:r>
          </a:p>
          <a:p>
            <a:pPr marL="396961" marR="0" lvl="3" indent="-309553" algn="l" defTabSz="721079" rtl="0" eaLnBrk="1" fontAlgn="auto" latinLnBrk="0" hangingPunct="1">
              <a:lnSpc>
                <a:spcPct val="90000"/>
              </a:lnSpc>
              <a:spcBef>
                <a:spcPts val="300"/>
              </a:spcBef>
              <a:spcAft>
                <a:spcPts val="0"/>
              </a:spcAft>
              <a:buClrTx/>
              <a:buSzTx/>
              <a:buFont typeface="Wingdings" charset="2"/>
              <a:buChar char="§"/>
              <a:tabLst/>
              <a:defRPr/>
            </a:pPr>
            <a:r>
              <a:rPr kumimoji="0" lang="en-US" sz="2100" b="0" i="0" u="none" strike="noStrike" kern="1200" cap="none" spc="0" normalizeH="0" baseline="0" noProof="0" dirty="0">
                <a:ln w="3175">
                  <a:solidFill>
                    <a:srgbClr val="FFFFFF"/>
                  </a:solidFill>
                </a:ln>
                <a:solidFill>
                  <a:srgbClr val="000000"/>
                </a:solidFill>
                <a:effectLst/>
                <a:uLnTx/>
                <a:uFillTx/>
                <a:latin typeface="+mn-lt"/>
                <a:ea typeface="+mn-ea"/>
                <a:cs typeface="+mn-cs"/>
              </a:rPr>
              <a:t>Fourth level</a:t>
            </a:r>
          </a:p>
          <a:p>
            <a:pPr marL="396961" marR="0" lvl="4" indent="-309553" algn="l" defTabSz="721079" rtl="0" eaLnBrk="1" fontAlgn="auto" latinLnBrk="0" hangingPunct="1">
              <a:lnSpc>
                <a:spcPct val="90000"/>
              </a:lnSpc>
              <a:spcBef>
                <a:spcPts val="300"/>
              </a:spcBef>
              <a:spcAft>
                <a:spcPts val="0"/>
              </a:spcAft>
              <a:buClrTx/>
              <a:buSzTx/>
              <a:buFont typeface="Wingdings" charset="2"/>
              <a:buChar char="§"/>
              <a:tabLst/>
              <a:defRPr/>
            </a:pPr>
            <a:r>
              <a:rPr kumimoji="0" lang="en-US" sz="2100" b="0" i="0" u="none" strike="noStrike" kern="1200" cap="none" spc="0" normalizeH="0" baseline="0" noProof="0" dirty="0">
                <a:ln w="3175">
                  <a:solidFill>
                    <a:srgbClr val="FFFFFF"/>
                  </a:solidFill>
                </a:ln>
                <a:solidFill>
                  <a:srgbClr val="000000"/>
                </a:solidFill>
                <a:effectLst/>
                <a:uLnTx/>
                <a:uFillTx/>
                <a:latin typeface="+mn-lt"/>
                <a:ea typeface="+mn-ea"/>
                <a:cs typeface="+mn-cs"/>
              </a:rPr>
              <a:t>Fifth level</a:t>
            </a:r>
            <a:endParaRPr kumimoji="0" lang="en-GB" sz="2100" b="0" i="0" u="none" strike="noStrike" kern="1200" cap="none" spc="0" normalizeH="0" baseline="0" noProof="0" dirty="0">
              <a:ln w="3175">
                <a:solidFill>
                  <a:srgbClr val="FFFFFF"/>
                </a:solidFill>
              </a:ln>
              <a:solidFill>
                <a:srgbClr val="000000"/>
              </a:solidFill>
              <a:effectLst/>
              <a:uLnTx/>
              <a:uFillTx/>
              <a:latin typeface="+mn-lt"/>
              <a:ea typeface="+mn-ea"/>
              <a:cs typeface="+mn-cs"/>
            </a:endParaRPr>
          </a:p>
        </p:txBody>
      </p:sp>
      <p:sp>
        <p:nvSpPr>
          <p:cNvPr id="6" name="Slide Number Placeholder 5"/>
          <p:cNvSpPr>
            <a:spLocks noGrp="1"/>
          </p:cNvSpPr>
          <p:nvPr>
            <p:ph type="sldNum" sz="quarter" idx="4"/>
          </p:nvPr>
        </p:nvSpPr>
        <p:spPr>
          <a:xfrm>
            <a:off x="6996114" y="6356353"/>
            <a:ext cx="2571632" cy="365125"/>
          </a:xfrm>
          <a:prstGeom prst="rect">
            <a:avLst/>
          </a:prstGeom>
        </p:spPr>
        <p:txBody>
          <a:bodyPr vert="horz" lIns="91440" tIns="45720" rIns="91440" bIns="45720" rtlCol="0" anchor="ctr"/>
          <a:lstStyle>
            <a:lvl1pPr algn="r">
              <a:defRPr sz="1400">
                <a:solidFill>
                  <a:schemeClr val="tx1">
                    <a:tint val="75000"/>
                  </a:schemeClr>
                </a:solidFill>
              </a:defRPr>
            </a:lvl1pPr>
          </a:lstStyle>
          <a:p>
            <a:fld id="{3AF21FA0-C69A-D549-B93E-AD7DB9D7EB7A}" type="slidenum">
              <a:rPr lang="en-US" smtClean="0"/>
              <a:pPr/>
              <a:t>‹#›</a:t>
            </a:fld>
            <a:endParaRPr lang="en-US" dirty="0"/>
          </a:p>
        </p:txBody>
      </p:sp>
    </p:spTree>
    <p:extLst>
      <p:ext uri="{BB962C8B-B14F-4D97-AF65-F5344CB8AC3E}">
        <p14:creationId xmlns:p14="http://schemas.microsoft.com/office/powerpoint/2010/main" val="1762012620"/>
      </p:ext>
    </p:extLst>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9" r:id="rId7"/>
    <p:sldLayoutId id="2147483692" r:id="rId8"/>
    <p:sldLayoutId id="2147483693" r:id="rId9"/>
    <p:sldLayoutId id="2147483694" r:id="rId10"/>
    <p:sldLayoutId id="2147483687" r:id="rId11"/>
    <p:sldLayoutId id="2147483688" r:id="rId12"/>
  </p:sldLayoutIdLst>
  <p:hf hdr="0" ftr="0" dt="0"/>
  <p:txStyles>
    <p:titleStyle>
      <a:lvl1pPr algn="l" defTabSz="721079" rtl="0" eaLnBrk="1" latinLnBrk="0" hangingPunct="1">
        <a:lnSpc>
          <a:spcPct val="90000"/>
        </a:lnSpc>
        <a:spcBef>
          <a:spcPct val="0"/>
        </a:spcBef>
        <a:buNone/>
        <a:defRPr sz="2800" kern="1200" cap="all" baseline="0">
          <a:ln w="3175">
            <a:solidFill>
              <a:schemeClr val="tx1"/>
            </a:solidFill>
          </a:ln>
          <a:solidFill>
            <a:schemeClr val="tx1"/>
          </a:solidFill>
          <a:latin typeface="+mj-lt"/>
          <a:ea typeface="+mj-ea"/>
          <a:cs typeface="+mj-cs"/>
        </a:defRPr>
      </a:lvl1pPr>
    </p:titleStyle>
    <p:bodyStyle>
      <a:lvl1pPr marL="87408" marR="0" indent="0" algn="l" defTabSz="721079" rtl="0" eaLnBrk="1" fontAlgn="auto" latinLnBrk="0" hangingPunct="1">
        <a:lnSpc>
          <a:spcPct val="100000"/>
        </a:lnSpc>
        <a:spcBef>
          <a:spcPts val="300"/>
        </a:spcBef>
        <a:spcAft>
          <a:spcPts val="0"/>
        </a:spcAft>
        <a:buClrTx/>
        <a:buSzTx/>
        <a:buFont typeface="Arial" panose="020B0604020202020204" pitchFamily="34" charset="0"/>
        <a:buNone/>
        <a:tabLst/>
        <a:defRPr sz="2200" kern="1200">
          <a:ln w="3175">
            <a:solidFill>
              <a:schemeClr val="bg1"/>
            </a:solidFill>
          </a:ln>
          <a:solidFill>
            <a:schemeClr val="tx1"/>
          </a:solidFill>
          <a:latin typeface="+mn-lt"/>
          <a:ea typeface="+mn-ea"/>
          <a:cs typeface="+mn-cs"/>
        </a:defRPr>
      </a:lvl1pPr>
      <a:lvl2pPr marL="396961" marR="0" indent="-309553" algn="l" defTabSz="721079" rtl="0" eaLnBrk="1" fontAlgn="auto" latinLnBrk="0" hangingPunct="1">
        <a:lnSpc>
          <a:spcPct val="90000"/>
        </a:lnSpc>
        <a:spcBef>
          <a:spcPts val="300"/>
        </a:spcBef>
        <a:spcAft>
          <a:spcPts val="0"/>
        </a:spcAft>
        <a:buClrTx/>
        <a:buSzTx/>
        <a:buFont typeface="Wingdings" charset="2"/>
        <a:buChar char="§"/>
        <a:tabLst/>
        <a:defRPr sz="2200" kern="1200">
          <a:ln w="3175">
            <a:solidFill>
              <a:schemeClr val="bg1"/>
            </a:solidFill>
          </a:ln>
          <a:solidFill>
            <a:schemeClr val="tx1"/>
          </a:solidFill>
          <a:latin typeface="+mn-lt"/>
          <a:ea typeface="+mn-ea"/>
          <a:cs typeface="+mn-cs"/>
        </a:defRPr>
      </a:lvl2pPr>
      <a:lvl3pPr marL="396961" marR="0" indent="-309553" algn="l" defTabSz="721079" rtl="0" eaLnBrk="1" fontAlgn="auto" latinLnBrk="0" hangingPunct="1">
        <a:lnSpc>
          <a:spcPct val="90000"/>
        </a:lnSpc>
        <a:spcBef>
          <a:spcPts val="300"/>
        </a:spcBef>
        <a:spcAft>
          <a:spcPts val="0"/>
        </a:spcAft>
        <a:buClrTx/>
        <a:buSzTx/>
        <a:buFont typeface="Wingdings" charset="2"/>
        <a:buChar char="§"/>
        <a:tabLst/>
        <a:defRPr sz="2200" kern="1200">
          <a:ln w="3175">
            <a:solidFill>
              <a:schemeClr val="bg1"/>
            </a:solidFill>
          </a:ln>
          <a:solidFill>
            <a:schemeClr val="tx1"/>
          </a:solidFill>
          <a:latin typeface="+mn-lt"/>
          <a:ea typeface="+mn-ea"/>
          <a:cs typeface="+mn-cs"/>
        </a:defRPr>
      </a:lvl3pPr>
      <a:lvl4pPr marL="396961" marR="0" indent="-309553" algn="l" defTabSz="721079" rtl="0" eaLnBrk="1" fontAlgn="auto" latinLnBrk="0" hangingPunct="1">
        <a:lnSpc>
          <a:spcPct val="90000"/>
        </a:lnSpc>
        <a:spcBef>
          <a:spcPts val="300"/>
        </a:spcBef>
        <a:spcAft>
          <a:spcPts val="0"/>
        </a:spcAft>
        <a:buClrTx/>
        <a:buSzTx/>
        <a:buFont typeface="Wingdings" charset="2"/>
        <a:buChar char="§"/>
        <a:tabLst/>
        <a:defRPr sz="2200" kern="1200">
          <a:ln w="3175">
            <a:solidFill>
              <a:schemeClr val="bg1"/>
            </a:solidFill>
          </a:ln>
          <a:solidFill>
            <a:schemeClr val="tx1"/>
          </a:solidFill>
          <a:latin typeface="+mn-lt"/>
          <a:ea typeface="+mn-ea"/>
          <a:cs typeface="+mn-cs"/>
        </a:defRPr>
      </a:lvl4pPr>
      <a:lvl5pPr marL="396961" marR="0" indent="-309553" algn="l" defTabSz="721079" rtl="0" eaLnBrk="1" fontAlgn="auto" latinLnBrk="0" hangingPunct="1">
        <a:lnSpc>
          <a:spcPct val="90000"/>
        </a:lnSpc>
        <a:spcBef>
          <a:spcPts val="300"/>
        </a:spcBef>
        <a:spcAft>
          <a:spcPts val="0"/>
        </a:spcAft>
        <a:buClrTx/>
        <a:buSzTx/>
        <a:buFont typeface="Wingdings" charset="2"/>
        <a:buChar char="§"/>
        <a:tabLst/>
        <a:defRPr sz="2200" kern="1200">
          <a:ln w="3175">
            <a:solidFill>
              <a:schemeClr val="bg1"/>
            </a:solidFill>
          </a:ln>
          <a:solidFill>
            <a:schemeClr val="tx1"/>
          </a:solidFill>
          <a:latin typeface="+mn-lt"/>
          <a:ea typeface="+mn-ea"/>
          <a:cs typeface="+mn-cs"/>
        </a:defRPr>
      </a:lvl5pPr>
      <a:lvl6pPr marL="1982969" indent="-180269" algn="l" defTabSz="721079" rtl="0" eaLnBrk="1" latinLnBrk="0" hangingPunct="1">
        <a:lnSpc>
          <a:spcPct val="90000"/>
        </a:lnSpc>
        <a:spcBef>
          <a:spcPts val="394"/>
        </a:spcBef>
        <a:buFont typeface="Arial" panose="020B0604020202020204" pitchFamily="34" charset="0"/>
        <a:buChar char="•"/>
        <a:defRPr sz="1418" kern="1200">
          <a:solidFill>
            <a:schemeClr val="tx1"/>
          </a:solidFill>
          <a:latin typeface="+mn-lt"/>
          <a:ea typeface="+mn-ea"/>
          <a:cs typeface="+mn-cs"/>
        </a:defRPr>
      </a:lvl6pPr>
      <a:lvl7pPr marL="2343509" indent="-180269" algn="l" defTabSz="721079" rtl="0" eaLnBrk="1" latinLnBrk="0" hangingPunct="1">
        <a:lnSpc>
          <a:spcPct val="90000"/>
        </a:lnSpc>
        <a:spcBef>
          <a:spcPts val="394"/>
        </a:spcBef>
        <a:buFont typeface="Arial" panose="020B0604020202020204" pitchFamily="34" charset="0"/>
        <a:buChar char="•"/>
        <a:defRPr sz="1418" kern="1200">
          <a:solidFill>
            <a:schemeClr val="tx1"/>
          </a:solidFill>
          <a:latin typeface="+mn-lt"/>
          <a:ea typeface="+mn-ea"/>
          <a:cs typeface="+mn-cs"/>
        </a:defRPr>
      </a:lvl7pPr>
      <a:lvl8pPr marL="2704048" indent="-180269" algn="l" defTabSz="721079" rtl="0" eaLnBrk="1" latinLnBrk="0" hangingPunct="1">
        <a:lnSpc>
          <a:spcPct val="90000"/>
        </a:lnSpc>
        <a:spcBef>
          <a:spcPts val="394"/>
        </a:spcBef>
        <a:buFont typeface="Arial" panose="020B0604020202020204" pitchFamily="34" charset="0"/>
        <a:buChar char="•"/>
        <a:defRPr sz="1418" kern="1200">
          <a:solidFill>
            <a:schemeClr val="tx1"/>
          </a:solidFill>
          <a:latin typeface="+mn-lt"/>
          <a:ea typeface="+mn-ea"/>
          <a:cs typeface="+mn-cs"/>
        </a:defRPr>
      </a:lvl8pPr>
      <a:lvl9pPr marL="3064587" indent="-180269" algn="l" defTabSz="721079" rtl="0" eaLnBrk="1" latinLnBrk="0" hangingPunct="1">
        <a:lnSpc>
          <a:spcPct val="90000"/>
        </a:lnSpc>
        <a:spcBef>
          <a:spcPts val="394"/>
        </a:spcBef>
        <a:buFont typeface="Arial" panose="020B0604020202020204" pitchFamily="34" charset="0"/>
        <a:buChar char="•"/>
        <a:defRPr sz="1418" kern="1200">
          <a:solidFill>
            <a:schemeClr val="tx1"/>
          </a:solidFill>
          <a:latin typeface="+mn-lt"/>
          <a:ea typeface="+mn-ea"/>
          <a:cs typeface="+mn-cs"/>
        </a:defRPr>
      </a:lvl9pPr>
    </p:bodyStyle>
    <p:otherStyle>
      <a:defPPr>
        <a:defRPr lang="en-US"/>
      </a:defPPr>
      <a:lvl1pPr marL="0" algn="l" defTabSz="721079" rtl="0" eaLnBrk="1" latinLnBrk="0" hangingPunct="1">
        <a:defRPr sz="1418" kern="1200">
          <a:solidFill>
            <a:schemeClr val="tx1"/>
          </a:solidFill>
          <a:latin typeface="+mn-lt"/>
          <a:ea typeface="+mn-ea"/>
          <a:cs typeface="+mn-cs"/>
        </a:defRPr>
      </a:lvl1pPr>
      <a:lvl2pPr marL="360541" algn="l" defTabSz="721079" rtl="0" eaLnBrk="1" latinLnBrk="0" hangingPunct="1">
        <a:defRPr sz="1418" kern="1200">
          <a:solidFill>
            <a:schemeClr val="tx1"/>
          </a:solidFill>
          <a:latin typeface="+mn-lt"/>
          <a:ea typeface="+mn-ea"/>
          <a:cs typeface="+mn-cs"/>
        </a:defRPr>
      </a:lvl2pPr>
      <a:lvl3pPr marL="721079" algn="l" defTabSz="721079" rtl="0" eaLnBrk="1" latinLnBrk="0" hangingPunct="1">
        <a:defRPr sz="1418" kern="1200">
          <a:solidFill>
            <a:schemeClr val="tx1"/>
          </a:solidFill>
          <a:latin typeface="+mn-lt"/>
          <a:ea typeface="+mn-ea"/>
          <a:cs typeface="+mn-cs"/>
        </a:defRPr>
      </a:lvl3pPr>
      <a:lvl4pPr marL="1081619" algn="l" defTabSz="721079" rtl="0" eaLnBrk="1" latinLnBrk="0" hangingPunct="1">
        <a:defRPr sz="1418" kern="1200">
          <a:solidFill>
            <a:schemeClr val="tx1"/>
          </a:solidFill>
          <a:latin typeface="+mn-lt"/>
          <a:ea typeface="+mn-ea"/>
          <a:cs typeface="+mn-cs"/>
        </a:defRPr>
      </a:lvl4pPr>
      <a:lvl5pPr marL="1442159" algn="l" defTabSz="721079" rtl="0" eaLnBrk="1" latinLnBrk="0" hangingPunct="1">
        <a:defRPr sz="1418" kern="1200">
          <a:solidFill>
            <a:schemeClr val="tx1"/>
          </a:solidFill>
          <a:latin typeface="+mn-lt"/>
          <a:ea typeface="+mn-ea"/>
          <a:cs typeface="+mn-cs"/>
        </a:defRPr>
      </a:lvl5pPr>
      <a:lvl6pPr marL="1802699" algn="l" defTabSz="721079" rtl="0" eaLnBrk="1" latinLnBrk="0" hangingPunct="1">
        <a:defRPr sz="1418" kern="1200">
          <a:solidFill>
            <a:schemeClr val="tx1"/>
          </a:solidFill>
          <a:latin typeface="+mn-lt"/>
          <a:ea typeface="+mn-ea"/>
          <a:cs typeface="+mn-cs"/>
        </a:defRPr>
      </a:lvl6pPr>
      <a:lvl7pPr marL="2163239" algn="l" defTabSz="721079" rtl="0" eaLnBrk="1" latinLnBrk="0" hangingPunct="1">
        <a:defRPr sz="1418" kern="1200">
          <a:solidFill>
            <a:schemeClr val="tx1"/>
          </a:solidFill>
          <a:latin typeface="+mn-lt"/>
          <a:ea typeface="+mn-ea"/>
          <a:cs typeface="+mn-cs"/>
        </a:defRPr>
      </a:lvl7pPr>
      <a:lvl8pPr marL="2523778" algn="l" defTabSz="721079" rtl="0" eaLnBrk="1" latinLnBrk="0" hangingPunct="1">
        <a:defRPr sz="1418" kern="1200">
          <a:solidFill>
            <a:schemeClr val="tx1"/>
          </a:solidFill>
          <a:latin typeface="+mn-lt"/>
          <a:ea typeface="+mn-ea"/>
          <a:cs typeface="+mn-cs"/>
        </a:defRPr>
      </a:lvl8pPr>
      <a:lvl9pPr marL="2884319" algn="l" defTabSz="721079" rtl="0" eaLnBrk="1" latinLnBrk="0" hangingPunct="1">
        <a:defRPr sz="141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Module 5: Travail au </a:t>
            </a:r>
            <a:br>
              <a:rPr lang="fr-FR"/>
            </a:br>
            <a:r>
              <a:rPr lang="fr-FR"/>
              <a:t>niveau de la communauté </a:t>
            </a:r>
            <a:endParaRPr lang="en-US" dirty="0"/>
          </a:p>
        </p:txBody>
      </p:sp>
      <p:sp>
        <p:nvSpPr>
          <p:cNvPr id="3" name="Text Placeholder 2"/>
          <p:cNvSpPr>
            <a:spLocks noGrp="1"/>
          </p:cNvSpPr>
          <p:nvPr>
            <p:ph type="body" idx="1"/>
          </p:nvPr>
        </p:nvSpPr>
        <p:spPr/>
        <p:txBody>
          <a:bodyPr/>
          <a:lstStyle/>
          <a:p>
            <a:r>
              <a:rPr lang="fr-FR"/>
              <a:t>Formation sur les compétences essentielles des para-travailleurs sociaux qui travaillent avec les enfants vulnérables en RDC </a:t>
            </a:r>
          </a:p>
          <a:p>
            <a:r>
              <a:rPr lang="fr-FR"/>
              <a:t>MINAS</a:t>
            </a:r>
          </a:p>
          <a:p>
            <a:endParaRPr lang="en-US" dirty="0"/>
          </a:p>
        </p:txBody>
      </p:sp>
      <p:pic>
        <p:nvPicPr>
          <p:cNvPr id="4" name="Image 1"/>
          <p:cNvPicPr/>
          <p:nvPr/>
        </p:nvPicPr>
        <p:blipFill>
          <a:blip r:embed="rId3" cstate="email">
            <a:extLst>
              <a:ext uri="{28A0092B-C50C-407E-A947-70E740481C1C}">
                <a14:useLocalDpi xmlns:a14="http://schemas.microsoft.com/office/drawing/2010/main"/>
              </a:ext>
            </a:extLst>
          </a:blip>
          <a:srcRect/>
          <a:stretch>
            <a:fillRect/>
          </a:stretch>
        </p:blipFill>
        <p:spPr bwMode="auto">
          <a:xfrm>
            <a:off x="8159478" y="5467674"/>
            <a:ext cx="1232535" cy="1019810"/>
          </a:xfrm>
          <a:prstGeom prst="rect">
            <a:avLst/>
          </a:prstGeom>
          <a:noFill/>
          <a:ln w="9525">
            <a:noFill/>
            <a:miter lim="800000"/>
            <a:headEnd/>
            <a:tailEnd/>
          </a:ln>
        </p:spPr>
      </p:pic>
    </p:spTree>
    <p:extLst>
      <p:ext uri="{BB962C8B-B14F-4D97-AF65-F5344CB8AC3E}">
        <p14:creationId xmlns:p14="http://schemas.microsoft.com/office/powerpoint/2010/main" val="11225425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Les mécanismes de coordination</a:t>
            </a:r>
          </a:p>
        </p:txBody>
      </p:sp>
      <p:sp>
        <p:nvSpPr>
          <p:cNvPr id="3" name="Content Placeholder 2"/>
          <p:cNvSpPr>
            <a:spLocks noGrp="1"/>
          </p:cNvSpPr>
          <p:nvPr>
            <p:ph idx="1"/>
          </p:nvPr>
        </p:nvSpPr>
        <p:spPr/>
        <p:txBody>
          <a:bodyPr>
            <a:noAutofit/>
          </a:bodyPr>
          <a:lstStyle/>
          <a:p>
            <a:pPr marL="78318" lvl="1" indent="0">
              <a:buNone/>
            </a:pPr>
            <a:r>
              <a:rPr lang="fr-FR" dirty="0">
                <a:ln w="3175">
                  <a:noFill/>
                </a:ln>
                <a:solidFill>
                  <a:schemeClr val="accent3">
                    <a:lumMod val="75000"/>
                  </a:schemeClr>
                </a:solidFill>
              </a:rPr>
              <a:t>RÉUNION DE COORDINATION PARTAGÉE</a:t>
            </a:r>
            <a:endParaRPr lang="fr-FR" dirty="0">
              <a:ln w="3175">
                <a:noFill/>
              </a:ln>
            </a:endParaRPr>
          </a:p>
          <a:p>
            <a:pPr marL="380893" lvl="1" indent="-302575"/>
            <a:r>
              <a:rPr lang="fr-FR" dirty="0"/>
              <a:t>Le PNLS, le PNMLS et la DUAS assurent bimensuellement la supervision conjointe de la mise en œuvre du système de référencement. </a:t>
            </a:r>
          </a:p>
          <a:p>
            <a:pPr marL="380893" lvl="1" indent="-302575"/>
            <a:r>
              <a:rPr lang="fr-FR" dirty="0"/>
              <a:t>Réunion trimestrielle au niveau du PNLS pour revoir et valider les données ressortant des visites de supervision et des données sectorielles. </a:t>
            </a:r>
          </a:p>
          <a:p>
            <a:pPr marL="380893" lvl="1" indent="-302575"/>
            <a:r>
              <a:rPr lang="fr-FR" dirty="0"/>
              <a:t>Participants: les médecins chefs des zones de santé et les chefs des services sociaux, le PNMLS et la DUAS. </a:t>
            </a:r>
          </a:p>
          <a:p>
            <a:pPr lvl="1">
              <a:spcBef>
                <a:spcPts val="706"/>
              </a:spcBef>
            </a:pPr>
            <a:r>
              <a:rPr lang="fr-FR" dirty="0"/>
              <a:t>Avant la réunion trimestrielle, chaque secteur organise une validation des données de son secteur avec les acteurs clés de son ressort.</a:t>
            </a:r>
          </a:p>
          <a:p>
            <a:endParaRPr lang="en-US" dirty="0"/>
          </a:p>
          <a:p>
            <a:pPr marL="380893" lvl="1" indent="-302575"/>
            <a:endParaRPr lang="fr-FR" dirty="0"/>
          </a:p>
        </p:txBody>
      </p:sp>
      <p:sp>
        <p:nvSpPr>
          <p:cNvPr id="5" name="Slide Number Placeholder 4"/>
          <p:cNvSpPr>
            <a:spLocks noGrp="1"/>
          </p:cNvSpPr>
          <p:nvPr>
            <p:ph type="sldNum" sz="quarter" idx="12"/>
          </p:nvPr>
        </p:nvSpPr>
        <p:spPr/>
        <p:txBody>
          <a:bodyPr/>
          <a:lstStyle/>
          <a:p>
            <a:fld id="{3AF21FA0-C69A-D549-B93E-AD7DB9D7EB7A}" type="slidenum">
              <a:rPr lang="en-US" smtClean="0"/>
              <a:pPr/>
              <a:t>10</a:t>
            </a:fld>
            <a:endParaRPr lang="en-US" dirty="0"/>
          </a:p>
        </p:txBody>
      </p:sp>
    </p:spTree>
    <p:extLst>
      <p:ext uri="{BB962C8B-B14F-4D97-AF65-F5344CB8AC3E}">
        <p14:creationId xmlns:p14="http://schemas.microsoft.com/office/powerpoint/2010/main" val="29187049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Les mécanismes de coordination</a:t>
            </a:r>
          </a:p>
        </p:txBody>
      </p:sp>
      <p:sp>
        <p:nvSpPr>
          <p:cNvPr id="3" name="Content Placeholder 2"/>
          <p:cNvSpPr>
            <a:spLocks noGrp="1"/>
          </p:cNvSpPr>
          <p:nvPr>
            <p:ph sz="half" idx="1"/>
          </p:nvPr>
        </p:nvSpPr>
        <p:spPr>
          <a:xfrm>
            <a:off x="225425" y="2214560"/>
            <a:ext cx="5811044" cy="3962405"/>
          </a:xfrm>
        </p:spPr>
        <p:txBody>
          <a:bodyPr>
            <a:noAutofit/>
          </a:bodyPr>
          <a:lstStyle/>
          <a:p>
            <a:pPr lvl="1"/>
            <a:r>
              <a:rPr lang="fr-FR" sz="2100" dirty="0"/>
              <a:t>Par le médecin chef de la zone de santé et le chef des services communaux des affaires sociales, au cours des supervisions conjointes et des réunions de suivi mensuelles au niveau de la zone de santé.</a:t>
            </a:r>
          </a:p>
          <a:p>
            <a:pPr lvl="1"/>
            <a:r>
              <a:rPr lang="fr-FR" sz="2100" dirty="0"/>
              <a:t>Participants: infirmiers titulaires des structures sanitaires, superviseurs CECI/ESENGO, services sociaux communaux, l’animateur communautaire et l’infirmier superviseur de la zone et le médecin chef de la zone de santé.</a:t>
            </a:r>
          </a:p>
        </p:txBody>
      </p:sp>
      <p:pic>
        <p:nvPicPr>
          <p:cNvPr id="8" name="Content Placeholder 7"/>
          <p:cNvPicPr>
            <a:picLocks noGrp="1" noChangeAspect="1"/>
          </p:cNvPicPr>
          <p:nvPr>
            <p:ph sz="half" idx="2"/>
          </p:nvPr>
        </p:nvPicPr>
        <p:blipFill>
          <a:blip r:embed="rId3" cstate="email">
            <a:extLst>
              <a:ext uri="{28A0092B-C50C-407E-A947-70E740481C1C}">
                <a14:useLocalDpi xmlns:a14="http://schemas.microsoft.com/office/drawing/2010/main"/>
              </a:ext>
            </a:extLst>
          </a:blip>
          <a:stretch>
            <a:fillRect/>
          </a:stretch>
        </p:blipFill>
        <p:spPr>
          <a:xfrm>
            <a:off x="6246813" y="3220254"/>
            <a:ext cx="2978150" cy="1549380"/>
          </a:xfrm>
        </p:spPr>
      </p:pic>
      <p:sp>
        <p:nvSpPr>
          <p:cNvPr id="5" name="Text Placeholder 4"/>
          <p:cNvSpPr>
            <a:spLocks noGrp="1"/>
          </p:cNvSpPr>
          <p:nvPr>
            <p:ph type="body" idx="4294967295"/>
          </p:nvPr>
        </p:nvSpPr>
        <p:spPr>
          <a:xfrm>
            <a:off x="225425" y="1708485"/>
            <a:ext cx="8553452" cy="581025"/>
          </a:xfrm>
        </p:spPr>
        <p:txBody>
          <a:bodyPr/>
          <a:lstStyle/>
          <a:p>
            <a:pPr algn="l"/>
            <a:r>
              <a:rPr lang="fr-FR" dirty="0">
                <a:ln w="3175">
                  <a:noFill/>
                </a:ln>
                <a:solidFill>
                  <a:schemeClr val="tx2"/>
                </a:solidFill>
              </a:rPr>
              <a:t>COORDINATION CONTINUE DE L'INFORMATION </a:t>
            </a:r>
          </a:p>
        </p:txBody>
      </p:sp>
      <p:sp>
        <p:nvSpPr>
          <p:cNvPr id="6" name="Slide Number Placeholder 5"/>
          <p:cNvSpPr>
            <a:spLocks noGrp="1"/>
          </p:cNvSpPr>
          <p:nvPr>
            <p:ph type="sldNum" sz="quarter" idx="12"/>
          </p:nvPr>
        </p:nvSpPr>
        <p:spPr/>
        <p:txBody>
          <a:bodyPr/>
          <a:lstStyle/>
          <a:p>
            <a:fld id="{CB571937-2FE9-4B8D-BAC8-4951D4C3B477}" type="slidenum">
              <a:rPr lang="en-GB" smtClean="0"/>
              <a:pPr/>
              <a:t>11</a:t>
            </a:fld>
            <a:endParaRPr lang="en-GB"/>
          </a:p>
        </p:txBody>
      </p:sp>
    </p:spTree>
    <p:extLst>
      <p:ext uri="{BB962C8B-B14F-4D97-AF65-F5344CB8AC3E}">
        <p14:creationId xmlns:p14="http://schemas.microsoft.com/office/powerpoint/2010/main" val="15778740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Session 5.4</a:t>
            </a:r>
            <a:endParaRPr lang="en-US" dirty="0"/>
          </a:p>
        </p:txBody>
      </p:sp>
      <p:sp>
        <p:nvSpPr>
          <p:cNvPr id="3" name="Text Placeholder 2"/>
          <p:cNvSpPr>
            <a:spLocks noGrp="1"/>
          </p:cNvSpPr>
          <p:nvPr>
            <p:ph type="body" idx="1"/>
          </p:nvPr>
        </p:nvSpPr>
        <p:spPr/>
        <p:txBody>
          <a:bodyPr/>
          <a:lstStyle/>
          <a:p>
            <a:r>
              <a:rPr lang="fr-FR"/>
              <a:t>Les techniques de mobilisation</a:t>
            </a:r>
            <a:endParaRPr lang="en-US" dirty="0"/>
          </a:p>
        </p:txBody>
      </p:sp>
      <p:sp>
        <p:nvSpPr>
          <p:cNvPr id="5" name="Slide Number Placeholder 4"/>
          <p:cNvSpPr>
            <a:spLocks noGrp="1"/>
          </p:cNvSpPr>
          <p:nvPr>
            <p:ph type="sldNum" sz="quarter" idx="10"/>
          </p:nvPr>
        </p:nvSpPr>
        <p:spPr/>
        <p:txBody>
          <a:bodyPr/>
          <a:lstStyle/>
          <a:p>
            <a:fld id="{3AF21FA0-C69A-D549-B93E-AD7DB9D7EB7A}" type="slidenum">
              <a:rPr lang="en-US" smtClean="0"/>
              <a:pPr/>
              <a:t>12</a:t>
            </a:fld>
            <a:endParaRPr lang="en-US" dirty="0"/>
          </a:p>
        </p:txBody>
      </p:sp>
    </p:spTree>
    <p:extLst>
      <p:ext uri="{BB962C8B-B14F-4D97-AF65-F5344CB8AC3E}">
        <p14:creationId xmlns:p14="http://schemas.microsoft.com/office/powerpoint/2010/main" val="119454380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dirty="0"/>
              <a:t>Qu’est-ce que </a:t>
            </a:r>
            <a:br>
              <a:rPr lang="fr-BE" dirty="0"/>
            </a:br>
            <a:r>
              <a:rPr lang="fr-BE" dirty="0"/>
              <a:t>la mobilisation communautaire </a:t>
            </a:r>
            <a:r>
              <a:rPr lang="en-GB" dirty="0"/>
              <a:t>?</a:t>
            </a:r>
          </a:p>
        </p:txBody>
      </p:sp>
      <p:sp>
        <p:nvSpPr>
          <p:cNvPr id="3" name="Content Placeholder 2"/>
          <p:cNvSpPr>
            <a:spLocks noGrp="1"/>
          </p:cNvSpPr>
          <p:nvPr>
            <p:ph idx="1"/>
          </p:nvPr>
        </p:nvSpPr>
        <p:spPr/>
        <p:txBody>
          <a:bodyPr/>
          <a:lstStyle/>
          <a:p>
            <a:pPr marL="380893" indent="-302575">
              <a:spcBef>
                <a:spcPts val="0"/>
              </a:spcBef>
              <a:buFont typeface="Wingdings" charset="2"/>
              <a:buChar char="§"/>
            </a:pPr>
            <a:r>
              <a:rPr lang="fr-BE" dirty="0"/>
              <a:t>La mobilisation a pour objectif de motiver des communautés à être actives dans la protection des enfants. </a:t>
            </a:r>
          </a:p>
          <a:p>
            <a:pPr marL="380893" indent="-302575">
              <a:spcBef>
                <a:spcPts val="0"/>
              </a:spcBef>
              <a:buFont typeface="Wingdings" charset="2"/>
              <a:buChar char="§"/>
            </a:pPr>
            <a:r>
              <a:rPr lang="fr-BE" dirty="0"/>
              <a:t>Elle s’appuie sur un large éventail de techniques. </a:t>
            </a:r>
          </a:p>
          <a:p>
            <a:pPr marL="380893" indent="-302575">
              <a:spcBef>
                <a:spcPts val="0"/>
              </a:spcBef>
              <a:buFont typeface="Wingdings" charset="2"/>
              <a:buChar char="§"/>
            </a:pPr>
            <a:r>
              <a:rPr lang="fr-BE" dirty="0"/>
              <a:t>Les techniques peuvent aller de campagnes organisées à des interactions informelles. </a:t>
            </a:r>
          </a:p>
          <a:p>
            <a:pPr marL="380893" indent="-302575">
              <a:spcBef>
                <a:spcPts val="0"/>
              </a:spcBef>
              <a:buFont typeface="Wingdings" charset="2"/>
              <a:buChar char="§"/>
            </a:pPr>
            <a:r>
              <a:rPr lang="fr-BE" dirty="0"/>
              <a:t>Les techniques peuvent impliquer beaucoup de personnes dans la communauté ou être des discussions en tête-à-tête. </a:t>
            </a:r>
          </a:p>
          <a:p>
            <a:pPr marL="380893" indent="-302575">
              <a:spcBef>
                <a:spcPts val="0"/>
              </a:spcBef>
              <a:buFont typeface="Wingdings" charset="2"/>
              <a:buChar char="§"/>
            </a:pPr>
            <a:r>
              <a:rPr lang="fr-BE" dirty="0"/>
              <a:t>La sensibilisation est une des techniques de mobilisation– mais elle n’est pas la seule </a:t>
            </a:r>
            <a:r>
              <a:rPr lang="en-GB" dirty="0"/>
              <a:t>!</a:t>
            </a:r>
          </a:p>
          <a:p>
            <a:pPr marL="380893" indent="-302575">
              <a:spcBef>
                <a:spcPts val="0"/>
              </a:spcBef>
              <a:buFont typeface="Wingdings" charset="2"/>
              <a:buChar char="§"/>
            </a:pPr>
            <a:r>
              <a:rPr lang="fr-BE" dirty="0"/>
              <a:t>Les enfants, les parents et les familles, les communautés, les organisations communautaires, les groupes de la société civile et les prestataires de service peuvent tous être des agents mobilisateurs. </a:t>
            </a:r>
            <a:endParaRPr lang="en-GB" dirty="0"/>
          </a:p>
        </p:txBody>
      </p:sp>
      <p:sp>
        <p:nvSpPr>
          <p:cNvPr id="5" name="Slide Number Placeholder 4"/>
          <p:cNvSpPr>
            <a:spLocks noGrp="1"/>
          </p:cNvSpPr>
          <p:nvPr>
            <p:ph type="sldNum" sz="quarter" idx="12"/>
          </p:nvPr>
        </p:nvSpPr>
        <p:spPr/>
        <p:txBody>
          <a:bodyPr/>
          <a:lstStyle/>
          <a:p>
            <a:fld id="{3AF21FA0-C69A-D549-B93E-AD7DB9D7EB7A}" type="slidenum">
              <a:rPr lang="en-US" smtClean="0"/>
              <a:pPr/>
              <a:t>13</a:t>
            </a:fld>
            <a:endParaRPr lang="en-US" dirty="0"/>
          </a:p>
        </p:txBody>
      </p:sp>
    </p:spTree>
    <p:extLst>
      <p:ext uri="{BB962C8B-B14F-4D97-AF65-F5344CB8AC3E}">
        <p14:creationId xmlns:p14="http://schemas.microsoft.com/office/powerpoint/2010/main" val="13032083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Messages clés pour la mobilisation</a:t>
            </a:r>
          </a:p>
        </p:txBody>
      </p:sp>
      <p:sp>
        <p:nvSpPr>
          <p:cNvPr id="3" name="Content Placeholder 2"/>
          <p:cNvSpPr>
            <a:spLocks noGrp="1"/>
          </p:cNvSpPr>
          <p:nvPr>
            <p:ph sz="half" idx="1"/>
          </p:nvPr>
        </p:nvSpPr>
        <p:spPr/>
        <p:txBody>
          <a:bodyPr/>
          <a:lstStyle/>
          <a:p>
            <a:pPr marL="380893" indent="-302575">
              <a:spcBef>
                <a:spcPts val="0"/>
              </a:spcBef>
              <a:buFont typeface="Wingdings" charset="2"/>
              <a:buChar char="§"/>
            </a:pPr>
            <a:r>
              <a:rPr lang="fr-FR" dirty="0"/>
              <a:t>Toute personne de la communauté peut être un agent mobilisateur – </a:t>
            </a:r>
            <a:br>
              <a:rPr lang="fr-FR" dirty="0"/>
            </a:br>
            <a:r>
              <a:rPr lang="fr-FR" dirty="0"/>
              <a:t>pas seulement les parties prenantes structurées.</a:t>
            </a:r>
          </a:p>
          <a:p>
            <a:pPr marL="380893" indent="-302575">
              <a:spcBef>
                <a:spcPts val="0"/>
              </a:spcBef>
              <a:buFont typeface="Wingdings" charset="2"/>
              <a:buChar char="§"/>
            </a:pPr>
            <a:r>
              <a:rPr lang="fr-FR" dirty="0"/>
              <a:t>Les enfants, les parents et les familles ont des rôles importants </a:t>
            </a:r>
            <a:br>
              <a:rPr lang="fr-FR" dirty="0"/>
            </a:br>
            <a:r>
              <a:rPr lang="fr-FR" dirty="0"/>
              <a:t>à jouer. </a:t>
            </a:r>
          </a:p>
          <a:p>
            <a:pPr marL="380893" indent="-302575">
              <a:spcBef>
                <a:spcPts val="0"/>
              </a:spcBef>
              <a:buFont typeface="Wingdings" charset="2"/>
              <a:buChar char="§"/>
            </a:pPr>
            <a:r>
              <a:rPr lang="fr-FR" dirty="0"/>
              <a:t>Les personnes doivent écouter leurs amis et leur famille – il est important de participer à un réseau informel. </a:t>
            </a:r>
          </a:p>
        </p:txBody>
      </p:sp>
      <p:sp>
        <p:nvSpPr>
          <p:cNvPr id="5" name="Content Placeholder 4"/>
          <p:cNvSpPr>
            <a:spLocks noGrp="1"/>
          </p:cNvSpPr>
          <p:nvPr>
            <p:ph sz="half" idx="2"/>
          </p:nvPr>
        </p:nvSpPr>
        <p:spPr/>
        <p:txBody>
          <a:bodyPr/>
          <a:lstStyle/>
          <a:p>
            <a:pPr marL="380893" indent="-302575">
              <a:spcBef>
                <a:spcPts val="0"/>
              </a:spcBef>
              <a:buFont typeface="Wingdings" charset="2"/>
              <a:buChar char="§"/>
            </a:pPr>
            <a:r>
              <a:rPr lang="fr-FR" dirty="0"/>
              <a:t>Il est important d’avoir un but commun et pour les communautés de travailler ensemble pour l’atteindre. </a:t>
            </a:r>
          </a:p>
          <a:p>
            <a:pPr marL="380893" indent="-302575">
              <a:spcBef>
                <a:spcPts val="0"/>
              </a:spcBef>
              <a:buFont typeface="Wingdings" charset="2"/>
              <a:buChar char="§"/>
            </a:pPr>
            <a:r>
              <a:rPr lang="fr-FR" dirty="0"/>
              <a:t>Les communautés sont plus fortes et plus efficaces quand elles travaillent ensemble , avec une bonne communication, pour atteindre un </a:t>
            </a:r>
            <a:br>
              <a:rPr lang="fr-FR" dirty="0"/>
            </a:br>
            <a:r>
              <a:rPr lang="fr-FR" dirty="0"/>
              <a:t>but commun. </a:t>
            </a:r>
          </a:p>
        </p:txBody>
      </p:sp>
      <p:sp>
        <p:nvSpPr>
          <p:cNvPr id="6" name="Slide Number Placeholder 5"/>
          <p:cNvSpPr>
            <a:spLocks noGrp="1"/>
          </p:cNvSpPr>
          <p:nvPr>
            <p:ph type="sldNum" sz="quarter" idx="12"/>
          </p:nvPr>
        </p:nvSpPr>
        <p:spPr/>
        <p:txBody>
          <a:bodyPr/>
          <a:lstStyle/>
          <a:p>
            <a:fld id="{CB571937-2FE9-4B8D-BAC8-4951D4C3B477}" type="slidenum">
              <a:rPr lang="en-GB" smtClean="0"/>
              <a:pPr/>
              <a:t>14</a:t>
            </a:fld>
            <a:endParaRPr lang="en-GB"/>
          </a:p>
        </p:txBody>
      </p:sp>
    </p:spTree>
    <p:extLst>
      <p:ext uri="{BB962C8B-B14F-4D97-AF65-F5344CB8AC3E}">
        <p14:creationId xmlns:p14="http://schemas.microsoft.com/office/powerpoint/2010/main" val="59313612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2950543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Session 5.1</a:t>
            </a:r>
            <a:endParaRPr lang="en-US" dirty="0"/>
          </a:p>
        </p:txBody>
      </p:sp>
      <p:sp>
        <p:nvSpPr>
          <p:cNvPr id="3" name="Text Placeholder 2"/>
          <p:cNvSpPr>
            <a:spLocks noGrp="1"/>
          </p:cNvSpPr>
          <p:nvPr>
            <p:ph type="body" idx="1"/>
          </p:nvPr>
        </p:nvSpPr>
        <p:spPr/>
        <p:txBody>
          <a:bodyPr/>
          <a:lstStyle/>
          <a:p>
            <a:r>
              <a:rPr lang="fr-FR"/>
              <a:t>Introduction au module</a:t>
            </a:r>
            <a:endParaRPr lang="en-US" dirty="0"/>
          </a:p>
        </p:txBody>
      </p:sp>
      <p:sp>
        <p:nvSpPr>
          <p:cNvPr id="7" name="Slide Number Placeholder 6"/>
          <p:cNvSpPr>
            <a:spLocks noGrp="1"/>
          </p:cNvSpPr>
          <p:nvPr>
            <p:ph type="sldNum" sz="quarter" idx="10"/>
          </p:nvPr>
        </p:nvSpPr>
        <p:spPr/>
        <p:txBody>
          <a:bodyPr/>
          <a:lstStyle/>
          <a:p>
            <a:fld id="{3AF21FA0-C69A-D549-B93E-AD7DB9D7EB7A}" type="slidenum">
              <a:rPr lang="en-US" smtClean="0"/>
              <a:pPr/>
              <a:t>2</a:t>
            </a:fld>
            <a:endParaRPr lang="en-US" dirty="0"/>
          </a:p>
        </p:txBody>
      </p:sp>
    </p:spTree>
    <p:extLst>
      <p:ext uri="{BB962C8B-B14F-4D97-AF65-F5344CB8AC3E}">
        <p14:creationId xmlns:p14="http://schemas.microsoft.com/office/powerpoint/2010/main" val="12338055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z="2824" dirty="0"/>
              <a:t>Fonction N°5</a:t>
            </a:r>
            <a:br>
              <a:rPr lang="fr-FR" sz="2824" dirty="0"/>
            </a:br>
            <a:r>
              <a:rPr lang="fr-FR" sz="2824" dirty="0"/>
              <a:t>Travail au niveau de la communauté, en équipe et avec différentes organisations</a:t>
            </a:r>
            <a:endParaRPr lang="en-US" sz="2824" dirty="0"/>
          </a:p>
        </p:txBody>
      </p:sp>
      <p:sp>
        <p:nvSpPr>
          <p:cNvPr id="3" name="Content Placeholder 2"/>
          <p:cNvSpPr>
            <a:spLocks noGrp="1"/>
          </p:cNvSpPr>
          <p:nvPr>
            <p:ph sz="half" idx="2"/>
          </p:nvPr>
        </p:nvSpPr>
        <p:spPr/>
        <p:txBody>
          <a:bodyPr/>
          <a:lstStyle/>
          <a:p>
            <a:pPr algn="ctr"/>
            <a:r>
              <a:rPr lang="fr-FR" sz="3177" b="1" dirty="0">
                <a:ln w="3175">
                  <a:noFill/>
                </a:ln>
                <a:solidFill>
                  <a:schemeClr val="bg2"/>
                </a:solidFill>
              </a:rPr>
              <a:t>Qu’est-ce que cela représente pour vous? </a:t>
            </a:r>
            <a:endParaRPr lang="en-GB" sz="3177" b="1" dirty="0">
              <a:ln w="3175">
                <a:noFill/>
              </a:ln>
              <a:solidFill>
                <a:schemeClr val="bg2"/>
              </a:solidFill>
            </a:endParaRPr>
          </a:p>
        </p:txBody>
      </p:sp>
      <p:sp>
        <p:nvSpPr>
          <p:cNvPr id="5" name="Slide Number Placeholder 4"/>
          <p:cNvSpPr>
            <a:spLocks noGrp="1"/>
          </p:cNvSpPr>
          <p:nvPr>
            <p:ph type="sldNum" sz="quarter" idx="12"/>
          </p:nvPr>
        </p:nvSpPr>
        <p:spPr/>
        <p:txBody>
          <a:bodyPr/>
          <a:lstStyle/>
          <a:p>
            <a:fld id="{CB571937-2FE9-4B8D-BAC8-4951D4C3B477}" type="slidenum">
              <a:rPr lang="en-GB" smtClean="0"/>
              <a:pPr/>
              <a:t>3</a:t>
            </a:fld>
            <a:endParaRPr lang="en-GB"/>
          </a:p>
        </p:txBody>
      </p:sp>
    </p:spTree>
    <p:extLst>
      <p:ext uri="{BB962C8B-B14F-4D97-AF65-F5344CB8AC3E}">
        <p14:creationId xmlns:p14="http://schemas.microsoft.com/office/powerpoint/2010/main" val="9845577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Travail au niveau de la communauté</a:t>
            </a:r>
            <a:endParaRPr lang="en-GB" dirty="0"/>
          </a:p>
        </p:txBody>
      </p:sp>
      <p:sp>
        <p:nvSpPr>
          <p:cNvPr id="5" name="Text Placeholder 4"/>
          <p:cNvSpPr>
            <a:spLocks noGrp="1"/>
          </p:cNvSpPr>
          <p:nvPr>
            <p:ph type="body" idx="1"/>
          </p:nvPr>
        </p:nvSpPr>
        <p:spPr>
          <a:xfrm>
            <a:off x="682330" y="1252797"/>
            <a:ext cx="8098039" cy="557384"/>
          </a:xfrm>
        </p:spPr>
        <p:txBody>
          <a:bodyPr/>
          <a:lstStyle/>
          <a:p>
            <a:pPr lvl="0" algn="l"/>
            <a:r>
              <a:rPr lang="fr-FR" dirty="0">
                <a:ln w="3175">
                  <a:noFill/>
                </a:ln>
                <a:solidFill>
                  <a:schemeClr val="accent3"/>
                </a:solidFill>
              </a:rPr>
              <a:t>COMPÉTENCES CLÉS </a:t>
            </a:r>
          </a:p>
        </p:txBody>
      </p:sp>
      <p:sp>
        <p:nvSpPr>
          <p:cNvPr id="3" name="Content Placeholder 2"/>
          <p:cNvSpPr>
            <a:spLocks noGrp="1"/>
          </p:cNvSpPr>
          <p:nvPr>
            <p:ph sz="half" idx="2"/>
          </p:nvPr>
        </p:nvSpPr>
        <p:spPr/>
        <p:txBody>
          <a:bodyPr/>
          <a:lstStyle/>
          <a:p>
            <a:pPr marL="330464" indent="-252146">
              <a:buFont typeface="Wingdings" charset="2"/>
              <a:buChar char="§"/>
            </a:pPr>
            <a:r>
              <a:rPr lang="fr-FR" dirty="0"/>
              <a:t>Promouvoir une prise de conscience de la part de la communauté face à la violence domestique et basée sur le genre et face aux problèmes liés à la violence familiale et à l’exploitation, en renforçant la capacité de la communauté d’agir en matière de prévention, de signaler adéquatement les cas et de pouvoir accéder aux services nécessaires  </a:t>
            </a:r>
            <a:endParaRPr lang="en-GB" dirty="0"/>
          </a:p>
        </p:txBody>
      </p:sp>
      <p:sp>
        <p:nvSpPr>
          <p:cNvPr id="7" name="Content Placeholder 6"/>
          <p:cNvSpPr>
            <a:spLocks noGrp="1"/>
          </p:cNvSpPr>
          <p:nvPr>
            <p:ph sz="quarter" idx="4"/>
          </p:nvPr>
        </p:nvSpPr>
        <p:spPr/>
        <p:txBody>
          <a:bodyPr/>
          <a:lstStyle/>
          <a:p>
            <a:pPr marL="330464" indent="-252146">
              <a:buFont typeface="Wingdings" charset="2"/>
              <a:buChar char="§"/>
            </a:pPr>
            <a:r>
              <a:rPr lang="fr-FR" dirty="0"/>
              <a:t>Savoir sensibiliser la communauté et communiquer avec d’autres prestataires de services</a:t>
            </a:r>
            <a:endParaRPr lang="en-GB" dirty="0"/>
          </a:p>
          <a:p>
            <a:pPr marL="330464" indent="-252146">
              <a:buFont typeface="Wingdings" charset="2"/>
              <a:buChar char="§"/>
            </a:pPr>
            <a:r>
              <a:rPr lang="fr-FR" dirty="0"/>
              <a:t>Communiquer et collaborer avec la communauté et les différents acteurs au sein de cette communauté</a:t>
            </a:r>
            <a:endParaRPr lang="en-GB" dirty="0"/>
          </a:p>
        </p:txBody>
      </p:sp>
      <p:sp>
        <p:nvSpPr>
          <p:cNvPr id="6" name="Slide Number Placeholder 5"/>
          <p:cNvSpPr>
            <a:spLocks noGrp="1"/>
          </p:cNvSpPr>
          <p:nvPr>
            <p:ph type="sldNum" sz="quarter" idx="12"/>
          </p:nvPr>
        </p:nvSpPr>
        <p:spPr/>
        <p:txBody>
          <a:bodyPr/>
          <a:lstStyle/>
          <a:p>
            <a:fld id="{3AF21FA0-C69A-D549-B93E-AD7DB9D7EB7A}" type="slidenum">
              <a:rPr lang="en-US" smtClean="0"/>
              <a:pPr/>
              <a:t>4</a:t>
            </a:fld>
            <a:endParaRPr lang="en-US" dirty="0"/>
          </a:p>
        </p:txBody>
      </p:sp>
    </p:spTree>
    <p:extLst>
      <p:ext uri="{BB962C8B-B14F-4D97-AF65-F5344CB8AC3E}">
        <p14:creationId xmlns:p14="http://schemas.microsoft.com/office/powerpoint/2010/main" val="199531866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Session 5.2</a:t>
            </a:r>
            <a:endParaRPr lang="en-US" dirty="0"/>
          </a:p>
        </p:txBody>
      </p:sp>
      <p:sp>
        <p:nvSpPr>
          <p:cNvPr id="3" name="Text Placeholder 2"/>
          <p:cNvSpPr>
            <a:spLocks noGrp="1"/>
          </p:cNvSpPr>
          <p:nvPr>
            <p:ph type="body" idx="1"/>
          </p:nvPr>
        </p:nvSpPr>
        <p:spPr/>
        <p:txBody>
          <a:bodyPr/>
          <a:lstStyle/>
          <a:p>
            <a:r>
              <a:rPr lang="fr-FR"/>
              <a:t>Travailler avec d’autres dans la communauté</a:t>
            </a:r>
            <a:endParaRPr lang="en-US" dirty="0"/>
          </a:p>
        </p:txBody>
      </p:sp>
      <p:sp>
        <p:nvSpPr>
          <p:cNvPr id="5" name="Slide Number Placeholder 4"/>
          <p:cNvSpPr>
            <a:spLocks noGrp="1"/>
          </p:cNvSpPr>
          <p:nvPr>
            <p:ph type="sldNum" sz="quarter" idx="10"/>
          </p:nvPr>
        </p:nvSpPr>
        <p:spPr/>
        <p:txBody>
          <a:bodyPr/>
          <a:lstStyle/>
          <a:p>
            <a:fld id="{3AF21FA0-C69A-D549-B93E-AD7DB9D7EB7A}" type="slidenum">
              <a:rPr lang="en-US" smtClean="0"/>
              <a:pPr/>
              <a:t>5</a:t>
            </a:fld>
            <a:endParaRPr lang="en-US" dirty="0"/>
          </a:p>
        </p:txBody>
      </p:sp>
    </p:spTree>
    <p:extLst>
      <p:ext uri="{BB962C8B-B14F-4D97-AF65-F5344CB8AC3E}">
        <p14:creationId xmlns:p14="http://schemas.microsoft.com/office/powerpoint/2010/main" val="16641232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Le modèle écologique </a:t>
            </a:r>
            <a:endParaRPr lang="fr-FR" dirty="0"/>
          </a:p>
        </p:txBody>
      </p:sp>
      <p:sp>
        <p:nvSpPr>
          <p:cNvPr id="10" name="Content Placeholder 9"/>
          <p:cNvSpPr>
            <a:spLocks noGrp="1"/>
          </p:cNvSpPr>
          <p:nvPr>
            <p:ph sz="half" idx="2"/>
          </p:nvPr>
        </p:nvSpPr>
        <p:spPr/>
        <p:txBody>
          <a:bodyPr/>
          <a:lstStyle/>
          <a:p>
            <a:r>
              <a:rPr lang="fr-FR" dirty="0"/>
              <a:t>L’environnement affecte l’enfant</a:t>
            </a:r>
          </a:p>
          <a:p>
            <a:r>
              <a:rPr lang="fr-FR" dirty="0"/>
              <a:t>L’enfant affecte son propre environnement</a:t>
            </a:r>
          </a:p>
          <a:p>
            <a:r>
              <a:rPr lang="fr-FR" dirty="0"/>
              <a:t>Environnement et biologie influencent le développement de l’enfant </a:t>
            </a:r>
          </a:p>
          <a:p>
            <a:endParaRPr lang="fr-FR" dirty="0"/>
          </a:p>
          <a:p>
            <a:r>
              <a:rPr lang="fr-FR" sz="900" dirty="0">
                <a:ln w="3175">
                  <a:noFill/>
                </a:ln>
              </a:rPr>
              <a:t>Source: </a:t>
            </a:r>
            <a:r>
              <a:rPr lang="fr-FR" sz="900" dirty="0" err="1">
                <a:ln w="3175">
                  <a:noFill/>
                </a:ln>
              </a:rPr>
              <a:t>Bronfenbrenner</a:t>
            </a:r>
            <a:endParaRPr lang="fr-FR" sz="900" dirty="0">
              <a:ln w="3175">
                <a:noFill/>
              </a:ln>
            </a:endParaRPr>
          </a:p>
          <a:p>
            <a:endParaRPr lang="en-US" dirty="0"/>
          </a:p>
        </p:txBody>
      </p:sp>
      <p:grpSp>
        <p:nvGrpSpPr>
          <p:cNvPr id="19" name="Group 18"/>
          <p:cNvGrpSpPr/>
          <p:nvPr/>
        </p:nvGrpSpPr>
        <p:grpSpPr>
          <a:xfrm>
            <a:off x="893073" y="1813304"/>
            <a:ext cx="4472855" cy="4507837"/>
            <a:chOff x="4752109" y="1495708"/>
            <a:chExt cx="4472855" cy="4507837"/>
          </a:xfrm>
        </p:grpSpPr>
        <p:grpSp>
          <p:nvGrpSpPr>
            <p:cNvPr id="20" name="Group 19"/>
            <p:cNvGrpSpPr/>
            <p:nvPr/>
          </p:nvGrpSpPr>
          <p:grpSpPr>
            <a:xfrm>
              <a:off x="4752109" y="1568669"/>
              <a:ext cx="4472855" cy="4361917"/>
              <a:chOff x="692150" y="2214353"/>
              <a:chExt cx="4273550" cy="4349959"/>
            </a:xfrm>
          </p:grpSpPr>
          <p:sp>
            <p:nvSpPr>
              <p:cNvPr id="26" name="Freeform 25"/>
              <p:cNvSpPr/>
              <p:nvPr/>
            </p:nvSpPr>
            <p:spPr>
              <a:xfrm>
                <a:off x="692150" y="2214353"/>
                <a:ext cx="4273550" cy="4349959"/>
              </a:xfrm>
              <a:custGeom>
                <a:avLst/>
                <a:gdLst>
                  <a:gd name="connsiteX0" fmla="*/ 0 w 4273550"/>
                  <a:gd name="connsiteY0" fmla="*/ 2136775 h 4273550"/>
                  <a:gd name="connsiteX1" fmla="*/ 2136775 w 4273550"/>
                  <a:gd name="connsiteY1" fmla="*/ 0 h 4273550"/>
                  <a:gd name="connsiteX2" fmla="*/ 4273550 w 4273550"/>
                  <a:gd name="connsiteY2" fmla="*/ 2136775 h 4273550"/>
                  <a:gd name="connsiteX3" fmla="*/ 2136775 w 4273550"/>
                  <a:gd name="connsiteY3" fmla="*/ 4273550 h 4273550"/>
                  <a:gd name="connsiteX4" fmla="*/ 0 w 4273550"/>
                  <a:gd name="connsiteY4" fmla="*/ 2136775 h 42735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73550" h="4273550">
                    <a:moveTo>
                      <a:pt x="0" y="2136775"/>
                    </a:moveTo>
                    <a:cubicBezTo>
                      <a:pt x="0" y="956667"/>
                      <a:pt x="956667" y="0"/>
                      <a:pt x="2136775" y="0"/>
                    </a:cubicBezTo>
                    <a:cubicBezTo>
                      <a:pt x="3316883" y="0"/>
                      <a:pt x="4273550" y="956667"/>
                      <a:pt x="4273550" y="2136775"/>
                    </a:cubicBezTo>
                    <a:cubicBezTo>
                      <a:pt x="4273550" y="3316883"/>
                      <a:pt x="3316883" y="4273550"/>
                      <a:pt x="2136775" y="4273550"/>
                    </a:cubicBezTo>
                    <a:cubicBezTo>
                      <a:pt x="956667" y="4273550"/>
                      <a:pt x="0" y="3316883"/>
                      <a:pt x="0" y="2136775"/>
                    </a:cubicBezTo>
                    <a:close/>
                  </a:path>
                </a:pathLst>
              </a:custGeom>
              <a:solidFill>
                <a:schemeClr val="tx2"/>
              </a:solidFill>
              <a:ln>
                <a:noFill/>
              </a:ln>
            </p:spPr>
            <p:style>
              <a:lnRef idx="2">
                <a:scrgbClr r="0" g="0" b="0"/>
              </a:lnRef>
              <a:fillRef idx="1">
                <a:scrgbClr r="0" g="0" b="0"/>
              </a:fillRef>
              <a:effectRef idx="0">
                <a:schemeClr val="accent2">
                  <a:hueOff val="0"/>
                  <a:satOff val="0"/>
                  <a:lumOff val="0"/>
                  <a:alphaOff val="0"/>
                </a:schemeClr>
              </a:effectRef>
              <a:fontRef idx="minor">
                <a:schemeClr val="lt1"/>
              </a:fontRef>
            </p:style>
            <p:txBody>
              <a:bodyPr spcFirstLastPara="0" vert="horz" wrap="square" lIns="0" tIns="161365" rIns="0" bIns="0" numCol="1" spcCol="1270" anchor="t" anchorCtr="0">
                <a:noAutofit/>
              </a:bodyPr>
              <a:lstStyle/>
              <a:p>
                <a:pPr algn="ctr" defTabSz="353004">
                  <a:spcBef>
                    <a:spcPct val="0"/>
                  </a:spcBef>
                </a:pPr>
                <a:endParaRPr lang="en-GB" sz="794" dirty="0"/>
              </a:p>
            </p:txBody>
          </p:sp>
          <p:sp>
            <p:nvSpPr>
              <p:cNvPr id="27" name="Freeform 26"/>
              <p:cNvSpPr/>
              <p:nvPr/>
            </p:nvSpPr>
            <p:spPr>
              <a:xfrm>
                <a:off x="1119504" y="3063711"/>
                <a:ext cx="3414789" cy="3500601"/>
              </a:xfrm>
              <a:custGeom>
                <a:avLst/>
                <a:gdLst>
                  <a:gd name="connsiteX0" fmla="*/ 0 w 3418840"/>
                  <a:gd name="connsiteY0" fmla="*/ 1709420 h 3418840"/>
                  <a:gd name="connsiteX1" fmla="*/ 1709420 w 3418840"/>
                  <a:gd name="connsiteY1" fmla="*/ 0 h 3418840"/>
                  <a:gd name="connsiteX2" fmla="*/ 3418840 w 3418840"/>
                  <a:gd name="connsiteY2" fmla="*/ 1709420 h 3418840"/>
                  <a:gd name="connsiteX3" fmla="*/ 1709420 w 3418840"/>
                  <a:gd name="connsiteY3" fmla="*/ 3418840 h 3418840"/>
                  <a:gd name="connsiteX4" fmla="*/ 0 w 3418840"/>
                  <a:gd name="connsiteY4" fmla="*/ 1709420 h 34188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18840" h="3418840">
                    <a:moveTo>
                      <a:pt x="0" y="1709420"/>
                    </a:moveTo>
                    <a:cubicBezTo>
                      <a:pt x="0" y="765333"/>
                      <a:pt x="765333" y="0"/>
                      <a:pt x="1709420" y="0"/>
                    </a:cubicBezTo>
                    <a:cubicBezTo>
                      <a:pt x="2653507" y="0"/>
                      <a:pt x="3418840" y="765333"/>
                      <a:pt x="3418840" y="1709420"/>
                    </a:cubicBezTo>
                    <a:cubicBezTo>
                      <a:pt x="3418840" y="2653507"/>
                      <a:pt x="2653507" y="3418840"/>
                      <a:pt x="1709420" y="3418840"/>
                    </a:cubicBezTo>
                    <a:cubicBezTo>
                      <a:pt x="765333" y="3418840"/>
                      <a:pt x="0" y="2653507"/>
                      <a:pt x="0" y="1709420"/>
                    </a:cubicBezTo>
                    <a:close/>
                  </a:path>
                </a:pathLst>
              </a:custGeom>
              <a:solidFill>
                <a:schemeClr val="accent1"/>
              </a:solidFill>
              <a:ln>
                <a:noFill/>
              </a:ln>
            </p:spPr>
            <p:style>
              <a:lnRef idx="2">
                <a:scrgbClr r="0" g="0" b="0"/>
              </a:lnRef>
              <a:fillRef idx="1">
                <a:scrgbClr r="0" g="0" b="0"/>
              </a:fillRef>
              <a:effectRef idx="0">
                <a:schemeClr val="accent3">
                  <a:hueOff val="0"/>
                  <a:satOff val="0"/>
                  <a:lumOff val="0"/>
                  <a:alphaOff val="0"/>
                </a:schemeClr>
              </a:effectRef>
              <a:fontRef idx="minor">
                <a:schemeClr val="lt1"/>
              </a:fontRef>
            </p:style>
            <p:txBody>
              <a:bodyPr spcFirstLastPara="0" vert="horz" wrap="square" lIns="0" tIns="161365" rIns="0" bIns="0" numCol="1" spcCol="1270" anchor="t" anchorCtr="0">
                <a:noAutofit/>
              </a:bodyPr>
              <a:lstStyle/>
              <a:p>
                <a:pPr algn="ctr" defTabSz="353004">
                  <a:lnSpc>
                    <a:spcPct val="90000"/>
                  </a:lnSpc>
                  <a:spcBef>
                    <a:spcPct val="0"/>
                  </a:spcBef>
                  <a:spcAft>
                    <a:spcPct val="35000"/>
                  </a:spcAft>
                </a:pPr>
                <a:endParaRPr lang="en-GB" sz="971" dirty="0"/>
              </a:p>
            </p:txBody>
          </p:sp>
          <p:sp>
            <p:nvSpPr>
              <p:cNvPr id="28" name="Freeform 27"/>
              <p:cNvSpPr/>
              <p:nvPr/>
            </p:nvSpPr>
            <p:spPr>
              <a:xfrm>
                <a:off x="1433738" y="3821646"/>
                <a:ext cx="2821871" cy="2742665"/>
              </a:xfrm>
              <a:custGeom>
                <a:avLst/>
                <a:gdLst>
                  <a:gd name="connsiteX0" fmla="*/ 0 w 2564130"/>
                  <a:gd name="connsiteY0" fmla="*/ 1282065 h 2564130"/>
                  <a:gd name="connsiteX1" fmla="*/ 1282065 w 2564130"/>
                  <a:gd name="connsiteY1" fmla="*/ 0 h 2564130"/>
                  <a:gd name="connsiteX2" fmla="*/ 2564130 w 2564130"/>
                  <a:gd name="connsiteY2" fmla="*/ 1282065 h 2564130"/>
                  <a:gd name="connsiteX3" fmla="*/ 1282065 w 2564130"/>
                  <a:gd name="connsiteY3" fmla="*/ 2564130 h 2564130"/>
                  <a:gd name="connsiteX4" fmla="*/ 0 w 2564130"/>
                  <a:gd name="connsiteY4" fmla="*/ 1282065 h 25641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64130" h="2564130">
                    <a:moveTo>
                      <a:pt x="0" y="1282065"/>
                    </a:moveTo>
                    <a:cubicBezTo>
                      <a:pt x="0" y="574000"/>
                      <a:pt x="574000" y="0"/>
                      <a:pt x="1282065" y="0"/>
                    </a:cubicBezTo>
                    <a:cubicBezTo>
                      <a:pt x="1990130" y="0"/>
                      <a:pt x="2564130" y="574000"/>
                      <a:pt x="2564130" y="1282065"/>
                    </a:cubicBezTo>
                    <a:cubicBezTo>
                      <a:pt x="2564130" y="1990130"/>
                      <a:pt x="1990130" y="2564130"/>
                      <a:pt x="1282065" y="2564130"/>
                    </a:cubicBezTo>
                    <a:cubicBezTo>
                      <a:pt x="574000" y="2564130"/>
                      <a:pt x="0" y="1990130"/>
                      <a:pt x="0" y="1282065"/>
                    </a:cubicBezTo>
                    <a:close/>
                  </a:path>
                </a:pathLst>
              </a:custGeom>
              <a:solidFill>
                <a:schemeClr val="bg2"/>
              </a:solidFill>
              <a:ln>
                <a:noFill/>
              </a:ln>
            </p:spPr>
            <p:style>
              <a:lnRef idx="2">
                <a:scrgbClr r="0" g="0" b="0"/>
              </a:lnRef>
              <a:fillRef idx="1">
                <a:scrgbClr r="0" g="0" b="0"/>
              </a:fillRef>
              <a:effectRef idx="0">
                <a:schemeClr val="accent4">
                  <a:hueOff val="0"/>
                  <a:satOff val="0"/>
                  <a:lumOff val="0"/>
                  <a:alphaOff val="0"/>
                </a:schemeClr>
              </a:effectRef>
              <a:fontRef idx="minor">
                <a:schemeClr val="lt1"/>
              </a:fontRef>
            </p:style>
            <p:txBody>
              <a:bodyPr spcFirstLastPara="0" vert="horz" wrap="square" lIns="0" tIns="161365" rIns="0" bIns="0" numCol="1" spcCol="1270" anchor="t" anchorCtr="0">
                <a:noAutofit/>
              </a:bodyPr>
              <a:lstStyle/>
              <a:p>
                <a:pPr algn="ctr" defTabSz="353004">
                  <a:lnSpc>
                    <a:spcPct val="90000"/>
                  </a:lnSpc>
                  <a:spcBef>
                    <a:spcPct val="0"/>
                  </a:spcBef>
                  <a:spcAft>
                    <a:spcPct val="35000"/>
                  </a:spcAft>
                </a:pPr>
                <a:endParaRPr lang="en-GB" sz="971" dirty="0"/>
              </a:p>
            </p:txBody>
          </p:sp>
          <p:sp>
            <p:nvSpPr>
              <p:cNvPr id="29" name="Freeform 28"/>
              <p:cNvSpPr/>
              <p:nvPr/>
            </p:nvSpPr>
            <p:spPr>
              <a:xfrm>
                <a:off x="1887075" y="4604143"/>
                <a:ext cx="1879644" cy="1960169"/>
              </a:xfrm>
              <a:custGeom>
                <a:avLst/>
                <a:gdLst>
                  <a:gd name="connsiteX0" fmla="*/ 0 w 1709420"/>
                  <a:gd name="connsiteY0" fmla="*/ 854710 h 1709420"/>
                  <a:gd name="connsiteX1" fmla="*/ 854710 w 1709420"/>
                  <a:gd name="connsiteY1" fmla="*/ 0 h 1709420"/>
                  <a:gd name="connsiteX2" fmla="*/ 1709420 w 1709420"/>
                  <a:gd name="connsiteY2" fmla="*/ 854710 h 1709420"/>
                  <a:gd name="connsiteX3" fmla="*/ 854710 w 1709420"/>
                  <a:gd name="connsiteY3" fmla="*/ 1709420 h 1709420"/>
                  <a:gd name="connsiteX4" fmla="*/ 0 w 1709420"/>
                  <a:gd name="connsiteY4" fmla="*/ 854710 h 17094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09420" h="1709420">
                    <a:moveTo>
                      <a:pt x="0" y="854710"/>
                    </a:moveTo>
                    <a:cubicBezTo>
                      <a:pt x="0" y="382667"/>
                      <a:pt x="382667" y="0"/>
                      <a:pt x="854710" y="0"/>
                    </a:cubicBezTo>
                    <a:cubicBezTo>
                      <a:pt x="1326753" y="0"/>
                      <a:pt x="1709420" y="382667"/>
                      <a:pt x="1709420" y="854710"/>
                    </a:cubicBezTo>
                    <a:cubicBezTo>
                      <a:pt x="1709420" y="1326753"/>
                      <a:pt x="1326753" y="1709420"/>
                      <a:pt x="854710" y="1709420"/>
                    </a:cubicBezTo>
                    <a:cubicBezTo>
                      <a:pt x="382667" y="1709420"/>
                      <a:pt x="0" y="1326753"/>
                      <a:pt x="0" y="854710"/>
                    </a:cubicBezTo>
                    <a:close/>
                  </a:path>
                </a:pathLst>
              </a:custGeom>
              <a:solidFill>
                <a:schemeClr val="accent3"/>
              </a:solidFill>
              <a:ln>
                <a:noFill/>
              </a:ln>
            </p:spPr>
            <p:style>
              <a:lnRef idx="2">
                <a:scrgbClr r="0" g="0" b="0"/>
              </a:lnRef>
              <a:fillRef idx="1">
                <a:scrgbClr r="0" g="0" b="0"/>
              </a:fillRef>
              <a:effectRef idx="0">
                <a:schemeClr val="accent5">
                  <a:hueOff val="0"/>
                  <a:satOff val="0"/>
                  <a:lumOff val="0"/>
                  <a:alphaOff val="0"/>
                </a:schemeClr>
              </a:effectRef>
              <a:fontRef idx="minor">
                <a:schemeClr val="lt1"/>
              </a:fontRef>
            </p:style>
            <p:txBody>
              <a:bodyPr spcFirstLastPara="0" vert="horz" wrap="square" lIns="277365" tIns="433556" rIns="277365" bIns="433556" numCol="1" spcCol="1270" anchor="ctr" anchorCtr="0">
                <a:noAutofit/>
              </a:bodyPr>
              <a:lstStyle/>
              <a:p>
                <a:pPr algn="ctr" defTabSz="353004">
                  <a:spcBef>
                    <a:spcPct val="0"/>
                  </a:spcBef>
                  <a:spcAft>
                    <a:spcPct val="35000"/>
                  </a:spcAft>
                </a:pPr>
                <a:endParaRPr lang="en-GB" sz="971" dirty="0"/>
              </a:p>
            </p:txBody>
          </p:sp>
        </p:grpSp>
        <p:pic>
          <p:nvPicPr>
            <p:cNvPr id="21" name="Picture 20"/>
            <p:cNvPicPr>
              <a:picLocks noChangeAspect="1"/>
            </p:cNvPicPr>
            <p:nvPr/>
          </p:nvPicPr>
          <p:blipFill>
            <a:blip r:embed="rId2" cstate="email">
              <a:alphaModFix amt="26000"/>
              <a:extLst>
                <a:ext uri="{28A0092B-C50C-407E-A947-70E740481C1C}">
                  <a14:useLocalDpi xmlns:a14="http://schemas.microsoft.com/office/drawing/2010/main"/>
                </a:ext>
              </a:extLst>
            </a:blip>
            <a:stretch>
              <a:fillRect/>
            </a:stretch>
          </p:blipFill>
          <p:spPr>
            <a:xfrm>
              <a:off x="5190914" y="1495708"/>
              <a:ext cx="3684906" cy="4507837"/>
            </a:xfrm>
            <a:prstGeom prst="rect">
              <a:avLst/>
            </a:prstGeom>
          </p:spPr>
        </p:pic>
        <p:sp>
          <p:nvSpPr>
            <p:cNvPr id="22" name="Rectangle 21"/>
            <p:cNvSpPr/>
            <p:nvPr/>
          </p:nvSpPr>
          <p:spPr>
            <a:xfrm>
              <a:off x="6104743" y="4601324"/>
              <a:ext cx="1782741" cy="646331"/>
            </a:xfrm>
            <a:prstGeom prst="rect">
              <a:avLst/>
            </a:prstGeom>
          </p:spPr>
          <p:txBody>
            <a:bodyPr wrap="square">
              <a:spAutoFit/>
            </a:bodyPr>
            <a:lstStyle/>
            <a:p>
              <a:pPr lvl="0" algn="ctr" defTabSz="353004">
                <a:spcBef>
                  <a:spcPct val="0"/>
                </a:spcBef>
                <a:spcAft>
                  <a:spcPct val="35000"/>
                </a:spcAft>
              </a:pPr>
              <a:r>
                <a:rPr lang="fr-FR" sz="1200" b="1" dirty="0">
                  <a:solidFill>
                    <a:srgbClr val="FFFFFF"/>
                  </a:solidFill>
                </a:rPr>
                <a:t>L’enfant</a:t>
              </a:r>
              <a:br>
                <a:rPr lang="fr-FR" sz="1200" dirty="0">
                  <a:solidFill>
                    <a:srgbClr val="FFFFFF"/>
                  </a:solidFill>
                </a:rPr>
              </a:br>
              <a:r>
                <a:rPr lang="fr-FR" sz="1200" dirty="0">
                  <a:solidFill>
                    <a:srgbClr val="FFFFFF"/>
                  </a:solidFill>
                </a:rPr>
                <a:t>sa capacité physique et intellectuelle</a:t>
              </a:r>
              <a:endParaRPr lang="en-GB" sz="1200" dirty="0">
                <a:solidFill>
                  <a:srgbClr val="FFFFFF"/>
                </a:solidFill>
              </a:endParaRPr>
            </a:p>
          </p:txBody>
        </p:sp>
        <p:sp>
          <p:nvSpPr>
            <p:cNvPr id="23" name="Rectangle 22"/>
            <p:cNvSpPr/>
            <p:nvPr/>
          </p:nvSpPr>
          <p:spPr>
            <a:xfrm>
              <a:off x="5850731" y="3366569"/>
              <a:ext cx="2271366" cy="590931"/>
            </a:xfrm>
            <a:prstGeom prst="rect">
              <a:avLst/>
            </a:prstGeom>
          </p:spPr>
          <p:txBody>
            <a:bodyPr wrap="square">
              <a:spAutoFit/>
            </a:bodyPr>
            <a:lstStyle/>
            <a:p>
              <a:pPr lvl="0" algn="ctr" defTabSz="353004">
                <a:lnSpc>
                  <a:spcPct val="90000"/>
                </a:lnSpc>
                <a:spcBef>
                  <a:spcPct val="0"/>
                </a:spcBef>
                <a:spcAft>
                  <a:spcPct val="35000"/>
                </a:spcAft>
              </a:pPr>
              <a:r>
                <a:rPr lang="fr-FR" sz="1200" b="1">
                  <a:solidFill>
                    <a:srgbClr val="FFFFFF"/>
                  </a:solidFill>
                </a:rPr>
                <a:t>L’environnement </a:t>
              </a:r>
              <a:br>
                <a:rPr lang="fr-FR" sz="1200" b="1">
                  <a:solidFill>
                    <a:srgbClr val="FFFFFF"/>
                  </a:solidFill>
                </a:rPr>
              </a:br>
              <a:r>
                <a:rPr lang="fr-FR" sz="1200" b="1">
                  <a:solidFill>
                    <a:srgbClr val="FFFFFF"/>
                  </a:solidFill>
                </a:rPr>
                <a:t>immédiat: </a:t>
              </a:r>
              <a:br>
                <a:rPr lang="fr-FR" sz="1200" b="1">
                  <a:solidFill>
                    <a:srgbClr val="FFFFFF"/>
                  </a:solidFill>
                </a:rPr>
              </a:br>
              <a:r>
                <a:rPr lang="fr-FR" sz="1200">
                  <a:solidFill>
                    <a:srgbClr val="FFFFFF"/>
                  </a:solidFill>
                </a:rPr>
                <a:t>la famille, l’école, les voisins</a:t>
              </a:r>
              <a:endParaRPr lang="en-GB" sz="1200" dirty="0">
                <a:solidFill>
                  <a:srgbClr val="FFFFFF"/>
                </a:solidFill>
              </a:endParaRPr>
            </a:p>
          </p:txBody>
        </p:sp>
        <p:sp>
          <p:nvSpPr>
            <p:cNvPr id="24" name="Rectangle 23"/>
            <p:cNvSpPr/>
            <p:nvPr/>
          </p:nvSpPr>
          <p:spPr>
            <a:xfrm>
              <a:off x="5981746" y="2589448"/>
              <a:ext cx="1967305" cy="590931"/>
            </a:xfrm>
            <a:prstGeom prst="rect">
              <a:avLst/>
            </a:prstGeom>
          </p:spPr>
          <p:txBody>
            <a:bodyPr wrap="square">
              <a:spAutoFit/>
            </a:bodyPr>
            <a:lstStyle/>
            <a:p>
              <a:pPr lvl="0" algn="ctr" defTabSz="353004">
                <a:lnSpc>
                  <a:spcPct val="90000"/>
                </a:lnSpc>
                <a:spcBef>
                  <a:spcPct val="0"/>
                </a:spcBef>
                <a:spcAft>
                  <a:spcPct val="35000"/>
                </a:spcAft>
              </a:pPr>
              <a:r>
                <a:rPr lang="fr-FR" sz="1200" b="1" dirty="0">
                  <a:solidFill>
                    <a:srgbClr val="FFFFFF"/>
                  </a:solidFill>
                </a:rPr>
                <a:t>Institutions &amp; structures </a:t>
              </a:r>
              <a:br>
                <a:rPr lang="fr-FR" sz="1200" b="1" dirty="0">
                  <a:solidFill>
                    <a:srgbClr val="FFFFFF"/>
                  </a:solidFill>
                </a:rPr>
              </a:br>
              <a:r>
                <a:rPr lang="fr-FR" sz="1200" dirty="0">
                  <a:solidFill>
                    <a:srgbClr val="FFFFFF"/>
                  </a:solidFill>
                </a:rPr>
                <a:t>par ex. media, institutions religieuses</a:t>
              </a:r>
              <a:endParaRPr lang="en-GB" sz="1200" dirty="0">
                <a:solidFill>
                  <a:srgbClr val="FFFFFF"/>
                </a:solidFill>
              </a:endParaRPr>
            </a:p>
          </p:txBody>
        </p:sp>
        <p:sp>
          <p:nvSpPr>
            <p:cNvPr id="25" name="Rectangle 24"/>
            <p:cNvSpPr/>
            <p:nvPr/>
          </p:nvSpPr>
          <p:spPr>
            <a:xfrm>
              <a:off x="5564693" y="1671429"/>
              <a:ext cx="2785052" cy="646331"/>
            </a:xfrm>
            <a:prstGeom prst="rect">
              <a:avLst/>
            </a:prstGeom>
          </p:spPr>
          <p:txBody>
            <a:bodyPr wrap="square">
              <a:spAutoFit/>
            </a:bodyPr>
            <a:lstStyle/>
            <a:p>
              <a:pPr lvl="0" algn="ctr" defTabSz="353004">
                <a:spcBef>
                  <a:spcPct val="0"/>
                </a:spcBef>
              </a:pPr>
              <a:r>
                <a:rPr lang="fr-FR" sz="1200" b="1" dirty="0">
                  <a:solidFill>
                    <a:srgbClr val="FFFFFF"/>
                  </a:solidFill>
                </a:rPr>
                <a:t>L’environnement </a:t>
              </a:r>
              <a:br>
                <a:rPr lang="fr-FR" sz="1200" b="1" dirty="0">
                  <a:solidFill>
                    <a:srgbClr val="FFFFFF"/>
                  </a:solidFill>
                </a:rPr>
              </a:br>
              <a:r>
                <a:rPr lang="fr-FR" sz="1200" b="1" dirty="0">
                  <a:solidFill>
                    <a:srgbClr val="FFFFFF"/>
                  </a:solidFill>
                </a:rPr>
                <a:t>dans le sens large </a:t>
              </a:r>
              <a:br>
                <a:rPr lang="fr-FR" sz="1200" b="1" dirty="0">
                  <a:solidFill>
                    <a:srgbClr val="FFFFFF"/>
                  </a:solidFill>
                </a:rPr>
              </a:br>
              <a:r>
                <a:rPr lang="fr-FR" sz="1200" dirty="0">
                  <a:solidFill>
                    <a:srgbClr val="FFFFFF"/>
                  </a:solidFill>
                </a:rPr>
                <a:t>– lois et politiques, valeurs culturelles</a:t>
              </a:r>
              <a:endParaRPr lang="en-GB" sz="1200" dirty="0">
                <a:solidFill>
                  <a:srgbClr val="FFFFFF"/>
                </a:solidFill>
              </a:endParaRPr>
            </a:p>
          </p:txBody>
        </p:sp>
      </p:grpSp>
      <p:sp>
        <p:nvSpPr>
          <p:cNvPr id="4" name="Slide Number Placeholder 3"/>
          <p:cNvSpPr>
            <a:spLocks noGrp="1"/>
          </p:cNvSpPr>
          <p:nvPr>
            <p:ph type="sldNum" sz="quarter" idx="12"/>
          </p:nvPr>
        </p:nvSpPr>
        <p:spPr/>
        <p:txBody>
          <a:bodyPr/>
          <a:lstStyle/>
          <a:p>
            <a:fld id="{CB571937-2FE9-4B8D-BAC8-4951D4C3B477}" type="slidenum">
              <a:rPr lang="en-GB" smtClean="0"/>
              <a:pPr/>
              <a:t>6</a:t>
            </a:fld>
            <a:endParaRPr lang="en-GB"/>
          </a:p>
        </p:txBody>
      </p:sp>
    </p:spTree>
    <p:extLst>
      <p:ext uri="{BB962C8B-B14F-4D97-AF65-F5344CB8AC3E}">
        <p14:creationId xmlns:p14="http://schemas.microsoft.com/office/powerpoint/2010/main" val="173924641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sz="2824" dirty="0"/>
              <a:t>Le triangle ‘Mon </a:t>
            </a:r>
            <a:r>
              <a:rPr lang="en-US" sz="2824" dirty="0" err="1"/>
              <a:t>univers</a:t>
            </a:r>
            <a:r>
              <a:rPr lang="en-US" sz="2824" dirty="0"/>
              <a:t>’</a:t>
            </a:r>
            <a:endParaRPr lang="en-GB" dirty="0"/>
          </a:p>
        </p:txBody>
      </p:sp>
      <p:pic>
        <p:nvPicPr>
          <p:cNvPr id="6" name="Content Placeholder 5"/>
          <p:cNvPicPr>
            <a:picLocks noGrp="1"/>
          </p:cNvPicPr>
          <p:nvPr>
            <p:ph idx="1"/>
          </p:nvPr>
        </p:nvPicPr>
        <p:blipFill>
          <a:blip r:embed="rId2" cstate="email">
            <a:extLst>
              <a:ext uri="{28A0092B-C50C-407E-A947-70E740481C1C}">
                <a14:useLocalDpi xmlns:a14="http://schemas.microsoft.com/office/drawing/2010/main"/>
              </a:ext>
            </a:extLst>
          </a:blip>
          <a:stretch>
            <a:fillRect/>
          </a:stretch>
        </p:blipFill>
        <p:spPr>
          <a:xfrm>
            <a:off x="1630044" y="1645287"/>
            <a:ext cx="6097589" cy="4711774"/>
          </a:xfrm>
          <a:prstGeom prst="rect">
            <a:avLst/>
          </a:prstGeom>
        </p:spPr>
      </p:pic>
      <p:sp>
        <p:nvSpPr>
          <p:cNvPr id="2" name="Slide Number Placeholder 1"/>
          <p:cNvSpPr>
            <a:spLocks noGrp="1"/>
          </p:cNvSpPr>
          <p:nvPr>
            <p:ph type="sldNum" sz="quarter" idx="12"/>
          </p:nvPr>
        </p:nvSpPr>
        <p:spPr/>
        <p:txBody>
          <a:bodyPr/>
          <a:lstStyle/>
          <a:p>
            <a:fld id="{3AF21FA0-C69A-D549-B93E-AD7DB9D7EB7A}" type="slidenum">
              <a:rPr lang="en-US" smtClean="0"/>
              <a:pPr/>
              <a:t>7</a:t>
            </a:fld>
            <a:endParaRPr lang="en-US" dirty="0"/>
          </a:p>
        </p:txBody>
      </p:sp>
      <p:sp>
        <p:nvSpPr>
          <p:cNvPr id="3" name="Rectangle 2"/>
          <p:cNvSpPr/>
          <p:nvPr/>
        </p:nvSpPr>
        <p:spPr>
          <a:xfrm>
            <a:off x="6996114" y="5973763"/>
            <a:ext cx="444816" cy="28987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0291695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sz="3883" dirty="0"/>
              <a:t>Questions pour la discussion</a:t>
            </a:r>
          </a:p>
        </p:txBody>
      </p:sp>
      <p:sp>
        <p:nvSpPr>
          <p:cNvPr id="3" name="Content Placeholder 2"/>
          <p:cNvSpPr>
            <a:spLocks noGrp="1"/>
          </p:cNvSpPr>
          <p:nvPr>
            <p:ph sz="half" idx="2"/>
          </p:nvPr>
        </p:nvSpPr>
        <p:spPr/>
        <p:txBody>
          <a:bodyPr/>
          <a:lstStyle/>
          <a:p>
            <a:pPr algn="ctr">
              <a:spcBef>
                <a:spcPts val="2824"/>
              </a:spcBef>
            </a:pPr>
            <a:r>
              <a:rPr lang="fr-FR" sz="2471" b="1" dirty="0">
                <a:ln w="3175">
                  <a:noFill/>
                </a:ln>
                <a:solidFill>
                  <a:schemeClr val="bg2"/>
                </a:solidFill>
              </a:rPr>
              <a:t>Qui devrait participer à ces réunions? </a:t>
            </a:r>
          </a:p>
          <a:p>
            <a:pPr algn="ctr">
              <a:spcBef>
                <a:spcPts val="2824"/>
              </a:spcBef>
            </a:pPr>
            <a:r>
              <a:rPr lang="fr-FR" sz="2471" b="1" dirty="0">
                <a:ln w="3175">
                  <a:noFill/>
                </a:ln>
                <a:solidFill>
                  <a:schemeClr val="bg2"/>
                </a:solidFill>
              </a:rPr>
              <a:t>Au niveau de la communauté, quelles sont les possibilités de coordination des actions menées pour répondre aux besoins des enfants vulnérables</a:t>
            </a:r>
            <a:r>
              <a:rPr lang="fr-FR" b="1" dirty="0">
                <a:ln w="3175">
                  <a:noFill/>
                </a:ln>
                <a:solidFill>
                  <a:schemeClr val="bg2"/>
                </a:solidFill>
              </a:rPr>
              <a:t>? </a:t>
            </a:r>
          </a:p>
        </p:txBody>
      </p:sp>
      <p:sp>
        <p:nvSpPr>
          <p:cNvPr id="5" name="Slide Number Placeholder 4"/>
          <p:cNvSpPr>
            <a:spLocks noGrp="1"/>
          </p:cNvSpPr>
          <p:nvPr>
            <p:ph type="sldNum" sz="quarter" idx="12"/>
          </p:nvPr>
        </p:nvSpPr>
        <p:spPr/>
        <p:txBody>
          <a:bodyPr/>
          <a:lstStyle/>
          <a:p>
            <a:fld id="{CB571937-2FE9-4B8D-BAC8-4951D4C3B477}" type="slidenum">
              <a:rPr lang="en-GB" smtClean="0"/>
              <a:pPr/>
              <a:t>8</a:t>
            </a:fld>
            <a:endParaRPr lang="en-GB"/>
          </a:p>
        </p:txBody>
      </p:sp>
    </p:spTree>
    <p:extLst>
      <p:ext uri="{BB962C8B-B14F-4D97-AF65-F5344CB8AC3E}">
        <p14:creationId xmlns:p14="http://schemas.microsoft.com/office/powerpoint/2010/main" val="20430206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Les mécanismes de coordination</a:t>
            </a:r>
          </a:p>
        </p:txBody>
      </p:sp>
      <p:sp>
        <p:nvSpPr>
          <p:cNvPr id="7" name="Text Placeholder 6"/>
          <p:cNvSpPr>
            <a:spLocks noGrp="1"/>
          </p:cNvSpPr>
          <p:nvPr>
            <p:ph type="body" idx="1"/>
          </p:nvPr>
        </p:nvSpPr>
        <p:spPr>
          <a:xfrm>
            <a:off x="367990" y="1275657"/>
            <a:ext cx="8109904" cy="557384"/>
          </a:xfrm>
        </p:spPr>
        <p:txBody>
          <a:bodyPr/>
          <a:lstStyle/>
          <a:p>
            <a:pPr algn="l"/>
            <a:r>
              <a:rPr lang="fr-FR" dirty="0">
                <a:ln w="3175">
                  <a:noFill/>
                </a:ln>
                <a:solidFill>
                  <a:schemeClr val="accent1"/>
                </a:solidFill>
              </a:rPr>
              <a:t>Réunion entre les intervenants clés</a:t>
            </a:r>
          </a:p>
        </p:txBody>
      </p:sp>
      <p:sp>
        <p:nvSpPr>
          <p:cNvPr id="3" name="Content Placeholder 2"/>
          <p:cNvSpPr>
            <a:spLocks noGrp="1"/>
          </p:cNvSpPr>
          <p:nvPr>
            <p:ph sz="half" idx="2"/>
          </p:nvPr>
        </p:nvSpPr>
        <p:spPr/>
        <p:txBody>
          <a:bodyPr anchor="t">
            <a:noAutofit/>
          </a:bodyPr>
          <a:lstStyle/>
          <a:p>
            <a:pPr marL="380893" lvl="1" indent="-302575"/>
            <a:r>
              <a:rPr lang="fr-FR" dirty="0"/>
              <a:t>Réunion mensuelle au niveau des aires de santé </a:t>
            </a:r>
          </a:p>
          <a:p>
            <a:pPr marL="380893" lvl="1" indent="-302575"/>
            <a:r>
              <a:rPr lang="fr-FR" dirty="0"/>
              <a:t>Participants: les CODESA, infirmiers titulaires (IT), les ONG/RECOPE et les agents de terrain (AT) CECI/ESENGO.</a:t>
            </a:r>
          </a:p>
        </p:txBody>
      </p:sp>
      <p:pic>
        <p:nvPicPr>
          <p:cNvPr id="6" name="Content Placeholder 5"/>
          <p:cNvPicPr>
            <a:picLocks noGrp="1" noChangeAspect="1"/>
          </p:cNvPicPr>
          <p:nvPr>
            <p:ph sz="quarter" idx="4"/>
          </p:nvPr>
        </p:nvPicPr>
        <p:blipFill>
          <a:blip r:embed="rId3" cstate="email">
            <a:extLst>
              <a:ext uri="{28A0092B-C50C-407E-A947-70E740481C1C}">
                <a14:useLocalDpi xmlns:a14="http://schemas.microsoft.com/office/drawing/2010/main"/>
              </a:ext>
            </a:extLst>
          </a:blip>
          <a:stretch>
            <a:fillRect/>
          </a:stretch>
        </p:blipFill>
        <p:spPr>
          <a:xfrm>
            <a:off x="5009029" y="1810182"/>
            <a:ext cx="3772181" cy="3768492"/>
          </a:xfrm>
        </p:spPr>
      </p:pic>
      <p:sp>
        <p:nvSpPr>
          <p:cNvPr id="5" name="Slide Number Placeholder 4"/>
          <p:cNvSpPr>
            <a:spLocks noGrp="1"/>
          </p:cNvSpPr>
          <p:nvPr>
            <p:ph type="sldNum" sz="quarter" idx="12"/>
          </p:nvPr>
        </p:nvSpPr>
        <p:spPr/>
        <p:txBody>
          <a:bodyPr/>
          <a:lstStyle/>
          <a:p>
            <a:fld id="{3AF21FA0-C69A-D549-B93E-AD7DB9D7EB7A}" type="slidenum">
              <a:rPr lang="en-US" smtClean="0"/>
              <a:pPr/>
              <a:t>9</a:t>
            </a:fld>
            <a:endParaRPr lang="en-US" dirty="0"/>
          </a:p>
        </p:txBody>
      </p:sp>
    </p:spTree>
    <p:extLst>
      <p:ext uri="{BB962C8B-B14F-4D97-AF65-F5344CB8AC3E}">
        <p14:creationId xmlns:p14="http://schemas.microsoft.com/office/powerpoint/2010/main" val="604725979"/>
      </p:ext>
    </p:extLst>
  </p:cSld>
  <p:clrMapOvr>
    <a:masterClrMapping/>
  </p:clrMapOvr>
</p:sld>
</file>

<file path=ppt/theme/theme1.xml><?xml version="1.0" encoding="utf-8"?>
<a:theme xmlns:a="http://schemas.openxmlformats.org/drawingml/2006/main" name="3_Office Theme">
  <a:themeElements>
    <a:clrScheme name="MODULE 5">
      <a:dk1>
        <a:srgbClr val="000000"/>
      </a:dk1>
      <a:lt1>
        <a:srgbClr val="FFFFFF"/>
      </a:lt1>
      <a:dk2>
        <a:srgbClr val="3F1609"/>
      </a:dk2>
      <a:lt2>
        <a:srgbClr val="BF3128"/>
      </a:lt2>
      <a:accent1>
        <a:srgbClr val="EE8233"/>
      </a:accent1>
      <a:accent2>
        <a:srgbClr val="F1CF30"/>
      </a:accent2>
      <a:accent3>
        <a:srgbClr val="E93E33"/>
      </a:accent3>
      <a:accent4>
        <a:srgbClr val="381756"/>
      </a:accent4>
      <a:accent5>
        <a:srgbClr val="EA5433"/>
      </a:accent5>
      <a:accent6>
        <a:srgbClr val="844517"/>
      </a:accent6>
      <a:hlink>
        <a:srgbClr val="000000"/>
      </a:hlink>
      <a:folHlink>
        <a:srgbClr val="00000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28881</TotalTime>
  <Words>575</Words>
  <Application>Microsoft Office PowerPoint</Application>
  <PresentationFormat>A4 Paper (210x297 mm)</PresentationFormat>
  <Paragraphs>70</Paragraphs>
  <Slides>15</Slides>
  <Notes>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15</vt:i4>
      </vt:variant>
    </vt:vector>
  </HeadingPairs>
  <TitlesOfParts>
    <vt:vector size="19" baseType="lpstr">
      <vt:lpstr>Arial</vt:lpstr>
      <vt:lpstr>Calibri</vt:lpstr>
      <vt:lpstr>Wingdings</vt:lpstr>
      <vt:lpstr>3_Office Theme</vt:lpstr>
      <vt:lpstr>Module 5: Travail au  niveau de la communauté </vt:lpstr>
      <vt:lpstr>Session 5.1</vt:lpstr>
      <vt:lpstr>Fonction N°5 Travail au niveau de la communauté, en équipe et avec différentes organisations</vt:lpstr>
      <vt:lpstr>Travail au niveau de la communauté</vt:lpstr>
      <vt:lpstr>Session 5.2</vt:lpstr>
      <vt:lpstr>Le modèle écologique </vt:lpstr>
      <vt:lpstr>Le triangle ‘Mon univers’</vt:lpstr>
      <vt:lpstr>Questions pour la discussion</vt:lpstr>
      <vt:lpstr>Les mécanismes de coordination</vt:lpstr>
      <vt:lpstr>Les mécanismes de coordination</vt:lpstr>
      <vt:lpstr>Les mécanismes de coordination</vt:lpstr>
      <vt:lpstr>Session 5.4</vt:lpstr>
      <vt:lpstr>Qu’est-ce que  la mobilisation communautaire ?</vt:lpstr>
      <vt:lpstr>Messages clés pour la mobilisation</vt:lpstr>
      <vt:lpstr>PowerPoint Presentation</vt:lpstr>
    </vt:vector>
  </TitlesOfParts>
  <Company>Catholic Relief Services</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CRS Presentation Template</dc:title>
  <dc:creator>Pause for Thought</dc:creator>
  <cp:lastModifiedBy>Kristen Castrataro</cp:lastModifiedBy>
  <cp:revision>592</cp:revision>
  <cp:lastPrinted>2017-09-30T07:50:10Z</cp:lastPrinted>
  <dcterms:created xsi:type="dcterms:W3CDTF">2014-08-13T11:43:29Z</dcterms:created>
  <dcterms:modified xsi:type="dcterms:W3CDTF">2019-01-22T15:22:19Z</dcterms:modified>
</cp:coreProperties>
</file>