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theme/theme3.xml" ContentType="application/vnd.openxmlformats-officedocument.them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9" r:id="rId5"/>
    <p:sldMasterId id="2147483724" r:id="rId6"/>
  </p:sldMasterIdLst>
  <p:notesMasterIdLst>
    <p:notesMasterId r:id="rId46"/>
  </p:notesMasterIdLst>
  <p:handoutMasterIdLst>
    <p:handoutMasterId r:id="rId47"/>
  </p:handoutMasterIdLst>
  <p:sldIdLst>
    <p:sldId id="256" r:id="rId7"/>
    <p:sldId id="257" r:id="rId8"/>
    <p:sldId id="258" r:id="rId9"/>
    <p:sldId id="259" r:id="rId10"/>
    <p:sldId id="304" r:id="rId11"/>
    <p:sldId id="302" r:id="rId12"/>
    <p:sldId id="260" r:id="rId13"/>
    <p:sldId id="263" r:id="rId14"/>
    <p:sldId id="264" r:id="rId15"/>
    <p:sldId id="301" r:id="rId16"/>
    <p:sldId id="267" r:id="rId17"/>
    <p:sldId id="266" r:id="rId18"/>
    <p:sldId id="268" r:id="rId19"/>
    <p:sldId id="269" r:id="rId20"/>
    <p:sldId id="273" r:id="rId21"/>
    <p:sldId id="275" r:id="rId22"/>
    <p:sldId id="274" r:id="rId23"/>
    <p:sldId id="276" r:id="rId24"/>
    <p:sldId id="280" r:id="rId25"/>
    <p:sldId id="281" r:id="rId26"/>
    <p:sldId id="278" r:id="rId27"/>
    <p:sldId id="279" r:id="rId28"/>
    <p:sldId id="277"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5" r:id="rId42"/>
    <p:sldId id="296" r:id="rId43"/>
    <p:sldId id="300" r:id="rId44"/>
    <p:sldId id="294" r:id="rId4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973">
          <p15:clr>
            <a:srgbClr val="A4A3A4"/>
          </p15:clr>
        </p15:guide>
        <p15:guide id="2" orient="horz" pos="738">
          <p15:clr>
            <a:srgbClr val="A4A3A4"/>
          </p15:clr>
        </p15:guide>
        <p15:guide id="3" orient="horz" pos="997">
          <p15:clr>
            <a:srgbClr val="A4A3A4"/>
          </p15:clr>
        </p15:guide>
        <p15:guide id="4" pos="5658">
          <p15:clr>
            <a:srgbClr val="A4A3A4"/>
          </p15:clr>
        </p15:guide>
        <p15:guide id="5" pos="95">
          <p15:clr>
            <a:srgbClr val="A4A3A4"/>
          </p15:clr>
        </p15:guide>
        <p15:guide id="6" pos="272">
          <p15:clr>
            <a:srgbClr val="A4A3A4"/>
          </p15:clr>
        </p15:guide>
        <p15:guide id="7" pos="287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0007"/>
    <a:srgbClr val="F60006"/>
    <a:srgbClr val="F1030A"/>
    <a:srgbClr val="ED0409"/>
    <a:srgbClr val="ED100C"/>
    <a:srgbClr val="ED1C10"/>
    <a:srgbClr val="ED1F13"/>
    <a:srgbClr val="EA1F17"/>
    <a:srgbClr val="E12417"/>
    <a:srgbClr val="DD2B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71454" autoAdjust="0"/>
  </p:normalViewPr>
  <p:slideViewPr>
    <p:cSldViewPr snapToObjects="1" showGuides="1">
      <p:cViewPr varScale="1">
        <p:scale>
          <a:sx n="48" d="100"/>
          <a:sy n="48" d="100"/>
        </p:scale>
        <p:origin x="1938" y="54"/>
      </p:cViewPr>
      <p:guideLst>
        <p:guide orient="horz" pos="3973"/>
        <p:guide orient="horz" pos="738"/>
        <p:guide orient="horz" pos="997"/>
        <p:guide pos="5658"/>
        <p:guide pos="95"/>
        <p:guide pos="272"/>
        <p:guide pos="2879"/>
      </p:guideLst>
    </p:cSldViewPr>
  </p:slideViewPr>
  <p:notesTextViewPr>
    <p:cViewPr>
      <p:scale>
        <a:sx n="100" d="100"/>
        <a:sy n="100" d="100"/>
      </p:scale>
      <p:origin x="0" y="0"/>
    </p:cViewPr>
  </p:notesTextViewPr>
  <p:sorterViewPr>
    <p:cViewPr>
      <p:scale>
        <a:sx n="200" d="100"/>
        <a:sy n="2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9" Type="http://schemas.openxmlformats.org/officeDocument/2006/relationships/slide" Target="slides/slide2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presProps" Target="presProps.xml"/><Relationship Id="rId8" Type="http://schemas.openxmlformats.org/officeDocument/2006/relationships/slide" Target="slides/slide2.xml"/><Relationship Id="rId51" Type="http://schemas.openxmlformats.org/officeDocument/2006/relationships/tableStyles" Target="tableStyles.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notesMaster" Target="notesMasters/notesMaster1.xml"/><Relationship Id="rId20" Type="http://schemas.openxmlformats.org/officeDocument/2006/relationships/slide" Target="slides/slide14.xml"/><Relationship Id="rId41" Type="http://schemas.openxmlformats.org/officeDocument/2006/relationships/slide" Target="slides/slide35.xml"/><Relationship Id="rId1" Type="http://schemas.openxmlformats.org/officeDocument/2006/relationships/customXml" Target="../customXml/item1.xml"/><Relationship Id="rId6" Type="http://schemas.openxmlformats.org/officeDocument/2006/relationships/slideMaster" Target="slideMasters/slideMaster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67248A-D03F-5D4E-A742-C02F1FB0F634}" type="doc">
      <dgm:prSet loTypeId="urn:microsoft.com/office/officeart/2005/8/layout/radial5" loCatId="" qsTypeId="urn:microsoft.com/office/officeart/2005/8/quickstyle/simple4" qsCatId="simple" csTypeId="urn:microsoft.com/office/officeart/2005/8/colors/accent1_2" csCatId="accent1" phldr="1"/>
      <dgm:spPr/>
      <dgm:t>
        <a:bodyPr/>
        <a:lstStyle/>
        <a:p>
          <a:endParaRPr lang="en-US"/>
        </a:p>
      </dgm:t>
    </dgm:pt>
    <dgm:pt modelId="{C238C86B-D1AB-D641-8514-57E35F12D209}">
      <dgm:prSet phldrT="[Text]" phldr="1"/>
      <dgm:spPr>
        <a:solidFill>
          <a:srgbClr val="EB212E"/>
        </a:solidFill>
        <a:effectLst/>
      </dgm:spPr>
      <dgm:t>
        <a:bodyPr/>
        <a:lstStyle/>
        <a:p>
          <a:endParaRPr lang="en-US" dirty="0"/>
        </a:p>
      </dgm:t>
    </dgm:pt>
    <dgm:pt modelId="{C01FBF6C-9C1E-764D-B4FD-396679BC937B}" type="parTrans" cxnId="{E425997B-3C0C-5946-805F-E72CC25ED4B3}">
      <dgm:prSet/>
      <dgm:spPr/>
      <dgm:t>
        <a:bodyPr/>
        <a:lstStyle/>
        <a:p>
          <a:endParaRPr lang="en-US"/>
        </a:p>
      </dgm:t>
    </dgm:pt>
    <dgm:pt modelId="{99B65825-1060-734C-A0EE-2CF355594A06}" type="sibTrans" cxnId="{E425997B-3C0C-5946-805F-E72CC25ED4B3}">
      <dgm:prSet/>
      <dgm:spPr/>
      <dgm:t>
        <a:bodyPr/>
        <a:lstStyle/>
        <a:p>
          <a:endParaRPr lang="en-US"/>
        </a:p>
      </dgm:t>
    </dgm:pt>
    <dgm:pt modelId="{D6064A91-B355-F248-B3EE-54CA1CA2A285}">
      <dgm:prSet phldrT="[Text]" phldr="1"/>
      <dgm:spPr>
        <a:solidFill>
          <a:srgbClr val="7491A4"/>
        </a:solidFill>
        <a:effectLst/>
      </dgm:spPr>
      <dgm:t>
        <a:bodyPr/>
        <a:lstStyle/>
        <a:p>
          <a:endParaRPr lang="en-US" dirty="0"/>
        </a:p>
      </dgm:t>
    </dgm:pt>
    <dgm:pt modelId="{58CCD511-C860-3E42-B462-201F3432458B}" type="parTrans" cxnId="{08495657-33B9-6748-8DC9-BEF2B5039594}">
      <dgm:prSet/>
      <dgm:spPr>
        <a:solidFill>
          <a:schemeClr val="bg2"/>
        </a:solidFill>
        <a:effectLst/>
      </dgm:spPr>
      <dgm:t>
        <a:bodyPr/>
        <a:lstStyle/>
        <a:p>
          <a:endParaRPr lang="en-US"/>
        </a:p>
      </dgm:t>
    </dgm:pt>
    <dgm:pt modelId="{DC2DB554-F912-CD44-A25B-F2D9B97B2689}" type="sibTrans" cxnId="{08495657-33B9-6748-8DC9-BEF2B5039594}">
      <dgm:prSet/>
      <dgm:spPr/>
      <dgm:t>
        <a:bodyPr/>
        <a:lstStyle/>
        <a:p>
          <a:endParaRPr lang="en-US"/>
        </a:p>
      </dgm:t>
    </dgm:pt>
    <dgm:pt modelId="{490F6ABD-E226-4F49-A2B7-EB05672C03C8}">
      <dgm:prSet phldrT="[Text]" phldr="1"/>
      <dgm:spPr>
        <a:solidFill>
          <a:srgbClr val="A32477"/>
        </a:solidFill>
        <a:effectLst/>
      </dgm:spPr>
      <dgm:t>
        <a:bodyPr/>
        <a:lstStyle/>
        <a:p>
          <a:endParaRPr lang="en-US"/>
        </a:p>
      </dgm:t>
    </dgm:pt>
    <dgm:pt modelId="{3D5C6B81-290E-5B41-8FBF-D4D47FB7658F}" type="parTrans" cxnId="{A24E07F5-0CDD-F64F-A74D-ED82C6FCCF51}">
      <dgm:prSet/>
      <dgm:spPr>
        <a:solidFill>
          <a:schemeClr val="bg2"/>
        </a:solidFill>
        <a:effectLst/>
      </dgm:spPr>
      <dgm:t>
        <a:bodyPr/>
        <a:lstStyle/>
        <a:p>
          <a:endParaRPr lang="en-US"/>
        </a:p>
      </dgm:t>
    </dgm:pt>
    <dgm:pt modelId="{26C563D6-AD43-A646-9EF2-528605FED29A}" type="sibTrans" cxnId="{A24E07F5-0CDD-F64F-A74D-ED82C6FCCF51}">
      <dgm:prSet/>
      <dgm:spPr/>
      <dgm:t>
        <a:bodyPr/>
        <a:lstStyle/>
        <a:p>
          <a:endParaRPr lang="en-US"/>
        </a:p>
      </dgm:t>
    </dgm:pt>
    <dgm:pt modelId="{CF62987F-9B4A-D847-948D-786BDC859132}">
      <dgm:prSet phldrT="[Text]" phldr="1"/>
      <dgm:spPr>
        <a:solidFill>
          <a:srgbClr val="F38230"/>
        </a:solidFill>
        <a:effectLst/>
      </dgm:spPr>
      <dgm:t>
        <a:bodyPr/>
        <a:lstStyle/>
        <a:p>
          <a:endParaRPr lang="en-US"/>
        </a:p>
      </dgm:t>
    </dgm:pt>
    <dgm:pt modelId="{773ECA26-AD74-FD41-86D7-967A9CD84A5A}" type="parTrans" cxnId="{81EB330D-12E4-FD4D-A7EE-95AA79755C6A}">
      <dgm:prSet/>
      <dgm:spPr>
        <a:solidFill>
          <a:schemeClr val="bg2"/>
        </a:solidFill>
        <a:effectLst/>
      </dgm:spPr>
      <dgm:t>
        <a:bodyPr/>
        <a:lstStyle/>
        <a:p>
          <a:endParaRPr lang="en-US"/>
        </a:p>
      </dgm:t>
    </dgm:pt>
    <dgm:pt modelId="{A4222FDC-01B6-464C-B4D4-A067CDA5A307}" type="sibTrans" cxnId="{81EB330D-12E4-FD4D-A7EE-95AA79755C6A}">
      <dgm:prSet/>
      <dgm:spPr/>
      <dgm:t>
        <a:bodyPr/>
        <a:lstStyle/>
        <a:p>
          <a:endParaRPr lang="en-US"/>
        </a:p>
      </dgm:t>
    </dgm:pt>
    <dgm:pt modelId="{574666C9-9808-3F46-8C76-55A636A78EE5}">
      <dgm:prSet phldrT="[Text]" phldr="1"/>
      <dgm:spPr>
        <a:solidFill>
          <a:srgbClr val="00A1C9"/>
        </a:solidFill>
        <a:effectLst/>
      </dgm:spPr>
      <dgm:t>
        <a:bodyPr/>
        <a:lstStyle/>
        <a:p>
          <a:endParaRPr lang="en-US"/>
        </a:p>
      </dgm:t>
    </dgm:pt>
    <dgm:pt modelId="{6F79198E-6BB9-FE4B-87A0-BEAB5A630F4C}" type="parTrans" cxnId="{EDA1C692-FA3D-BC47-B32F-D570C737B1CD}">
      <dgm:prSet/>
      <dgm:spPr>
        <a:solidFill>
          <a:schemeClr val="bg2"/>
        </a:solidFill>
        <a:effectLst/>
      </dgm:spPr>
      <dgm:t>
        <a:bodyPr/>
        <a:lstStyle/>
        <a:p>
          <a:endParaRPr lang="en-US"/>
        </a:p>
      </dgm:t>
    </dgm:pt>
    <dgm:pt modelId="{D377A9C1-BB97-9646-89E6-49E06B2EE90C}" type="sibTrans" cxnId="{EDA1C692-FA3D-BC47-B32F-D570C737B1CD}">
      <dgm:prSet/>
      <dgm:spPr/>
      <dgm:t>
        <a:bodyPr/>
        <a:lstStyle/>
        <a:p>
          <a:endParaRPr lang="en-US"/>
        </a:p>
      </dgm:t>
    </dgm:pt>
    <dgm:pt modelId="{77E16634-80EC-6140-92CC-80639E330F67}">
      <dgm:prSet/>
      <dgm:spPr>
        <a:solidFill>
          <a:srgbClr val="78AF4A"/>
        </a:solidFill>
        <a:effectLst/>
      </dgm:spPr>
      <dgm:t>
        <a:bodyPr/>
        <a:lstStyle/>
        <a:p>
          <a:r>
            <a:rPr lang="en-US" dirty="0"/>
            <a:t>[Text]</a:t>
          </a:r>
        </a:p>
      </dgm:t>
    </dgm:pt>
    <dgm:pt modelId="{560F410D-3011-6244-A89B-654D520E228D}" type="parTrans" cxnId="{DEB455A4-3445-6445-B75C-202B5FCAA20E}">
      <dgm:prSet/>
      <dgm:spPr>
        <a:solidFill>
          <a:schemeClr val="bg2"/>
        </a:solidFill>
        <a:effectLst/>
      </dgm:spPr>
      <dgm:t>
        <a:bodyPr/>
        <a:lstStyle/>
        <a:p>
          <a:endParaRPr lang="en-US"/>
        </a:p>
      </dgm:t>
    </dgm:pt>
    <dgm:pt modelId="{237D5DFD-8251-8A42-9DB1-B7201ACE0954}" type="sibTrans" cxnId="{DEB455A4-3445-6445-B75C-202B5FCAA20E}">
      <dgm:prSet/>
      <dgm:spPr/>
      <dgm:t>
        <a:bodyPr/>
        <a:lstStyle/>
        <a:p>
          <a:endParaRPr lang="en-US"/>
        </a:p>
      </dgm:t>
    </dgm:pt>
    <dgm:pt modelId="{BA1F57E3-B7A4-724A-BD5B-FF5335A2E314}" type="pres">
      <dgm:prSet presAssocID="{4C67248A-D03F-5D4E-A742-C02F1FB0F634}" presName="Name0" presStyleCnt="0">
        <dgm:presLayoutVars>
          <dgm:chMax val="1"/>
          <dgm:dir/>
          <dgm:animLvl val="ctr"/>
          <dgm:resizeHandles val="exact"/>
        </dgm:presLayoutVars>
      </dgm:prSet>
      <dgm:spPr/>
      <dgm:t>
        <a:bodyPr/>
        <a:lstStyle/>
        <a:p>
          <a:endParaRPr lang="en-US"/>
        </a:p>
      </dgm:t>
    </dgm:pt>
    <dgm:pt modelId="{FE24553E-670E-C045-A49E-186C2789162C}" type="pres">
      <dgm:prSet presAssocID="{C238C86B-D1AB-D641-8514-57E35F12D209}" presName="centerShape" presStyleLbl="node0" presStyleIdx="0" presStyleCnt="1"/>
      <dgm:spPr/>
      <dgm:t>
        <a:bodyPr/>
        <a:lstStyle/>
        <a:p>
          <a:endParaRPr lang="en-US"/>
        </a:p>
      </dgm:t>
    </dgm:pt>
    <dgm:pt modelId="{C8C65BD7-2299-DC4A-B04A-2D634FD231E4}" type="pres">
      <dgm:prSet presAssocID="{58CCD511-C860-3E42-B462-201F3432458B}" presName="parTrans" presStyleLbl="sibTrans2D1" presStyleIdx="0" presStyleCnt="5"/>
      <dgm:spPr/>
      <dgm:t>
        <a:bodyPr/>
        <a:lstStyle/>
        <a:p>
          <a:endParaRPr lang="en-US"/>
        </a:p>
      </dgm:t>
    </dgm:pt>
    <dgm:pt modelId="{548FEF60-7EC8-9F44-9EE8-048A7FAC38FE}" type="pres">
      <dgm:prSet presAssocID="{58CCD511-C860-3E42-B462-201F3432458B}" presName="connectorText" presStyleLbl="sibTrans2D1" presStyleIdx="0" presStyleCnt="5"/>
      <dgm:spPr/>
      <dgm:t>
        <a:bodyPr/>
        <a:lstStyle/>
        <a:p>
          <a:endParaRPr lang="en-US"/>
        </a:p>
      </dgm:t>
    </dgm:pt>
    <dgm:pt modelId="{7D341172-2F5A-414D-80B0-B28E6119207B}" type="pres">
      <dgm:prSet presAssocID="{D6064A91-B355-F248-B3EE-54CA1CA2A285}" presName="node" presStyleLbl="node1" presStyleIdx="0" presStyleCnt="5">
        <dgm:presLayoutVars>
          <dgm:bulletEnabled val="1"/>
        </dgm:presLayoutVars>
      </dgm:prSet>
      <dgm:spPr/>
      <dgm:t>
        <a:bodyPr/>
        <a:lstStyle/>
        <a:p>
          <a:endParaRPr lang="en-US"/>
        </a:p>
      </dgm:t>
    </dgm:pt>
    <dgm:pt modelId="{CCA89D93-6B98-2746-A840-2479672BA98F}" type="pres">
      <dgm:prSet presAssocID="{560F410D-3011-6244-A89B-654D520E228D}" presName="parTrans" presStyleLbl="sibTrans2D1" presStyleIdx="1" presStyleCnt="5"/>
      <dgm:spPr/>
      <dgm:t>
        <a:bodyPr/>
        <a:lstStyle/>
        <a:p>
          <a:endParaRPr lang="en-US"/>
        </a:p>
      </dgm:t>
    </dgm:pt>
    <dgm:pt modelId="{234EF596-56B8-4F4E-82CF-4A0130581DE0}" type="pres">
      <dgm:prSet presAssocID="{560F410D-3011-6244-A89B-654D520E228D}" presName="connectorText" presStyleLbl="sibTrans2D1" presStyleIdx="1" presStyleCnt="5"/>
      <dgm:spPr/>
      <dgm:t>
        <a:bodyPr/>
        <a:lstStyle/>
        <a:p>
          <a:endParaRPr lang="en-US"/>
        </a:p>
      </dgm:t>
    </dgm:pt>
    <dgm:pt modelId="{866DA06C-A216-634D-A2B9-59A1A926F01E}" type="pres">
      <dgm:prSet presAssocID="{77E16634-80EC-6140-92CC-80639E330F67}" presName="node" presStyleLbl="node1" presStyleIdx="1" presStyleCnt="5">
        <dgm:presLayoutVars>
          <dgm:bulletEnabled val="1"/>
        </dgm:presLayoutVars>
      </dgm:prSet>
      <dgm:spPr/>
      <dgm:t>
        <a:bodyPr/>
        <a:lstStyle/>
        <a:p>
          <a:endParaRPr lang="en-US"/>
        </a:p>
      </dgm:t>
    </dgm:pt>
    <dgm:pt modelId="{AED25B52-AE4C-A549-88F7-6A7827E45299}" type="pres">
      <dgm:prSet presAssocID="{3D5C6B81-290E-5B41-8FBF-D4D47FB7658F}" presName="parTrans" presStyleLbl="sibTrans2D1" presStyleIdx="2" presStyleCnt="5"/>
      <dgm:spPr/>
      <dgm:t>
        <a:bodyPr/>
        <a:lstStyle/>
        <a:p>
          <a:endParaRPr lang="en-US"/>
        </a:p>
      </dgm:t>
    </dgm:pt>
    <dgm:pt modelId="{22B42543-377A-F44E-99ED-2A134E5A585B}" type="pres">
      <dgm:prSet presAssocID="{3D5C6B81-290E-5B41-8FBF-D4D47FB7658F}" presName="connectorText" presStyleLbl="sibTrans2D1" presStyleIdx="2" presStyleCnt="5"/>
      <dgm:spPr/>
      <dgm:t>
        <a:bodyPr/>
        <a:lstStyle/>
        <a:p>
          <a:endParaRPr lang="en-US"/>
        </a:p>
      </dgm:t>
    </dgm:pt>
    <dgm:pt modelId="{346712BE-0BB8-F64F-A3A4-D895845833A6}" type="pres">
      <dgm:prSet presAssocID="{490F6ABD-E226-4F49-A2B7-EB05672C03C8}" presName="node" presStyleLbl="node1" presStyleIdx="2" presStyleCnt="5">
        <dgm:presLayoutVars>
          <dgm:bulletEnabled val="1"/>
        </dgm:presLayoutVars>
      </dgm:prSet>
      <dgm:spPr/>
      <dgm:t>
        <a:bodyPr/>
        <a:lstStyle/>
        <a:p>
          <a:endParaRPr lang="en-US"/>
        </a:p>
      </dgm:t>
    </dgm:pt>
    <dgm:pt modelId="{2988E3E2-0405-684D-968A-20D6F3CA1DFA}" type="pres">
      <dgm:prSet presAssocID="{773ECA26-AD74-FD41-86D7-967A9CD84A5A}" presName="parTrans" presStyleLbl="sibTrans2D1" presStyleIdx="3" presStyleCnt="5"/>
      <dgm:spPr/>
      <dgm:t>
        <a:bodyPr/>
        <a:lstStyle/>
        <a:p>
          <a:endParaRPr lang="en-US"/>
        </a:p>
      </dgm:t>
    </dgm:pt>
    <dgm:pt modelId="{700D5270-3F55-414D-9931-A09756894CE9}" type="pres">
      <dgm:prSet presAssocID="{773ECA26-AD74-FD41-86D7-967A9CD84A5A}" presName="connectorText" presStyleLbl="sibTrans2D1" presStyleIdx="3" presStyleCnt="5"/>
      <dgm:spPr/>
      <dgm:t>
        <a:bodyPr/>
        <a:lstStyle/>
        <a:p>
          <a:endParaRPr lang="en-US"/>
        </a:p>
      </dgm:t>
    </dgm:pt>
    <dgm:pt modelId="{E28C1DF2-C897-2248-975A-33A5B76D5108}" type="pres">
      <dgm:prSet presAssocID="{CF62987F-9B4A-D847-948D-786BDC859132}" presName="node" presStyleLbl="node1" presStyleIdx="3" presStyleCnt="5">
        <dgm:presLayoutVars>
          <dgm:bulletEnabled val="1"/>
        </dgm:presLayoutVars>
      </dgm:prSet>
      <dgm:spPr/>
      <dgm:t>
        <a:bodyPr/>
        <a:lstStyle/>
        <a:p>
          <a:endParaRPr lang="en-US"/>
        </a:p>
      </dgm:t>
    </dgm:pt>
    <dgm:pt modelId="{58E450A2-8E03-BE4D-97B3-7E98C21160AA}" type="pres">
      <dgm:prSet presAssocID="{6F79198E-6BB9-FE4B-87A0-BEAB5A630F4C}" presName="parTrans" presStyleLbl="sibTrans2D1" presStyleIdx="4" presStyleCnt="5"/>
      <dgm:spPr/>
      <dgm:t>
        <a:bodyPr/>
        <a:lstStyle/>
        <a:p>
          <a:endParaRPr lang="en-US"/>
        </a:p>
      </dgm:t>
    </dgm:pt>
    <dgm:pt modelId="{28926BCA-5B9C-A645-80B0-1EB414330B62}" type="pres">
      <dgm:prSet presAssocID="{6F79198E-6BB9-FE4B-87A0-BEAB5A630F4C}" presName="connectorText" presStyleLbl="sibTrans2D1" presStyleIdx="4" presStyleCnt="5"/>
      <dgm:spPr/>
      <dgm:t>
        <a:bodyPr/>
        <a:lstStyle/>
        <a:p>
          <a:endParaRPr lang="en-US"/>
        </a:p>
      </dgm:t>
    </dgm:pt>
    <dgm:pt modelId="{21165D53-831C-7F41-9F71-C87FE99DE6ED}" type="pres">
      <dgm:prSet presAssocID="{574666C9-9808-3F46-8C76-55A636A78EE5}" presName="node" presStyleLbl="node1" presStyleIdx="4" presStyleCnt="5">
        <dgm:presLayoutVars>
          <dgm:bulletEnabled val="1"/>
        </dgm:presLayoutVars>
      </dgm:prSet>
      <dgm:spPr/>
      <dgm:t>
        <a:bodyPr/>
        <a:lstStyle/>
        <a:p>
          <a:endParaRPr lang="en-US"/>
        </a:p>
      </dgm:t>
    </dgm:pt>
  </dgm:ptLst>
  <dgm:cxnLst>
    <dgm:cxn modelId="{E425997B-3C0C-5946-805F-E72CC25ED4B3}" srcId="{4C67248A-D03F-5D4E-A742-C02F1FB0F634}" destId="{C238C86B-D1AB-D641-8514-57E35F12D209}" srcOrd="0" destOrd="0" parTransId="{C01FBF6C-9C1E-764D-B4FD-396679BC937B}" sibTransId="{99B65825-1060-734C-A0EE-2CF355594A06}"/>
    <dgm:cxn modelId="{530B5DAF-0C09-494B-8546-7E88BE6E75CC}" type="presOf" srcId="{3D5C6B81-290E-5B41-8FBF-D4D47FB7658F}" destId="{22B42543-377A-F44E-99ED-2A134E5A585B}" srcOrd="1" destOrd="0" presId="urn:microsoft.com/office/officeart/2005/8/layout/radial5"/>
    <dgm:cxn modelId="{034E95C0-873A-418C-B0C4-4B2F1AED98CC}" type="presOf" srcId="{6F79198E-6BB9-FE4B-87A0-BEAB5A630F4C}" destId="{58E450A2-8E03-BE4D-97B3-7E98C21160AA}" srcOrd="0" destOrd="0" presId="urn:microsoft.com/office/officeart/2005/8/layout/radial5"/>
    <dgm:cxn modelId="{D13E02BE-383E-4293-A27E-3AF230E44A60}" type="presOf" srcId="{58CCD511-C860-3E42-B462-201F3432458B}" destId="{548FEF60-7EC8-9F44-9EE8-048A7FAC38FE}" srcOrd="1" destOrd="0" presId="urn:microsoft.com/office/officeart/2005/8/layout/radial5"/>
    <dgm:cxn modelId="{EDA1C692-FA3D-BC47-B32F-D570C737B1CD}" srcId="{C238C86B-D1AB-D641-8514-57E35F12D209}" destId="{574666C9-9808-3F46-8C76-55A636A78EE5}" srcOrd="4" destOrd="0" parTransId="{6F79198E-6BB9-FE4B-87A0-BEAB5A630F4C}" sibTransId="{D377A9C1-BB97-9646-89E6-49E06B2EE90C}"/>
    <dgm:cxn modelId="{8692EED3-2390-4A13-AC85-28096E008509}" type="presOf" srcId="{CF62987F-9B4A-D847-948D-786BDC859132}" destId="{E28C1DF2-C897-2248-975A-33A5B76D5108}" srcOrd="0" destOrd="0" presId="urn:microsoft.com/office/officeart/2005/8/layout/radial5"/>
    <dgm:cxn modelId="{C96947F4-86AA-4ABD-8A27-3F8CF5F3E0D9}" type="presOf" srcId="{490F6ABD-E226-4F49-A2B7-EB05672C03C8}" destId="{346712BE-0BB8-F64F-A3A4-D895845833A6}" srcOrd="0" destOrd="0" presId="urn:microsoft.com/office/officeart/2005/8/layout/radial5"/>
    <dgm:cxn modelId="{59DC0090-2D9F-49F1-8E74-665A761D3FB3}" type="presOf" srcId="{773ECA26-AD74-FD41-86D7-967A9CD84A5A}" destId="{700D5270-3F55-414D-9931-A09756894CE9}" srcOrd="1" destOrd="0" presId="urn:microsoft.com/office/officeart/2005/8/layout/radial5"/>
    <dgm:cxn modelId="{BF8D762A-7348-4865-B156-C61C27CFF829}" type="presOf" srcId="{58CCD511-C860-3E42-B462-201F3432458B}" destId="{C8C65BD7-2299-DC4A-B04A-2D634FD231E4}" srcOrd="0" destOrd="0" presId="urn:microsoft.com/office/officeart/2005/8/layout/radial5"/>
    <dgm:cxn modelId="{CCB93082-D545-42BA-809D-5507F5F2E650}" type="presOf" srcId="{6F79198E-6BB9-FE4B-87A0-BEAB5A630F4C}" destId="{28926BCA-5B9C-A645-80B0-1EB414330B62}" srcOrd="1" destOrd="0" presId="urn:microsoft.com/office/officeart/2005/8/layout/radial5"/>
    <dgm:cxn modelId="{81EB330D-12E4-FD4D-A7EE-95AA79755C6A}" srcId="{C238C86B-D1AB-D641-8514-57E35F12D209}" destId="{CF62987F-9B4A-D847-948D-786BDC859132}" srcOrd="3" destOrd="0" parTransId="{773ECA26-AD74-FD41-86D7-967A9CD84A5A}" sibTransId="{A4222FDC-01B6-464C-B4D4-A067CDA5A307}"/>
    <dgm:cxn modelId="{4E8F1ACC-B5CD-4DB8-AB0E-B8591B11EDAE}" type="presOf" srcId="{574666C9-9808-3F46-8C76-55A636A78EE5}" destId="{21165D53-831C-7F41-9F71-C87FE99DE6ED}" srcOrd="0" destOrd="0" presId="urn:microsoft.com/office/officeart/2005/8/layout/radial5"/>
    <dgm:cxn modelId="{A24E07F5-0CDD-F64F-A74D-ED82C6FCCF51}" srcId="{C238C86B-D1AB-D641-8514-57E35F12D209}" destId="{490F6ABD-E226-4F49-A2B7-EB05672C03C8}" srcOrd="2" destOrd="0" parTransId="{3D5C6B81-290E-5B41-8FBF-D4D47FB7658F}" sibTransId="{26C563D6-AD43-A646-9EF2-528605FED29A}"/>
    <dgm:cxn modelId="{5B0B81BE-A29B-4D59-9771-0A2ABD5C7B3F}" type="presOf" srcId="{773ECA26-AD74-FD41-86D7-967A9CD84A5A}" destId="{2988E3E2-0405-684D-968A-20D6F3CA1DFA}" srcOrd="0" destOrd="0" presId="urn:microsoft.com/office/officeart/2005/8/layout/radial5"/>
    <dgm:cxn modelId="{DB6DDD0B-0F48-4E30-A0D2-65ECC92A3C24}" type="presOf" srcId="{3D5C6B81-290E-5B41-8FBF-D4D47FB7658F}" destId="{AED25B52-AE4C-A549-88F7-6A7827E45299}" srcOrd="0" destOrd="0" presId="urn:microsoft.com/office/officeart/2005/8/layout/radial5"/>
    <dgm:cxn modelId="{9CEB7CCF-356C-4E4A-B178-504A48116107}" type="presOf" srcId="{4C67248A-D03F-5D4E-A742-C02F1FB0F634}" destId="{BA1F57E3-B7A4-724A-BD5B-FF5335A2E314}" srcOrd="0" destOrd="0" presId="urn:microsoft.com/office/officeart/2005/8/layout/radial5"/>
    <dgm:cxn modelId="{D156CD70-CE73-4C87-8D9F-156B01F281A3}" type="presOf" srcId="{560F410D-3011-6244-A89B-654D520E228D}" destId="{234EF596-56B8-4F4E-82CF-4A0130581DE0}" srcOrd="1" destOrd="0" presId="urn:microsoft.com/office/officeart/2005/8/layout/radial5"/>
    <dgm:cxn modelId="{DEB455A4-3445-6445-B75C-202B5FCAA20E}" srcId="{C238C86B-D1AB-D641-8514-57E35F12D209}" destId="{77E16634-80EC-6140-92CC-80639E330F67}" srcOrd="1" destOrd="0" parTransId="{560F410D-3011-6244-A89B-654D520E228D}" sibTransId="{237D5DFD-8251-8A42-9DB1-B7201ACE0954}"/>
    <dgm:cxn modelId="{A6654819-E2F4-4EC3-9076-530AAFE7F285}" type="presOf" srcId="{C238C86B-D1AB-D641-8514-57E35F12D209}" destId="{FE24553E-670E-C045-A49E-186C2789162C}" srcOrd="0" destOrd="0" presId="urn:microsoft.com/office/officeart/2005/8/layout/radial5"/>
    <dgm:cxn modelId="{6EE15CA2-0AF1-49BF-A519-B03FCB6D12AC}" type="presOf" srcId="{560F410D-3011-6244-A89B-654D520E228D}" destId="{CCA89D93-6B98-2746-A840-2479672BA98F}" srcOrd="0" destOrd="0" presId="urn:microsoft.com/office/officeart/2005/8/layout/radial5"/>
    <dgm:cxn modelId="{8E421486-FFEA-4D76-AF08-39E939AB747B}" type="presOf" srcId="{77E16634-80EC-6140-92CC-80639E330F67}" destId="{866DA06C-A216-634D-A2B9-59A1A926F01E}" srcOrd="0" destOrd="0" presId="urn:microsoft.com/office/officeart/2005/8/layout/radial5"/>
    <dgm:cxn modelId="{08495657-33B9-6748-8DC9-BEF2B5039594}" srcId="{C238C86B-D1AB-D641-8514-57E35F12D209}" destId="{D6064A91-B355-F248-B3EE-54CA1CA2A285}" srcOrd="0" destOrd="0" parTransId="{58CCD511-C860-3E42-B462-201F3432458B}" sibTransId="{DC2DB554-F912-CD44-A25B-F2D9B97B2689}"/>
    <dgm:cxn modelId="{8DA44688-030D-4CB1-8C58-CD09B1A85F83}" type="presOf" srcId="{D6064A91-B355-F248-B3EE-54CA1CA2A285}" destId="{7D341172-2F5A-414D-80B0-B28E6119207B}" srcOrd="0" destOrd="0" presId="urn:microsoft.com/office/officeart/2005/8/layout/radial5"/>
    <dgm:cxn modelId="{9AF652B1-4449-45C4-A191-AFAB890751D5}" type="presParOf" srcId="{BA1F57E3-B7A4-724A-BD5B-FF5335A2E314}" destId="{FE24553E-670E-C045-A49E-186C2789162C}" srcOrd="0" destOrd="0" presId="urn:microsoft.com/office/officeart/2005/8/layout/radial5"/>
    <dgm:cxn modelId="{E4A47219-11FB-4AEB-BA46-9C4CC740951F}" type="presParOf" srcId="{BA1F57E3-B7A4-724A-BD5B-FF5335A2E314}" destId="{C8C65BD7-2299-DC4A-B04A-2D634FD231E4}" srcOrd="1" destOrd="0" presId="urn:microsoft.com/office/officeart/2005/8/layout/radial5"/>
    <dgm:cxn modelId="{E9A8FF33-7E94-4411-BC39-8BB5E388DCF0}" type="presParOf" srcId="{C8C65BD7-2299-DC4A-B04A-2D634FD231E4}" destId="{548FEF60-7EC8-9F44-9EE8-048A7FAC38FE}" srcOrd="0" destOrd="0" presId="urn:microsoft.com/office/officeart/2005/8/layout/radial5"/>
    <dgm:cxn modelId="{54AD1892-F248-41FC-893F-91F5CFB26DEF}" type="presParOf" srcId="{BA1F57E3-B7A4-724A-BD5B-FF5335A2E314}" destId="{7D341172-2F5A-414D-80B0-B28E6119207B}" srcOrd="2" destOrd="0" presId="urn:microsoft.com/office/officeart/2005/8/layout/radial5"/>
    <dgm:cxn modelId="{CF277099-2635-4A3D-BCBD-87A2C669EF02}" type="presParOf" srcId="{BA1F57E3-B7A4-724A-BD5B-FF5335A2E314}" destId="{CCA89D93-6B98-2746-A840-2479672BA98F}" srcOrd="3" destOrd="0" presId="urn:microsoft.com/office/officeart/2005/8/layout/radial5"/>
    <dgm:cxn modelId="{FD97478D-A234-4F3E-BB1C-8BDBCDE81834}" type="presParOf" srcId="{CCA89D93-6B98-2746-A840-2479672BA98F}" destId="{234EF596-56B8-4F4E-82CF-4A0130581DE0}" srcOrd="0" destOrd="0" presId="urn:microsoft.com/office/officeart/2005/8/layout/radial5"/>
    <dgm:cxn modelId="{C4DEBC41-88C6-441E-906F-A25C27BDF009}" type="presParOf" srcId="{BA1F57E3-B7A4-724A-BD5B-FF5335A2E314}" destId="{866DA06C-A216-634D-A2B9-59A1A926F01E}" srcOrd="4" destOrd="0" presId="urn:microsoft.com/office/officeart/2005/8/layout/radial5"/>
    <dgm:cxn modelId="{A03844E8-6A2B-43A2-8459-063F882354C8}" type="presParOf" srcId="{BA1F57E3-B7A4-724A-BD5B-FF5335A2E314}" destId="{AED25B52-AE4C-A549-88F7-6A7827E45299}" srcOrd="5" destOrd="0" presId="urn:microsoft.com/office/officeart/2005/8/layout/radial5"/>
    <dgm:cxn modelId="{B9EC2C0C-BC31-4F18-B1BA-1FC91B0B2A4C}" type="presParOf" srcId="{AED25B52-AE4C-A549-88F7-6A7827E45299}" destId="{22B42543-377A-F44E-99ED-2A134E5A585B}" srcOrd="0" destOrd="0" presId="urn:microsoft.com/office/officeart/2005/8/layout/radial5"/>
    <dgm:cxn modelId="{E71A54A5-9A23-45E7-A3AC-86699EB9DBB9}" type="presParOf" srcId="{BA1F57E3-B7A4-724A-BD5B-FF5335A2E314}" destId="{346712BE-0BB8-F64F-A3A4-D895845833A6}" srcOrd="6" destOrd="0" presId="urn:microsoft.com/office/officeart/2005/8/layout/radial5"/>
    <dgm:cxn modelId="{DAFD2F0D-272D-46AA-99C9-DFED04428077}" type="presParOf" srcId="{BA1F57E3-B7A4-724A-BD5B-FF5335A2E314}" destId="{2988E3E2-0405-684D-968A-20D6F3CA1DFA}" srcOrd="7" destOrd="0" presId="urn:microsoft.com/office/officeart/2005/8/layout/radial5"/>
    <dgm:cxn modelId="{FBD94F72-8B28-4368-B160-067F1D458BAE}" type="presParOf" srcId="{2988E3E2-0405-684D-968A-20D6F3CA1DFA}" destId="{700D5270-3F55-414D-9931-A09756894CE9}" srcOrd="0" destOrd="0" presId="urn:microsoft.com/office/officeart/2005/8/layout/radial5"/>
    <dgm:cxn modelId="{70C3419A-3A15-4A28-A140-0B40CC552A26}" type="presParOf" srcId="{BA1F57E3-B7A4-724A-BD5B-FF5335A2E314}" destId="{E28C1DF2-C897-2248-975A-33A5B76D5108}" srcOrd="8" destOrd="0" presId="urn:microsoft.com/office/officeart/2005/8/layout/radial5"/>
    <dgm:cxn modelId="{D7A12D5A-CC9B-4E24-A274-BF33609478CA}" type="presParOf" srcId="{BA1F57E3-B7A4-724A-BD5B-FF5335A2E314}" destId="{58E450A2-8E03-BE4D-97B3-7E98C21160AA}" srcOrd="9" destOrd="0" presId="urn:microsoft.com/office/officeart/2005/8/layout/radial5"/>
    <dgm:cxn modelId="{0D8C9479-8215-4FF1-AA00-5FE41C572B24}" type="presParOf" srcId="{58E450A2-8E03-BE4D-97B3-7E98C21160AA}" destId="{28926BCA-5B9C-A645-80B0-1EB414330B62}" srcOrd="0" destOrd="0" presId="urn:microsoft.com/office/officeart/2005/8/layout/radial5"/>
    <dgm:cxn modelId="{E40D935F-A3EB-4EDA-B5BB-1940AD17867C}" type="presParOf" srcId="{BA1F57E3-B7A4-724A-BD5B-FF5335A2E314}" destId="{21165D53-831C-7F41-9F71-C87FE99DE6ED}"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1A9E7EE8-E130-3044-9A23-9C85FD9BD2C5}" type="doc">
      <dgm:prSet loTypeId="urn:microsoft.com/office/officeart/2005/8/layout/vList3" loCatId="" qsTypeId="urn:microsoft.com/office/officeart/2005/8/quickstyle/simple1" qsCatId="simple" csTypeId="urn:microsoft.com/office/officeart/2005/8/colors/accent1_2" csCatId="accent1" phldr="1"/>
      <dgm:spPr/>
    </dgm:pt>
    <dgm:pt modelId="{BFEFAB3A-3DED-3842-AAD8-C3AA354C89EF}">
      <dgm:prSet phldrT="[Text]"/>
      <dgm:spPr>
        <a:solidFill>
          <a:srgbClr val="7491A4"/>
        </a:solidFill>
      </dgm:spPr>
      <dgm:t>
        <a:bodyPr anchor="ctr" anchorCtr="0"/>
        <a:lstStyle/>
        <a:p>
          <a:endParaRPr lang="en-US" dirty="0"/>
        </a:p>
      </dgm:t>
    </dgm:pt>
    <dgm:pt modelId="{19AF4B71-2BBA-3B4F-A2F5-57132841C4FA}" type="parTrans" cxnId="{D6E36A51-6BAC-2A4B-A00B-68830EDFFFDD}">
      <dgm:prSet/>
      <dgm:spPr/>
      <dgm:t>
        <a:bodyPr/>
        <a:lstStyle/>
        <a:p>
          <a:endParaRPr lang="en-US"/>
        </a:p>
      </dgm:t>
    </dgm:pt>
    <dgm:pt modelId="{C978406A-D7E1-264E-86BC-CFCFD39D96FD}" type="sibTrans" cxnId="{D6E36A51-6BAC-2A4B-A00B-68830EDFFFDD}">
      <dgm:prSet/>
      <dgm:spPr/>
      <dgm:t>
        <a:bodyPr/>
        <a:lstStyle/>
        <a:p>
          <a:endParaRPr lang="en-US"/>
        </a:p>
      </dgm:t>
    </dgm:pt>
    <dgm:pt modelId="{2C0B7B59-67FE-F042-8F62-D1ED17742EEE}">
      <dgm:prSet phldrT="[Text]" phldr="1"/>
      <dgm:spPr>
        <a:solidFill>
          <a:srgbClr val="7491A4"/>
        </a:solidFill>
      </dgm:spPr>
      <dgm:t>
        <a:bodyPr anchor="ctr" anchorCtr="0"/>
        <a:lstStyle/>
        <a:p>
          <a:endParaRPr lang="en-US" dirty="0"/>
        </a:p>
      </dgm:t>
    </dgm:pt>
    <dgm:pt modelId="{B060AF2C-D927-6D44-9E65-ABE3342CDFA4}" type="parTrans" cxnId="{129E8322-4901-FB4D-A1AA-C2B8CE2EB72F}">
      <dgm:prSet/>
      <dgm:spPr/>
      <dgm:t>
        <a:bodyPr/>
        <a:lstStyle/>
        <a:p>
          <a:endParaRPr lang="en-US"/>
        </a:p>
      </dgm:t>
    </dgm:pt>
    <dgm:pt modelId="{C13055D0-819B-E845-B5D1-9D6B3C2DAD40}" type="sibTrans" cxnId="{129E8322-4901-FB4D-A1AA-C2B8CE2EB72F}">
      <dgm:prSet/>
      <dgm:spPr/>
      <dgm:t>
        <a:bodyPr/>
        <a:lstStyle/>
        <a:p>
          <a:endParaRPr lang="en-US"/>
        </a:p>
      </dgm:t>
    </dgm:pt>
    <dgm:pt modelId="{DE1F6743-F2C0-6345-B65A-EC19667E9D8C}">
      <dgm:prSet phldrT="[Text]" phldr="1"/>
      <dgm:spPr>
        <a:solidFill>
          <a:srgbClr val="7491A4"/>
        </a:solidFill>
      </dgm:spPr>
      <dgm:t>
        <a:bodyPr anchor="ctr" anchorCtr="0"/>
        <a:lstStyle/>
        <a:p>
          <a:endParaRPr lang="en-US" dirty="0"/>
        </a:p>
      </dgm:t>
    </dgm:pt>
    <dgm:pt modelId="{6C1DBB01-99A9-6842-8B54-780E2ABF23B1}" type="parTrans" cxnId="{0D8600C3-24DD-584F-8B2C-807AC777C53A}">
      <dgm:prSet/>
      <dgm:spPr/>
      <dgm:t>
        <a:bodyPr/>
        <a:lstStyle/>
        <a:p>
          <a:endParaRPr lang="en-US"/>
        </a:p>
      </dgm:t>
    </dgm:pt>
    <dgm:pt modelId="{346950B0-8652-9446-8EA9-D649D2656134}" type="sibTrans" cxnId="{0D8600C3-24DD-584F-8B2C-807AC777C53A}">
      <dgm:prSet/>
      <dgm:spPr/>
      <dgm:t>
        <a:bodyPr/>
        <a:lstStyle/>
        <a:p>
          <a:endParaRPr lang="en-US"/>
        </a:p>
      </dgm:t>
    </dgm:pt>
    <dgm:pt modelId="{15796B7E-D5B7-7742-AE17-6EE8BC790D13}" type="pres">
      <dgm:prSet presAssocID="{1A9E7EE8-E130-3044-9A23-9C85FD9BD2C5}" presName="linearFlow" presStyleCnt="0">
        <dgm:presLayoutVars>
          <dgm:dir/>
          <dgm:resizeHandles val="exact"/>
        </dgm:presLayoutVars>
      </dgm:prSet>
      <dgm:spPr/>
    </dgm:pt>
    <dgm:pt modelId="{8A78BD8A-1103-A240-B3B3-943AEA7DB1C8}" type="pres">
      <dgm:prSet presAssocID="{BFEFAB3A-3DED-3842-AAD8-C3AA354C89EF}" presName="composite" presStyleCnt="0"/>
      <dgm:spPr/>
    </dgm:pt>
    <dgm:pt modelId="{1923EBB9-975F-F846-9EBB-DE96430B5A01}" type="pres">
      <dgm:prSet presAssocID="{BFEFAB3A-3DED-3842-AAD8-C3AA354C89EF}" presName="imgShp" presStyleLbl="fgImgPlace1" presStyleIdx="0" presStyleCnt="3" custScaleX="107479" custScaleY="107479" custLinFactNeighborX="-41385"/>
      <dgm:spPr/>
    </dgm:pt>
    <dgm:pt modelId="{B102A910-ED3B-9746-8627-4234313BB29A}" type="pres">
      <dgm:prSet presAssocID="{BFEFAB3A-3DED-3842-AAD8-C3AA354C89EF}" presName="txShp" presStyleLbl="node1" presStyleIdx="0" presStyleCnt="3" custScaleX="116031" custScaleY="67468" custLinFactNeighborX="-1243">
        <dgm:presLayoutVars>
          <dgm:bulletEnabled val="1"/>
        </dgm:presLayoutVars>
      </dgm:prSet>
      <dgm:spPr/>
      <dgm:t>
        <a:bodyPr/>
        <a:lstStyle/>
        <a:p>
          <a:endParaRPr lang="en-US"/>
        </a:p>
      </dgm:t>
    </dgm:pt>
    <dgm:pt modelId="{952EB71F-BA54-C34B-BC8A-96A89F2C1595}" type="pres">
      <dgm:prSet presAssocID="{C978406A-D7E1-264E-86BC-CFCFD39D96FD}" presName="spacing" presStyleCnt="0"/>
      <dgm:spPr/>
    </dgm:pt>
    <dgm:pt modelId="{247CA09F-7F2B-224B-B001-DF6F1B651DCC}" type="pres">
      <dgm:prSet presAssocID="{2C0B7B59-67FE-F042-8F62-D1ED17742EEE}" presName="composite" presStyleCnt="0"/>
      <dgm:spPr/>
    </dgm:pt>
    <dgm:pt modelId="{39E35A0F-047E-264C-858C-CB0E013420CE}" type="pres">
      <dgm:prSet presAssocID="{2C0B7B59-67FE-F042-8F62-D1ED17742EEE}" presName="imgShp" presStyleLbl="fgImgPlace1" presStyleIdx="1" presStyleCnt="3" custScaleX="107479" custScaleY="107479" custLinFactNeighborX="-41385"/>
      <dgm:spPr/>
    </dgm:pt>
    <dgm:pt modelId="{68E88D13-4E84-FF4C-970E-7A11B21E5264}" type="pres">
      <dgm:prSet presAssocID="{2C0B7B59-67FE-F042-8F62-D1ED17742EEE}" presName="txShp" presStyleLbl="node1" presStyleIdx="1" presStyleCnt="3" custScaleX="116031" custScaleY="67468" custLinFactNeighborX="-1243">
        <dgm:presLayoutVars>
          <dgm:bulletEnabled val="1"/>
        </dgm:presLayoutVars>
      </dgm:prSet>
      <dgm:spPr/>
      <dgm:t>
        <a:bodyPr/>
        <a:lstStyle/>
        <a:p>
          <a:endParaRPr lang="en-US"/>
        </a:p>
      </dgm:t>
    </dgm:pt>
    <dgm:pt modelId="{339EE26A-5F79-6740-9A80-CB5034CDA8B1}" type="pres">
      <dgm:prSet presAssocID="{C13055D0-819B-E845-B5D1-9D6B3C2DAD40}" presName="spacing" presStyleCnt="0"/>
      <dgm:spPr/>
    </dgm:pt>
    <dgm:pt modelId="{44908AB4-6CD5-4B47-823D-4270DAAABCC6}" type="pres">
      <dgm:prSet presAssocID="{DE1F6743-F2C0-6345-B65A-EC19667E9D8C}" presName="composite" presStyleCnt="0"/>
      <dgm:spPr/>
    </dgm:pt>
    <dgm:pt modelId="{EB48F724-C9F7-3544-8BE2-B4A55E1EA74F}" type="pres">
      <dgm:prSet presAssocID="{DE1F6743-F2C0-6345-B65A-EC19667E9D8C}" presName="imgShp" presStyleLbl="fgImgPlace1" presStyleIdx="2" presStyleCnt="3" custScaleX="107479" custScaleY="107479" custLinFactNeighborX="-41385"/>
      <dgm:spPr/>
    </dgm:pt>
    <dgm:pt modelId="{3F6CFC6B-DA90-A141-B9AB-9439ABDCC33B}" type="pres">
      <dgm:prSet presAssocID="{DE1F6743-F2C0-6345-B65A-EC19667E9D8C}" presName="txShp" presStyleLbl="node1" presStyleIdx="2" presStyleCnt="3" custScaleX="116031" custScaleY="67468" custLinFactNeighborX="-1243">
        <dgm:presLayoutVars>
          <dgm:bulletEnabled val="1"/>
        </dgm:presLayoutVars>
      </dgm:prSet>
      <dgm:spPr/>
      <dgm:t>
        <a:bodyPr/>
        <a:lstStyle/>
        <a:p>
          <a:endParaRPr lang="en-US"/>
        </a:p>
      </dgm:t>
    </dgm:pt>
  </dgm:ptLst>
  <dgm:cxnLst>
    <dgm:cxn modelId="{129E8322-4901-FB4D-A1AA-C2B8CE2EB72F}" srcId="{1A9E7EE8-E130-3044-9A23-9C85FD9BD2C5}" destId="{2C0B7B59-67FE-F042-8F62-D1ED17742EEE}" srcOrd="1" destOrd="0" parTransId="{B060AF2C-D927-6D44-9E65-ABE3342CDFA4}" sibTransId="{C13055D0-819B-E845-B5D1-9D6B3C2DAD40}"/>
    <dgm:cxn modelId="{45A9AB32-CD5E-42E3-AAAC-7CB59F1C1716}" type="presOf" srcId="{2C0B7B59-67FE-F042-8F62-D1ED17742EEE}" destId="{68E88D13-4E84-FF4C-970E-7A11B21E5264}" srcOrd="0" destOrd="0" presId="urn:microsoft.com/office/officeart/2005/8/layout/vList3"/>
    <dgm:cxn modelId="{D6E36A51-6BAC-2A4B-A00B-68830EDFFFDD}" srcId="{1A9E7EE8-E130-3044-9A23-9C85FD9BD2C5}" destId="{BFEFAB3A-3DED-3842-AAD8-C3AA354C89EF}" srcOrd="0" destOrd="0" parTransId="{19AF4B71-2BBA-3B4F-A2F5-57132841C4FA}" sibTransId="{C978406A-D7E1-264E-86BC-CFCFD39D96FD}"/>
    <dgm:cxn modelId="{CE473DD1-91D3-4C6D-90A7-82ACADE7D940}" type="presOf" srcId="{BFEFAB3A-3DED-3842-AAD8-C3AA354C89EF}" destId="{B102A910-ED3B-9746-8627-4234313BB29A}" srcOrd="0" destOrd="0" presId="urn:microsoft.com/office/officeart/2005/8/layout/vList3"/>
    <dgm:cxn modelId="{0D8600C3-24DD-584F-8B2C-807AC777C53A}" srcId="{1A9E7EE8-E130-3044-9A23-9C85FD9BD2C5}" destId="{DE1F6743-F2C0-6345-B65A-EC19667E9D8C}" srcOrd="2" destOrd="0" parTransId="{6C1DBB01-99A9-6842-8B54-780E2ABF23B1}" sibTransId="{346950B0-8652-9446-8EA9-D649D2656134}"/>
    <dgm:cxn modelId="{602782DC-652B-49DA-BDAC-0222684763CA}" type="presOf" srcId="{DE1F6743-F2C0-6345-B65A-EC19667E9D8C}" destId="{3F6CFC6B-DA90-A141-B9AB-9439ABDCC33B}" srcOrd="0" destOrd="0" presId="urn:microsoft.com/office/officeart/2005/8/layout/vList3"/>
    <dgm:cxn modelId="{28BC1D8A-7DFD-47D5-8B5B-15644547689C}" type="presOf" srcId="{1A9E7EE8-E130-3044-9A23-9C85FD9BD2C5}" destId="{15796B7E-D5B7-7742-AE17-6EE8BC790D13}" srcOrd="0" destOrd="0" presId="urn:microsoft.com/office/officeart/2005/8/layout/vList3"/>
    <dgm:cxn modelId="{7C468C23-FC76-44C7-B5CE-818116E7CC81}" type="presParOf" srcId="{15796B7E-D5B7-7742-AE17-6EE8BC790D13}" destId="{8A78BD8A-1103-A240-B3B3-943AEA7DB1C8}" srcOrd="0" destOrd="0" presId="urn:microsoft.com/office/officeart/2005/8/layout/vList3"/>
    <dgm:cxn modelId="{E3FA991C-B083-4423-89BC-4FA1FC371DB1}" type="presParOf" srcId="{8A78BD8A-1103-A240-B3B3-943AEA7DB1C8}" destId="{1923EBB9-975F-F846-9EBB-DE96430B5A01}" srcOrd="0" destOrd="0" presId="urn:microsoft.com/office/officeart/2005/8/layout/vList3"/>
    <dgm:cxn modelId="{F0CAD6DD-B80E-44E9-BABB-6102113375F1}" type="presParOf" srcId="{8A78BD8A-1103-A240-B3B3-943AEA7DB1C8}" destId="{B102A910-ED3B-9746-8627-4234313BB29A}" srcOrd="1" destOrd="0" presId="urn:microsoft.com/office/officeart/2005/8/layout/vList3"/>
    <dgm:cxn modelId="{0330ECB1-6E5D-4398-AE8F-B0DFD1574E80}" type="presParOf" srcId="{15796B7E-D5B7-7742-AE17-6EE8BC790D13}" destId="{952EB71F-BA54-C34B-BC8A-96A89F2C1595}" srcOrd="1" destOrd="0" presId="urn:microsoft.com/office/officeart/2005/8/layout/vList3"/>
    <dgm:cxn modelId="{939A1130-83D5-4900-AA4D-97209ACC4822}" type="presParOf" srcId="{15796B7E-D5B7-7742-AE17-6EE8BC790D13}" destId="{247CA09F-7F2B-224B-B001-DF6F1B651DCC}" srcOrd="2" destOrd="0" presId="urn:microsoft.com/office/officeart/2005/8/layout/vList3"/>
    <dgm:cxn modelId="{9FBE064B-9CE3-40A9-B3B4-96132CD3ED01}" type="presParOf" srcId="{247CA09F-7F2B-224B-B001-DF6F1B651DCC}" destId="{39E35A0F-047E-264C-858C-CB0E013420CE}" srcOrd="0" destOrd="0" presId="urn:microsoft.com/office/officeart/2005/8/layout/vList3"/>
    <dgm:cxn modelId="{75F95A95-7740-4957-8DF2-34A8075BB3B4}" type="presParOf" srcId="{247CA09F-7F2B-224B-B001-DF6F1B651DCC}" destId="{68E88D13-4E84-FF4C-970E-7A11B21E5264}" srcOrd="1" destOrd="0" presId="urn:microsoft.com/office/officeart/2005/8/layout/vList3"/>
    <dgm:cxn modelId="{38E74BF4-CDB8-4CE1-B47A-3568CE59407C}" type="presParOf" srcId="{15796B7E-D5B7-7742-AE17-6EE8BC790D13}" destId="{339EE26A-5F79-6740-9A80-CB5034CDA8B1}" srcOrd="3" destOrd="0" presId="urn:microsoft.com/office/officeart/2005/8/layout/vList3"/>
    <dgm:cxn modelId="{2C246FA1-D237-44B7-ABD5-37C848C78D76}" type="presParOf" srcId="{15796B7E-D5B7-7742-AE17-6EE8BC790D13}" destId="{44908AB4-6CD5-4B47-823D-4270DAAABCC6}" srcOrd="4" destOrd="0" presId="urn:microsoft.com/office/officeart/2005/8/layout/vList3"/>
    <dgm:cxn modelId="{87699374-2B05-481F-A7D7-2D8EC1C0F395}" type="presParOf" srcId="{44908AB4-6CD5-4B47-823D-4270DAAABCC6}" destId="{EB48F724-C9F7-3544-8BE2-B4A55E1EA74F}" srcOrd="0" destOrd="0" presId="urn:microsoft.com/office/officeart/2005/8/layout/vList3"/>
    <dgm:cxn modelId="{87218C6C-1F38-42B9-A647-4E0E26796CCC}" type="presParOf" srcId="{44908AB4-6CD5-4B47-823D-4270DAAABCC6}" destId="{3F6CFC6B-DA90-A141-B9AB-9439ABDCC33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C67248A-D03F-5D4E-A742-C02F1FB0F634}" type="doc">
      <dgm:prSet loTypeId="urn:microsoft.com/office/officeart/2005/8/layout/radial5" loCatId="" qsTypeId="urn:microsoft.com/office/officeart/2005/8/quickstyle/simple4" qsCatId="simple" csTypeId="urn:microsoft.com/office/officeart/2005/8/colors/accent1_2" csCatId="accent1" phldr="1"/>
      <dgm:spPr/>
      <dgm:t>
        <a:bodyPr/>
        <a:lstStyle/>
        <a:p>
          <a:endParaRPr lang="en-US"/>
        </a:p>
      </dgm:t>
    </dgm:pt>
    <dgm:pt modelId="{C238C86B-D1AB-D641-8514-57E35F12D209}">
      <dgm:prSet phldrT="[Text]" phldr="1"/>
      <dgm:spPr>
        <a:solidFill>
          <a:srgbClr val="EB212E"/>
        </a:solidFill>
        <a:effectLst/>
      </dgm:spPr>
      <dgm:t>
        <a:bodyPr/>
        <a:lstStyle/>
        <a:p>
          <a:endParaRPr lang="en-US" dirty="0"/>
        </a:p>
      </dgm:t>
    </dgm:pt>
    <dgm:pt modelId="{C01FBF6C-9C1E-764D-B4FD-396679BC937B}" type="parTrans" cxnId="{E425997B-3C0C-5946-805F-E72CC25ED4B3}">
      <dgm:prSet/>
      <dgm:spPr/>
      <dgm:t>
        <a:bodyPr/>
        <a:lstStyle/>
        <a:p>
          <a:endParaRPr lang="en-US"/>
        </a:p>
      </dgm:t>
    </dgm:pt>
    <dgm:pt modelId="{99B65825-1060-734C-A0EE-2CF355594A06}" type="sibTrans" cxnId="{E425997B-3C0C-5946-805F-E72CC25ED4B3}">
      <dgm:prSet/>
      <dgm:spPr/>
      <dgm:t>
        <a:bodyPr/>
        <a:lstStyle/>
        <a:p>
          <a:endParaRPr lang="en-US"/>
        </a:p>
      </dgm:t>
    </dgm:pt>
    <dgm:pt modelId="{D6064A91-B355-F248-B3EE-54CA1CA2A285}">
      <dgm:prSet phldrT="[Text]" phldr="1"/>
      <dgm:spPr>
        <a:solidFill>
          <a:srgbClr val="7491A4"/>
        </a:solidFill>
        <a:effectLst/>
      </dgm:spPr>
      <dgm:t>
        <a:bodyPr/>
        <a:lstStyle/>
        <a:p>
          <a:endParaRPr lang="en-US" dirty="0"/>
        </a:p>
      </dgm:t>
    </dgm:pt>
    <dgm:pt modelId="{58CCD511-C860-3E42-B462-201F3432458B}" type="parTrans" cxnId="{08495657-33B9-6748-8DC9-BEF2B5039594}">
      <dgm:prSet/>
      <dgm:spPr>
        <a:solidFill>
          <a:schemeClr val="bg2"/>
        </a:solidFill>
        <a:effectLst/>
      </dgm:spPr>
      <dgm:t>
        <a:bodyPr/>
        <a:lstStyle/>
        <a:p>
          <a:endParaRPr lang="en-US"/>
        </a:p>
      </dgm:t>
    </dgm:pt>
    <dgm:pt modelId="{DC2DB554-F912-CD44-A25B-F2D9B97B2689}" type="sibTrans" cxnId="{08495657-33B9-6748-8DC9-BEF2B5039594}">
      <dgm:prSet/>
      <dgm:spPr/>
      <dgm:t>
        <a:bodyPr/>
        <a:lstStyle/>
        <a:p>
          <a:endParaRPr lang="en-US"/>
        </a:p>
      </dgm:t>
    </dgm:pt>
    <dgm:pt modelId="{490F6ABD-E226-4F49-A2B7-EB05672C03C8}">
      <dgm:prSet phldrT="[Text]" phldr="1"/>
      <dgm:spPr>
        <a:solidFill>
          <a:srgbClr val="A32477"/>
        </a:solidFill>
        <a:effectLst/>
      </dgm:spPr>
      <dgm:t>
        <a:bodyPr/>
        <a:lstStyle/>
        <a:p>
          <a:endParaRPr lang="en-US"/>
        </a:p>
      </dgm:t>
    </dgm:pt>
    <dgm:pt modelId="{3D5C6B81-290E-5B41-8FBF-D4D47FB7658F}" type="parTrans" cxnId="{A24E07F5-0CDD-F64F-A74D-ED82C6FCCF51}">
      <dgm:prSet/>
      <dgm:spPr>
        <a:solidFill>
          <a:schemeClr val="bg2"/>
        </a:solidFill>
        <a:effectLst/>
      </dgm:spPr>
      <dgm:t>
        <a:bodyPr/>
        <a:lstStyle/>
        <a:p>
          <a:endParaRPr lang="en-US"/>
        </a:p>
      </dgm:t>
    </dgm:pt>
    <dgm:pt modelId="{26C563D6-AD43-A646-9EF2-528605FED29A}" type="sibTrans" cxnId="{A24E07F5-0CDD-F64F-A74D-ED82C6FCCF51}">
      <dgm:prSet/>
      <dgm:spPr/>
      <dgm:t>
        <a:bodyPr/>
        <a:lstStyle/>
        <a:p>
          <a:endParaRPr lang="en-US"/>
        </a:p>
      </dgm:t>
    </dgm:pt>
    <dgm:pt modelId="{CF62987F-9B4A-D847-948D-786BDC859132}">
      <dgm:prSet phldrT="[Text]" phldr="1"/>
      <dgm:spPr>
        <a:solidFill>
          <a:srgbClr val="F38230"/>
        </a:solidFill>
        <a:effectLst/>
      </dgm:spPr>
      <dgm:t>
        <a:bodyPr/>
        <a:lstStyle/>
        <a:p>
          <a:endParaRPr lang="en-US"/>
        </a:p>
      </dgm:t>
    </dgm:pt>
    <dgm:pt modelId="{773ECA26-AD74-FD41-86D7-967A9CD84A5A}" type="parTrans" cxnId="{81EB330D-12E4-FD4D-A7EE-95AA79755C6A}">
      <dgm:prSet/>
      <dgm:spPr>
        <a:solidFill>
          <a:schemeClr val="bg2"/>
        </a:solidFill>
        <a:effectLst/>
      </dgm:spPr>
      <dgm:t>
        <a:bodyPr/>
        <a:lstStyle/>
        <a:p>
          <a:endParaRPr lang="en-US"/>
        </a:p>
      </dgm:t>
    </dgm:pt>
    <dgm:pt modelId="{A4222FDC-01B6-464C-B4D4-A067CDA5A307}" type="sibTrans" cxnId="{81EB330D-12E4-FD4D-A7EE-95AA79755C6A}">
      <dgm:prSet/>
      <dgm:spPr/>
      <dgm:t>
        <a:bodyPr/>
        <a:lstStyle/>
        <a:p>
          <a:endParaRPr lang="en-US"/>
        </a:p>
      </dgm:t>
    </dgm:pt>
    <dgm:pt modelId="{574666C9-9808-3F46-8C76-55A636A78EE5}">
      <dgm:prSet phldrT="[Text]" phldr="1"/>
      <dgm:spPr>
        <a:solidFill>
          <a:srgbClr val="00A1C9"/>
        </a:solidFill>
        <a:effectLst/>
      </dgm:spPr>
      <dgm:t>
        <a:bodyPr/>
        <a:lstStyle/>
        <a:p>
          <a:endParaRPr lang="en-US"/>
        </a:p>
      </dgm:t>
    </dgm:pt>
    <dgm:pt modelId="{6F79198E-6BB9-FE4B-87A0-BEAB5A630F4C}" type="parTrans" cxnId="{EDA1C692-FA3D-BC47-B32F-D570C737B1CD}">
      <dgm:prSet/>
      <dgm:spPr>
        <a:solidFill>
          <a:schemeClr val="bg2"/>
        </a:solidFill>
        <a:effectLst/>
      </dgm:spPr>
      <dgm:t>
        <a:bodyPr/>
        <a:lstStyle/>
        <a:p>
          <a:endParaRPr lang="en-US"/>
        </a:p>
      </dgm:t>
    </dgm:pt>
    <dgm:pt modelId="{D377A9C1-BB97-9646-89E6-49E06B2EE90C}" type="sibTrans" cxnId="{EDA1C692-FA3D-BC47-B32F-D570C737B1CD}">
      <dgm:prSet/>
      <dgm:spPr/>
      <dgm:t>
        <a:bodyPr/>
        <a:lstStyle/>
        <a:p>
          <a:endParaRPr lang="en-US"/>
        </a:p>
      </dgm:t>
    </dgm:pt>
    <dgm:pt modelId="{77E16634-80EC-6140-92CC-80639E330F67}">
      <dgm:prSet/>
      <dgm:spPr>
        <a:solidFill>
          <a:srgbClr val="78AF4A"/>
        </a:solidFill>
        <a:effectLst/>
      </dgm:spPr>
      <dgm:t>
        <a:bodyPr/>
        <a:lstStyle/>
        <a:p>
          <a:r>
            <a:rPr lang="en-US" dirty="0" smtClean="0"/>
            <a:t>[Text]</a:t>
          </a:r>
          <a:endParaRPr lang="en-US" dirty="0"/>
        </a:p>
      </dgm:t>
    </dgm:pt>
    <dgm:pt modelId="{560F410D-3011-6244-A89B-654D520E228D}" type="parTrans" cxnId="{DEB455A4-3445-6445-B75C-202B5FCAA20E}">
      <dgm:prSet/>
      <dgm:spPr>
        <a:solidFill>
          <a:schemeClr val="bg2"/>
        </a:solidFill>
        <a:effectLst/>
      </dgm:spPr>
      <dgm:t>
        <a:bodyPr/>
        <a:lstStyle/>
        <a:p>
          <a:endParaRPr lang="en-US"/>
        </a:p>
      </dgm:t>
    </dgm:pt>
    <dgm:pt modelId="{237D5DFD-8251-8A42-9DB1-B7201ACE0954}" type="sibTrans" cxnId="{DEB455A4-3445-6445-B75C-202B5FCAA20E}">
      <dgm:prSet/>
      <dgm:spPr/>
      <dgm:t>
        <a:bodyPr/>
        <a:lstStyle/>
        <a:p>
          <a:endParaRPr lang="en-US"/>
        </a:p>
      </dgm:t>
    </dgm:pt>
    <dgm:pt modelId="{BA1F57E3-B7A4-724A-BD5B-FF5335A2E314}" type="pres">
      <dgm:prSet presAssocID="{4C67248A-D03F-5D4E-A742-C02F1FB0F634}" presName="Name0" presStyleCnt="0">
        <dgm:presLayoutVars>
          <dgm:chMax val="1"/>
          <dgm:dir/>
          <dgm:animLvl val="ctr"/>
          <dgm:resizeHandles val="exact"/>
        </dgm:presLayoutVars>
      </dgm:prSet>
      <dgm:spPr/>
      <dgm:t>
        <a:bodyPr/>
        <a:lstStyle/>
        <a:p>
          <a:endParaRPr lang="en-US"/>
        </a:p>
      </dgm:t>
    </dgm:pt>
    <dgm:pt modelId="{FE24553E-670E-C045-A49E-186C2789162C}" type="pres">
      <dgm:prSet presAssocID="{C238C86B-D1AB-D641-8514-57E35F12D209}" presName="centerShape" presStyleLbl="node0" presStyleIdx="0" presStyleCnt="1"/>
      <dgm:spPr/>
      <dgm:t>
        <a:bodyPr/>
        <a:lstStyle/>
        <a:p>
          <a:endParaRPr lang="en-US"/>
        </a:p>
      </dgm:t>
    </dgm:pt>
    <dgm:pt modelId="{C8C65BD7-2299-DC4A-B04A-2D634FD231E4}" type="pres">
      <dgm:prSet presAssocID="{58CCD511-C860-3E42-B462-201F3432458B}" presName="parTrans" presStyleLbl="sibTrans2D1" presStyleIdx="0" presStyleCnt="5"/>
      <dgm:spPr/>
      <dgm:t>
        <a:bodyPr/>
        <a:lstStyle/>
        <a:p>
          <a:endParaRPr lang="en-US"/>
        </a:p>
      </dgm:t>
    </dgm:pt>
    <dgm:pt modelId="{548FEF60-7EC8-9F44-9EE8-048A7FAC38FE}" type="pres">
      <dgm:prSet presAssocID="{58CCD511-C860-3E42-B462-201F3432458B}" presName="connectorText" presStyleLbl="sibTrans2D1" presStyleIdx="0" presStyleCnt="5"/>
      <dgm:spPr/>
      <dgm:t>
        <a:bodyPr/>
        <a:lstStyle/>
        <a:p>
          <a:endParaRPr lang="en-US"/>
        </a:p>
      </dgm:t>
    </dgm:pt>
    <dgm:pt modelId="{7D341172-2F5A-414D-80B0-B28E6119207B}" type="pres">
      <dgm:prSet presAssocID="{D6064A91-B355-F248-B3EE-54CA1CA2A285}" presName="node" presStyleLbl="node1" presStyleIdx="0" presStyleCnt="5">
        <dgm:presLayoutVars>
          <dgm:bulletEnabled val="1"/>
        </dgm:presLayoutVars>
      </dgm:prSet>
      <dgm:spPr/>
      <dgm:t>
        <a:bodyPr/>
        <a:lstStyle/>
        <a:p>
          <a:endParaRPr lang="en-US"/>
        </a:p>
      </dgm:t>
    </dgm:pt>
    <dgm:pt modelId="{CCA89D93-6B98-2746-A840-2479672BA98F}" type="pres">
      <dgm:prSet presAssocID="{560F410D-3011-6244-A89B-654D520E228D}" presName="parTrans" presStyleLbl="sibTrans2D1" presStyleIdx="1" presStyleCnt="5"/>
      <dgm:spPr/>
      <dgm:t>
        <a:bodyPr/>
        <a:lstStyle/>
        <a:p>
          <a:endParaRPr lang="en-US"/>
        </a:p>
      </dgm:t>
    </dgm:pt>
    <dgm:pt modelId="{234EF596-56B8-4F4E-82CF-4A0130581DE0}" type="pres">
      <dgm:prSet presAssocID="{560F410D-3011-6244-A89B-654D520E228D}" presName="connectorText" presStyleLbl="sibTrans2D1" presStyleIdx="1" presStyleCnt="5"/>
      <dgm:spPr/>
      <dgm:t>
        <a:bodyPr/>
        <a:lstStyle/>
        <a:p>
          <a:endParaRPr lang="en-US"/>
        </a:p>
      </dgm:t>
    </dgm:pt>
    <dgm:pt modelId="{866DA06C-A216-634D-A2B9-59A1A926F01E}" type="pres">
      <dgm:prSet presAssocID="{77E16634-80EC-6140-92CC-80639E330F67}" presName="node" presStyleLbl="node1" presStyleIdx="1" presStyleCnt="5">
        <dgm:presLayoutVars>
          <dgm:bulletEnabled val="1"/>
        </dgm:presLayoutVars>
      </dgm:prSet>
      <dgm:spPr/>
      <dgm:t>
        <a:bodyPr/>
        <a:lstStyle/>
        <a:p>
          <a:endParaRPr lang="en-US"/>
        </a:p>
      </dgm:t>
    </dgm:pt>
    <dgm:pt modelId="{AED25B52-AE4C-A549-88F7-6A7827E45299}" type="pres">
      <dgm:prSet presAssocID="{3D5C6B81-290E-5B41-8FBF-D4D47FB7658F}" presName="parTrans" presStyleLbl="sibTrans2D1" presStyleIdx="2" presStyleCnt="5"/>
      <dgm:spPr/>
      <dgm:t>
        <a:bodyPr/>
        <a:lstStyle/>
        <a:p>
          <a:endParaRPr lang="en-US"/>
        </a:p>
      </dgm:t>
    </dgm:pt>
    <dgm:pt modelId="{22B42543-377A-F44E-99ED-2A134E5A585B}" type="pres">
      <dgm:prSet presAssocID="{3D5C6B81-290E-5B41-8FBF-D4D47FB7658F}" presName="connectorText" presStyleLbl="sibTrans2D1" presStyleIdx="2" presStyleCnt="5"/>
      <dgm:spPr/>
      <dgm:t>
        <a:bodyPr/>
        <a:lstStyle/>
        <a:p>
          <a:endParaRPr lang="en-US"/>
        </a:p>
      </dgm:t>
    </dgm:pt>
    <dgm:pt modelId="{346712BE-0BB8-F64F-A3A4-D895845833A6}" type="pres">
      <dgm:prSet presAssocID="{490F6ABD-E226-4F49-A2B7-EB05672C03C8}" presName="node" presStyleLbl="node1" presStyleIdx="2" presStyleCnt="5">
        <dgm:presLayoutVars>
          <dgm:bulletEnabled val="1"/>
        </dgm:presLayoutVars>
      </dgm:prSet>
      <dgm:spPr/>
      <dgm:t>
        <a:bodyPr/>
        <a:lstStyle/>
        <a:p>
          <a:endParaRPr lang="en-US"/>
        </a:p>
      </dgm:t>
    </dgm:pt>
    <dgm:pt modelId="{2988E3E2-0405-684D-968A-20D6F3CA1DFA}" type="pres">
      <dgm:prSet presAssocID="{773ECA26-AD74-FD41-86D7-967A9CD84A5A}" presName="parTrans" presStyleLbl="sibTrans2D1" presStyleIdx="3" presStyleCnt="5"/>
      <dgm:spPr/>
      <dgm:t>
        <a:bodyPr/>
        <a:lstStyle/>
        <a:p>
          <a:endParaRPr lang="en-US"/>
        </a:p>
      </dgm:t>
    </dgm:pt>
    <dgm:pt modelId="{700D5270-3F55-414D-9931-A09756894CE9}" type="pres">
      <dgm:prSet presAssocID="{773ECA26-AD74-FD41-86D7-967A9CD84A5A}" presName="connectorText" presStyleLbl="sibTrans2D1" presStyleIdx="3" presStyleCnt="5"/>
      <dgm:spPr/>
      <dgm:t>
        <a:bodyPr/>
        <a:lstStyle/>
        <a:p>
          <a:endParaRPr lang="en-US"/>
        </a:p>
      </dgm:t>
    </dgm:pt>
    <dgm:pt modelId="{E28C1DF2-C897-2248-975A-33A5B76D5108}" type="pres">
      <dgm:prSet presAssocID="{CF62987F-9B4A-D847-948D-786BDC859132}" presName="node" presStyleLbl="node1" presStyleIdx="3" presStyleCnt="5">
        <dgm:presLayoutVars>
          <dgm:bulletEnabled val="1"/>
        </dgm:presLayoutVars>
      </dgm:prSet>
      <dgm:spPr/>
      <dgm:t>
        <a:bodyPr/>
        <a:lstStyle/>
        <a:p>
          <a:endParaRPr lang="en-US"/>
        </a:p>
      </dgm:t>
    </dgm:pt>
    <dgm:pt modelId="{58E450A2-8E03-BE4D-97B3-7E98C21160AA}" type="pres">
      <dgm:prSet presAssocID="{6F79198E-6BB9-FE4B-87A0-BEAB5A630F4C}" presName="parTrans" presStyleLbl="sibTrans2D1" presStyleIdx="4" presStyleCnt="5"/>
      <dgm:spPr/>
      <dgm:t>
        <a:bodyPr/>
        <a:lstStyle/>
        <a:p>
          <a:endParaRPr lang="en-US"/>
        </a:p>
      </dgm:t>
    </dgm:pt>
    <dgm:pt modelId="{28926BCA-5B9C-A645-80B0-1EB414330B62}" type="pres">
      <dgm:prSet presAssocID="{6F79198E-6BB9-FE4B-87A0-BEAB5A630F4C}" presName="connectorText" presStyleLbl="sibTrans2D1" presStyleIdx="4" presStyleCnt="5"/>
      <dgm:spPr/>
      <dgm:t>
        <a:bodyPr/>
        <a:lstStyle/>
        <a:p>
          <a:endParaRPr lang="en-US"/>
        </a:p>
      </dgm:t>
    </dgm:pt>
    <dgm:pt modelId="{21165D53-831C-7F41-9F71-C87FE99DE6ED}" type="pres">
      <dgm:prSet presAssocID="{574666C9-9808-3F46-8C76-55A636A78EE5}" presName="node" presStyleLbl="node1" presStyleIdx="4" presStyleCnt="5">
        <dgm:presLayoutVars>
          <dgm:bulletEnabled val="1"/>
        </dgm:presLayoutVars>
      </dgm:prSet>
      <dgm:spPr/>
      <dgm:t>
        <a:bodyPr/>
        <a:lstStyle/>
        <a:p>
          <a:endParaRPr lang="en-US"/>
        </a:p>
      </dgm:t>
    </dgm:pt>
  </dgm:ptLst>
  <dgm:cxnLst>
    <dgm:cxn modelId="{A7F8C149-D5C2-4B07-A16E-0342817D1F2F}" type="presOf" srcId="{773ECA26-AD74-FD41-86D7-967A9CD84A5A}" destId="{700D5270-3F55-414D-9931-A09756894CE9}" srcOrd="1" destOrd="0" presId="urn:microsoft.com/office/officeart/2005/8/layout/radial5"/>
    <dgm:cxn modelId="{E425997B-3C0C-5946-805F-E72CC25ED4B3}" srcId="{4C67248A-D03F-5D4E-A742-C02F1FB0F634}" destId="{C238C86B-D1AB-D641-8514-57E35F12D209}" srcOrd="0" destOrd="0" parTransId="{C01FBF6C-9C1E-764D-B4FD-396679BC937B}" sibTransId="{99B65825-1060-734C-A0EE-2CF355594A06}"/>
    <dgm:cxn modelId="{B22F39FC-DC34-4A3C-BCC3-48C8F76D7E57}" type="presOf" srcId="{58CCD511-C860-3E42-B462-201F3432458B}" destId="{C8C65BD7-2299-DC4A-B04A-2D634FD231E4}" srcOrd="0" destOrd="0" presId="urn:microsoft.com/office/officeart/2005/8/layout/radial5"/>
    <dgm:cxn modelId="{749FD45A-608C-4485-AD61-1FF73289F496}" type="presOf" srcId="{773ECA26-AD74-FD41-86D7-967A9CD84A5A}" destId="{2988E3E2-0405-684D-968A-20D6F3CA1DFA}" srcOrd="0" destOrd="0" presId="urn:microsoft.com/office/officeart/2005/8/layout/radial5"/>
    <dgm:cxn modelId="{EDA1C692-FA3D-BC47-B32F-D570C737B1CD}" srcId="{C238C86B-D1AB-D641-8514-57E35F12D209}" destId="{574666C9-9808-3F46-8C76-55A636A78EE5}" srcOrd="4" destOrd="0" parTransId="{6F79198E-6BB9-FE4B-87A0-BEAB5A630F4C}" sibTransId="{D377A9C1-BB97-9646-89E6-49E06B2EE90C}"/>
    <dgm:cxn modelId="{C66B9E7A-CD55-4F21-AA1D-01A7A0A19E9E}" type="presOf" srcId="{4C67248A-D03F-5D4E-A742-C02F1FB0F634}" destId="{BA1F57E3-B7A4-724A-BD5B-FF5335A2E314}" srcOrd="0" destOrd="0" presId="urn:microsoft.com/office/officeart/2005/8/layout/radial5"/>
    <dgm:cxn modelId="{81EB330D-12E4-FD4D-A7EE-95AA79755C6A}" srcId="{C238C86B-D1AB-D641-8514-57E35F12D209}" destId="{CF62987F-9B4A-D847-948D-786BDC859132}" srcOrd="3" destOrd="0" parTransId="{773ECA26-AD74-FD41-86D7-967A9CD84A5A}" sibTransId="{A4222FDC-01B6-464C-B4D4-A067CDA5A307}"/>
    <dgm:cxn modelId="{A24E07F5-0CDD-F64F-A74D-ED82C6FCCF51}" srcId="{C238C86B-D1AB-D641-8514-57E35F12D209}" destId="{490F6ABD-E226-4F49-A2B7-EB05672C03C8}" srcOrd="2" destOrd="0" parTransId="{3D5C6B81-290E-5B41-8FBF-D4D47FB7658F}" sibTransId="{26C563D6-AD43-A646-9EF2-528605FED29A}"/>
    <dgm:cxn modelId="{0D218014-D12C-44D3-B727-319EF0620D90}" type="presOf" srcId="{6F79198E-6BB9-FE4B-87A0-BEAB5A630F4C}" destId="{58E450A2-8E03-BE4D-97B3-7E98C21160AA}" srcOrd="0" destOrd="0" presId="urn:microsoft.com/office/officeart/2005/8/layout/radial5"/>
    <dgm:cxn modelId="{720FA4E4-E516-4C44-B11B-EA7370DF29DA}" type="presOf" srcId="{6F79198E-6BB9-FE4B-87A0-BEAB5A630F4C}" destId="{28926BCA-5B9C-A645-80B0-1EB414330B62}" srcOrd="1" destOrd="0" presId="urn:microsoft.com/office/officeart/2005/8/layout/radial5"/>
    <dgm:cxn modelId="{1C9E6C34-CC05-48FF-BEB2-E528CAF708FC}" type="presOf" srcId="{77E16634-80EC-6140-92CC-80639E330F67}" destId="{866DA06C-A216-634D-A2B9-59A1A926F01E}" srcOrd="0" destOrd="0" presId="urn:microsoft.com/office/officeart/2005/8/layout/radial5"/>
    <dgm:cxn modelId="{2B46024A-4772-44A9-B7E9-2BF227946C76}" type="presOf" srcId="{CF62987F-9B4A-D847-948D-786BDC859132}" destId="{E28C1DF2-C897-2248-975A-33A5B76D5108}" srcOrd="0" destOrd="0" presId="urn:microsoft.com/office/officeart/2005/8/layout/radial5"/>
    <dgm:cxn modelId="{D149F3D4-CA89-4122-9413-9F05B9B4524E}" type="presOf" srcId="{58CCD511-C860-3E42-B462-201F3432458B}" destId="{548FEF60-7EC8-9F44-9EE8-048A7FAC38FE}" srcOrd="1" destOrd="0" presId="urn:microsoft.com/office/officeart/2005/8/layout/radial5"/>
    <dgm:cxn modelId="{DEB455A4-3445-6445-B75C-202B5FCAA20E}" srcId="{C238C86B-D1AB-D641-8514-57E35F12D209}" destId="{77E16634-80EC-6140-92CC-80639E330F67}" srcOrd="1" destOrd="0" parTransId="{560F410D-3011-6244-A89B-654D520E228D}" sibTransId="{237D5DFD-8251-8A42-9DB1-B7201ACE0954}"/>
    <dgm:cxn modelId="{C53C1524-3C1A-4450-82E0-4C72546F7035}" type="presOf" srcId="{C238C86B-D1AB-D641-8514-57E35F12D209}" destId="{FE24553E-670E-C045-A49E-186C2789162C}" srcOrd="0" destOrd="0" presId="urn:microsoft.com/office/officeart/2005/8/layout/radial5"/>
    <dgm:cxn modelId="{04702B72-F3AD-42C8-A32B-C2F43BA369E9}" type="presOf" srcId="{3D5C6B81-290E-5B41-8FBF-D4D47FB7658F}" destId="{22B42543-377A-F44E-99ED-2A134E5A585B}" srcOrd="1" destOrd="0" presId="urn:microsoft.com/office/officeart/2005/8/layout/radial5"/>
    <dgm:cxn modelId="{D35D0F37-32BE-47ED-B225-08AAF78A9DCA}" type="presOf" srcId="{490F6ABD-E226-4F49-A2B7-EB05672C03C8}" destId="{346712BE-0BB8-F64F-A3A4-D895845833A6}" srcOrd="0" destOrd="0" presId="urn:microsoft.com/office/officeart/2005/8/layout/radial5"/>
    <dgm:cxn modelId="{33B4156D-2596-4883-A909-09AC47007EE7}" type="presOf" srcId="{560F410D-3011-6244-A89B-654D520E228D}" destId="{234EF596-56B8-4F4E-82CF-4A0130581DE0}" srcOrd="1" destOrd="0" presId="urn:microsoft.com/office/officeart/2005/8/layout/radial5"/>
    <dgm:cxn modelId="{63A6DE78-1766-4173-9ABC-CCE8B29306BE}" type="presOf" srcId="{574666C9-9808-3F46-8C76-55A636A78EE5}" destId="{21165D53-831C-7F41-9F71-C87FE99DE6ED}" srcOrd="0" destOrd="0" presId="urn:microsoft.com/office/officeart/2005/8/layout/radial5"/>
    <dgm:cxn modelId="{08495657-33B9-6748-8DC9-BEF2B5039594}" srcId="{C238C86B-D1AB-D641-8514-57E35F12D209}" destId="{D6064A91-B355-F248-B3EE-54CA1CA2A285}" srcOrd="0" destOrd="0" parTransId="{58CCD511-C860-3E42-B462-201F3432458B}" sibTransId="{DC2DB554-F912-CD44-A25B-F2D9B97B2689}"/>
    <dgm:cxn modelId="{59D9FA00-F01A-4B00-A383-DCC995805D43}" type="presOf" srcId="{560F410D-3011-6244-A89B-654D520E228D}" destId="{CCA89D93-6B98-2746-A840-2479672BA98F}" srcOrd="0" destOrd="0" presId="urn:microsoft.com/office/officeart/2005/8/layout/radial5"/>
    <dgm:cxn modelId="{F1D9F648-7138-4F9E-970F-3B7805A2375C}" type="presOf" srcId="{D6064A91-B355-F248-B3EE-54CA1CA2A285}" destId="{7D341172-2F5A-414D-80B0-B28E6119207B}" srcOrd="0" destOrd="0" presId="urn:microsoft.com/office/officeart/2005/8/layout/radial5"/>
    <dgm:cxn modelId="{B0F70DBA-7A3F-4601-8FA5-141AB28FCDAB}" type="presOf" srcId="{3D5C6B81-290E-5B41-8FBF-D4D47FB7658F}" destId="{AED25B52-AE4C-A549-88F7-6A7827E45299}" srcOrd="0" destOrd="0" presId="urn:microsoft.com/office/officeart/2005/8/layout/radial5"/>
    <dgm:cxn modelId="{59BFCCB7-F96C-4273-8945-9F755999C866}" type="presParOf" srcId="{BA1F57E3-B7A4-724A-BD5B-FF5335A2E314}" destId="{FE24553E-670E-C045-A49E-186C2789162C}" srcOrd="0" destOrd="0" presId="urn:microsoft.com/office/officeart/2005/8/layout/radial5"/>
    <dgm:cxn modelId="{21AB4388-FBE9-4584-9C9B-E72F9A1CFBFB}" type="presParOf" srcId="{BA1F57E3-B7A4-724A-BD5B-FF5335A2E314}" destId="{C8C65BD7-2299-DC4A-B04A-2D634FD231E4}" srcOrd="1" destOrd="0" presId="urn:microsoft.com/office/officeart/2005/8/layout/radial5"/>
    <dgm:cxn modelId="{61CEBF0B-045A-4659-B1D3-150E9A89D419}" type="presParOf" srcId="{C8C65BD7-2299-DC4A-B04A-2D634FD231E4}" destId="{548FEF60-7EC8-9F44-9EE8-048A7FAC38FE}" srcOrd="0" destOrd="0" presId="urn:microsoft.com/office/officeart/2005/8/layout/radial5"/>
    <dgm:cxn modelId="{4797989A-B6DB-45AD-A972-3F71E144E5B2}" type="presParOf" srcId="{BA1F57E3-B7A4-724A-BD5B-FF5335A2E314}" destId="{7D341172-2F5A-414D-80B0-B28E6119207B}" srcOrd="2" destOrd="0" presId="urn:microsoft.com/office/officeart/2005/8/layout/radial5"/>
    <dgm:cxn modelId="{DC5FED80-777E-434B-8DBC-47CDD74675BD}" type="presParOf" srcId="{BA1F57E3-B7A4-724A-BD5B-FF5335A2E314}" destId="{CCA89D93-6B98-2746-A840-2479672BA98F}" srcOrd="3" destOrd="0" presId="urn:microsoft.com/office/officeart/2005/8/layout/radial5"/>
    <dgm:cxn modelId="{B643523C-864E-4BD1-A3D1-ED35C66AE1F7}" type="presParOf" srcId="{CCA89D93-6B98-2746-A840-2479672BA98F}" destId="{234EF596-56B8-4F4E-82CF-4A0130581DE0}" srcOrd="0" destOrd="0" presId="urn:microsoft.com/office/officeart/2005/8/layout/radial5"/>
    <dgm:cxn modelId="{2B7A6BBD-C52C-4BB2-B898-D7E21AEAE325}" type="presParOf" srcId="{BA1F57E3-B7A4-724A-BD5B-FF5335A2E314}" destId="{866DA06C-A216-634D-A2B9-59A1A926F01E}" srcOrd="4" destOrd="0" presId="urn:microsoft.com/office/officeart/2005/8/layout/radial5"/>
    <dgm:cxn modelId="{52654997-78B9-4377-832B-79BBA0B1B98B}" type="presParOf" srcId="{BA1F57E3-B7A4-724A-BD5B-FF5335A2E314}" destId="{AED25B52-AE4C-A549-88F7-6A7827E45299}" srcOrd="5" destOrd="0" presId="urn:microsoft.com/office/officeart/2005/8/layout/radial5"/>
    <dgm:cxn modelId="{033FD664-F1B4-4C00-995E-2C5028080663}" type="presParOf" srcId="{AED25B52-AE4C-A549-88F7-6A7827E45299}" destId="{22B42543-377A-F44E-99ED-2A134E5A585B}" srcOrd="0" destOrd="0" presId="urn:microsoft.com/office/officeart/2005/8/layout/radial5"/>
    <dgm:cxn modelId="{B927BFEF-9946-41B1-89B5-4545030E94DE}" type="presParOf" srcId="{BA1F57E3-B7A4-724A-BD5B-FF5335A2E314}" destId="{346712BE-0BB8-F64F-A3A4-D895845833A6}" srcOrd="6" destOrd="0" presId="urn:microsoft.com/office/officeart/2005/8/layout/radial5"/>
    <dgm:cxn modelId="{A9622113-0512-4DC1-A7C9-5DE7EB056D1E}" type="presParOf" srcId="{BA1F57E3-B7A4-724A-BD5B-FF5335A2E314}" destId="{2988E3E2-0405-684D-968A-20D6F3CA1DFA}" srcOrd="7" destOrd="0" presId="urn:microsoft.com/office/officeart/2005/8/layout/radial5"/>
    <dgm:cxn modelId="{4A3F2687-7216-42B6-A48A-76A9D0E8FDEC}" type="presParOf" srcId="{2988E3E2-0405-684D-968A-20D6F3CA1DFA}" destId="{700D5270-3F55-414D-9931-A09756894CE9}" srcOrd="0" destOrd="0" presId="urn:microsoft.com/office/officeart/2005/8/layout/radial5"/>
    <dgm:cxn modelId="{49949E8A-4E5E-4FE7-8306-262D153DA270}" type="presParOf" srcId="{BA1F57E3-B7A4-724A-BD5B-FF5335A2E314}" destId="{E28C1DF2-C897-2248-975A-33A5B76D5108}" srcOrd="8" destOrd="0" presId="urn:microsoft.com/office/officeart/2005/8/layout/radial5"/>
    <dgm:cxn modelId="{16545385-7E3A-40DA-81B6-D0C4EDAA1D4E}" type="presParOf" srcId="{BA1F57E3-B7A4-724A-BD5B-FF5335A2E314}" destId="{58E450A2-8E03-BE4D-97B3-7E98C21160AA}" srcOrd="9" destOrd="0" presId="urn:microsoft.com/office/officeart/2005/8/layout/radial5"/>
    <dgm:cxn modelId="{C7939B1B-3097-45D5-8578-821D9D248DB7}" type="presParOf" srcId="{58E450A2-8E03-BE4D-97B3-7E98C21160AA}" destId="{28926BCA-5B9C-A645-80B0-1EB414330B62}" srcOrd="0" destOrd="0" presId="urn:microsoft.com/office/officeart/2005/8/layout/radial5"/>
    <dgm:cxn modelId="{E2C708C4-2254-4D3C-B4B5-C22475F731A3}" type="presParOf" srcId="{BA1F57E3-B7A4-724A-BD5B-FF5335A2E314}" destId="{21165D53-831C-7F41-9F71-C87FE99DE6ED}" srcOrd="10"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1A9E7EE8-E130-3044-9A23-9C85FD9BD2C5}" type="doc">
      <dgm:prSet loTypeId="urn:microsoft.com/office/officeart/2005/8/layout/vList3" loCatId="" qsTypeId="urn:microsoft.com/office/officeart/2005/8/quickstyle/simple1" qsCatId="simple" csTypeId="urn:microsoft.com/office/officeart/2005/8/colors/accent1_2" csCatId="accent1" phldr="1"/>
      <dgm:spPr/>
    </dgm:pt>
    <dgm:pt modelId="{BFEFAB3A-3DED-3842-AAD8-C3AA354C89EF}">
      <dgm:prSet phldrT="[Text]"/>
      <dgm:spPr>
        <a:solidFill>
          <a:srgbClr val="7491A4"/>
        </a:solidFill>
      </dgm:spPr>
      <dgm:t>
        <a:bodyPr anchor="ctr" anchorCtr="0"/>
        <a:lstStyle/>
        <a:p>
          <a:endParaRPr lang="en-US" dirty="0"/>
        </a:p>
      </dgm:t>
    </dgm:pt>
    <dgm:pt modelId="{19AF4B71-2BBA-3B4F-A2F5-57132841C4FA}" type="parTrans" cxnId="{D6E36A51-6BAC-2A4B-A00B-68830EDFFFDD}">
      <dgm:prSet/>
      <dgm:spPr/>
      <dgm:t>
        <a:bodyPr/>
        <a:lstStyle/>
        <a:p>
          <a:endParaRPr lang="en-US"/>
        </a:p>
      </dgm:t>
    </dgm:pt>
    <dgm:pt modelId="{C978406A-D7E1-264E-86BC-CFCFD39D96FD}" type="sibTrans" cxnId="{D6E36A51-6BAC-2A4B-A00B-68830EDFFFDD}">
      <dgm:prSet/>
      <dgm:spPr/>
      <dgm:t>
        <a:bodyPr/>
        <a:lstStyle/>
        <a:p>
          <a:endParaRPr lang="en-US"/>
        </a:p>
      </dgm:t>
    </dgm:pt>
    <dgm:pt modelId="{2C0B7B59-67FE-F042-8F62-D1ED17742EEE}">
      <dgm:prSet phldrT="[Text]" phldr="1"/>
      <dgm:spPr>
        <a:solidFill>
          <a:srgbClr val="7491A4"/>
        </a:solidFill>
      </dgm:spPr>
      <dgm:t>
        <a:bodyPr anchor="ctr" anchorCtr="0"/>
        <a:lstStyle/>
        <a:p>
          <a:endParaRPr lang="en-US" dirty="0"/>
        </a:p>
      </dgm:t>
    </dgm:pt>
    <dgm:pt modelId="{B060AF2C-D927-6D44-9E65-ABE3342CDFA4}" type="parTrans" cxnId="{129E8322-4901-FB4D-A1AA-C2B8CE2EB72F}">
      <dgm:prSet/>
      <dgm:spPr/>
      <dgm:t>
        <a:bodyPr/>
        <a:lstStyle/>
        <a:p>
          <a:endParaRPr lang="en-US"/>
        </a:p>
      </dgm:t>
    </dgm:pt>
    <dgm:pt modelId="{C13055D0-819B-E845-B5D1-9D6B3C2DAD40}" type="sibTrans" cxnId="{129E8322-4901-FB4D-A1AA-C2B8CE2EB72F}">
      <dgm:prSet/>
      <dgm:spPr/>
      <dgm:t>
        <a:bodyPr/>
        <a:lstStyle/>
        <a:p>
          <a:endParaRPr lang="en-US"/>
        </a:p>
      </dgm:t>
    </dgm:pt>
    <dgm:pt modelId="{DE1F6743-F2C0-6345-B65A-EC19667E9D8C}">
      <dgm:prSet phldrT="[Text]" phldr="1"/>
      <dgm:spPr>
        <a:solidFill>
          <a:srgbClr val="7491A4"/>
        </a:solidFill>
      </dgm:spPr>
      <dgm:t>
        <a:bodyPr anchor="ctr" anchorCtr="0"/>
        <a:lstStyle/>
        <a:p>
          <a:endParaRPr lang="en-US" dirty="0"/>
        </a:p>
      </dgm:t>
    </dgm:pt>
    <dgm:pt modelId="{6C1DBB01-99A9-6842-8B54-780E2ABF23B1}" type="parTrans" cxnId="{0D8600C3-24DD-584F-8B2C-807AC777C53A}">
      <dgm:prSet/>
      <dgm:spPr/>
      <dgm:t>
        <a:bodyPr/>
        <a:lstStyle/>
        <a:p>
          <a:endParaRPr lang="en-US"/>
        </a:p>
      </dgm:t>
    </dgm:pt>
    <dgm:pt modelId="{346950B0-8652-9446-8EA9-D649D2656134}" type="sibTrans" cxnId="{0D8600C3-24DD-584F-8B2C-807AC777C53A}">
      <dgm:prSet/>
      <dgm:spPr/>
      <dgm:t>
        <a:bodyPr/>
        <a:lstStyle/>
        <a:p>
          <a:endParaRPr lang="en-US"/>
        </a:p>
      </dgm:t>
    </dgm:pt>
    <dgm:pt modelId="{15796B7E-D5B7-7742-AE17-6EE8BC790D13}" type="pres">
      <dgm:prSet presAssocID="{1A9E7EE8-E130-3044-9A23-9C85FD9BD2C5}" presName="linearFlow" presStyleCnt="0">
        <dgm:presLayoutVars>
          <dgm:dir/>
          <dgm:resizeHandles val="exact"/>
        </dgm:presLayoutVars>
      </dgm:prSet>
      <dgm:spPr/>
    </dgm:pt>
    <dgm:pt modelId="{8A78BD8A-1103-A240-B3B3-943AEA7DB1C8}" type="pres">
      <dgm:prSet presAssocID="{BFEFAB3A-3DED-3842-AAD8-C3AA354C89EF}" presName="composite" presStyleCnt="0"/>
      <dgm:spPr/>
    </dgm:pt>
    <dgm:pt modelId="{1923EBB9-975F-F846-9EBB-DE96430B5A01}" type="pres">
      <dgm:prSet presAssocID="{BFEFAB3A-3DED-3842-AAD8-C3AA354C89EF}" presName="imgShp" presStyleLbl="fgImgPlace1" presStyleIdx="0" presStyleCnt="3" custScaleX="107479" custScaleY="107479" custLinFactNeighborX="-41385"/>
      <dgm:spPr/>
    </dgm:pt>
    <dgm:pt modelId="{B102A910-ED3B-9746-8627-4234313BB29A}" type="pres">
      <dgm:prSet presAssocID="{BFEFAB3A-3DED-3842-AAD8-C3AA354C89EF}" presName="txShp" presStyleLbl="node1" presStyleIdx="0" presStyleCnt="3" custScaleX="116031" custScaleY="67468" custLinFactNeighborX="-1243">
        <dgm:presLayoutVars>
          <dgm:bulletEnabled val="1"/>
        </dgm:presLayoutVars>
      </dgm:prSet>
      <dgm:spPr/>
      <dgm:t>
        <a:bodyPr/>
        <a:lstStyle/>
        <a:p>
          <a:endParaRPr lang="en-US"/>
        </a:p>
      </dgm:t>
    </dgm:pt>
    <dgm:pt modelId="{952EB71F-BA54-C34B-BC8A-96A89F2C1595}" type="pres">
      <dgm:prSet presAssocID="{C978406A-D7E1-264E-86BC-CFCFD39D96FD}" presName="spacing" presStyleCnt="0"/>
      <dgm:spPr/>
    </dgm:pt>
    <dgm:pt modelId="{247CA09F-7F2B-224B-B001-DF6F1B651DCC}" type="pres">
      <dgm:prSet presAssocID="{2C0B7B59-67FE-F042-8F62-D1ED17742EEE}" presName="composite" presStyleCnt="0"/>
      <dgm:spPr/>
    </dgm:pt>
    <dgm:pt modelId="{39E35A0F-047E-264C-858C-CB0E013420CE}" type="pres">
      <dgm:prSet presAssocID="{2C0B7B59-67FE-F042-8F62-D1ED17742EEE}" presName="imgShp" presStyleLbl="fgImgPlace1" presStyleIdx="1" presStyleCnt="3" custScaleX="107479" custScaleY="107479" custLinFactNeighborX="-41385"/>
      <dgm:spPr/>
    </dgm:pt>
    <dgm:pt modelId="{68E88D13-4E84-FF4C-970E-7A11B21E5264}" type="pres">
      <dgm:prSet presAssocID="{2C0B7B59-67FE-F042-8F62-D1ED17742EEE}" presName="txShp" presStyleLbl="node1" presStyleIdx="1" presStyleCnt="3" custScaleX="116031" custScaleY="67468" custLinFactNeighborX="-1243">
        <dgm:presLayoutVars>
          <dgm:bulletEnabled val="1"/>
        </dgm:presLayoutVars>
      </dgm:prSet>
      <dgm:spPr/>
      <dgm:t>
        <a:bodyPr/>
        <a:lstStyle/>
        <a:p>
          <a:endParaRPr lang="en-US"/>
        </a:p>
      </dgm:t>
    </dgm:pt>
    <dgm:pt modelId="{339EE26A-5F79-6740-9A80-CB5034CDA8B1}" type="pres">
      <dgm:prSet presAssocID="{C13055D0-819B-E845-B5D1-9D6B3C2DAD40}" presName="spacing" presStyleCnt="0"/>
      <dgm:spPr/>
    </dgm:pt>
    <dgm:pt modelId="{44908AB4-6CD5-4B47-823D-4270DAAABCC6}" type="pres">
      <dgm:prSet presAssocID="{DE1F6743-F2C0-6345-B65A-EC19667E9D8C}" presName="composite" presStyleCnt="0"/>
      <dgm:spPr/>
    </dgm:pt>
    <dgm:pt modelId="{EB48F724-C9F7-3544-8BE2-B4A55E1EA74F}" type="pres">
      <dgm:prSet presAssocID="{DE1F6743-F2C0-6345-B65A-EC19667E9D8C}" presName="imgShp" presStyleLbl="fgImgPlace1" presStyleIdx="2" presStyleCnt="3" custScaleX="107479" custScaleY="107479" custLinFactNeighborX="-41385"/>
      <dgm:spPr/>
    </dgm:pt>
    <dgm:pt modelId="{3F6CFC6B-DA90-A141-B9AB-9439ABDCC33B}" type="pres">
      <dgm:prSet presAssocID="{DE1F6743-F2C0-6345-B65A-EC19667E9D8C}" presName="txShp" presStyleLbl="node1" presStyleIdx="2" presStyleCnt="3" custScaleX="116031" custScaleY="67468" custLinFactNeighborX="-1243">
        <dgm:presLayoutVars>
          <dgm:bulletEnabled val="1"/>
        </dgm:presLayoutVars>
      </dgm:prSet>
      <dgm:spPr/>
      <dgm:t>
        <a:bodyPr/>
        <a:lstStyle/>
        <a:p>
          <a:endParaRPr lang="en-US"/>
        </a:p>
      </dgm:t>
    </dgm:pt>
  </dgm:ptLst>
  <dgm:cxnLst>
    <dgm:cxn modelId="{A9D88E18-3613-40EE-9DC8-F3A7E322E248}" type="presOf" srcId="{1A9E7EE8-E130-3044-9A23-9C85FD9BD2C5}" destId="{15796B7E-D5B7-7742-AE17-6EE8BC790D13}" srcOrd="0" destOrd="0" presId="urn:microsoft.com/office/officeart/2005/8/layout/vList3"/>
    <dgm:cxn modelId="{8901E5B6-4F1F-4CCF-93BF-95D952EE20A2}" type="presOf" srcId="{BFEFAB3A-3DED-3842-AAD8-C3AA354C89EF}" destId="{B102A910-ED3B-9746-8627-4234313BB29A}" srcOrd="0" destOrd="0" presId="urn:microsoft.com/office/officeart/2005/8/layout/vList3"/>
    <dgm:cxn modelId="{0D8600C3-24DD-584F-8B2C-807AC777C53A}" srcId="{1A9E7EE8-E130-3044-9A23-9C85FD9BD2C5}" destId="{DE1F6743-F2C0-6345-B65A-EC19667E9D8C}" srcOrd="2" destOrd="0" parTransId="{6C1DBB01-99A9-6842-8B54-780E2ABF23B1}" sibTransId="{346950B0-8652-9446-8EA9-D649D2656134}"/>
    <dgm:cxn modelId="{129E8322-4901-FB4D-A1AA-C2B8CE2EB72F}" srcId="{1A9E7EE8-E130-3044-9A23-9C85FD9BD2C5}" destId="{2C0B7B59-67FE-F042-8F62-D1ED17742EEE}" srcOrd="1" destOrd="0" parTransId="{B060AF2C-D927-6D44-9E65-ABE3342CDFA4}" sibTransId="{C13055D0-819B-E845-B5D1-9D6B3C2DAD40}"/>
    <dgm:cxn modelId="{2BC17AA2-B78C-48C1-BEF2-998CCD935A85}" type="presOf" srcId="{DE1F6743-F2C0-6345-B65A-EC19667E9D8C}" destId="{3F6CFC6B-DA90-A141-B9AB-9439ABDCC33B}" srcOrd="0" destOrd="0" presId="urn:microsoft.com/office/officeart/2005/8/layout/vList3"/>
    <dgm:cxn modelId="{D6E36A51-6BAC-2A4B-A00B-68830EDFFFDD}" srcId="{1A9E7EE8-E130-3044-9A23-9C85FD9BD2C5}" destId="{BFEFAB3A-3DED-3842-AAD8-C3AA354C89EF}" srcOrd="0" destOrd="0" parTransId="{19AF4B71-2BBA-3B4F-A2F5-57132841C4FA}" sibTransId="{C978406A-D7E1-264E-86BC-CFCFD39D96FD}"/>
    <dgm:cxn modelId="{BBB696C6-17CF-4D08-BE63-AC843CD5F81F}" type="presOf" srcId="{2C0B7B59-67FE-F042-8F62-D1ED17742EEE}" destId="{68E88D13-4E84-FF4C-970E-7A11B21E5264}" srcOrd="0" destOrd="0" presId="urn:microsoft.com/office/officeart/2005/8/layout/vList3"/>
    <dgm:cxn modelId="{2A21CE4A-0D23-427D-981D-4AC8553023FC}" type="presParOf" srcId="{15796B7E-D5B7-7742-AE17-6EE8BC790D13}" destId="{8A78BD8A-1103-A240-B3B3-943AEA7DB1C8}" srcOrd="0" destOrd="0" presId="urn:microsoft.com/office/officeart/2005/8/layout/vList3"/>
    <dgm:cxn modelId="{EF40ED51-3C8B-46ED-B019-602C61D344A3}" type="presParOf" srcId="{8A78BD8A-1103-A240-B3B3-943AEA7DB1C8}" destId="{1923EBB9-975F-F846-9EBB-DE96430B5A01}" srcOrd="0" destOrd="0" presId="urn:microsoft.com/office/officeart/2005/8/layout/vList3"/>
    <dgm:cxn modelId="{4837C7C3-4AA6-4800-8301-B908E863E827}" type="presParOf" srcId="{8A78BD8A-1103-A240-B3B3-943AEA7DB1C8}" destId="{B102A910-ED3B-9746-8627-4234313BB29A}" srcOrd="1" destOrd="0" presId="urn:microsoft.com/office/officeart/2005/8/layout/vList3"/>
    <dgm:cxn modelId="{9E4BC1EA-8F3C-41B3-B6B0-AC2916E0F929}" type="presParOf" srcId="{15796B7E-D5B7-7742-AE17-6EE8BC790D13}" destId="{952EB71F-BA54-C34B-BC8A-96A89F2C1595}" srcOrd="1" destOrd="0" presId="urn:microsoft.com/office/officeart/2005/8/layout/vList3"/>
    <dgm:cxn modelId="{0EB835A8-74C8-44E8-8259-C9A78BFD7D03}" type="presParOf" srcId="{15796B7E-D5B7-7742-AE17-6EE8BC790D13}" destId="{247CA09F-7F2B-224B-B001-DF6F1B651DCC}" srcOrd="2" destOrd="0" presId="urn:microsoft.com/office/officeart/2005/8/layout/vList3"/>
    <dgm:cxn modelId="{AB1B8D45-E3B6-4CD8-9A06-37F15ACDAD6B}" type="presParOf" srcId="{247CA09F-7F2B-224B-B001-DF6F1B651DCC}" destId="{39E35A0F-047E-264C-858C-CB0E013420CE}" srcOrd="0" destOrd="0" presId="urn:microsoft.com/office/officeart/2005/8/layout/vList3"/>
    <dgm:cxn modelId="{65AA2901-5812-4528-82D8-8CC580E8E7F4}" type="presParOf" srcId="{247CA09F-7F2B-224B-B001-DF6F1B651DCC}" destId="{68E88D13-4E84-FF4C-970E-7A11B21E5264}" srcOrd="1" destOrd="0" presId="urn:microsoft.com/office/officeart/2005/8/layout/vList3"/>
    <dgm:cxn modelId="{4D0195BB-3B09-4BB8-8E27-85EBC60BCD42}" type="presParOf" srcId="{15796B7E-D5B7-7742-AE17-6EE8BC790D13}" destId="{339EE26A-5F79-6740-9A80-CB5034CDA8B1}" srcOrd="3" destOrd="0" presId="urn:microsoft.com/office/officeart/2005/8/layout/vList3"/>
    <dgm:cxn modelId="{1EA70B93-28DB-43D7-903A-4939E6DC8F1E}" type="presParOf" srcId="{15796B7E-D5B7-7742-AE17-6EE8BC790D13}" destId="{44908AB4-6CD5-4B47-823D-4270DAAABCC6}" srcOrd="4" destOrd="0" presId="urn:microsoft.com/office/officeart/2005/8/layout/vList3"/>
    <dgm:cxn modelId="{766BF0F4-B27F-4D8E-A4B6-24F5779B5F95}" type="presParOf" srcId="{44908AB4-6CD5-4B47-823D-4270DAAABCC6}" destId="{EB48F724-C9F7-3544-8BE2-B4A55E1EA74F}" srcOrd="0" destOrd="0" presId="urn:microsoft.com/office/officeart/2005/8/layout/vList3"/>
    <dgm:cxn modelId="{C3F3FF70-E353-464D-9BCD-1F83135A0D83}" type="presParOf" srcId="{44908AB4-6CD5-4B47-823D-4270DAAABCC6}" destId="{3F6CFC6B-DA90-A141-B9AB-9439ABDCC33B}" srcOrd="1" destOrd="0" presId="urn:microsoft.com/office/officeart/2005/8/layout/vList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24553E-670E-C045-A49E-186C2789162C}">
      <dsp:nvSpPr>
        <dsp:cNvPr id="0" name=""/>
        <dsp:cNvSpPr/>
      </dsp:nvSpPr>
      <dsp:spPr>
        <a:xfrm>
          <a:off x="2473523" y="1611147"/>
          <a:ext cx="1148953" cy="1148953"/>
        </a:xfrm>
        <a:prstGeom prst="ellipse">
          <a:avLst/>
        </a:prstGeom>
        <a:solidFill>
          <a:srgbClr val="EB212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a:p>
      </dsp:txBody>
      <dsp:txXfrm>
        <a:off x="2641783" y="1779407"/>
        <a:ext cx="812433" cy="812433"/>
      </dsp:txXfrm>
    </dsp:sp>
    <dsp:sp modelId="{C8C65BD7-2299-DC4A-B04A-2D634FD231E4}">
      <dsp:nvSpPr>
        <dsp:cNvPr id="0" name=""/>
        <dsp:cNvSpPr/>
      </dsp:nvSpPr>
      <dsp:spPr>
        <a:xfrm rot="16200000">
          <a:off x="2926148" y="119281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962704" y="1307498"/>
        <a:ext cx="170592" cy="234386"/>
      </dsp:txXfrm>
    </dsp:sp>
    <dsp:sp modelId="{7D341172-2F5A-414D-80B0-B28E6119207B}">
      <dsp:nvSpPr>
        <dsp:cNvPr id="0" name=""/>
        <dsp:cNvSpPr/>
      </dsp:nvSpPr>
      <dsp:spPr>
        <a:xfrm>
          <a:off x="2473523" y="2376"/>
          <a:ext cx="1148953" cy="1148953"/>
        </a:xfrm>
        <a:prstGeom prst="ellipse">
          <a:avLst/>
        </a:prstGeom>
        <a:solidFill>
          <a:srgbClr val="7491A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a:p>
      </dsp:txBody>
      <dsp:txXfrm>
        <a:off x="2641783" y="170636"/>
        <a:ext cx="812433" cy="812433"/>
      </dsp:txXfrm>
    </dsp:sp>
    <dsp:sp modelId="{CCA89D93-6B98-2746-A840-2479672BA98F}">
      <dsp:nvSpPr>
        <dsp:cNvPr id="0" name=""/>
        <dsp:cNvSpPr/>
      </dsp:nvSpPr>
      <dsp:spPr>
        <a:xfrm rot="20520000">
          <a:off x="3684604" y="1743864"/>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686393" y="1833289"/>
        <a:ext cx="170592" cy="234386"/>
      </dsp:txXfrm>
    </dsp:sp>
    <dsp:sp modelId="{866DA06C-A216-634D-A2B9-59A1A926F01E}">
      <dsp:nvSpPr>
        <dsp:cNvPr id="0" name=""/>
        <dsp:cNvSpPr/>
      </dsp:nvSpPr>
      <dsp:spPr>
        <a:xfrm>
          <a:off x="4003555" y="1114009"/>
          <a:ext cx="1148953" cy="1148953"/>
        </a:xfrm>
        <a:prstGeom prst="ellipse">
          <a:avLst/>
        </a:prstGeom>
        <a:solidFill>
          <a:srgbClr val="78AF4A"/>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a:t>[Text]</a:t>
          </a:r>
        </a:p>
      </dsp:txBody>
      <dsp:txXfrm>
        <a:off x="4171815" y="1282269"/>
        <a:ext cx="812433" cy="812433"/>
      </dsp:txXfrm>
    </dsp:sp>
    <dsp:sp modelId="{AED25B52-AE4C-A549-88F7-6A7827E45299}">
      <dsp:nvSpPr>
        <dsp:cNvPr id="0" name=""/>
        <dsp:cNvSpPr/>
      </dsp:nvSpPr>
      <dsp:spPr>
        <a:xfrm rot="3240000">
          <a:off x="3394900" y="263548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409969" y="2684038"/>
        <a:ext cx="170592" cy="234386"/>
      </dsp:txXfrm>
    </dsp:sp>
    <dsp:sp modelId="{346712BE-0BB8-F64F-A3A4-D895845833A6}">
      <dsp:nvSpPr>
        <dsp:cNvPr id="0" name=""/>
        <dsp:cNvSpPr/>
      </dsp:nvSpPr>
      <dsp:spPr>
        <a:xfrm>
          <a:off x="3419135" y="2912670"/>
          <a:ext cx="1148953" cy="1148953"/>
        </a:xfrm>
        <a:prstGeom prst="ellipse">
          <a:avLst/>
        </a:prstGeom>
        <a:solidFill>
          <a:srgbClr val="A3247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3587395" y="3080930"/>
        <a:ext cx="812433" cy="812433"/>
      </dsp:txXfrm>
    </dsp:sp>
    <dsp:sp modelId="{2988E3E2-0405-684D-968A-20D6F3CA1DFA}">
      <dsp:nvSpPr>
        <dsp:cNvPr id="0" name=""/>
        <dsp:cNvSpPr/>
      </dsp:nvSpPr>
      <dsp:spPr>
        <a:xfrm rot="7560000">
          <a:off x="2457396" y="263548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515438" y="2684038"/>
        <a:ext cx="170592" cy="234386"/>
      </dsp:txXfrm>
    </dsp:sp>
    <dsp:sp modelId="{E28C1DF2-C897-2248-975A-33A5B76D5108}">
      <dsp:nvSpPr>
        <dsp:cNvPr id="0" name=""/>
        <dsp:cNvSpPr/>
      </dsp:nvSpPr>
      <dsp:spPr>
        <a:xfrm>
          <a:off x="1527911" y="2912670"/>
          <a:ext cx="1148953" cy="1148953"/>
        </a:xfrm>
        <a:prstGeom prst="ellipse">
          <a:avLst/>
        </a:prstGeom>
        <a:solidFill>
          <a:srgbClr val="F3823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1696171" y="3080930"/>
        <a:ext cx="812433" cy="812433"/>
      </dsp:txXfrm>
    </dsp:sp>
    <dsp:sp modelId="{58E450A2-8E03-BE4D-97B3-7E98C21160AA}">
      <dsp:nvSpPr>
        <dsp:cNvPr id="0" name=""/>
        <dsp:cNvSpPr/>
      </dsp:nvSpPr>
      <dsp:spPr>
        <a:xfrm rot="11880000">
          <a:off x="2167692" y="1743864"/>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239014" y="1833289"/>
        <a:ext cx="170592" cy="234386"/>
      </dsp:txXfrm>
    </dsp:sp>
    <dsp:sp modelId="{21165D53-831C-7F41-9F71-C87FE99DE6ED}">
      <dsp:nvSpPr>
        <dsp:cNvPr id="0" name=""/>
        <dsp:cNvSpPr/>
      </dsp:nvSpPr>
      <dsp:spPr>
        <a:xfrm>
          <a:off x="943491" y="1114009"/>
          <a:ext cx="1148953" cy="1148953"/>
        </a:xfrm>
        <a:prstGeom prst="ellipse">
          <a:avLst/>
        </a:prstGeom>
        <a:solidFill>
          <a:srgbClr val="00A1C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1111751" y="1282269"/>
        <a:ext cx="812433" cy="812433"/>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2A910-ED3B-9746-8627-4234313BB29A}">
      <dsp:nvSpPr>
        <dsp:cNvPr id="0" name=""/>
        <dsp:cNvSpPr/>
      </dsp:nvSpPr>
      <dsp:spPr>
        <a:xfrm rot="10800000">
          <a:off x="938186" y="212807"/>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212807"/>
        <a:ext cx="6170636" cy="717494"/>
      </dsp:txXfrm>
    </dsp:sp>
    <dsp:sp modelId="{1923EBB9-975F-F846-9EBB-DE96430B5A01}">
      <dsp:nvSpPr>
        <dsp:cNvPr id="0" name=""/>
        <dsp:cNvSpPr/>
      </dsp:nvSpPr>
      <dsp:spPr>
        <a:xfrm>
          <a:off x="433265" y="57"/>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E88D13-4E84-FF4C-970E-7A11B21E5264}">
      <dsp:nvSpPr>
        <dsp:cNvPr id="0" name=""/>
        <dsp:cNvSpPr/>
      </dsp:nvSpPr>
      <dsp:spPr>
        <a:xfrm rot="10800000">
          <a:off x="938186" y="1673252"/>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1673252"/>
        <a:ext cx="6170636" cy="717494"/>
      </dsp:txXfrm>
    </dsp:sp>
    <dsp:sp modelId="{39E35A0F-047E-264C-858C-CB0E013420CE}">
      <dsp:nvSpPr>
        <dsp:cNvPr id="0" name=""/>
        <dsp:cNvSpPr/>
      </dsp:nvSpPr>
      <dsp:spPr>
        <a:xfrm>
          <a:off x="433265" y="1460502"/>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6CFC6B-DA90-A141-B9AB-9439ABDCC33B}">
      <dsp:nvSpPr>
        <dsp:cNvPr id="0" name=""/>
        <dsp:cNvSpPr/>
      </dsp:nvSpPr>
      <dsp:spPr>
        <a:xfrm rot="10800000">
          <a:off x="938186" y="3133698"/>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3133698"/>
        <a:ext cx="6170636" cy="717494"/>
      </dsp:txXfrm>
    </dsp:sp>
    <dsp:sp modelId="{EB48F724-C9F7-3544-8BE2-B4A55E1EA74F}">
      <dsp:nvSpPr>
        <dsp:cNvPr id="0" name=""/>
        <dsp:cNvSpPr/>
      </dsp:nvSpPr>
      <dsp:spPr>
        <a:xfrm>
          <a:off x="433265" y="2920947"/>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24553E-670E-C045-A49E-186C2789162C}">
      <dsp:nvSpPr>
        <dsp:cNvPr id="0" name=""/>
        <dsp:cNvSpPr/>
      </dsp:nvSpPr>
      <dsp:spPr>
        <a:xfrm>
          <a:off x="2473523" y="1611147"/>
          <a:ext cx="1148953" cy="1148953"/>
        </a:xfrm>
        <a:prstGeom prst="ellipse">
          <a:avLst/>
        </a:prstGeom>
        <a:solidFill>
          <a:srgbClr val="EB212E"/>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a:p>
      </dsp:txBody>
      <dsp:txXfrm>
        <a:off x="2641783" y="1779407"/>
        <a:ext cx="812433" cy="812433"/>
      </dsp:txXfrm>
    </dsp:sp>
    <dsp:sp modelId="{C8C65BD7-2299-DC4A-B04A-2D634FD231E4}">
      <dsp:nvSpPr>
        <dsp:cNvPr id="0" name=""/>
        <dsp:cNvSpPr/>
      </dsp:nvSpPr>
      <dsp:spPr>
        <a:xfrm rot="16200000">
          <a:off x="2926148" y="119281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2962704" y="1307498"/>
        <a:ext cx="170592" cy="234386"/>
      </dsp:txXfrm>
    </dsp:sp>
    <dsp:sp modelId="{7D341172-2F5A-414D-80B0-B28E6119207B}">
      <dsp:nvSpPr>
        <dsp:cNvPr id="0" name=""/>
        <dsp:cNvSpPr/>
      </dsp:nvSpPr>
      <dsp:spPr>
        <a:xfrm>
          <a:off x="2473523" y="2376"/>
          <a:ext cx="1148953" cy="1148953"/>
        </a:xfrm>
        <a:prstGeom prst="ellipse">
          <a:avLst/>
        </a:prstGeom>
        <a:solidFill>
          <a:srgbClr val="7491A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dirty="0"/>
        </a:p>
      </dsp:txBody>
      <dsp:txXfrm>
        <a:off x="2641783" y="170636"/>
        <a:ext cx="812433" cy="812433"/>
      </dsp:txXfrm>
    </dsp:sp>
    <dsp:sp modelId="{CCA89D93-6B98-2746-A840-2479672BA98F}">
      <dsp:nvSpPr>
        <dsp:cNvPr id="0" name=""/>
        <dsp:cNvSpPr/>
      </dsp:nvSpPr>
      <dsp:spPr>
        <a:xfrm rot="20520000">
          <a:off x="3684604" y="1743864"/>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686393" y="1833289"/>
        <a:ext cx="170592" cy="234386"/>
      </dsp:txXfrm>
    </dsp:sp>
    <dsp:sp modelId="{866DA06C-A216-634D-A2B9-59A1A926F01E}">
      <dsp:nvSpPr>
        <dsp:cNvPr id="0" name=""/>
        <dsp:cNvSpPr/>
      </dsp:nvSpPr>
      <dsp:spPr>
        <a:xfrm>
          <a:off x="4003555" y="1114009"/>
          <a:ext cx="1148953" cy="1148953"/>
        </a:xfrm>
        <a:prstGeom prst="ellipse">
          <a:avLst/>
        </a:prstGeom>
        <a:solidFill>
          <a:srgbClr val="78AF4A"/>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kern="1200" dirty="0" smtClean="0"/>
            <a:t>[Text]</a:t>
          </a:r>
          <a:endParaRPr lang="en-US" sz="2400" kern="1200" dirty="0"/>
        </a:p>
      </dsp:txBody>
      <dsp:txXfrm>
        <a:off x="4171815" y="1282269"/>
        <a:ext cx="812433" cy="812433"/>
      </dsp:txXfrm>
    </dsp:sp>
    <dsp:sp modelId="{AED25B52-AE4C-A549-88F7-6A7827E45299}">
      <dsp:nvSpPr>
        <dsp:cNvPr id="0" name=""/>
        <dsp:cNvSpPr/>
      </dsp:nvSpPr>
      <dsp:spPr>
        <a:xfrm rot="3240000">
          <a:off x="3394900" y="263548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a:off x="3409969" y="2684038"/>
        <a:ext cx="170592" cy="234386"/>
      </dsp:txXfrm>
    </dsp:sp>
    <dsp:sp modelId="{346712BE-0BB8-F64F-A3A4-D895845833A6}">
      <dsp:nvSpPr>
        <dsp:cNvPr id="0" name=""/>
        <dsp:cNvSpPr/>
      </dsp:nvSpPr>
      <dsp:spPr>
        <a:xfrm>
          <a:off x="3419135" y="2912670"/>
          <a:ext cx="1148953" cy="1148953"/>
        </a:xfrm>
        <a:prstGeom prst="ellipse">
          <a:avLst/>
        </a:prstGeom>
        <a:solidFill>
          <a:srgbClr val="A32477"/>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3587395" y="3080930"/>
        <a:ext cx="812433" cy="812433"/>
      </dsp:txXfrm>
    </dsp:sp>
    <dsp:sp modelId="{2988E3E2-0405-684D-968A-20D6F3CA1DFA}">
      <dsp:nvSpPr>
        <dsp:cNvPr id="0" name=""/>
        <dsp:cNvSpPr/>
      </dsp:nvSpPr>
      <dsp:spPr>
        <a:xfrm rot="7560000">
          <a:off x="2457396" y="2635483"/>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515438" y="2684038"/>
        <a:ext cx="170592" cy="234386"/>
      </dsp:txXfrm>
    </dsp:sp>
    <dsp:sp modelId="{E28C1DF2-C897-2248-975A-33A5B76D5108}">
      <dsp:nvSpPr>
        <dsp:cNvPr id="0" name=""/>
        <dsp:cNvSpPr/>
      </dsp:nvSpPr>
      <dsp:spPr>
        <a:xfrm>
          <a:off x="1527911" y="2912670"/>
          <a:ext cx="1148953" cy="1148953"/>
        </a:xfrm>
        <a:prstGeom prst="ellipse">
          <a:avLst/>
        </a:prstGeom>
        <a:solidFill>
          <a:srgbClr val="F38230"/>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1696171" y="3080930"/>
        <a:ext cx="812433" cy="812433"/>
      </dsp:txXfrm>
    </dsp:sp>
    <dsp:sp modelId="{58E450A2-8E03-BE4D-97B3-7E98C21160AA}">
      <dsp:nvSpPr>
        <dsp:cNvPr id="0" name=""/>
        <dsp:cNvSpPr/>
      </dsp:nvSpPr>
      <dsp:spPr>
        <a:xfrm rot="11880000">
          <a:off x="2167692" y="1743864"/>
          <a:ext cx="243703" cy="390644"/>
        </a:xfrm>
        <a:prstGeom prst="rightArrow">
          <a:avLst>
            <a:gd name="adj1" fmla="val 60000"/>
            <a:gd name="adj2" fmla="val 50000"/>
          </a:avLst>
        </a:prstGeom>
        <a:solidFill>
          <a:schemeClr val="bg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755650">
            <a:lnSpc>
              <a:spcPct val="90000"/>
            </a:lnSpc>
            <a:spcBef>
              <a:spcPct val="0"/>
            </a:spcBef>
            <a:spcAft>
              <a:spcPct val="35000"/>
            </a:spcAft>
          </a:pPr>
          <a:endParaRPr lang="en-US" sz="1700" kern="1200"/>
        </a:p>
      </dsp:txBody>
      <dsp:txXfrm rot="10800000">
        <a:off x="2239014" y="1833289"/>
        <a:ext cx="170592" cy="234386"/>
      </dsp:txXfrm>
    </dsp:sp>
    <dsp:sp modelId="{21165D53-831C-7F41-9F71-C87FE99DE6ED}">
      <dsp:nvSpPr>
        <dsp:cNvPr id="0" name=""/>
        <dsp:cNvSpPr/>
      </dsp:nvSpPr>
      <dsp:spPr>
        <a:xfrm>
          <a:off x="943491" y="1114009"/>
          <a:ext cx="1148953" cy="1148953"/>
        </a:xfrm>
        <a:prstGeom prst="ellipse">
          <a:avLst/>
        </a:prstGeom>
        <a:solidFill>
          <a:srgbClr val="00A1C9"/>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endParaRPr lang="en-US" sz="2400" kern="1200"/>
        </a:p>
      </dsp:txBody>
      <dsp:txXfrm>
        <a:off x="1111751" y="1282269"/>
        <a:ext cx="812433" cy="81243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102A910-ED3B-9746-8627-4234313BB29A}">
      <dsp:nvSpPr>
        <dsp:cNvPr id="0" name=""/>
        <dsp:cNvSpPr/>
      </dsp:nvSpPr>
      <dsp:spPr>
        <a:xfrm rot="10800000">
          <a:off x="938186" y="212807"/>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212807"/>
        <a:ext cx="6170636" cy="717494"/>
      </dsp:txXfrm>
    </dsp:sp>
    <dsp:sp modelId="{1923EBB9-975F-F846-9EBB-DE96430B5A01}">
      <dsp:nvSpPr>
        <dsp:cNvPr id="0" name=""/>
        <dsp:cNvSpPr/>
      </dsp:nvSpPr>
      <dsp:spPr>
        <a:xfrm>
          <a:off x="433265" y="57"/>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8E88D13-4E84-FF4C-970E-7A11B21E5264}">
      <dsp:nvSpPr>
        <dsp:cNvPr id="0" name=""/>
        <dsp:cNvSpPr/>
      </dsp:nvSpPr>
      <dsp:spPr>
        <a:xfrm rot="10800000">
          <a:off x="938186" y="1673252"/>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1673252"/>
        <a:ext cx="6170636" cy="717494"/>
      </dsp:txXfrm>
    </dsp:sp>
    <dsp:sp modelId="{39E35A0F-047E-264C-858C-CB0E013420CE}">
      <dsp:nvSpPr>
        <dsp:cNvPr id="0" name=""/>
        <dsp:cNvSpPr/>
      </dsp:nvSpPr>
      <dsp:spPr>
        <a:xfrm>
          <a:off x="433265" y="1460502"/>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3F6CFC6B-DA90-A141-B9AB-9439ABDCC33B}">
      <dsp:nvSpPr>
        <dsp:cNvPr id="0" name=""/>
        <dsp:cNvSpPr/>
      </dsp:nvSpPr>
      <dsp:spPr>
        <a:xfrm rot="10800000">
          <a:off x="938186" y="3133698"/>
          <a:ext cx="6350009" cy="717494"/>
        </a:xfrm>
        <a:prstGeom prst="homePlate">
          <a:avLst/>
        </a:prstGeom>
        <a:solidFill>
          <a:srgbClr val="7491A4"/>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68956" tIns="129540" rIns="241808" bIns="129540" numCol="1" spcCol="1270" anchor="ctr" anchorCtr="0">
          <a:noAutofit/>
        </a:bodyPr>
        <a:lstStyle/>
        <a:p>
          <a:pPr lvl="0" algn="ctr" defTabSz="1511300">
            <a:lnSpc>
              <a:spcPct val="90000"/>
            </a:lnSpc>
            <a:spcBef>
              <a:spcPct val="0"/>
            </a:spcBef>
            <a:spcAft>
              <a:spcPct val="35000"/>
            </a:spcAft>
          </a:pPr>
          <a:endParaRPr lang="en-US" sz="3400" kern="1200" dirty="0"/>
        </a:p>
      </dsp:txBody>
      <dsp:txXfrm rot="10800000">
        <a:off x="1117559" y="3133698"/>
        <a:ext cx="6170636" cy="717494"/>
      </dsp:txXfrm>
    </dsp:sp>
    <dsp:sp modelId="{EB48F724-C9F7-3544-8BE2-B4A55E1EA74F}">
      <dsp:nvSpPr>
        <dsp:cNvPr id="0" name=""/>
        <dsp:cNvSpPr/>
      </dsp:nvSpPr>
      <dsp:spPr>
        <a:xfrm>
          <a:off x="433265" y="2920947"/>
          <a:ext cx="1142994" cy="1142994"/>
        </a:xfrm>
        <a:prstGeom prst="ellipse">
          <a:avLst/>
        </a:prstGeom>
        <a:solidFill>
          <a:schemeClr val="accent1">
            <a:tint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E0D6A37-291F-4E46-BB73-3B99CE153558}" type="datetimeFigureOut">
              <a:rPr lang="en-US" smtClean="0"/>
              <a:t>5/4/2018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FBB6E366-02D8-9240-8F65-12E2F8F2864D}" type="slidenum">
              <a:rPr lang="en-US" smtClean="0"/>
              <a:t>‹#›</a:t>
            </a:fld>
            <a:endParaRPr lang="en-US"/>
          </a:p>
        </p:txBody>
      </p:sp>
    </p:spTree>
    <p:extLst>
      <p:ext uri="{BB962C8B-B14F-4D97-AF65-F5344CB8AC3E}">
        <p14:creationId xmlns:p14="http://schemas.microsoft.com/office/powerpoint/2010/main" val="278679925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6CCCD24-79A0-1B45-AEA8-F931F4D6188E}" type="datetimeFigureOut">
              <a:rPr lang="en-US" smtClean="0"/>
              <a:t>5/4/2018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3FFFF08-BA74-3E4E-B67B-CFCBDE5D9836}" type="slidenum">
              <a:rPr lang="en-US" smtClean="0"/>
              <a:t>‹#›</a:t>
            </a:fld>
            <a:endParaRPr lang="en-US"/>
          </a:p>
        </p:txBody>
      </p:sp>
    </p:spTree>
    <p:extLst>
      <p:ext uri="{BB962C8B-B14F-4D97-AF65-F5344CB8AC3E}">
        <p14:creationId xmlns:p14="http://schemas.microsoft.com/office/powerpoint/2010/main" val="155473884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1</a:t>
            </a:fld>
            <a:endParaRPr lang="en-US"/>
          </a:p>
        </p:txBody>
      </p:sp>
    </p:spTree>
    <p:extLst>
      <p:ext uri="{BB962C8B-B14F-4D97-AF65-F5344CB8AC3E}">
        <p14:creationId xmlns:p14="http://schemas.microsoft.com/office/powerpoint/2010/main" val="21463502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20</a:t>
            </a:fld>
            <a:endParaRPr lang="en-US"/>
          </a:p>
        </p:txBody>
      </p:sp>
    </p:spTree>
    <p:extLst>
      <p:ext uri="{BB962C8B-B14F-4D97-AF65-F5344CB8AC3E}">
        <p14:creationId xmlns:p14="http://schemas.microsoft.com/office/powerpoint/2010/main" val="19285299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9924029-4CFC-9146-B11E-75A8BD256039}" type="slidenum">
              <a:rPr lang="en-US" smtClean="0"/>
              <a:pPr>
                <a:defRPr/>
              </a:pPr>
              <a:t>21</a:t>
            </a:fld>
            <a:endParaRPr lang="en-US" dirty="0"/>
          </a:p>
        </p:txBody>
      </p:sp>
    </p:spTree>
    <p:extLst>
      <p:ext uri="{BB962C8B-B14F-4D97-AF65-F5344CB8AC3E}">
        <p14:creationId xmlns:p14="http://schemas.microsoft.com/office/powerpoint/2010/main" val="39692011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89924029-4CFC-9146-B11E-75A8BD256039}" type="slidenum">
              <a:rPr lang="en-US" smtClean="0"/>
              <a:pPr>
                <a:defRPr/>
              </a:pPr>
              <a:t>22</a:t>
            </a:fld>
            <a:endParaRPr lang="en-US" dirty="0"/>
          </a:p>
        </p:txBody>
      </p:sp>
    </p:spTree>
    <p:extLst>
      <p:ext uri="{BB962C8B-B14F-4D97-AF65-F5344CB8AC3E}">
        <p14:creationId xmlns:p14="http://schemas.microsoft.com/office/powerpoint/2010/main" val="391700508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participants pull up the survey tool</a:t>
            </a:r>
            <a:r>
              <a:rPr lang="en-US" baseline="0" dirty="0" smtClean="0"/>
              <a:t> on the device that they will be using for data collection. Tell them it’s fine to enter fake data as they go along  - we can delete all of that later.</a:t>
            </a:r>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23</a:t>
            </a:fld>
            <a:endParaRPr lang="en-US"/>
          </a:p>
        </p:txBody>
      </p:sp>
    </p:spTree>
    <p:extLst>
      <p:ext uri="{BB962C8B-B14F-4D97-AF65-F5344CB8AC3E}">
        <p14:creationId xmlns:p14="http://schemas.microsoft.com/office/powerpoint/2010/main" val="395255707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Rot="1" noChangeAspect="1" noChangeArrowheads="1" noTextEdit="1"/>
          </p:cNvSpPr>
          <p:nvPr>
            <p:ph type="sldImg"/>
          </p:nvPr>
        </p:nvSpPr>
        <p:spPr>
          <a:ln/>
        </p:spPr>
      </p:sp>
      <p:sp>
        <p:nvSpPr>
          <p:cNvPr id="5427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fr-FR" altLang="en-US" dirty="0" smtClean="0">
                <a:latin typeface="Calibri" panose="020F0502020204030204" pitchFamily="34" charset="0"/>
              </a:rPr>
              <a:t>Just </a:t>
            </a:r>
            <a:r>
              <a:rPr lang="fr-FR" altLang="en-US" dirty="0" err="1" smtClean="0">
                <a:latin typeface="Calibri" panose="020F0502020204030204" pitchFamily="34" charset="0"/>
              </a:rPr>
              <a:t>some</a:t>
            </a:r>
            <a:r>
              <a:rPr lang="fr-FR" altLang="en-US" dirty="0" smtClean="0">
                <a:latin typeface="Calibri" panose="020F0502020204030204" pitchFamily="34" charset="0"/>
              </a:rPr>
              <a:t> </a:t>
            </a:r>
            <a:r>
              <a:rPr lang="fr-FR" altLang="en-US" dirty="0" err="1" smtClean="0">
                <a:latin typeface="Calibri" panose="020F0502020204030204" pitchFamily="34" charset="0"/>
              </a:rPr>
              <a:t>talking</a:t>
            </a:r>
            <a:r>
              <a:rPr lang="fr-FR" altLang="en-US" dirty="0" smtClean="0">
                <a:latin typeface="Calibri" panose="020F0502020204030204" pitchFamily="34" charset="0"/>
              </a:rPr>
              <a:t> points for </a:t>
            </a:r>
            <a:r>
              <a:rPr lang="fr-FR" altLang="en-US" dirty="0" err="1" smtClean="0">
                <a:latin typeface="Calibri" panose="020F0502020204030204" pitchFamily="34" charset="0"/>
              </a:rPr>
              <a:t>why</a:t>
            </a:r>
            <a:r>
              <a:rPr lang="fr-FR" altLang="en-US" dirty="0" smtClean="0">
                <a:latin typeface="Calibri" panose="020F0502020204030204" pitchFamily="34" charset="0"/>
              </a:rPr>
              <a:t> </a:t>
            </a:r>
            <a:r>
              <a:rPr lang="fr-FR" altLang="en-US" dirty="0" err="1" smtClean="0">
                <a:latin typeface="Calibri" panose="020F0502020204030204" pitchFamily="34" charset="0"/>
              </a:rPr>
              <a:t>we’re</a:t>
            </a:r>
            <a:r>
              <a:rPr lang="fr-FR" altLang="en-US" dirty="0" smtClean="0">
                <a:latin typeface="Calibri" panose="020F0502020204030204" pitchFamily="34" charset="0"/>
              </a:rPr>
              <a:t> </a:t>
            </a:r>
            <a:r>
              <a:rPr lang="fr-FR" altLang="en-US" dirty="0" err="1" smtClean="0">
                <a:latin typeface="Calibri" panose="020F0502020204030204" pitchFamily="34" charset="0"/>
              </a:rPr>
              <a:t>doing</a:t>
            </a:r>
            <a:r>
              <a:rPr lang="fr-FR" altLang="en-US" dirty="0" smtClean="0">
                <a:latin typeface="Calibri" panose="020F0502020204030204" pitchFamily="34" charset="0"/>
              </a:rPr>
              <a:t> </a:t>
            </a:r>
            <a:r>
              <a:rPr lang="fr-FR" altLang="en-US" dirty="0" err="1" smtClean="0">
                <a:latin typeface="Calibri" panose="020F0502020204030204" pitchFamily="34" charset="0"/>
              </a:rPr>
              <a:t>this</a:t>
            </a:r>
            <a:r>
              <a:rPr lang="fr-FR" altLang="en-US" dirty="0" smtClean="0">
                <a:latin typeface="Calibri" panose="020F0502020204030204" pitchFamily="34" charset="0"/>
              </a:rPr>
              <a:t> </a:t>
            </a:r>
            <a:r>
              <a:rPr lang="fr-FR" altLang="en-US" dirty="0" smtClean="0">
                <a:latin typeface="Calibri" panose="020F0502020204030204" pitchFamily="34" charset="0"/>
                <a:sym typeface="Wingdings" panose="05000000000000000000" pitchFamily="2" charset="2"/>
              </a:rPr>
              <a:t></a:t>
            </a:r>
            <a:endParaRPr lang="fr-FR" altLang="en-US" dirty="0">
              <a:latin typeface="Calibri" panose="020F0502020204030204" pitchFamily="34" charset="0"/>
            </a:endParaRPr>
          </a:p>
        </p:txBody>
      </p:sp>
    </p:spTree>
    <p:extLst>
      <p:ext uri="{BB962C8B-B14F-4D97-AF65-F5344CB8AC3E}">
        <p14:creationId xmlns:p14="http://schemas.microsoft.com/office/powerpoint/2010/main" val="1207980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FFF08-BA74-3E4E-B67B-CFCBDE5D9836}" type="slidenum">
              <a:rPr lang="en-US" smtClean="0"/>
              <a:t>2</a:t>
            </a:fld>
            <a:endParaRPr lang="en-US"/>
          </a:p>
        </p:txBody>
      </p:sp>
    </p:spTree>
    <p:extLst>
      <p:ext uri="{BB962C8B-B14F-4D97-AF65-F5344CB8AC3E}">
        <p14:creationId xmlns:p14="http://schemas.microsoft.com/office/powerpoint/2010/main" val="8676738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23FFFF08-BA74-3E4E-B67B-CFCBDE5D9836}" type="slidenum">
              <a:rPr lang="en-US" smtClean="0"/>
              <a:t>3</a:t>
            </a:fld>
            <a:endParaRPr lang="en-US"/>
          </a:p>
        </p:txBody>
      </p:sp>
    </p:spTree>
    <p:extLst>
      <p:ext uri="{BB962C8B-B14F-4D97-AF65-F5344CB8AC3E}">
        <p14:creationId xmlns:p14="http://schemas.microsoft.com/office/powerpoint/2010/main" val="332074053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Have a printed version of the protocol available for all participants</a:t>
            </a:r>
            <a:r>
              <a:rPr lang="en-US" baseline="0" dirty="0" smtClean="0"/>
              <a:t> to review</a:t>
            </a:r>
          </a:p>
          <a:p>
            <a:endParaRPr lang="en-US" baseline="0" dirty="0" smtClean="0"/>
          </a:p>
          <a:p>
            <a:r>
              <a:rPr lang="en-US" baseline="0" dirty="0" smtClean="0"/>
              <a:t>BRIEFLY go through the protocol and ask any questions</a:t>
            </a:r>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4</a:t>
            </a:fld>
            <a:endParaRPr lang="en-US"/>
          </a:p>
        </p:txBody>
      </p:sp>
    </p:spTree>
    <p:extLst>
      <p:ext uri="{BB962C8B-B14F-4D97-AF65-F5344CB8AC3E}">
        <p14:creationId xmlns:p14="http://schemas.microsoft.com/office/powerpoint/2010/main" val="318751109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Ask participants how many have</a:t>
            </a:r>
            <a:r>
              <a:rPr lang="en-US" baseline="0" dirty="0" smtClean="0"/>
              <a:t> used Kobo before, depending on the familiarity of the group with Kobo, explain what it is</a:t>
            </a:r>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7</a:t>
            </a:fld>
            <a:endParaRPr lang="en-US"/>
          </a:p>
        </p:txBody>
      </p:sp>
    </p:spTree>
    <p:extLst>
      <p:ext uri="{BB962C8B-B14F-4D97-AF65-F5344CB8AC3E}">
        <p14:creationId xmlns:p14="http://schemas.microsoft.com/office/powerpoint/2010/main" val="29126133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Make sure everyone has</a:t>
            </a:r>
            <a:r>
              <a:rPr lang="en-US" baseline="0" dirty="0" smtClean="0"/>
              <a:t> this exact screen displayed (might look slightly different on phones or tablets, this is the laptop version)</a:t>
            </a:r>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9</a:t>
            </a:fld>
            <a:endParaRPr lang="en-US"/>
          </a:p>
        </p:txBody>
      </p:sp>
    </p:spTree>
    <p:extLst>
      <p:ext uri="{BB962C8B-B14F-4D97-AF65-F5344CB8AC3E}">
        <p14:creationId xmlns:p14="http://schemas.microsoft.com/office/powerpoint/2010/main" val="9663151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There’s no need to ask</a:t>
            </a:r>
            <a:r>
              <a:rPr lang="en-US" baseline="0" dirty="0" smtClean="0"/>
              <a:t> every woman her age, interviewers can go based off of what they observe.</a:t>
            </a:r>
          </a:p>
          <a:p>
            <a:endParaRPr lang="en-US" baseline="0" dirty="0" smtClean="0"/>
          </a:p>
          <a:p>
            <a:r>
              <a:rPr lang="en-US" baseline="0" dirty="0" smtClean="0"/>
              <a:t>Reproductive age here is listed as 18 rather than 15 so that we don’t need parental consent for the survey.</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11</a:t>
            </a:fld>
            <a:endParaRPr lang="en-US"/>
          </a:p>
        </p:txBody>
      </p:sp>
    </p:spTree>
    <p:extLst>
      <p:ext uri="{BB962C8B-B14F-4D97-AF65-F5344CB8AC3E}">
        <p14:creationId xmlns:p14="http://schemas.microsoft.com/office/powerpoint/2010/main" val="15906624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14</a:t>
            </a:fld>
            <a:endParaRPr lang="en-US"/>
          </a:p>
        </p:txBody>
      </p:sp>
    </p:spTree>
    <p:extLst>
      <p:ext uri="{BB962C8B-B14F-4D97-AF65-F5344CB8AC3E}">
        <p14:creationId xmlns:p14="http://schemas.microsoft.com/office/powerpoint/2010/main" val="2414611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23FFFF08-BA74-3E4E-B67B-CFCBDE5D9836}" type="slidenum">
              <a:rPr lang="en-US" smtClean="0"/>
              <a:t>19</a:t>
            </a:fld>
            <a:endParaRPr lang="en-US"/>
          </a:p>
        </p:txBody>
      </p:sp>
    </p:spTree>
    <p:extLst>
      <p:ext uri="{BB962C8B-B14F-4D97-AF65-F5344CB8AC3E}">
        <p14:creationId xmlns:p14="http://schemas.microsoft.com/office/powerpoint/2010/main" val="3865678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6.emf"/><Relationship Id="rId1" Type="http://schemas.openxmlformats.org/officeDocument/2006/relationships/slideMaster" Target="../slideMasters/slideMaster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Layouts/_rels/slideLayout2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Master" Target="../slideMasters/slideMaster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6.emf"/><Relationship Id="rId1" Type="http://schemas.openxmlformats.org/officeDocument/2006/relationships/slideMaster" Target="../slideMasters/slideMaster3.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Layouts/_rels/slideLayout4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Master" Target="../slideMasters/slideMaster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9" name="Picture 8"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26532" y="303652"/>
            <a:ext cx="2017673" cy="412389"/>
          </a:xfrm>
          <a:prstGeom prst="rect">
            <a:avLst/>
          </a:prstGeom>
        </p:spPr>
      </p:pic>
      <p:sp>
        <p:nvSpPr>
          <p:cNvPr id="2" name="Title 1"/>
          <p:cNvSpPr>
            <a:spLocks noGrp="1"/>
          </p:cNvSpPr>
          <p:nvPr>
            <p:ph type="ctrTitle" hasCustomPrompt="1"/>
          </p:nvPr>
        </p:nvSpPr>
        <p:spPr>
          <a:xfrm>
            <a:off x="625148" y="866775"/>
            <a:ext cx="8075613" cy="1197787"/>
          </a:xfrm>
        </p:spPr>
        <p:txBody>
          <a:bodyPr anchor="t">
            <a:normAutofit/>
          </a:bodyPr>
          <a:lstStyle>
            <a:lvl1pPr>
              <a:lnSpc>
                <a:spcPct val="95000"/>
              </a:lnSpc>
              <a:defRPr sz="4800" b="0" i="0" cap="none">
                <a:latin typeface="Trade Gothic LT Com Cn" panose="020B0806040303020004" pitchFamily="34" charset="0"/>
                <a:cs typeface="Trade Gothic LT Com Cn" panose="020B0806040303020004" pitchFamily="34" charset="0"/>
              </a:defRPr>
            </a:lvl1pPr>
          </a:lstStyle>
          <a:p>
            <a:r>
              <a:rPr lang="en-GB" dirty="0" smtClean="0"/>
              <a:t>CLICK TO EDIT MASTER TITLE STYLE</a:t>
            </a:r>
            <a:endParaRPr lang="en-US" dirty="0"/>
          </a:p>
        </p:txBody>
      </p:sp>
      <p:sp>
        <p:nvSpPr>
          <p:cNvPr id="11" name="Picture Placeholder 10"/>
          <p:cNvSpPr>
            <a:spLocks noGrp="1"/>
          </p:cNvSpPr>
          <p:nvPr>
            <p:ph type="pic" sz="quarter" idx="10"/>
          </p:nvPr>
        </p:nvSpPr>
        <p:spPr>
          <a:xfrm>
            <a:off x="150813" y="2213627"/>
            <a:ext cx="8829675" cy="4494213"/>
          </a:xfrm>
        </p:spPr>
        <p:txBody>
          <a:bodyPr/>
          <a:lstStyle/>
          <a:p>
            <a:r>
              <a:rPr lang="en-US" smtClean="0"/>
              <a:t>Click icon to add picture</a:t>
            </a:r>
            <a:endParaRPr lang="en-US" dirty="0"/>
          </a:p>
        </p:txBody>
      </p:sp>
      <p:sp>
        <p:nvSpPr>
          <p:cNvPr id="12" name="Date Placeholder 11"/>
          <p:cNvSpPr>
            <a:spLocks noGrp="1"/>
          </p:cNvSpPr>
          <p:nvPr>
            <p:ph type="dt" sz="half" idx="11"/>
          </p:nvPr>
        </p:nvSpPr>
        <p:spPr>
          <a:xfrm>
            <a:off x="7223650" y="344650"/>
            <a:ext cx="1581319" cy="365125"/>
          </a:xfrm>
        </p:spPr>
        <p:txBody>
          <a:bodyPr/>
          <a:lstStyle>
            <a:lvl1pPr algn="r">
              <a:defRPr/>
            </a:lvl1pPr>
          </a:lstStyle>
          <a:p>
            <a:r>
              <a:rPr lang="en-US" smtClean="0"/>
              <a:t>January 2017</a:t>
            </a:r>
            <a:endParaRPr lang="en-US" dirty="0"/>
          </a:p>
        </p:txBody>
      </p:sp>
    </p:spTree>
    <p:extLst>
      <p:ext uri="{BB962C8B-B14F-4D97-AF65-F5344CB8AC3E}">
        <p14:creationId xmlns:p14="http://schemas.microsoft.com/office/powerpoint/2010/main" val="25385668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tatement 1">
    <p:spTree>
      <p:nvGrpSpPr>
        <p:cNvPr id="1" name=""/>
        <p:cNvGrpSpPr/>
        <p:nvPr/>
      </p:nvGrpSpPr>
      <p:grpSpPr>
        <a:xfrm>
          <a:off x="0" y="0"/>
          <a:ext cx="0" cy="0"/>
          <a:chOff x="0" y="0"/>
          <a:chExt cx="0" cy="0"/>
        </a:xfrm>
      </p:grpSpPr>
      <p:sp>
        <p:nvSpPr>
          <p:cNvPr id="8" name="Rectangle 7"/>
          <p:cNvSpPr/>
          <p:nvPr userDrawn="1"/>
        </p:nvSpPr>
        <p:spPr>
          <a:xfrm>
            <a:off x="0" y="1171574"/>
            <a:ext cx="9144000" cy="5686426"/>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userDrawn="1"/>
        </p:nvSpPr>
        <p:spPr>
          <a:xfrm>
            <a:off x="147638" y="147638"/>
            <a:ext cx="8832850" cy="6710362"/>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pic>
        <p:nvPicPr>
          <p:cNvPr id="9" name="Picture 8"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3" name="Straight Connector 12"/>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1593893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tatement 2">
    <p:spTree>
      <p:nvGrpSpPr>
        <p:cNvPr id="1" name=""/>
        <p:cNvGrpSpPr/>
        <p:nvPr/>
      </p:nvGrpSpPr>
      <p:grpSpPr>
        <a:xfrm>
          <a:off x="0" y="0"/>
          <a:ext cx="0" cy="0"/>
          <a:chOff x="0" y="0"/>
          <a:chExt cx="0" cy="0"/>
        </a:xfrm>
      </p:grpSpPr>
      <p:sp>
        <p:nvSpPr>
          <p:cNvPr id="13" name="Rectangle 12"/>
          <p:cNvSpPr/>
          <p:nvPr userDrawn="1"/>
        </p:nvSpPr>
        <p:spPr>
          <a:xfrm>
            <a:off x="0" y="0"/>
            <a:ext cx="9144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pic>
        <p:nvPicPr>
          <p:cNvPr id="9" name="Picture 8"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spTree>
    <p:extLst>
      <p:ext uri="{BB962C8B-B14F-4D97-AF65-F5344CB8AC3E}">
        <p14:creationId xmlns:p14="http://schemas.microsoft.com/office/powerpoint/2010/main" val="7075935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Statement 3">
    <p:spTree>
      <p:nvGrpSpPr>
        <p:cNvPr id="1" name=""/>
        <p:cNvGrpSpPr/>
        <p:nvPr/>
      </p:nvGrpSpPr>
      <p:grpSpPr>
        <a:xfrm>
          <a:off x="0" y="0"/>
          <a:ext cx="0" cy="0"/>
          <a:chOff x="0" y="0"/>
          <a:chExt cx="0" cy="0"/>
        </a:xfrm>
      </p:grpSpPr>
      <p:sp>
        <p:nvSpPr>
          <p:cNvPr id="14" name="Rectangle 13"/>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Picture Placeholder 5"/>
          <p:cNvSpPr>
            <a:spLocks noGrp="1"/>
          </p:cNvSpPr>
          <p:nvPr>
            <p:ph type="pic" sz="quarter" idx="14"/>
          </p:nvPr>
        </p:nvSpPr>
        <p:spPr>
          <a:xfrm>
            <a:off x="4910667" y="4233416"/>
            <a:ext cx="2253884" cy="625148"/>
          </a:xfrm>
        </p:spPr>
        <p:txBody>
          <a:bodyPr/>
          <a:lstStyle>
            <a:lvl1pPr>
              <a:defRPr>
                <a:solidFill>
                  <a:srgbClr val="222221"/>
                </a:solidFill>
                <a:latin typeface="Gill Sans Infant Std" pitchFamily="34" charset="0"/>
              </a:defRPr>
            </a:lvl1pPr>
          </a:lstStyle>
          <a:p>
            <a:r>
              <a:rPr lang="en-US" smtClean="0"/>
              <a:t>Click icon to add picture</a:t>
            </a:r>
            <a:endParaRPr lang="en-US" dirty="0"/>
          </a:p>
        </p:txBody>
      </p:sp>
    </p:spTree>
    <p:extLst>
      <p:ext uri="{BB962C8B-B14F-4D97-AF65-F5344CB8AC3E}">
        <p14:creationId xmlns:p14="http://schemas.microsoft.com/office/powerpoint/2010/main" val="14568364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 name="Picture 1" descr="Thank_you_STC_logo_lockup.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2392617" y="2113411"/>
            <a:ext cx="4355592" cy="2023872"/>
          </a:xfrm>
          <a:prstGeom prst="rect">
            <a:avLst/>
          </a:prstGeom>
        </p:spPr>
      </p:pic>
    </p:spTree>
    <p:extLst>
      <p:ext uri="{BB962C8B-B14F-4D97-AF65-F5344CB8AC3E}">
        <p14:creationId xmlns:p14="http://schemas.microsoft.com/office/powerpoint/2010/main" val="61290543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Save the Children header">
    <p:spTree>
      <p:nvGrpSpPr>
        <p:cNvPr id="1" name=""/>
        <p:cNvGrpSpPr/>
        <p:nvPr/>
      </p:nvGrpSpPr>
      <p:grpSpPr>
        <a:xfrm>
          <a:off x="0" y="0"/>
          <a:ext cx="0" cy="0"/>
          <a:chOff x="0" y="0"/>
          <a:chExt cx="0" cy="0"/>
        </a:xfrm>
      </p:grpSpPr>
      <p:sp>
        <p:nvSpPr>
          <p:cNvPr id="16" name="Rectangle 15"/>
          <p:cNvSpPr/>
          <p:nvPr userDrawn="1"/>
        </p:nvSpPr>
        <p:spPr>
          <a:xfrm>
            <a:off x="0" y="0"/>
            <a:ext cx="9144000" cy="6858000"/>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Rounded Rectangle 11"/>
          <p:cNvSpPr/>
          <p:nvPr userDrawn="1"/>
        </p:nvSpPr>
        <p:spPr>
          <a:xfrm>
            <a:off x="1442676" y="2370672"/>
            <a:ext cx="6255472" cy="1583233"/>
          </a:xfrm>
          <a:prstGeom prst="roundRect">
            <a:avLst>
              <a:gd name="adj" fmla="val 8552"/>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wrap="none" lIns="0" tIns="0" rIns="0" bIns="0" rtlCol="0" anchor="ctr"/>
          <a:lstStyle/>
          <a:p>
            <a:pPr algn="ctr"/>
            <a:endParaRPr lang="en-US" sz="3200" b="1" i="0" dirty="0">
              <a:solidFill>
                <a:srgbClr val="222221"/>
              </a:solidFill>
              <a:latin typeface="TradeGothic LT CondEighteen"/>
              <a:cs typeface="TradeGothic LT CondEighteen"/>
            </a:endParaRPr>
          </a:p>
        </p:txBody>
      </p:sp>
      <p:pic>
        <p:nvPicPr>
          <p:cNvPr id="13" name="Picture 12"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634139" y="2562159"/>
            <a:ext cx="5872546" cy="1200282"/>
          </a:xfrm>
          <a:prstGeom prst="rect">
            <a:avLst/>
          </a:prstGeom>
        </p:spPr>
      </p:pic>
    </p:spTree>
    <p:extLst>
      <p:ext uri="{BB962C8B-B14F-4D97-AF65-F5344CB8AC3E}">
        <p14:creationId xmlns:p14="http://schemas.microsoft.com/office/powerpoint/2010/main" val="286588744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pic>
        <p:nvPicPr>
          <p:cNvPr id="12" name="Picture 13"/>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6148390" y="350838"/>
            <a:ext cx="253841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icture Placeholder 6"/>
          <p:cNvSpPr>
            <a:spLocks noGrp="1"/>
          </p:cNvSpPr>
          <p:nvPr>
            <p:ph type="pic" sz="quarter" idx="12"/>
          </p:nvPr>
        </p:nvSpPr>
        <p:spPr>
          <a:xfrm>
            <a:off x="0" y="1071485"/>
            <a:ext cx="9144000" cy="4722471"/>
          </a:xfrm>
          <a:solidFill>
            <a:schemeClr val="bg1">
              <a:lumMod val="85000"/>
            </a:schemeClr>
          </a:solidFill>
        </p:spPr>
        <p:txBody>
          <a:bodyPr rtlCol="0">
            <a:normAutofit/>
          </a:bodyPr>
          <a:lstStyle/>
          <a:p>
            <a:pPr lvl="0"/>
            <a:r>
              <a:rPr lang="en-US" noProof="0"/>
              <a:t>Click icon to add picture</a:t>
            </a:r>
          </a:p>
        </p:txBody>
      </p:sp>
      <p:sp>
        <p:nvSpPr>
          <p:cNvPr id="17" name="Text Placeholder 2"/>
          <p:cNvSpPr>
            <a:spLocks noGrp="1"/>
          </p:cNvSpPr>
          <p:nvPr>
            <p:ph type="body" idx="13"/>
          </p:nvPr>
        </p:nvSpPr>
        <p:spPr>
          <a:xfrm>
            <a:off x="477046" y="5952696"/>
            <a:ext cx="8289132" cy="287974"/>
          </a:xfrm>
        </p:spPr>
        <p:txBody>
          <a:bodyPr anchor="ctr">
            <a:noAutofit/>
          </a:bodyPr>
          <a:lstStyle>
            <a:lvl1pPr marL="0" indent="0" algn="r">
              <a:buNone/>
              <a:defRPr sz="1800" spc="1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26" name="Title 1"/>
          <p:cNvSpPr>
            <a:spLocks noGrp="1"/>
          </p:cNvSpPr>
          <p:nvPr>
            <p:ph type="title"/>
          </p:nvPr>
        </p:nvSpPr>
        <p:spPr>
          <a:xfrm>
            <a:off x="457200" y="3789981"/>
            <a:ext cx="8308976" cy="1884910"/>
          </a:xfrm>
        </p:spPr>
        <p:txBody>
          <a:bodyPr anchor="b">
            <a:noAutofit/>
          </a:bodyPr>
          <a:lstStyle>
            <a:lvl1pPr algn="r">
              <a:lnSpc>
                <a:spcPct val="80000"/>
              </a:lnSpc>
              <a:defRPr sz="5400" b="1" cap="none">
                <a:solidFill>
                  <a:schemeClr val="bg1"/>
                </a:solidFill>
              </a:defRPr>
            </a:lvl1pPr>
          </a:lstStyle>
          <a:p>
            <a:r>
              <a:rPr lang="en-US"/>
              <a:t>Click to edit Master title style</a:t>
            </a:r>
            <a:endParaRPr lang="en-US" dirty="0"/>
          </a:p>
        </p:txBody>
      </p:sp>
      <p:sp>
        <p:nvSpPr>
          <p:cNvPr id="13" name="Slide Number Placeholder 2"/>
          <p:cNvSpPr>
            <a:spLocks noGrp="1"/>
          </p:cNvSpPr>
          <p:nvPr userDrawn="1">
            <p:ph type="sldNum" sz="quarter" idx="14"/>
          </p:nvPr>
        </p:nvSpPr>
        <p:spPr/>
        <p:txBody>
          <a:bodyPr/>
          <a:lstStyle>
            <a:lvl1pPr>
              <a:defRPr/>
            </a:lvl1pPr>
          </a:lstStyle>
          <a:p>
            <a:pPr>
              <a:defRPr/>
            </a:pPr>
            <a:fld id="{F387AB8B-6445-D949-A1B2-E42D3A952F56}" type="slidenum">
              <a:rPr lang="en-US">
                <a:solidFill>
                  <a:srgbClr val="000000">
                    <a:tint val="75000"/>
                  </a:srgbClr>
                </a:solidFill>
              </a:rPr>
              <a:pPr>
                <a:defRPr/>
              </a:pPr>
              <a:t>‹#›</a:t>
            </a:fld>
            <a:endParaRPr lang="en-US" dirty="0">
              <a:solidFill>
                <a:srgbClr val="000000">
                  <a:tint val="75000"/>
                </a:srgbClr>
              </a:solidFill>
            </a:endParaRPr>
          </a:p>
        </p:txBody>
      </p:sp>
      <p:sp>
        <p:nvSpPr>
          <p:cNvPr id="14" name="Footer Placeholder 3"/>
          <p:cNvSpPr>
            <a:spLocks noGrp="1"/>
          </p:cNvSpPr>
          <p:nvPr userDrawn="1">
            <p:ph type="ftr" sz="quarter" idx="15"/>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5" name="Oval 14"/>
          <p:cNvSpPr/>
          <p:nvPr userDrawn="1"/>
        </p:nvSpPr>
        <p:spPr bwMode="auto">
          <a:xfrm>
            <a:off x="331791" y="6699251"/>
            <a:ext cx="217487" cy="219075"/>
          </a:xfrm>
          <a:prstGeom prst="ellipse">
            <a:avLst/>
          </a:prstGeom>
          <a:solidFill>
            <a:srgbClr val="00A1C9"/>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16" name="Oval 15"/>
          <p:cNvSpPr/>
          <p:nvPr userDrawn="1"/>
        </p:nvSpPr>
        <p:spPr bwMode="auto">
          <a:xfrm>
            <a:off x="-295275" y="6353175"/>
            <a:ext cx="609600" cy="609600"/>
          </a:xfrm>
          <a:prstGeom prst="ellipse">
            <a:avLst/>
          </a:prstGeom>
          <a:solidFill>
            <a:srgbClr val="F38230"/>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18" name="Oval 17"/>
          <p:cNvSpPr/>
          <p:nvPr userDrawn="1"/>
        </p:nvSpPr>
        <p:spPr bwMode="auto">
          <a:xfrm>
            <a:off x="296863" y="5880100"/>
            <a:ext cx="863600" cy="863600"/>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srgbClr val="E30022"/>
              </a:solidFill>
            </a:endParaRPr>
          </a:p>
        </p:txBody>
      </p:sp>
      <p:sp>
        <p:nvSpPr>
          <p:cNvPr id="19" name="Oval 18"/>
          <p:cNvSpPr/>
          <p:nvPr userDrawn="1"/>
        </p:nvSpPr>
        <p:spPr bwMode="auto">
          <a:xfrm>
            <a:off x="-104776" y="5897564"/>
            <a:ext cx="401639" cy="401637"/>
          </a:xfrm>
          <a:prstGeom prst="ellipse">
            <a:avLst/>
          </a:prstGeom>
          <a:solidFill>
            <a:srgbClr val="A32477"/>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20" name="TextBox 19"/>
          <p:cNvSpPr txBox="1">
            <a:spLocks noChangeArrowheads="1"/>
          </p:cNvSpPr>
          <p:nvPr userDrawn="1"/>
        </p:nvSpPr>
        <p:spPr bwMode="auto">
          <a:xfrm>
            <a:off x="339727" y="565151"/>
            <a:ext cx="333375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ea typeface="ＭＳ Ｐゴシック" charset="0"/>
                <a:cs typeface="ＭＳ Ｐゴシック" charset="0"/>
              </a:defRPr>
            </a:lvl1pPr>
            <a:lvl2pPr marL="742950" indent="-285750">
              <a:defRPr>
                <a:solidFill>
                  <a:schemeClr val="tx1"/>
                </a:solidFill>
                <a:latin typeface="Gill Sans MT" charset="0"/>
                <a:ea typeface="ＭＳ Ｐゴシック" charset="0"/>
              </a:defRPr>
            </a:lvl2pPr>
            <a:lvl3pPr marL="1143000" indent="-228600">
              <a:defRPr>
                <a:solidFill>
                  <a:schemeClr val="tx1"/>
                </a:solidFill>
                <a:latin typeface="Gill Sans MT" charset="0"/>
                <a:ea typeface="ＭＳ Ｐゴシック" charset="0"/>
              </a:defRPr>
            </a:lvl3pPr>
            <a:lvl4pPr marL="1600200" indent="-228600">
              <a:defRPr>
                <a:solidFill>
                  <a:schemeClr val="tx1"/>
                </a:solidFill>
                <a:latin typeface="Gill Sans MT" charset="0"/>
                <a:ea typeface="ＭＳ Ｐゴシック" charset="0"/>
              </a:defRPr>
            </a:lvl4pPr>
            <a:lvl5pPr marL="2057400" indent="-228600">
              <a:defRPr>
                <a:solidFill>
                  <a:schemeClr val="tx1"/>
                </a:solidFill>
                <a:latin typeface="Gill Sans MT" charset="0"/>
                <a:ea typeface="ＭＳ Ｐゴシック" charset="0"/>
              </a:defRPr>
            </a:lvl5pPr>
            <a:lvl6pPr marL="2514600" indent="-228600" fontAlgn="base">
              <a:spcBef>
                <a:spcPct val="0"/>
              </a:spcBef>
              <a:spcAft>
                <a:spcPct val="0"/>
              </a:spcAft>
              <a:defRPr>
                <a:solidFill>
                  <a:schemeClr val="tx1"/>
                </a:solidFill>
                <a:latin typeface="Gill Sans MT" charset="0"/>
                <a:ea typeface="ＭＳ Ｐゴシック" charset="0"/>
              </a:defRPr>
            </a:lvl6pPr>
            <a:lvl7pPr marL="2971800" indent="-228600" fontAlgn="base">
              <a:spcBef>
                <a:spcPct val="0"/>
              </a:spcBef>
              <a:spcAft>
                <a:spcPct val="0"/>
              </a:spcAft>
              <a:defRPr>
                <a:solidFill>
                  <a:schemeClr val="tx1"/>
                </a:solidFill>
                <a:latin typeface="Gill Sans MT" charset="0"/>
                <a:ea typeface="ＭＳ Ｐゴシック" charset="0"/>
              </a:defRPr>
            </a:lvl7pPr>
            <a:lvl8pPr marL="3429000" indent="-228600" fontAlgn="base">
              <a:spcBef>
                <a:spcPct val="0"/>
              </a:spcBef>
              <a:spcAft>
                <a:spcPct val="0"/>
              </a:spcAft>
              <a:defRPr>
                <a:solidFill>
                  <a:schemeClr val="tx1"/>
                </a:solidFill>
                <a:latin typeface="Gill Sans MT" charset="0"/>
                <a:ea typeface="ＭＳ Ｐゴシック" charset="0"/>
              </a:defRPr>
            </a:lvl8pPr>
            <a:lvl9pPr marL="3886200" indent="-228600" fontAlgn="base">
              <a:spcBef>
                <a:spcPct val="0"/>
              </a:spcBef>
              <a:spcAft>
                <a:spcPct val="0"/>
              </a:spcAft>
              <a:defRPr>
                <a:solidFill>
                  <a:schemeClr val="tx1"/>
                </a:solidFill>
                <a:latin typeface="Gill Sans MT" charset="0"/>
                <a:ea typeface="ＭＳ Ｐゴシック" charset="0"/>
              </a:defRPr>
            </a:lvl9pPr>
          </a:lstStyle>
          <a:p>
            <a:pPr fontAlgn="base">
              <a:spcBef>
                <a:spcPct val="0"/>
              </a:spcBef>
              <a:spcAft>
                <a:spcPct val="0"/>
              </a:spcAft>
              <a:defRPr/>
            </a:pPr>
            <a:r>
              <a:rPr lang="en-US" sz="1100" b="1" dirty="0">
                <a:solidFill>
                  <a:srgbClr val="EB212E"/>
                </a:solidFill>
                <a:cs typeface="Gill Sans MT" charset="0"/>
              </a:rPr>
              <a:t>Every day. In times of crisis. For our future.</a:t>
            </a:r>
          </a:p>
        </p:txBody>
      </p:sp>
    </p:spTree>
    <p:extLst>
      <p:ext uri="{BB962C8B-B14F-4D97-AF65-F5344CB8AC3E}">
        <p14:creationId xmlns:p14="http://schemas.microsoft.com/office/powerpoint/2010/main" val="2040258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Title and 1 Column Content Slide">
    <p:spTree>
      <p:nvGrpSpPr>
        <p:cNvPr id="1" name=""/>
        <p:cNvGrpSpPr/>
        <p:nvPr/>
      </p:nvGrpSpPr>
      <p:grpSpPr>
        <a:xfrm>
          <a:off x="0" y="0"/>
          <a:ext cx="0" cy="0"/>
          <a:chOff x="0" y="0"/>
          <a:chExt cx="0" cy="0"/>
        </a:xfrm>
      </p:grpSpPr>
      <p:cxnSp>
        <p:nvCxnSpPr>
          <p:cNvPr id="9" name="Straight Connector 8"/>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0"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Slide Number Placeholder 2"/>
          <p:cNvSpPr>
            <a:spLocks noGrp="1"/>
          </p:cNvSpPr>
          <p:nvPr>
            <p:ph type="sldNum" sz="quarter" idx="10"/>
          </p:nvPr>
        </p:nvSpPr>
        <p:spPr>
          <a:xfrm>
            <a:off x="6553200" y="6488115"/>
            <a:ext cx="2133600" cy="184150"/>
          </a:xfrm>
        </p:spPr>
        <p:txBody>
          <a:bodyPr/>
          <a:lstStyle>
            <a:lvl1pPr>
              <a:defRPr/>
            </a:lvl1pPr>
          </a:lstStyle>
          <a:p>
            <a:pPr>
              <a:defRPr/>
            </a:pPr>
            <a:fld id="{F6A73DB1-3925-164B-B490-8993FFD18E9A}"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28061719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and 2 Column Content Slide">
    <p:spTree>
      <p:nvGrpSpPr>
        <p:cNvPr id="1" name=""/>
        <p:cNvGrpSpPr/>
        <p:nvPr/>
      </p:nvGrpSpPr>
      <p:grpSpPr>
        <a:xfrm>
          <a:off x="0" y="0"/>
          <a:ext cx="0" cy="0"/>
          <a:chOff x="0" y="0"/>
          <a:chExt cx="0" cy="0"/>
        </a:xfrm>
      </p:grpSpPr>
      <p:cxnSp>
        <p:nvCxnSpPr>
          <p:cNvPr id="10" name="Straight Connector 9"/>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15" name="Content Placeholder 3"/>
          <p:cNvSpPr>
            <a:spLocks noGrp="1"/>
          </p:cNvSpPr>
          <p:nvPr>
            <p:ph sz="half" idx="2"/>
          </p:nvPr>
        </p:nvSpPr>
        <p:spPr>
          <a:xfrm>
            <a:off x="457202" y="1861679"/>
            <a:ext cx="4040188" cy="426448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5"/>
          <p:cNvSpPr>
            <a:spLocks noGrp="1"/>
          </p:cNvSpPr>
          <p:nvPr>
            <p:ph sz="quarter" idx="4"/>
          </p:nvPr>
        </p:nvSpPr>
        <p:spPr>
          <a:xfrm>
            <a:off x="4645027" y="1861679"/>
            <a:ext cx="4041775" cy="426448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3" name="Slide Number Placeholder 17"/>
          <p:cNvSpPr>
            <a:spLocks noGrp="1"/>
          </p:cNvSpPr>
          <p:nvPr>
            <p:ph type="sldNum" sz="quarter" idx="11"/>
          </p:nvPr>
        </p:nvSpPr>
        <p:spPr/>
        <p:txBody>
          <a:bodyPr/>
          <a:lstStyle>
            <a:lvl1pPr>
              <a:defRPr/>
            </a:lvl1pPr>
          </a:lstStyle>
          <a:p>
            <a:pPr>
              <a:defRPr/>
            </a:pPr>
            <a:fld id="{F5C2BCCB-801B-8641-9EDB-7DD1300E31CB}"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32453852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 Column Title and Column Slide">
    <p:spTree>
      <p:nvGrpSpPr>
        <p:cNvPr id="1" name=""/>
        <p:cNvGrpSpPr/>
        <p:nvPr/>
      </p:nvGrpSpPr>
      <p:grpSpPr>
        <a:xfrm>
          <a:off x="0" y="0"/>
          <a:ext cx="0" cy="0"/>
          <a:chOff x="0" y="0"/>
          <a:chExt cx="0" cy="0"/>
        </a:xfrm>
      </p:grpSpPr>
      <p:cxnSp>
        <p:nvCxnSpPr>
          <p:cNvPr id="12" name="Straight Connector 11"/>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3"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p:cNvSpPr>
            <a:spLocks noGrp="1"/>
          </p:cNvSpPr>
          <p:nvPr>
            <p:ph sz="half" idx="2"/>
          </p:nvPr>
        </p:nvSpPr>
        <p:spPr>
          <a:xfrm>
            <a:off x="457202" y="2272059"/>
            <a:ext cx="4040188" cy="385410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Content Placeholder 5"/>
          <p:cNvSpPr>
            <a:spLocks noGrp="1"/>
          </p:cNvSpPr>
          <p:nvPr>
            <p:ph sz="quarter" idx="4"/>
          </p:nvPr>
        </p:nvSpPr>
        <p:spPr>
          <a:xfrm>
            <a:off x="4645027" y="2272059"/>
            <a:ext cx="4041775" cy="385410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4"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5" name="Slide Number Placeholder 17"/>
          <p:cNvSpPr>
            <a:spLocks noGrp="1"/>
          </p:cNvSpPr>
          <p:nvPr>
            <p:ph type="sldNum" sz="quarter" idx="11"/>
          </p:nvPr>
        </p:nvSpPr>
        <p:spPr/>
        <p:txBody>
          <a:bodyPr/>
          <a:lstStyle>
            <a:lvl1pPr>
              <a:defRPr/>
            </a:lvl1pPr>
          </a:lstStyle>
          <a:p>
            <a:pPr>
              <a:defRPr/>
            </a:pPr>
            <a:fld id="{FDF73038-F151-1A4F-A8A6-7896995A513C}" type="slidenum">
              <a:rPr lang="en-US">
                <a:solidFill>
                  <a:srgbClr val="000000">
                    <a:tint val="75000"/>
                  </a:srgbClr>
                </a:solidFill>
              </a:rPr>
              <a:pPr>
                <a:defRPr/>
              </a:pPr>
              <a:t>‹#›</a:t>
            </a:fld>
            <a:endParaRPr lang="en-US" dirty="0">
              <a:solidFill>
                <a:srgbClr val="000000">
                  <a:tint val="75000"/>
                </a:srgbClr>
              </a:solidFill>
            </a:endParaRPr>
          </a:p>
        </p:txBody>
      </p:sp>
      <p:sp>
        <p:nvSpPr>
          <p:cNvPr id="10"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Text Placeholder 4"/>
          <p:cNvSpPr>
            <a:spLocks noGrp="1"/>
          </p:cNvSpPr>
          <p:nvPr>
            <p:ph type="body" sz="quarter" idx="3"/>
          </p:nvPr>
        </p:nvSpPr>
        <p:spPr>
          <a:xfrm>
            <a:off x="4645027" y="1535113"/>
            <a:ext cx="4041775"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8816245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nchoring Rule: 2 Column Title and Column Slide">
    <p:spTree>
      <p:nvGrpSpPr>
        <p:cNvPr id="1" name=""/>
        <p:cNvGrpSpPr/>
        <p:nvPr/>
      </p:nvGrpSpPr>
      <p:grpSpPr>
        <a:xfrm>
          <a:off x="0" y="0"/>
          <a:ext cx="0" cy="0"/>
          <a:chOff x="0" y="0"/>
          <a:chExt cx="0" cy="0"/>
        </a:xfrm>
      </p:grpSpPr>
      <p:cxnSp>
        <p:nvCxnSpPr>
          <p:cNvPr id="12" name="Straight Connector 11"/>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3"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3"/>
          <p:cNvSpPr>
            <a:spLocks noGrp="1"/>
          </p:cNvSpPr>
          <p:nvPr>
            <p:ph type="body" sz="half" idx="2"/>
          </p:nvPr>
        </p:nvSpPr>
        <p:spPr>
          <a:xfrm>
            <a:off x="457202"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7" name="Text Placeholder 3"/>
          <p:cNvSpPr>
            <a:spLocks noGrp="1"/>
          </p:cNvSpPr>
          <p:nvPr>
            <p:ph type="body" sz="half" idx="12"/>
          </p:nvPr>
        </p:nvSpPr>
        <p:spPr>
          <a:xfrm>
            <a:off x="4649790"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8" name="Slide Number Placeholder 2"/>
          <p:cNvSpPr>
            <a:spLocks noGrp="1"/>
          </p:cNvSpPr>
          <p:nvPr>
            <p:ph type="sldNum" sz="quarter" idx="13"/>
          </p:nvPr>
        </p:nvSpPr>
        <p:spPr/>
        <p:txBody>
          <a:bodyPr/>
          <a:lstStyle>
            <a:lvl1pPr>
              <a:defRPr/>
            </a:lvl1pPr>
          </a:lstStyle>
          <a:p>
            <a:pPr>
              <a:defRPr/>
            </a:pPr>
            <a:fld id="{82905116-9813-C84C-976C-BDC3941DA234}" type="slidenum">
              <a:rPr lang="en-US">
                <a:solidFill>
                  <a:srgbClr val="000000">
                    <a:tint val="75000"/>
                  </a:srgbClr>
                </a:solidFill>
              </a:rPr>
              <a:pPr>
                <a:defRPr/>
              </a:pPr>
              <a:t>‹#›</a:t>
            </a:fld>
            <a:endParaRPr lang="en-US" dirty="0">
              <a:solidFill>
                <a:srgbClr val="000000">
                  <a:tint val="75000"/>
                </a:srgbClr>
              </a:solidFill>
            </a:endParaRPr>
          </a:p>
        </p:txBody>
      </p:sp>
      <p:sp>
        <p:nvSpPr>
          <p:cNvPr id="19"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4"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5" name="Text Placeholder 4"/>
          <p:cNvSpPr>
            <a:spLocks noGrp="1"/>
          </p:cNvSpPr>
          <p:nvPr>
            <p:ph type="body" sz="quarter" idx="3"/>
          </p:nvPr>
        </p:nvSpPr>
        <p:spPr>
          <a:xfrm>
            <a:off x="4645027" y="1535113"/>
            <a:ext cx="4041775"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cxnSp>
        <p:nvCxnSpPr>
          <p:cNvPr id="22" name="Straight Connector 21"/>
          <p:cNvCxnSpPr/>
          <p:nvPr userDrawn="1"/>
        </p:nvCxnSpPr>
        <p:spPr>
          <a:xfrm>
            <a:off x="605794" y="1317625"/>
            <a:ext cx="1385887" cy="0"/>
          </a:xfrm>
          <a:prstGeom prst="line">
            <a:avLst/>
          </a:prstGeom>
          <a:ln w="101600" cap="rnd">
            <a:solidFill>
              <a:srgbClr val="7491A4"/>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4803143" y="1317625"/>
            <a:ext cx="1385887" cy="0"/>
          </a:xfrm>
          <a:prstGeom prst="line">
            <a:avLst/>
          </a:prstGeom>
          <a:ln w="101600" cap="rnd">
            <a:solidFill>
              <a:srgbClr val="7491A4"/>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47649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Divider 1">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7" name="Rectangle 6"/>
          <p:cNvSpPr/>
          <p:nvPr userDrawn="1"/>
        </p:nvSpPr>
        <p:spPr>
          <a:xfrm>
            <a:off x="4572000" y="0"/>
            <a:ext cx="4572000" cy="630713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5470768" y="1171576"/>
            <a:ext cx="3243019" cy="1219798"/>
          </a:xfrm>
        </p:spPr>
        <p:txBody>
          <a:bodyPr anchor="t">
            <a:normAutofit/>
          </a:bodyPr>
          <a:lstStyle>
            <a:lvl1pPr algn="l">
              <a:lnSpc>
                <a:spcPct val="95000"/>
              </a:lnSpc>
              <a:defRPr sz="32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smtClean="0"/>
              <a:t>CLICK TO EDIT MASTER TITLE STYLE</a:t>
            </a:r>
            <a:endParaRPr lang="en-US" dirty="0"/>
          </a:p>
        </p:txBody>
      </p:sp>
      <p:sp>
        <p:nvSpPr>
          <p:cNvPr id="3" name="Text Placeholder 2"/>
          <p:cNvSpPr>
            <a:spLocks noGrp="1"/>
          </p:cNvSpPr>
          <p:nvPr>
            <p:ph type="body" idx="1"/>
          </p:nvPr>
        </p:nvSpPr>
        <p:spPr>
          <a:xfrm>
            <a:off x="5470767" y="2395663"/>
            <a:ext cx="3243020" cy="2684219"/>
          </a:xfrm>
        </p:spPr>
        <p:txBody>
          <a:bodyPr anchor="t">
            <a:normAutofit/>
          </a:bodyPr>
          <a:lstStyle>
            <a:lvl1pPr marL="0" indent="0">
              <a:buNone/>
              <a:defRPr sz="1800" b="0" i="0">
                <a:solidFill>
                  <a:srgbClr val="FFFFFF"/>
                </a:solidFill>
                <a:latin typeface="Gill Sans Infant Std"/>
                <a:cs typeface="Gill Sans Infant Std"/>
              </a:defRPr>
            </a:lvl1pPr>
            <a:lvl2pPr marL="0" indent="0">
              <a:buNone/>
              <a:defRPr sz="1800">
                <a:solidFill>
                  <a:schemeClr val="bg1"/>
                </a:solidFill>
              </a:defRPr>
            </a:lvl2pPr>
            <a:lvl3pPr marL="1588" indent="0">
              <a:buNone/>
              <a:defRPr sz="1800">
                <a:solidFill>
                  <a:srgbClr val="FFFFFF"/>
                </a:solidFill>
              </a:defRPr>
            </a:lvl3pPr>
            <a:lvl4pPr marL="0" indent="0">
              <a:buNone/>
              <a:defRPr sz="1800">
                <a:solidFill>
                  <a:srgbClr val="FFFFFF"/>
                </a:solidFill>
              </a:defRPr>
            </a:lvl4pPr>
            <a:lvl5pPr marL="0" indent="0">
              <a:buNone/>
              <a:defRPr sz="1800">
                <a:solidFill>
                  <a:srgbClr val="FFFFFF"/>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8" name="Picture 7"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2400" y="155738"/>
            <a:ext cx="5002416" cy="5985852"/>
          </a:xfrm>
        </p:spPr>
        <p:txBody>
          <a:bodyPr/>
          <a:lstStyle/>
          <a:p>
            <a:r>
              <a:rPr lang="en-US" smtClean="0"/>
              <a:t>Click icon to add picture</a:t>
            </a:r>
            <a:endParaRPr lang="en-US"/>
          </a:p>
        </p:txBody>
      </p:sp>
    </p:spTree>
    <p:extLst>
      <p:ext uri="{BB962C8B-B14F-4D97-AF65-F5344CB8AC3E}">
        <p14:creationId xmlns:p14="http://schemas.microsoft.com/office/powerpoint/2010/main" val="56472115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Left Aligned 1 Column Slide">
    <p:spTree>
      <p:nvGrpSpPr>
        <p:cNvPr id="1" name=""/>
        <p:cNvGrpSpPr/>
        <p:nvPr/>
      </p:nvGrpSpPr>
      <p:grpSpPr>
        <a:xfrm>
          <a:off x="0" y="0"/>
          <a:ext cx="0" cy="0"/>
          <a:chOff x="0" y="0"/>
          <a:chExt cx="0" cy="0"/>
        </a:xfrm>
      </p:grpSpPr>
      <p:sp>
        <p:nvSpPr>
          <p:cNvPr id="4"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8F57F808-DC1C-C54E-8EF7-53B7ECE4A44A}" type="slidenum">
              <a:rPr lang="en-US" smtClean="0">
                <a:solidFill>
                  <a:srgbClr val="000000">
                    <a:tint val="75000"/>
                  </a:srgbClr>
                </a:solidFill>
              </a:rPr>
              <a:pPr>
                <a:defRPr/>
              </a:pPr>
              <a:t>‹#›</a:t>
            </a:fld>
            <a:endParaRPr lang="en-US" dirty="0">
              <a:solidFill>
                <a:srgbClr val="000000">
                  <a:tint val="75000"/>
                </a:srgbClr>
              </a:solidFill>
            </a:endParaRPr>
          </a:p>
        </p:txBody>
      </p:sp>
      <p:cxnSp>
        <p:nvCxnSpPr>
          <p:cNvPr id="11" name="Straight Connector 10"/>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2"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3"/>
          <p:cNvSpPr>
            <a:spLocks noGrp="1"/>
          </p:cNvSpPr>
          <p:nvPr>
            <p:ph type="body" sz="half" idx="2"/>
          </p:nvPr>
        </p:nvSpPr>
        <p:spPr>
          <a:xfrm>
            <a:off x="457202"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Slide Number Placeholder 2"/>
          <p:cNvSpPr>
            <a:spLocks noGrp="1"/>
          </p:cNvSpPr>
          <p:nvPr>
            <p:ph type="sldNum" sz="quarter" idx="10"/>
          </p:nvPr>
        </p:nvSpPr>
        <p:spPr/>
        <p:txBody>
          <a:bodyPr/>
          <a:lstStyle>
            <a:lvl1pPr>
              <a:defRPr/>
            </a:lvl1pPr>
          </a:lstStyle>
          <a:p>
            <a:pPr>
              <a:defRPr/>
            </a:pPr>
            <a:fld id="{7644CD4C-4A26-6A47-90BA-B7BA7365EA7B}" type="slidenum">
              <a:rPr lang="en-US">
                <a:solidFill>
                  <a:srgbClr val="000000">
                    <a:tint val="75000"/>
                  </a:srgbClr>
                </a:solidFill>
              </a:rPr>
              <a:pPr>
                <a:defRPr/>
              </a:pPr>
              <a:t>‹#›</a:t>
            </a:fld>
            <a:endParaRPr lang="en-US" dirty="0">
              <a:solidFill>
                <a:srgbClr val="000000">
                  <a:tint val="75000"/>
                </a:srgbClr>
              </a:solidFill>
            </a:endParaRPr>
          </a:p>
        </p:txBody>
      </p:sp>
      <p:sp>
        <p:nvSpPr>
          <p:cNvPr id="14"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9"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Tree>
    <p:extLst>
      <p:ext uri="{BB962C8B-B14F-4D97-AF65-F5344CB8AC3E}">
        <p14:creationId xmlns:p14="http://schemas.microsoft.com/office/powerpoint/2010/main" val="2764901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Left Column Dialogue Box Slide">
    <p:spTree>
      <p:nvGrpSpPr>
        <p:cNvPr id="1" name=""/>
        <p:cNvGrpSpPr/>
        <p:nvPr/>
      </p:nvGrpSpPr>
      <p:grpSpPr>
        <a:xfrm>
          <a:off x="0" y="0"/>
          <a:ext cx="0" cy="0"/>
          <a:chOff x="0" y="0"/>
          <a:chExt cx="0" cy="0"/>
        </a:xfrm>
      </p:grpSpPr>
      <p:grpSp>
        <p:nvGrpSpPr>
          <p:cNvPr id="18" name="Group 13"/>
          <p:cNvGrpSpPr>
            <a:grpSpLocks/>
          </p:cNvGrpSpPr>
          <p:nvPr userDrawn="1"/>
        </p:nvGrpSpPr>
        <p:grpSpPr bwMode="auto">
          <a:xfrm>
            <a:off x="4572000" y="2351088"/>
            <a:ext cx="4110040" cy="1985962"/>
            <a:chOff x="260147" y="787028"/>
            <a:chExt cx="4461943" cy="2156556"/>
          </a:xfrm>
        </p:grpSpPr>
        <p:grpSp>
          <p:nvGrpSpPr>
            <p:cNvPr id="22" name="Group 14"/>
            <p:cNvGrpSpPr>
              <a:grpSpLocks/>
            </p:cNvGrpSpPr>
            <p:nvPr userDrawn="1"/>
          </p:nvGrpSpPr>
          <p:grpSpPr bwMode="auto">
            <a:xfrm rot="-2700000">
              <a:off x="3221158" y="2563174"/>
              <a:ext cx="1325576" cy="380410"/>
              <a:chOff x="2222662" y="4415268"/>
              <a:chExt cx="1325576" cy="380410"/>
            </a:xfrm>
          </p:grpSpPr>
          <p:sp>
            <p:nvSpPr>
              <p:cNvPr id="29" name="Rounded Rectangle 28"/>
              <p:cNvSpPr/>
              <p:nvPr userDrawn="1"/>
            </p:nvSpPr>
            <p:spPr>
              <a:xfrm>
                <a:off x="2342921" y="4412744"/>
                <a:ext cx="1037500" cy="380975"/>
              </a:xfrm>
              <a:prstGeom prst="roundRect">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0" name="Oval 29"/>
              <p:cNvSpPr/>
              <p:nvPr userDrawn="1"/>
            </p:nvSpPr>
            <p:spPr>
              <a:xfrm>
                <a:off x="3166255" y="4412492"/>
                <a:ext cx="379153" cy="382698"/>
              </a:xfrm>
              <a:prstGeom prst="ellipse">
                <a:avLst/>
              </a:prstGeom>
              <a:solidFill>
                <a:srgbClr val="E3002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1" name="Oval 30"/>
              <p:cNvSpPr/>
              <p:nvPr userDrawn="1"/>
            </p:nvSpPr>
            <p:spPr>
              <a:xfrm>
                <a:off x="2221806" y="4411272"/>
                <a:ext cx="379153" cy="382698"/>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nvGrpSpPr>
            <p:cNvPr id="23" name="Group 15"/>
            <p:cNvGrpSpPr>
              <a:grpSpLocks/>
            </p:cNvGrpSpPr>
            <p:nvPr userDrawn="1"/>
          </p:nvGrpSpPr>
          <p:grpSpPr bwMode="auto">
            <a:xfrm>
              <a:off x="260147" y="787028"/>
              <a:ext cx="4461943" cy="1966931"/>
              <a:chOff x="260147" y="787028"/>
              <a:chExt cx="4461943" cy="1966931"/>
            </a:xfrm>
          </p:grpSpPr>
          <p:sp>
            <p:nvSpPr>
              <p:cNvPr id="25" name="Rounded Rectangle 24"/>
              <p:cNvSpPr/>
              <p:nvPr userDrawn="1"/>
            </p:nvSpPr>
            <p:spPr>
              <a:xfrm>
                <a:off x="985708" y="787028"/>
                <a:ext cx="3071139" cy="1966931"/>
              </a:xfrm>
              <a:prstGeom prst="roundRect">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26" name="Oval 25"/>
              <p:cNvSpPr/>
              <p:nvPr userDrawn="1"/>
            </p:nvSpPr>
            <p:spPr>
              <a:xfrm>
                <a:off x="2759111" y="790476"/>
                <a:ext cx="1962979" cy="1963483"/>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28" name="Oval 27"/>
              <p:cNvSpPr/>
              <p:nvPr userDrawn="1"/>
            </p:nvSpPr>
            <p:spPr>
              <a:xfrm>
                <a:off x="260147" y="790476"/>
                <a:ext cx="1962979" cy="1963483"/>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sp>
        <p:nvSpPr>
          <p:cNvPr id="32" name="Title 1"/>
          <p:cNvSpPr>
            <a:spLocks noGrp="1"/>
          </p:cNvSpPr>
          <p:nvPr>
            <p:ph type="title"/>
          </p:nvPr>
        </p:nvSpPr>
        <p:spPr>
          <a:xfrm>
            <a:off x="675478" y="2350721"/>
            <a:ext cx="3008313" cy="2064195"/>
          </a:xfrm>
        </p:spPr>
        <p:txBody>
          <a:bodyPr anchor="t">
            <a:noAutofit/>
          </a:bodyPr>
          <a:lstStyle>
            <a:lvl1pPr algn="l">
              <a:lnSpc>
                <a:spcPct val="80000"/>
              </a:lnSpc>
              <a:defRPr sz="3200" b="1">
                <a:solidFill>
                  <a:srgbClr val="EB212E"/>
                </a:solidFill>
              </a:defRPr>
            </a:lvl1pPr>
          </a:lstStyle>
          <a:p>
            <a:r>
              <a:rPr lang="en-US"/>
              <a:t>Click to edit Master title style</a:t>
            </a:r>
            <a:endParaRPr lang="en-US" dirty="0"/>
          </a:p>
        </p:txBody>
      </p:sp>
      <p:cxnSp>
        <p:nvCxnSpPr>
          <p:cNvPr id="8" name="Straight Connector 7"/>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9" name="Picture 2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Footer Placeholder 16"/>
          <p:cNvSpPr>
            <a:spLocks noGrp="1"/>
          </p:cNvSpPr>
          <p:nvPr userDrawn="1">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21" name="Slide Number Placeholder 17"/>
          <p:cNvSpPr>
            <a:spLocks noGrp="1"/>
          </p:cNvSpPr>
          <p:nvPr userDrawn="1">
            <p:ph type="sldNum" sz="quarter" idx="11"/>
          </p:nvPr>
        </p:nvSpPr>
        <p:spPr/>
        <p:txBody>
          <a:bodyPr/>
          <a:lstStyle>
            <a:lvl1pPr>
              <a:defRPr/>
            </a:lvl1pPr>
          </a:lstStyle>
          <a:p>
            <a:pPr>
              <a:defRPr/>
            </a:pPr>
            <a:fld id="{504B4BC2-3912-D940-9F1E-44F38562F738}" type="slidenum">
              <a:rPr lang="en-US">
                <a:solidFill>
                  <a:srgbClr val="000000">
                    <a:tint val="75000"/>
                  </a:srgbClr>
                </a:solidFill>
              </a:rPr>
              <a:pPr>
                <a:defRPr/>
              </a:pPr>
              <a:t>‹#›</a:t>
            </a:fld>
            <a:endParaRPr lang="en-US" dirty="0">
              <a:solidFill>
                <a:srgbClr val="000000">
                  <a:tint val="75000"/>
                </a:srgbClr>
              </a:solidFill>
            </a:endParaRPr>
          </a:p>
        </p:txBody>
      </p:sp>
      <p:sp>
        <p:nvSpPr>
          <p:cNvPr id="24" name="Text Placeholder 23"/>
          <p:cNvSpPr>
            <a:spLocks noGrp="1"/>
          </p:cNvSpPr>
          <p:nvPr>
            <p:ph type="body" sz="quarter" idx="12"/>
          </p:nvPr>
        </p:nvSpPr>
        <p:spPr>
          <a:xfrm>
            <a:off x="5240339" y="2651125"/>
            <a:ext cx="2870200" cy="1187450"/>
          </a:xfrm>
        </p:spPr>
        <p:txBody>
          <a:bodyPr/>
          <a:lstStyle>
            <a:lvl1pPr marL="0" indent="0" algn="l">
              <a:buNone/>
              <a:defRPr sz="1600">
                <a:solidFill>
                  <a:schemeClr val="bg1"/>
                </a:solidFill>
              </a:defRPr>
            </a:lvl1pPr>
            <a:lvl2pPr marL="457200" indent="0" algn="l">
              <a:buNone/>
              <a:defRPr sz="1400"/>
            </a:lvl2pPr>
            <a:lvl3pPr marL="914400" indent="0" algn="l">
              <a:buNone/>
              <a:defRPr sz="1400"/>
            </a:lvl3pPr>
            <a:lvl4pPr marL="1371600" indent="0" algn="l">
              <a:buNone/>
              <a:defRPr sz="1400"/>
            </a:lvl4pPr>
            <a:lvl5pPr marL="1828800" indent="0" algn="l">
              <a:buNone/>
              <a:defRPr sz="1400"/>
            </a:lvl5pPr>
          </a:lstStyle>
          <a:p>
            <a:pPr lvl="0"/>
            <a:r>
              <a:rPr lang="en-US"/>
              <a:t>Click to edit Master text styles</a:t>
            </a:r>
          </a:p>
        </p:txBody>
      </p:sp>
    </p:spTree>
    <p:extLst>
      <p:ext uri="{BB962C8B-B14F-4D97-AF65-F5344CB8AC3E}">
        <p14:creationId xmlns:p14="http://schemas.microsoft.com/office/powerpoint/2010/main" val="312046785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Left Content with Caption Slide">
    <p:spTree>
      <p:nvGrpSpPr>
        <p:cNvPr id="1" name=""/>
        <p:cNvGrpSpPr/>
        <p:nvPr/>
      </p:nvGrpSpPr>
      <p:grpSpPr>
        <a:xfrm>
          <a:off x="0" y="0"/>
          <a:ext cx="0" cy="0"/>
          <a:chOff x="0" y="0"/>
          <a:chExt cx="0" cy="0"/>
        </a:xfrm>
      </p:grpSpPr>
      <p:cxnSp>
        <p:nvCxnSpPr>
          <p:cNvPr id="11" name="Straight Connector 10"/>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2"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3899191" y="1463945"/>
            <a:ext cx="4787608" cy="4662219"/>
          </a:xfrm>
        </p:spPr>
        <p:txBody>
          <a:bodyPr/>
          <a:lstStyle>
            <a:lvl1pPr>
              <a:buClr>
                <a:srgbClr val="EB212E"/>
              </a:buCl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p:txBody>
      </p:sp>
      <p:sp>
        <p:nvSpPr>
          <p:cNvPr id="4" name="Text Placeholder 3"/>
          <p:cNvSpPr>
            <a:spLocks noGrp="1"/>
          </p:cNvSpPr>
          <p:nvPr>
            <p:ph type="body" sz="half" idx="2"/>
          </p:nvPr>
        </p:nvSpPr>
        <p:spPr>
          <a:xfrm>
            <a:off x="457202" y="2926741"/>
            <a:ext cx="3008313" cy="319942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4" name="Slide Number Placeholder 17"/>
          <p:cNvSpPr>
            <a:spLocks noGrp="1"/>
          </p:cNvSpPr>
          <p:nvPr>
            <p:ph type="sldNum" sz="quarter" idx="11"/>
          </p:nvPr>
        </p:nvSpPr>
        <p:spPr/>
        <p:txBody>
          <a:bodyPr/>
          <a:lstStyle>
            <a:lvl1pPr>
              <a:defRPr/>
            </a:lvl1pPr>
          </a:lstStyle>
          <a:p>
            <a:pPr>
              <a:defRPr/>
            </a:pPr>
            <a:fld id="{D4BAC141-B1B6-4640-B52E-5FBF68EFE6BE}" type="slidenum">
              <a:rPr lang="en-US">
                <a:solidFill>
                  <a:srgbClr val="000000">
                    <a:tint val="75000"/>
                  </a:srgbClr>
                </a:solidFill>
              </a:rPr>
              <a:pPr>
                <a:defRPr/>
              </a:pPr>
              <a:t>‹#›</a:t>
            </a:fld>
            <a:endParaRPr lang="en-US" dirty="0">
              <a:solidFill>
                <a:srgbClr val="000000">
                  <a:tint val="75000"/>
                </a:srgbClr>
              </a:solidFill>
            </a:endParaRPr>
          </a:p>
        </p:txBody>
      </p:sp>
      <p:sp>
        <p:nvSpPr>
          <p:cNvPr id="10" name="Title 1"/>
          <p:cNvSpPr>
            <a:spLocks noGrp="1"/>
          </p:cNvSpPr>
          <p:nvPr>
            <p:ph type="title"/>
          </p:nvPr>
        </p:nvSpPr>
        <p:spPr>
          <a:xfrm>
            <a:off x="457202" y="1463946"/>
            <a:ext cx="3008313" cy="1224689"/>
          </a:xfrm>
        </p:spPr>
        <p:txBody>
          <a:bodyPr anchor="t">
            <a:noAutofit/>
          </a:bodyPr>
          <a:lstStyle>
            <a:lvl1pPr algn="l">
              <a:lnSpc>
                <a:spcPct val="80000"/>
              </a:lnSpc>
              <a:defRPr sz="3200" b="1">
                <a:solidFill>
                  <a:srgbClr val="EB212E"/>
                </a:solidFill>
              </a:defRPr>
            </a:lvl1pPr>
          </a:lstStyle>
          <a:p>
            <a:r>
              <a:rPr lang="en-US"/>
              <a:t>Click to edit Master title style</a:t>
            </a:r>
            <a:endParaRPr lang="en-US" dirty="0"/>
          </a:p>
        </p:txBody>
      </p:sp>
      <p:cxnSp>
        <p:nvCxnSpPr>
          <p:cNvPr id="15" name="Straight Connector 14"/>
          <p:cNvCxnSpPr/>
          <p:nvPr userDrawn="1"/>
        </p:nvCxnSpPr>
        <p:spPr>
          <a:xfrm>
            <a:off x="593094" y="1323975"/>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484223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Circle Smart Object with 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200">
                <a:solidFill>
                  <a:srgbClr val="EB212E"/>
                </a:solidFill>
              </a:defRPr>
            </a:lvl1pPr>
          </a:lstStyle>
          <a:p>
            <a:r>
              <a:rPr lang="en-US"/>
              <a:t>Click to edit Master title style</a:t>
            </a:r>
            <a:endParaRPr lang="en-US" dirty="0"/>
          </a:p>
        </p:txBody>
      </p:sp>
      <p:sp>
        <p:nvSpPr>
          <p:cNvPr id="4" name="Slide Number Placeholder 2"/>
          <p:cNvSpPr>
            <a:spLocks noGrp="1"/>
          </p:cNvSpPr>
          <p:nvPr>
            <p:ph type="sldNum" sz="quarter" idx="10"/>
          </p:nvPr>
        </p:nvSpPr>
        <p:spPr/>
        <p:txBody>
          <a:bodyPr/>
          <a:lstStyle>
            <a:lvl1pPr>
              <a:defRPr/>
            </a:lvl1pPr>
          </a:lstStyle>
          <a:p>
            <a:pPr>
              <a:defRPr/>
            </a:pPr>
            <a:fld id="{B159F492-CDD1-9448-BE01-B1A4E6805F88}" type="slidenum">
              <a:rPr lang="en-US">
                <a:solidFill>
                  <a:srgbClr val="000000">
                    <a:tint val="75000"/>
                  </a:srgbClr>
                </a:solidFill>
              </a:rPr>
              <a:pPr>
                <a:defRPr/>
              </a:pPr>
              <a:t>‹#›</a:t>
            </a:fld>
            <a:endParaRPr lang="en-US" dirty="0">
              <a:solidFill>
                <a:srgbClr val="000000">
                  <a:tint val="75000"/>
                </a:srgbClr>
              </a:solidFill>
            </a:endParaRPr>
          </a:p>
        </p:txBody>
      </p:sp>
      <p:sp>
        <p:nvSpPr>
          <p:cNvPr id="5"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cxnSp>
        <p:nvCxnSpPr>
          <p:cNvPr id="6" name="Straight Connector 5"/>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7"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4" name="Diagram 73"/>
          <p:cNvGraphicFramePr/>
          <p:nvPr userDrawn="1">
            <p:extLst/>
          </p:nvPr>
        </p:nvGraphicFramePr>
        <p:xfrm>
          <a:off x="1509713" y="189855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29902739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mart Object Horizontal Slide">
    <p:spTree>
      <p:nvGrpSpPr>
        <p:cNvPr id="1" name=""/>
        <p:cNvGrpSpPr/>
        <p:nvPr/>
      </p:nvGrpSpPr>
      <p:grpSpPr>
        <a:xfrm>
          <a:off x="0" y="0"/>
          <a:ext cx="0" cy="0"/>
          <a:chOff x="0" y="0"/>
          <a:chExt cx="0" cy="0"/>
        </a:xfrm>
      </p:grpSpPr>
      <p:sp>
        <p:nvSpPr>
          <p:cNvPr id="5" name="Title 1"/>
          <p:cNvSpPr>
            <a:spLocks noGrp="1"/>
          </p:cNvSpPr>
          <p:nvPr>
            <p:ph type="title"/>
          </p:nvPr>
        </p:nvSpPr>
        <p:spPr>
          <a:xfrm>
            <a:off x="457200" y="826244"/>
            <a:ext cx="8229600" cy="854421"/>
          </a:xfrm>
        </p:spPr>
        <p:txBody>
          <a:bodyPr>
            <a:normAutofit/>
          </a:bodyPr>
          <a:lstStyle>
            <a:lvl1pPr algn="ctr">
              <a:defRPr sz="3200">
                <a:solidFill>
                  <a:srgbClr val="EB212E"/>
                </a:solidFill>
              </a:defRPr>
            </a:lvl1pPr>
          </a:lstStyle>
          <a:p>
            <a:r>
              <a:rPr lang="en-US"/>
              <a:t>Click to edit Master title style</a:t>
            </a:r>
            <a:endParaRPr lang="en-US" dirty="0"/>
          </a:p>
        </p:txBody>
      </p:sp>
      <p:sp>
        <p:nvSpPr>
          <p:cNvPr id="4" name="Slide Number Placeholder 2"/>
          <p:cNvSpPr>
            <a:spLocks noGrp="1"/>
          </p:cNvSpPr>
          <p:nvPr>
            <p:ph type="sldNum" sz="quarter" idx="10"/>
          </p:nvPr>
        </p:nvSpPr>
        <p:spPr/>
        <p:txBody>
          <a:bodyPr/>
          <a:lstStyle>
            <a:lvl1pPr>
              <a:defRPr/>
            </a:lvl1pPr>
          </a:lstStyle>
          <a:p>
            <a:pPr>
              <a:defRPr/>
            </a:pPr>
            <a:fld id="{F6A73DB1-3925-164B-B490-8993FFD18E9A}"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graphicFrame>
        <p:nvGraphicFramePr>
          <p:cNvPr id="7" name="Diagram 6"/>
          <p:cNvGraphicFramePr/>
          <p:nvPr userDrawn="1">
            <p:extLst/>
          </p:nvPr>
        </p:nvGraphicFramePr>
        <p:xfrm>
          <a:off x="457200" y="1995634"/>
          <a:ext cx="8229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93333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ext Left Picture Right Slide">
    <p:spTree>
      <p:nvGrpSpPr>
        <p:cNvPr id="1" name=""/>
        <p:cNvGrpSpPr/>
        <p:nvPr/>
      </p:nvGrpSpPr>
      <p:grpSpPr>
        <a:xfrm>
          <a:off x="0" y="0"/>
          <a:ext cx="0" cy="0"/>
          <a:chOff x="0" y="0"/>
          <a:chExt cx="0" cy="0"/>
        </a:xfrm>
      </p:grpSpPr>
      <p:sp>
        <p:nvSpPr>
          <p:cNvPr id="6" name="Title 1"/>
          <p:cNvSpPr>
            <a:spLocks noGrp="1"/>
          </p:cNvSpPr>
          <p:nvPr>
            <p:ph type="title"/>
          </p:nvPr>
        </p:nvSpPr>
        <p:spPr>
          <a:xfrm>
            <a:off x="457203" y="1944309"/>
            <a:ext cx="3991943" cy="1387618"/>
          </a:xfrm>
        </p:spPr>
        <p:txBody>
          <a:bodyPr anchor="b">
            <a:normAutofit/>
          </a:bodyPr>
          <a:lstStyle>
            <a:lvl1pPr algn="l">
              <a:defRPr sz="3200"/>
            </a:lvl1pPr>
          </a:lstStyle>
          <a:p>
            <a:r>
              <a:rPr lang="en-US"/>
              <a:t>Click to edit Master title style</a:t>
            </a:r>
            <a:endParaRPr lang="en-US" dirty="0"/>
          </a:p>
        </p:txBody>
      </p:sp>
      <p:sp>
        <p:nvSpPr>
          <p:cNvPr id="7" name="Text Placeholder 2"/>
          <p:cNvSpPr>
            <a:spLocks noGrp="1"/>
          </p:cNvSpPr>
          <p:nvPr>
            <p:ph type="body" idx="13"/>
          </p:nvPr>
        </p:nvSpPr>
        <p:spPr>
          <a:xfrm>
            <a:off x="477045" y="3429003"/>
            <a:ext cx="3972099" cy="2042674"/>
          </a:xfrm>
        </p:spPr>
        <p:txBody>
          <a:bodyPr>
            <a:noAutofit/>
          </a:bodyPr>
          <a:lstStyle>
            <a:lvl1pPr marL="0" indent="0" algn="l">
              <a:buNone/>
              <a:defRPr sz="1400"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Picture Placeholder 4"/>
          <p:cNvSpPr>
            <a:spLocks noGrp="1"/>
          </p:cNvSpPr>
          <p:nvPr>
            <p:ph type="pic" sz="quarter" idx="14"/>
          </p:nvPr>
        </p:nvSpPr>
        <p:spPr>
          <a:xfrm>
            <a:off x="4822827" y="1608140"/>
            <a:ext cx="3863975" cy="3863975"/>
          </a:xfrm>
        </p:spPr>
        <p:txBody>
          <a:bodyPr rtlCol="0">
            <a:normAutofit/>
          </a:bodyPr>
          <a:lstStyle>
            <a:lvl1pPr>
              <a:buClr>
                <a:srgbClr val="EB212E"/>
              </a:buClr>
              <a:defRPr/>
            </a:lvl1pPr>
          </a:lstStyle>
          <a:p>
            <a:pPr lvl="0"/>
            <a:r>
              <a:rPr lang="en-US" noProof="0"/>
              <a:t>Click icon to add picture</a:t>
            </a:r>
            <a:endParaRPr lang="en-US" noProof="0" dirty="0"/>
          </a:p>
        </p:txBody>
      </p:sp>
      <p:sp>
        <p:nvSpPr>
          <p:cNvPr id="8" name="Slide Number Placeholder 5"/>
          <p:cNvSpPr>
            <a:spLocks noGrp="1"/>
          </p:cNvSpPr>
          <p:nvPr>
            <p:ph type="sldNum" sz="quarter" idx="15"/>
          </p:nvPr>
        </p:nvSpPr>
        <p:spPr/>
        <p:txBody>
          <a:bodyPr/>
          <a:lstStyle>
            <a:lvl1pPr>
              <a:defRPr/>
            </a:lvl1pPr>
          </a:lstStyle>
          <a:p>
            <a:pPr>
              <a:defRPr/>
            </a:pPr>
            <a:fld id="{4C3CA2B8-44A3-D141-9EE5-554E7DCAEB05}" type="slidenum">
              <a:rPr lang="en-US">
                <a:solidFill>
                  <a:srgbClr val="000000">
                    <a:tint val="75000"/>
                  </a:srgbClr>
                </a:solidFill>
              </a:rPr>
              <a:pPr>
                <a:defRPr/>
              </a:pPr>
              <a:t>‹#›</a:t>
            </a:fld>
            <a:endParaRPr lang="en-US" dirty="0">
              <a:solidFill>
                <a:srgbClr val="000000">
                  <a:tint val="75000"/>
                </a:srgbClr>
              </a:solidFill>
            </a:endParaRPr>
          </a:p>
        </p:txBody>
      </p:sp>
      <p:sp>
        <p:nvSpPr>
          <p:cNvPr id="9" name="Footer Placeholder 6"/>
          <p:cNvSpPr>
            <a:spLocks noGrp="1"/>
          </p:cNvSpPr>
          <p:nvPr>
            <p:ph type="ftr" sz="quarter" idx="16"/>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pic>
        <p:nvPicPr>
          <p:cNvPr id="10"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347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Title Top Blank Slide">
    <p:spTree>
      <p:nvGrpSpPr>
        <p:cNvPr id="1" name=""/>
        <p:cNvGrpSpPr/>
        <p:nvPr/>
      </p:nvGrpSpPr>
      <p:grpSpPr>
        <a:xfrm>
          <a:off x="0" y="0"/>
          <a:ext cx="0" cy="0"/>
          <a:chOff x="0" y="0"/>
          <a:chExt cx="0" cy="0"/>
        </a:xfrm>
      </p:grpSpPr>
      <p:cxnSp>
        <p:nvCxnSpPr>
          <p:cNvPr id="8" name="Straight Connector 7"/>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9"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a:t>Click to edit Master title style</a:t>
            </a:r>
            <a:endParaRPr lang="en-US" dirty="0"/>
          </a:p>
        </p:txBody>
      </p:sp>
      <p:sp>
        <p:nvSpPr>
          <p:cNvPr id="10" name="Slide Number Placeholder 2"/>
          <p:cNvSpPr>
            <a:spLocks noGrp="1"/>
          </p:cNvSpPr>
          <p:nvPr>
            <p:ph type="sldNum" sz="quarter" idx="10"/>
          </p:nvPr>
        </p:nvSpPr>
        <p:spPr/>
        <p:txBody>
          <a:bodyPr/>
          <a:lstStyle>
            <a:lvl1pPr>
              <a:defRPr/>
            </a:lvl1pPr>
          </a:lstStyle>
          <a:p>
            <a:pPr>
              <a:defRPr/>
            </a:pPr>
            <a:fld id="{48BADE97-E41A-F44C-A69B-12CD0F7871CF}" type="slidenum">
              <a:rPr lang="en-US">
                <a:solidFill>
                  <a:srgbClr val="000000">
                    <a:tint val="75000"/>
                  </a:srgbClr>
                </a:solidFill>
              </a:rPr>
              <a:pPr>
                <a:defRPr/>
              </a:pPr>
              <a:t>‹#›</a:t>
            </a:fld>
            <a:endParaRPr lang="en-US" dirty="0">
              <a:solidFill>
                <a:srgbClr val="000000">
                  <a:tint val="75000"/>
                </a:srgbClr>
              </a:solidFill>
            </a:endParaRPr>
          </a:p>
        </p:txBody>
      </p:sp>
      <p:sp>
        <p:nvSpPr>
          <p:cNvPr id="11"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228525435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ircle Section Divider Slide 1">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1026" name="Picture 2" descr="C:\Users\lbernard\Desktop\2014_PPT_Template\Circle_Divider_Page_2.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2453" y="4592151"/>
            <a:ext cx="9484988" cy="1113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4350008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ircle Section Divider Slide 2">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2050" name="Picture 2" descr="C:\Users\lbernard\Desktop\2014_PPT_Template\Circle_Divider_Page_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00024" y="4573101"/>
            <a:ext cx="9556752" cy="112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84064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_Circle Section Divider Slide 3">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3074" name="Picture 2" descr="C:\Users\lbernard\Desktop\2014_PPT_Template\Circle_Divider_Page_3.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1450" y="4570561"/>
            <a:ext cx="9515475" cy="1117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79451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Divider 2">
    <p:spTree>
      <p:nvGrpSpPr>
        <p:cNvPr id="1" name=""/>
        <p:cNvGrpSpPr/>
        <p:nvPr/>
      </p:nvGrpSpPr>
      <p:grpSpPr>
        <a:xfrm>
          <a:off x="0" y="0"/>
          <a:ext cx="0" cy="0"/>
          <a:chOff x="0" y="0"/>
          <a:chExt cx="0" cy="0"/>
        </a:xfrm>
      </p:grpSpPr>
      <p:sp>
        <p:nvSpPr>
          <p:cNvPr id="15" name="Rectangle 14"/>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Rectangle 13"/>
          <p:cNvSpPr/>
          <p:nvPr userDrawn="1"/>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2" name="Title 1"/>
          <p:cNvSpPr>
            <a:spLocks noGrp="1"/>
          </p:cNvSpPr>
          <p:nvPr>
            <p:ph type="title" hasCustomPrompt="1"/>
          </p:nvPr>
        </p:nvSpPr>
        <p:spPr>
          <a:xfrm>
            <a:off x="424763" y="310836"/>
            <a:ext cx="8282643" cy="1348102"/>
          </a:xfrm>
        </p:spPr>
        <p:txBody>
          <a:bodyPr anchor="t">
            <a:normAutofit/>
          </a:bodyPr>
          <a:lstStyle>
            <a:lvl1pPr algn="l">
              <a:lnSpc>
                <a:spcPct val="85000"/>
              </a:lnSpc>
              <a:defRPr sz="4800" b="0" i="0" cap="none">
                <a:solidFill>
                  <a:schemeClr val="tx1"/>
                </a:solidFill>
                <a:latin typeface="Trade Gothic LT Com Cn" panose="020B0806040303020004" pitchFamily="34" charset="0"/>
                <a:cs typeface="Trade Gothic LT Com Cn" panose="020B0806040303020004" pitchFamily="34" charset="0"/>
              </a:defRPr>
            </a:lvl1pPr>
          </a:lstStyle>
          <a:p>
            <a:r>
              <a:rPr lang="en-GB" dirty="0" smtClean="0"/>
              <a:t>CLICK TO EDIT MASTER TITLE STYLE</a:t>
            </a:r>
            <a:endParaRPr lang="en-US" dirty="0"/>
          </a:p>
        </p:txBody>
      </p:sp>
      <p:pic>
        <p:nvPicPr>
          <p:cNvPr id="8" name="Picture 7"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9" name="Straight Connector 8"/>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12" name="Picture Placeholder 11"/>
          <p:cNvSpPr>
            <a:spLocks noGrp="1"/>
          </p:cNvSpPr>
          <p:nvPr>
            <p:ph type="pic" sz="quarter" idx="13"/>
          </p:nvPr>
        </p:nvSpPr>
        <p:spPr>
          <a:xfrm>
            <a:off x="155738" y="2200274"/>
            <a:ext cx="8824750" cy="4106864"/>
          </a:xfrm>
        </p:spPr>
        <p:txBody>
          <a:bodyPr/>
          <a:lstStyle/>
          <a:p>
            <a:r>
              <a:rPr lang="en-US" smtClean="0"/>
              <a:t>Click icon to add picture</a:t>
            </a:r>
            <a:endParaRPr lang="en-US" dirty="0"/>
          </a:p>
        </p:txBody>
      </p:sp>
    </p:spTree>
    <p:extLst>
      <p:ext uri="{BB962C8B-B14F-4D97-AF65-F5344CB8AC3E}">
        <p14:creationId xmlns:p14="http://schemas.microsoft.com/office/powerpoint/2010/main" val="237734842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Red Divider Slide">
    <p:bg>
      <p:bgPr>
        <a:solidFill>
          <a:srgbClr val="EB212E"/>
        </a:soli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a:xfrm>
            <a:off x="457200" y="2721562"/>
            <a:ext cx="8229600" cy="566738"/>
          </a:xfrm>
        </p:spPr>
        <p:txBody>
          <a:bodyPr anchor="b">
            <a:normAutofit/>
          </a:bodyPr>
          <a:lstStyle>
            <a:lvl1pPr algn="l">
              <a:defRPr sz="2800" b="1">
                <a:solidFill>
                  <a:schemeClr val="bg1"/>
                </a:solidFill>
              </a:defRPr>
            </a:lvl1pPr>
          </a:lstStyle>
          <a:p>
            <a:r>
              <a:rPr lang="en-US"/>
              <a:t>Click to edit Master title style</a:t>
            </a:r>
            <a:endParaRPr lang="en-US" dirty="0"/>
          </a:p>
        </p:txBody>
      </p:sp>
      <p:sp>
        <p:nvSpPr>
          <p:cNvPr id="8" name="Text Placeholder 3"/>
          <p:cNvSpPr>
            <a:spLocks noGrp="1"/>
          </p:cNvSpPr>
          <p:nvPr>
            <p:ph type="body" sz="half" idx="2"/>
          </p:nvPr>
        </p:nvSpPr>
        <p:spPr>
          <a:xfrm>
            <a:off x="457200" y="3288300"/>
            <a:ext cx="8229600" cy="804862"/>
          </a:xfrm>
        </p:spPr>
        <p:txBody>
          <a:bodyPr>
            <a:normAutofit/>
          </a:bodyPr>
          <a:lstStyle>
            <a:lvl1pPr marL="0" indent="0">
              <a:buNone/>
              <a:defRPr sz="1600" b="0" i="0" spc="50" normalizeH="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Slide Number Placeholder 2"/>
          <p:cNvSpPr>
            <a:spLocks noGrp="1"/>
          </p:cNvSpPr>
          <p:nvPr>
            <p:ph type="sldNum" sz="quarter" idx="10"/>
          </p:nvPr>
        </p:nvSpPr>
        <p:spPr/>
        <p:txBody>
          <a:bodyPr/>
          <a:lstStyle>
            <a:lvl1pPr>
              <a:defRPr>
                <a:solidFill>
                  <a:srgbClr val="FFFFFF"/>
                </a:solidFill>
              </a:defRPr>
            </a:lvl1pPr>
          </a:lstStyle>
          <a:p>
            <a:pPr>
              <a:defRPr/>
            </a:pPr>
            <a:fld id="{67CA885E-9AB9-F54B-BEED-E57C9A18DCCE}" type="slidenum">
              <a:rPr lang="en-US" smtClean="0"/>
              <a:pPr>
                <a:defRPr/>
              </a:pPr>
              <a:t>‹#›</a:t>
            </a:fld>
            <a:endParaRPr lang="en-US" dirty="0"/>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userDrawn="1"/>
        </p:nvCxnSpPr>
        <p:spPr>
          <a:xfrm>
            <a:off x="595315" y="2755900"/>
            <a:ext cx="1385887" cy="0"/>
          </a:xfrm>
          <a:prstGeom prst="line">
            <a:avLst/>
          </a:prstGeom>
          <a:ln w="10160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1206955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late Blue Divider Slide">
    <p:bg>
      <p:bgPr>
        <a:solidFill>
          <a:srgbClr val="7491A4"/>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457200" y="2721562"/>
            <a:ext cx="8229600" cy="566738"/>
          </a:xfrm>
        </p:spPr>
        <p:txBody>
          <a:bodyPr anchor="b">
            <a:normAutofit/>
          </a:bodyPr>
          <a:lstStyle>
            <a:lvl1pPr algn="l">
              <a:defRPr sz="2800" b="1">
                <a:solidFill>
                  <a:schemeClr val="bg1"/>
                </a:solidFill>
              </a:defRPr>
            </a:lvl1pPr>
          </a:lstStyle>
          <a:p>
            <a:r>
              <a:rPr lang="en-US"/>
              <a:t>Click to edit Master title style</a:t>
            </a:r>
            <a:endParaRPr lang="en-US" dirty="0"/>
          </a:p>
        </p:txBody>
      </p:sp>
      <p:sp>
        <p:nvSpPr>
          <p:cNvPr id="6" name="Text Placeholder 3"/>
          <p:cNvSpPr>
            <a:spLocks noGrp="1"/>
          </p:cNvSpPr>
          <p:nvPr>
            <p:ph type="body" sz="half" idx="2"/>
          </p:nvPr>
        </p:nvSpPr>
        <p:spPr>
          <a:xfrm>
            <a:off x="457200" y="3288300"/>
            <a:ext cx="8229600" cy="804862"/>
          </a:xfrm>
        </p:spPr>
        <p:txBody>
          <a:bodyPr>
            <a:normAutofit/>
          </a:bodyPr>
          <a:lstStyle>
            <a:lvl1pPr marL="0" indent="0">
              <a:buNone/>
              <a:defRPr sz="1600" b="0" i="0" spc="50" normalizeH="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2"/>
          <p:cNvSpPr>
            <a:spLocks noGrp="1"/>
          </p:cNvSpPr>
          <p:nvPr>
            <p:ph type="sldNum" sz="quarter" idx="10"/>
          </p:nvPr>
        </p:nvSpPr>
        <p:spPr/>
        <p:txBody>
          <a:bodyPr/>
          <a:lstStyle>
            <a:lvl1pPr>
              <a:defRPr>
                <a:solidFill>
                  <a:srgbClr val="FFFFFF"/>
                </a:solidFill>
              </a:defRPr>
            </a:lvl1pPr>
          </a:lstStyle>
          <a:p>
            <a:pPr>
              <a:defRPr/>
            </a:pPr>
            <a:fld id="{7BF5CAC6-A37A-C642-A76B-387C024EFBFC}" type="slidenum">
              <a:rPr lang="en-US" smtClean="0"/>
              <a:pPr>
                <a:defRPr/>
              </a:pPr>
              <a:t>‹#›</a:t>
            </a:fld>
            <a:endParaRPr lang="en-US" dirty="0"/>
          </a:p>
        </p:txBody>
      </p:sp>
      <p:sp>
        <p:nvSpPr>
          <p:cNvPr id="8"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userDrawn="1"/>
        </p:nvCxnSpPr>
        <p:spPr>
          <a:xfrm>
            <a:off x="595315" y="2755900"/>
            <a:ext cx="1385887" cy="0"/>
          </a:xfrm>
          <a:prstGeom prst="line">
            <a:avLst/>
          </a:prstGeom>
          <a:ln w="10160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8940289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Red Blank Slide">
    <p:bg>
      <p:bgPr>
        <a:solidFill>
          <a:srgbClr val="EB212E"/>
        </a:solidFill>
        <a:effectLst/>
      </p:bgPr>
    </p:bg>
    <p:spTree>
      <p:nvGrpSpPr>
        <p:cNvPr id="1" name=""/>
        <p:cNvGrpSpPr/>
        <p:nvPr/>
      </p:nvGrpSpPr>
      <p:grpSpPr>
        <a:xfrm>
          <a:off x="0" y="0"/>
          <a:ext cx="0" cy="0"/>
          <a:chOff x="0" y="0"/>
          <a:chExt cx="0" cy="0"/>
        </a:xfrm>
      </p:grpSpPr>
      <p:sp>
        <p:nvSpPr>
          <p:cNvPr id="4"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F14207F0-F671-3D49-A402-C824F31CECA2}" type="slidenum">
              <a:rPr lang="en-US" smtClean="0">
                <a:solidFill>
                  <a:prstClr val="white"/>
                </a:solidFill>
              </a:rPr>
              <a:pPr>
                <a:defRPr/>
              </a:pPr>
              <a:t>‹#›</a:t>
            </a:fld>
            <a:endParaRPr lang="en-US" dirty="0">
              <a:solidFill>
                <a:prstClr val="white"/>
              </a:solidFill>
            </a:endParaRPr>
          </a:p>
        </p:txBody>
      </p:sp>
      <p:sp>
        <p:nvSpPr>
          <p:cNvPr id="8" name="Footer Placeholder 3"/>
          <p:cNvSpPr>
            <a:spLocks noGrp="1"/>
          </p:cNvSpPr>
          <p:nvPr>
            <p:ph type="ftr" sz="quarter" idx="10"/>
          </p:nvPr>
        </p:nvSpPr>
        <p:spPr/>
        <p:txBody>
          <a:bodyPr/>
          <a:lstStyle>
            <a:lvl1pPr>
              <a:defRPr>
                <a:solidFill>
                  <a:schemeClr val="bg1"/>
                </a:solidFill>
              </a:defRPr>
            </a:lvl1pPr>
          </a:lstStyle>
          <a:p>
            <a:pPr>
              <a:defRPr/>
            </a:pPr>
            <a:r>
              <a:rPr lang="en-US" smtClean="0">
                <a:solidFill>
                  <a:prstClr val="white"/>
                </a:solidFill>
              </a:rPr>
              <a:t>Client Exit Interview Training, DRC</a:t>
            </a:r>
            <a:endParaRPr lang="en-US" dirty="0">
              <a:solidFill>
                <a:prstClr val="white"/>
              </a:solidFill>
            </a:endParaRPr>
          </a:p>
        </p:txBody>
      </p:sp>
      <p:cxnSp>
        <p:nvCxnSpPr>
          <p:cNvPr id="10" name="Straight Connector 9"/>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6"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5104152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late Blue Blank Slide">
    <p:bg>
      <p:bgPr>
        <a:solidFill>
          <a:srgbClr val="7491A4"/>
        </a:solidFill>
        <a:effectLst/>
      </p:bgPr>
    </p:bg>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p:txBody>
          <a:bodyPr/>
          <a:lstStyle>
            <a:lvl1pPr>
              <a:defRPr>
                <a:solidFill>
                  <a:srgbClr val="FFFFFF"/>
                </a:solidFill>
              </a:defRPr>
            </a:lvl1pPr>
          </a:lstStyle>
          <a:p>
            <a:pPr>
              <a:defRPr/>
            </a:pPr>
            <a:fld id="{7BF5CAC6-A37A-C642-A76B-387C024EFBFC}" type="slidenum">
              <a:rPr lang="en-US" smtClean="0"/>
              <a:pPr>
                <a:defRPr/>
              </a:pPr>
              <a:t>‹#›</a:t>
            </a:fld>
            <a:endParaRPr lang="en-US" dirty="0"/>
          </a:p>
        </p:txBody>
      </p:sp>
      <p:sp>
        <p:nvSpPr>
          <p:cNvPr id="8"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6"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6844453"/>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cxnSp>
        <p:nvCxnSpPr>
          <p:cNvPr id="7" name="Straight Connector 6"/>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8F57F808-DC1C-C54E-8EF7-53B7ECE4A44A}" type="slidenum">
              <a:rPr lang="en-US" smtClean="0">
                <a:solidFill>
                  <a:srgbClr val="000000">
                    <a:tint val="75000"/>
                  </a:srgbClr>
                </a:solidFill>
              </a:rPr>
              <a:pPr>
                <a:defRPr/>
              </a:pPr>
              <a:t>‹#›</a:t>
            </a:fld>
            <a:endParaRPr lang="en-US" dirty="0">
              <a:solidFill>
                <a:srgbClr val="000000">
                  <a:tint val="75000"/>
                </a:srgbClr>
              </a:solidFill>
            </a:endParaRPr>
          </a:p>
        </p:txBody>
      </p:sp>
      <p:sp>
        <p:nvSpPr>
          <p:cNvPr id="5" name="Footer Placeholder 6"/>
          <p:cNvSpPr>
            <a:spLocks noGrp="1"/>
          </p:cNvSpPr>
          <p:nvPr>
            <p:ph type="ftr" sz="quarter" idx="11"/>
          </p:nvPr>
        </p:nvSpPr>
        <p:spPr>
          <a:xfrm>
            <a:off x="3124200" y="6488115"/>
            <a:ext cx="2895600" cy="184150"/>
          </a:xfrm>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60764413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5"/>
          <p:cNvSpPr>
            <a:spLocks noGrp="1" noChangeArrowheads="1"/>
          </p:cNvSpPr>
          <p:nvPr>
            <p:ph type="ftr" sz="quarter" idx="10"/>
          </p:nvPr>
        </p:nvSpPr>
        <p:spPr>
          <a:ln/>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5" name="Rectangle 6"/>
          <p:cNvSpPr>
            <a:spLocks noGrp="1" noChangeArrowheads="1"/>
          </p:cNvSpPr>
          <p:nvPr>
            <p:ph type="sldNum" sz="quarter" idx="11"/>
          </p:nvPr>
        </p:nvSpPr>
        <p:spPr>
          <a:ln/>
        </p:spPr>
        <p:txBody>
          <a:bodyPr/>
          <a:lstStyle>
            <a:lvl1pPr>
              <a:defRPr/>
            </a:lvl1pPr>
          </a:lstStyle>
          <a:p>
            <a:pPr>
              <a:defRPr/>
            </a:pPr>
            <a:fld id="{FE43381D-883D-4741-AA0C-0E29FB118DAE}" type="slidenum">
              <a:rPr lang="en-US" altLang="en-US">
                <a:solidFill>
                  <a:srgbClr val="000000">
                    <a:tint val="75000"/>
                  </a:srgbClr>
                </a:solidFill>
              </a:rPr>
              <a:pPr>
                <a:defRPr/>
              </a:pPr>
              <a:t>‹#›</a:t>
            </a:fld>
            <a:endParaRPr lang="en-US" altLang="en-US">
              <a:solidFill>
                <a:srgbClr val="000000">
                  <a:tint val="75000"/>
                </a:srgbClr>
              </a:solidFill>
            </a:endParaRPr>
          </a:p>
        </p:txBody>
      </p:sp>
    </p:spTree>
    <p:extLst>
      <p:ext uri="{BB962C8B-B14F-4D97-AF65-F5344CB8AC3E}">
        <p14:creationId xmlns:p14="http://schemas.microsoft.com/office/powerpoint/2010/main" val="305628128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2057400"/>
            <a:ext cx="34671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533900" y="2057400"/>
            <a:ext cx="3467100" cy="31543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5"/>
          <p:cNvSpPr>
            <a:spLocks noGrp="1" noChangeArrowheads="1"/>
          </p:cNvSpPr>
          <p:nvPr>
            <p:ph type="ftr" sz="quarter" idx="10"/>
          </p:nvPr>
        </p:nvSpPr>
        <p:spPr>
          <a:ln/>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6" name="Rectangle 6"/>
          <p:cNvSpPr>
            <a:spLocks noGrp="1" noChangeArrowheads="1"/>
          </p:cNvSpPr>
          <p:nvPr>
            <p:ph type="sldNum" sz="quarter" idx="11"/>
          </p:nvPr>
        </p:nvSpPr>
        <p:spPr>
          <a:ln/>
        </p:spPr>
        <p:txBody>
          <a:bodyPr/>
          <a:lstStyle>
            <a:lvl1pPr>
              <a:defRPr/>
            </a:lvl1pPr>
          </a:lstStyle>
          <a:p>
            <a:pPr>
              <a:defRPr/>
            </a:pPr>
            <a:fld id="{4531CBE7-893F-420E-B7D9-8A1940D30DC1}" type="slidenum">
              <a:rPr lang="en-US" altLang="en-US">
                <a:solidFill>
                  <a:srgbClr val="000000">
                    <a:tint val="75000"/>
                  </a:srgbClr>
                </a:solidFill>
              </a:rPr>
              <a:pPr>
                <a:defRPr/>
              </a:pPr>
              <a:t>‹#›</a:t>
            </a:fld>
            <a:endParaRPr lang="en-US" altLang="en-US">
              <a:solidFill>
                <a:srgbClr val="000000">
                  <a:tint val="75000"/>
                </a:srgbClr>
              </a:solidFill>
            </a:endParaRPr>
          </a:p>
        </p:txBody>
      </p:sp>
    </p:spTree>
    <p:extLst>
      <p:ext uri="{BB962C8B-B14F-4D97-AF65-F5344CB8AC3E}">
        <p14:creationId xmlns:p14="http://schemas.microsoft.com/office/powerpoint/2010/main" val="344793166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5"/>
          <p:cNvSpPr>
            <a:spLocks noGrp="1" noChangeArrowheads="1"/>
          </p:cNvSpPr>
          <p:nvPr>
            <p:ph type="ftr" sz="quarter" idx="10"/>
          </p:nvPr>
        </p:nvSpPr>
        <p:spPr>
          <a:ln/>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8" name="Rectangle 6"/>
          <p:cNvSpPr>
            <a:spLocks noGrp="1" noChangeArrowheads="1"/>
          </p:cNvSpPr>
          <p:nvPr>
            <p:ph type="sldNum" sz="quarter" idx="11"/>
          </p:nvPr>
        </p:nvSpPr>
        <p:spPr>
          <a:ln/>
        </p:spPr>
        <p:txBody>
          <a:bodyPr/>
          <a:lstStyle>
            <a:lvl1pPr>
              <a:defRPr/>
            </a:lvl1pPr>
          </a:lstStyle>
          <a:p>
            <a:pPr>
              <a:defRPr/>
            </a:pPr>
            <a:fld id="{5DE5654E-87C8-4061-8A8E-982DB63D402E}" type="slidenum">
              <a:rPr lang="en-US" altLang="en-US">
                <a:solidFill>
                  <a:srgbClr val="000000">
                    <a:tint val="75000"/>
                  </a:srgbClr>
                </a:solidFill>
              </a:rPr>
              <a:pPr>
                <a:defRPr/>
              </a:pPr>
              <a:t>‹#›</a:t>
            </a:fld>
            <a:endParaRPr lang="en-US" altLang="en-US">
              <a:solidFill>
                <a:srgbClr val="000000">
                  <a:tint val="75000"/>
                </a:srgbClr>
              </a:solidFill>
            </a:endParaRPr>
          </a:p>
        </p:txBody>
      </p:sp>
    </p:spTree>
    <p:extLst>
      <p:ext uri="{BB962C8B-B14F-4D97-AF65-F5344CB8AC3E}">
        <p14:creationId xmlns:p14="http://schemas.microsoft.com/office/powerpoint/2010/main" val="7914369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1Column_Subtitle">
    <p:spTree>
      <p:nvGrpSpPr>
        <p:cNvPr id="1" name=""/>
        <p:cNvGrpSpPr/>
        <p:nvPr/>
      </p:nvGrpSpPr>
      <p:grpSpPr>
        <a:xfrm>
          <a:off x="0" y="0"/>
          <a:ext cx="0" cy="0"/>
          <a:chOff x="0" y="0"/>
          <a:chExt cx="0" cy="0"/>
        </a:xfrm>
      </p:grpSpPr>
      <p:sp>
        <p:nvSpPr>
          <p:cNvPr id="2" name="Rectangle 1"/>
          <p:cNvSpPr>
            <a:spLocks noGrp="1"/>
          </p:cNvSpPr>
          <p:nvPr>
            <p:ph type="title"/>
          </p:nvPr>
        </p:nvSpPr>
        <p:spPr>
          <a:xfrm>
            <a:off x="482600" y="373653"/>
            <a:ext cx="8077200" cy="820147"/>
          </a:xfrm>
        </p:spPr>
        <p:txBody>
          <a:bodyPr>
            <a:noAutofit/>
          </a:bodyPr>
          <a:lstStyle>
            <a:lvl1pPr>
              <a:defRPr sz="3200">
                <a:solidFill>
                  <a:schemeClr val="tx1"/>
                </a:solidFill>
              </a:defRPr>
            </a:lvl1pPr>
            <a:extLst/>
          </a:lstStyle>
          <a:p>
            <a:r>
              <a:rPr lang="en-US"/>
              <a:t>Click to edit Master title style</a:t>
            </a:r>
            <a:endParaRPr lang="en-US" dirty="0"/>
          </a:p>
        </p:txBody>
      </p:sp>
      <p:sp>
        <p:nvSpPr>
          <p:cNvPr id="7" name="Rectangle 6"/>
          <p:cNvSpPr>
            <a:spLocks noGrp="1"/>
          </p:cNvSpPr>
          <p:nvPr>
            <p:ph sz="quarter" idx="13"/>
          </p:nvPr>
        </p:nvSpPr>
        <p:spPr>
          <a:xfrm>
            <a:off x="495300" y="2621280"/>
            <a:ext cx="8064500" cy="3218688"/>
          </a:xfrm>
        </p:spPr>
        <p:txBody>
          <a:bodyPr/>
          <a:lstStyle>
            <a:lvl1pPr>
              <a:defRPr sz="1800"/>
            </a:lvl1pPr>
            <a:lvl2pPr>
              <a:defRPr sz="1600"/>
            </a:lvl2pPr>
            <a:lvl3pPr marL="914400" marR="0" indent="-228600" algn="l" defTabSz="914400" rtl="0" eaLnBrk="1" fontAlgn="auto" latinLnBrk="0" hangingPunct="1">
              <a:lnSpc>
                <a:spcPct val="100000"/>
              </a:lnSpc>
              <a:spcBef>
                <a:spcPts val="500"/>
              </a:spcBef>
              <a:spcAft>
                <a:spcPts val="0"/>
              </a:spcAft>
              <a:buClr>
                <a:srgbClr val="8D9EB2"/>
              </a:buClr>
              <a:buSzPct val="40000"/>
              <a:buFont typeface="Wingdings"/>
              <a:buChar char=""/>
              <a:tabLst/>
              <a:defRPr lang="en-US" sz="1400" kern="1200" dirty="0" smtClean="0">
                <a:solidFill>
                  <a:schemeClr val="tx1"/>
                </a:solidFill>
                <a:latin typeface="+mn-lt"/>
                <a:ea typeface="+mn-ea"/>
                <a:cs typeface="+mn-cs"/>
              </a:defRPr>
            </a:lvl3pPr>
            <a:lvl4pPr>
              <a:buSzPct val="37000"/>
              <a:defRPr sz="1200"/>
            </a:lvl4pPr>
            <a:extLs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6"/>
          <p:cNvSpPr>
            <a:spLocks noGrp="1"/>
          </p:cNvSpPr>
          <p:nvPr>
            <p:ph type="body" sz="quarter" idx="11"/>
          </p:nvPr>
        </p:nvSpPr>
        <p:spPr>
          <a:xfrm>
            <a:off x="495300" y="1865376"/>
            <a:ext cx="8064500" cy="487680"/>
          </a:xfrm>
        </p:spPr>
        <p:txBody>
          <a:bodyPr/>
          <a:lstStyle>
            <a:lvl1pPr>
              <a:buNone/>
              <a:defRPr b="1" baseline="0">
                <a:solidFill>
                  <a:srgbClr val="D50B26"/>
                </a:solidFill>
              </a:defRPr>
            </a:lvl1pPr>
            <a:lvl5pPr>
              <a:defRPr/>
            </a:lvl5pPr>
          </a:lstStyle>
          <a:p>
            <a:pPr lvl="0"/>
            <a:r>
              <a:rPr lang="en-US"/>
              <a:t>Click to edit Master text styles</a:t>
            </a:r>
          </a:p>
        </p:txBody>
      </p:sp>
    </p:spTree>
    <p:extLst>
      <p:ext uri="{BB962C8B-B14F-4D97-AF65-F5344CB8AC3E}">
        <p14:creationId xmlns:p14="http://schemas.microsoft.com/office/powerpoint/2010/main" val="4158670470"/>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Slide ">
    <p:spTree>
      <p:nvGrpSpPr>
        <p:cNvPr id="1" name=""/>
        <p:cNvGrpSpPr/>
        <p:nvPr/>
      </p:nvGrpSpPr>
      <p:grpSpPr>
        <a:xfrm>
          <a:off x="0" y="0"/>
          <a:ext cx="0" cy="0"/>
          <a:chOff x="0" y="0"/>
          <a:chExt cx="0" cy="0"/>
        </a:xfrm>
      </p:grpSpPr>
      <p:pic>
        <p:nvPicPr>
          <p:cNvPr id="12" name="Picture 13"/>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6148390" y="350838"/>
            <a:ext cx="2538412" cy="495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Picture Placeholder 6"/>
          <p:cNvSpPr>
            <a:spLocks noGrp="1"/>
          </p:cNvSpPr>
          <p:nvPr>
            <p:ph type="pic" sz="quarter" idx="12"/>
          </p:nvPr>
        </p:nvSpPr>
        <p:spPr>
          <a:xfrm>
            <a:off x="0" y="1071485"/>
            <a:ext cx="9144000" cy="4722471"/>
          </a:xfrm>
          <a:solidFill>
            <a:schemeClr val="bg1">
              <a:lumMod val="85000"/>
            </a:schemeClr>
          </a:solidFill>
        </p:spPr>
        <p:txBody>
          <a:bodyPr rtlCol="0">
            <a:normAutofit/>
          </a:bodyPr>
          <a:lstStyle/>
          <a:p>
            <a:pPr lvl="0"/>
            <a:r>
              <a:rPr lang="en-US" noProof="0" smtClean="0"/>
              <a:t>Click icon to add picture</a:t>
            </a:r>
            <a:endParaRPr lang="en-US" noProof="0"/>
          </a:p>
        </p:txBody>
      </p:sp>
      <p:sp>
        <p:nvSpPr>
          <p:cNvPr id="17" name="Text Placeholder 2"/>
          <p:cNvSpPr>
            <a:spLocks noGrp="1"/>
          </p:cNvSpPr>
          <p:nvPr>
            <p:ph type="body" idx="13"/>
          </p:nvPr>
        </p:nvSpPr>
        <p:spPr>
          <a:xfrm>
            <a:off x="477046" y="5952696"/>
            <a:ext cx="8289132" cy="287974"/>
          </a:xfrm>
        </p:spPr>
        <p:txBody>
          <a:bodyPr anchor="ctr">
            <a:noAutofit/>
          </a:bodyPr>
          <a:lstStyle>
            <a:lvl1pPr marL="0" indent="0" algn="r">
              <a:buNone/>
              <a:defRPr sz="1800" spc="1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26" name="Title 1"/>
          <p:cNvSpPr>
            <a:spLocks noGrp="1"/>
          </p:cNvSpPr>
          <p:nvPr>
            <p:ph type="title"/>
          </p:nvPr>
        </p:nvSpPr>
        <p:spPr>
          <a:xfrm>
            <a:off x="457200" y="3789981"/>
            <a:ext cx="8308976" cy="1884910"/>
          </a:xfrm>
        </p:spPr>
        <p:txBody>
          <a:bodyPr anchor="b">
            <a:noAutofit/>
          </a:bodyPr>
          <a:lstStyle>
            <a:lvl1pPr algn="r">
              <a:lnSpc>
                <a:spcPct val="80000"/>
              </a:lnSpc>
              <a:defRPr sz="5400" b="1" cap="none">
                <a:solidFill>
                  <a:schemeClr val="bg1"/>
                </a:solidFill>
              </a:defRPr>
            </a:lvl1pPr>
          </a:lstStyle>
          <a:p>
            <a:r>
              <a:rPr lang="en-US" smtClean="0"/>
              <a:t>Click to edit Master title style</a:t>
            </a:r>
            <a:endParaRPr lang="en-US" dirty="0"/>
          </a:p>
        </p:txBody>
      </p:sp>
      <p:sp>
        <p:nvSpPr>
          <p:cNvPr id="13" name="Slide Number Placeholder 2"/>
          <p:cNvSpPr>
            <a:spLocks noGrp="1"/>
          </p:cNvSpPr>
          <p:nvPr userDrawn="1">
            <p:ph type="sldNum" sz="quarter" idx="14"/>
          </p:nvPr>
        </p:nvSpPr>
        <p:spPr/>
        <p:txBody>
          <a:bodyPr/>
          <a:lstStyle>
            <a:lvl1pPr>
              <a:defRPr/>
            </a:lvl1pPr>
          </a:lstStyle>
          <a:p>
            <a:pPr>
              <a:defRPr/>
            </a:pPr>
            <a:fld id="{F387AB8B-6445-D949-A1B2-E42D3A952F56}" type="slidenum">
              <a:rPr lang="en-US">
                <a:solidFill>
                  <a:srgbClr val="000000">
                    <a:tint val="75000"/>
                  </a:srgbClr>
                </a:solidFill>
              </a:rPr>
              <a:pPr>
                <a:defRPr/>
              </a:pPr>
              <a:t>‹#›</a:t>
            </a:fld>
            <a:endParaRPr lang="en-US" dirty="0">
              <a:solidFill>
                <a:srgbClr val="000000">
                  <a:tint val="75000"/>
                </a:srgbClr>
              </a:solidFill>
            </a:endParaRPr>
          </a:p>
        </p:txBody>
      </p:sp>
      <p:sp>
        <p:nvSpPr>
          <p:cNvPr id="14" name="Footer Placeholder 3"/>
          <p:cNvSpPr>
            <a:spLocks noGrp="1"/>
          </p:cNvSpPr>
          <p:nvPr userDrawn="1">
            <p:ph type="ftr" sz="quarter" idx="15"/>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5" name="Oval 14"/>
          <p:cNvSpPr/>
          <p:nvPr userDrawn="1"/>
        </p:nvSpPr>
        <p:spPr bwMode="auto">
          <a:xfrm>
            <a:off x="331791" y="6699251"/>
            <a:ext cx="217487" cy="219075"/>
          </a:xfrm>
          <a:prstGeom prst="ellipse">
            <a:avLst/>
          </a:prstGeom>
          <a:solidFill>
            <a:srgbClr val="00A1C9"/>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16" name="Oval 15"/>
          <p:cNvSpPr/>
          <p:nvPr userDrawn="1"/>
        </p:nvSpPr>
        <p:spPr bwMode="auto">
          <a:xfrm>
            <a:off x="-295275" y="6353175"/>
            <a:ext cx="609600" cy="609600"/>
          </a:xfrm>
          <a:prstGeom prst="ellipse">
            <a:avLst/>
          </a:prstGeom>
          <a:solidFill>
            <a:srgbClr val="F38230"/>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18" name="Oval 17"/>
          <p:cNvSpPr/>
          <p:nvPr userDrawn="1"/>
        </p:nvSpPr>
        <p:spPr bwMode="auto">
          <a:xfrm>
            <a:off x="296863" y="5880100"/>
            <a:ext cx="863600" cy="863600"/>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srgbClr val="E30022"/>
              </a:solidFill>
            </a:endParaRPr>
          </a:p>
        </p:txBody>
      </p:sp>
      <p:sp>
        <p:nvSpPr>
          <p:cNvPr id="19" name="Oval 18"/>
          <p:cNvSpPr/>
          <p:nvPr userDrawn="1"/>
        </p:nvSpPr>
        <p:spPr bwMode="auto">
          <a:xfrm>
            <a:off x="-104776" y="5897564"/>
            <a:ext cx="401639" cy="401637"/>
          </a:xfrm>
          <a:prstGeom prst="ellipse">
            <a:avLst/>
          </a:prstGeom>
          <a:solidFill>
            <a:srgbClr val="A32477"/>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marL="0" algn="l" defTabSz="457200" rtl="0" eaLnBrk="1" latinLnBrk="0" hangingPunct="1">
              <a:defRPr sz="1800" kern="1200">
                <a:solidFill>
                  <a:schemeClr val="lt1"/>
                </a:solidFill>
                <a:latin typeface="+mn-lt"/>
                <a:ea typeface="+mn-ea"/>
                <a:cs typeface="+mn-cs"/>
              </a:defRPr>
            </a:lvl1pPr>
            <a:lvl2pPr marL="457200" algn="l" defTabSz="457200" rtl="0" eaLnBrk="1" latinLnBrk="0" hangingPunct="1">
              <a:defRPr sz="1800" kern="1200">
                <a:solidFill>
                  <a:schemeClr val="lt1"/>
                </a:solidFill>
                <a:latin typeface="+mn-lt"/>
                <a:ea typeface="+mn-ea"/>
                <a:cs typeface="+mn-cs"/>
              </a:defRPr>
            </a:lvl2pPr>
            <a:lvl3pPr marL="914400" algn="l" defTabSz="457200" rtl="0" eaLnBrk="1" latinLnBrk="0" hangingPunct="1">
              <a:defRPr sz="1800" kern="1200">
                <a:solidFill>
                  <a:schemeClr val="lt1"/>
                </a:solidFill>
                <a:latin typeface="+mn-lt"/>
                <a:ea typeface="+mn-ea"/>
                <a:cs typeface="+mn-cs"/>
              </a:defRPr>
            </a:lvl3pPr>
            <a:lvl4pPr marL="1371600" algn="l" defTabSz="457200" rtl="0" eaLnBrk="1" latinLnBrk="0" hangingPunct="1">
              <a:defRPr sz="1800" kern="1200">
                <a:solidFill>
                  <a:schemeClr val="lt1"/>
                </a:solidFill>
                <a:latin typeface="+mn-lt"/>
                <a:ea typeface="+mn-ea"/>
                <a:cs typeface="+mn-cs"/>
              </a:defRPr>
            </a:lvl4pPr>
            <a:lvl5pPr marL="1828800" algn="l" defTabSz="457200" rtl="0" eaLnBrk="1" latinLnBrk="0" hangingPunct="1">
              <a:defRPr sz="1800" kern="1200">
                <a:solidFill>
                  <a:schemeClr val="lt1"/>
                </a:solidFill>
                <a:latin typeface="+mn-lt"/>
                <a:ea typeface="+mn-ea"/>
                <a:cs typeface="+mn-cs"/>
              </a:defRPr>
            </a:lvl5pPr>
            <a:lvl6pPr marL="2286000" algn="l" defTabSz="457200" rtl="0" eaLnBrk="1" latinLnBrk="0" hangingPunct="1">
              <a:defRPr sz="1800" kern="1200">
                <a:solidFill>
                  <a:schemeClr val="lt1"/>
                </a:solidFill>
                <a:latin typeface="+mn-lt"/>
                <a:ea typeface="+mn-ea"/>
                <a:cs typeface="+mn-cs"/>
              </a:defRPr>
            </a:lvl6pPr>
            <a:lvl7pPr marL="2743200" algn="l" defTabSz="457200" rtl="0" eaLnBrk="1" latinLnBrk="0" hangingPunct="1">
              <a:defRPr sz="1800" kern="1200">
                <a:solidFill>
                  <a:schemeClr val="lt1"/>
                </a:solidFill>
                <a:latin typeface="+mn-lt"/>
                <a:ea typeface="+mn-ea"/>
                <a:cs typeface="+mn-cs"/>
              </a:defRPr>
            </a:lvl7pPr>
            <a:lvl8pPr marL="3200400" algn="l" defTabSz="457200" rtl="0" eaLnBrk="1" latinLnBrk="0" hangingPunct="1">
              <a:defRPr sz="1800" kern="1200">
                <a:solidFill>
                  <a:schemeClr val="lt1"/>
                </a:solidFill>
                <a:latin typeface="+mn-lt"/>
                <a:ea typeface="+mn-ea"/>
                <a:cs typeface="+mn-cs"/>
              </a:defRPr>
            </a:lvl8pPr>
            <a:lvl9pPr marL="3657600" algn="l" defTabSz="457200" rtl="0" eaLnBrk="1" latinLnBrk="0" hangingPunct="1">
              <a:defRPr sz="1800" kern="1200">
                <a:solidFill>
                  <a:schemeClr val="lt1"/>
                </a:solidFill>
                <a:latin typeface="+mn-lt"/>
                <a:ea typeface="+mn-ea"/>
                <a:cs typeface="+mn-cs"/>
              </a:defRPr>
            </a:lvl9pPr>
          </a:lstStyle>
          <a:p>
            <a:pPr algn="ctr">
              <a:defRPr/>
            </a:pPr>
            <a:endParaRPr lang="en-US">
              <a:solidFill>
                <a:prstClr val="white"/>
              </a:solidFill>
            </a:endParaRPr>
          </a:p>
        </p:txBody>
      </p:sp>
      <p:sp>
        <p:nvSpPr>
          <p:cNvPr id="20" name="TextBox 19"/>
          <p:cNvSpPr txBox="1">
            <a:spLocks noChangeArrowheads="1"/>
          </p:cNvSpPr>
          <p:nvPr userDrawn="1"/>
        </p:nvSpPr>
        <p:spPr bwMode="auto">
          <a:xfrm>
            <a:off x="339727" y="565151"/>
            <a:ext cx="3333751" cy="2616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Gill Sans MT" charset="0"/>
                <a:ea typeface="ＭＳ Ｐゴシック" charset="0"/>
                <a:cs typeface="ＭＳ Ｐゴシック" charset="0"/>
              </a:defRPr>
            </a:lvl1pPr>
            <a:lvl2pPr marL="742950" indent="-285750">
              <a:defRPr>
                <a:solidFill>
                  <a:schemeClr val="tx1"/>
                </a:solidFill>
                <a:latin typeface="Gill Sans MT" charset="0"/>
                <a:ea typeface="ＭＳ Ｐゴシック" charset="0"/>
              </a:defRPr>
            </a:lvl2pPr>
            <a:lvl3pPr marL="1143000" indent="-228600">
              <a:defRPr>
                <a:solidFill>
                  <a:schemeClr val="tx1"/>
                </a:solidFill>
                <a:latin typeface="Gill Sans MT" charset="0"/>
                <a:ea typeface="ＭＳ Ｐゴシック" charset="0"/>
              </a:defRPr>
            </a:lvl3pPr>
            <a:lvl4pPr marL="1600200" indent="-228600">
              <a:defRPr>
                <a:solidFill>
                  <a:schemeClr val="tx1"/>
                </a:solidFill>
                <a:latin typeface="Gill Sans MT" charset="0"/>
                <a:ea typeface="ＭＳ Ｐゴシック" charset="0"/>
              </a:defRPr>
            </a:lvl4pPr>
            <a:lvl5pPr marL="2057400" indent="-228600">
              <a:defRPr>
                <a:solidFill>
                  <a:schemeClr val="tx1"/>
                </a:solidFill>
                <a:latin typeface="Gill Sans MT" charset="0"/>
                <a:ea typeface="ＭＳ Ｐゴシック" charset="0"/>
              </a:defRPr>
            </a:lvl5pPr>
            <a:lvl6pPr marL="2514600" indent="-228600" fontAlgn="base">
              <a:spcBef>
                <a:spcPct val="0"/>
              </a:spcBef>
              <a:spcAft>
                <a:spcPct val="0"/>
              </a:spcAft>
              <a:defRPr>
                <a:solidFill>
                  <a:schemeClr val="tx1"/>
                </a:solidFill>
                <a:latin typeface="Gill Sans MT" charset="0"/>
                <a:ea typeface="ＭＳ Ｐゴシック" charset="0"/>
              </a:defRPr>
            </a:lvl6pPr>
            <a:lvl7pPr marL="2971800" indent="-228600" fontAlgn="base">
              <a:spcBef>
                <a:spcPct val="0"/>
              </a:spcBef>
              <a:spcAft>
                <a:spcPct val="0"/>
              </a:spcAft>
              <a:defRPr>
                <a:solidFill>
                  <a:schemeClr val="tx1"/>
                </a:solidFill>
                <a:latin typeface="Gill Sans MT" charset="0"/>
                <a:ea typeface="ＭＳ Ｐゴシック" charset="0"/>
              </a:defRPr>
            </a:lvl7pPr>
            <a:lvl8pPr marL="3429000" indent="-228600" fontAlgn="base">
              <a:spcBef>
                <a:spcPct val="0"/>
              </a:spcBef>
              <a:spcAft>
                <a:spcPct val="0"/>
              </a:spcAft>
              <a:defRPr>
                <a:solidFill>
                  <a:schemeClr val="tx1"/>
                </a:solidFill>
                <a:latin typeface="Gill Sans MT" charset="0"/>
                <a:ea typeface="ＭＳ Ｐゴシック" charset="0"/>
              </a:defRPr>
            </a:lvl8pPr>
            <a:lvl9pPr marL="3886200" indent="-228600" fontAlgn="base">
              <a:spcBef>
                <a:spcPct val="0"/>
              </a:spcBef>
              <a:spcAft>
                <a:spcPct val="0"/>
              </a:spcAft>
              <a:defRPr>
                <a:solidFill>
                  <a:schemeClr val="tx1"/>
                </a:solidFill>
                <a:latin typeface="Gill Sans MT" charset="0"/>
                <a:ea typeface="ＭＳ Ｐゴシック" charset="0"/>
              </a:defRPr>
            </a:lvl9pPr>
          </a:lstStyle>
          <a:p>
            <a:pPr fontAlgn="base">
              <a:spcBef>
                <a:spcPct val="0"/>
              </a:spcBef>
              <a:spcAft>
                <a:spcPct val="0"/>
              </a:spcAft>
              <a:defRPr/>
            </a:pPr>
            <a:r>
              <a:rPr lang="en-US" sz="1100" b="1" dirty="0" smtClean="0">
                <a:solidFill>
                  <a:srgbClr val="EB212E"/>
                </a:solidFill>
                <a:cs typeface="Gill Sans MT" charset="0"/>
              </a:rPr>
              <a:t>Every day. In times of crisis. For our future.</a:t>
            </a:r>
          </a:p>
        </p:txBody>
      </p:sp>
    </p:spTree>
    <p:extLst>
      <p:ext uri="{BB962C8B-B14F-4D97-AF65-F5344CB8AC3E}">
        <p14:creationId xmlns:p14="http://schemas.microsoft.com/office/powerpoint/2010/main" val="417586294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obj" preserve="1">
  <p:cSld name="Agenda">
    <p:spTree>
      <p:nvGrpSpPr>
        <p:cNvPr id="1" name=""/>
        <p:cNvGrpSpPr/>
        <p:nvPr/>
      </p:nvGrpSpPr>
      <p:grpSpPr>
        <a:xfrm>
          <a:off x="0" y="0"/>
          <a:ext cx="0" cy="0"/>
          <a:chOff x="0" y="0"/>
          <a:chExt cx="0" cy="0"/>
        </a:xfrm>
      </p:grpSpPr>
      <p:sp>
        <p:nvSpPr>
          <p:cNvPr id="12" name="Rectangle 11"/>
          <p:cNvSpPr/>
          <p:nvPr userDrawn="1"/>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Rectangle 8"/>
          <p:cNvSpPr/>
          <p:nvPr userDrawn="1"/>
        </p:nvSpPr>
        <p:spPr>
          <a:xfrm>
            <a:off x="147638" y="1171574"/>
            <a:ext cx="8832850" cy="5135563"/>
          </a:xfrm>
          <a:prstGeom prst="rect">
            <a:avLst/>
          </a:prstGeom>
          <a:solidFill>
            <a:schemeClr val="bg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hasCustomPrompt="1"/>
          </p:nvPr>
        </p:nvSpPr>
        <p:spPr>
          <a:xfrm>
            <a:off x="424634" y="202994"/>
            <a:ext cx="8282640" cy="787605"/>
          </a:xfrm>
        </p:spPr>
        <p:txBody>
          <a:bodyPr>
            <a:noAutofit/>
          </a:bodyPr>
          <a:lstStyle>
            <a:lvl1pPr>
              <a:defRPr sz="4800" b="0" i="0" cap="none">
                <a:solidFill>
                  <a:schemeClr val="bg1"/>
                </a:solidFill>
                <a:latin typeface="Trade Gothic LT Com Cn" panose="020B0806040303020004" pitchFamily="34" charset="0"/>
                <a:cs typeface="Trade Gothic LT Com Cn" panose="020B0806040303020004" pitchFamily="34" charset="0"/>
              </a:defRPr>
            </a:lvl1pPr>
          </a:lstStyle>
          <a:p>
            <a:r>
              <a:rPr lang="en-GB" dirty="0" smtClean="0"/>
              <a:t>CLICK TO EDIT MASTER TITLE STYLE</a:t>
            </a:r>
            <a:endParaRPr lang="en-US" dirty="0"/>
          </a:p>
        </p:txBody>
      </p:sp>
      <p:sp>
        <p:nvSpPr>
          <p:cNvPr id="3" name="Content Placeholder 2"/>
          <p:cNvSpPr>
            <a:spLocks noGrp="1"/>
          </p:cNvSpPr>
          <p:nvPr>
            <p:ph idx="1"/>
          </p:nvPr>
        </p:nvSpPr>
        <p:spPr>
          <a:xfrm>
            <a:off x="431147" y="1600200"/>
            <a:ext cx="8276127" cy="4547903"/>
          </a:xfrm>
        </p:spPr>
        <p:txBody>
          <a:bodyPr/>
          <a:lstStyle>
            <a:lvl1pPr>
              <a:defRPr b="0">
                <a:solidFill>
                  <a:schemeClr val="tx1"/>
                </a:solidFill>
              </a:defRPr>
            </a:lvl1pPr>
            <a:lvl2pPr marL="266700" indent="-266700">
              <a:buClr>
                <a:schemeClr val="tx2"/>
              </a:buClr>
              <a:buFont typeface="Arial"/>
              <a:buChar char="•"/>
              <a:defRPr sz="1800"/>
            </a:lvl2pPr>
            <a:lvl3pPr marL="266700" indent="-266700">
              <a:defRPr sz="1800"/>
            </a:lvl3pPr>
            <a:lvl4pPr marL="266700" indent="-266700">
              <a:buClr>
                <a:schemeClr val="tx2"/>
              </a:buClr>
              <a:buFont typeface="Arial"/>
              <a:buChar char="•"/>
              <a:defRPr sz="1800"/>
            </a:lvl4pPr>
            <a:lvl5pPr marL="266700" indent="-266700">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pic>
        <p:nvPicPr>
          <p:cNvPr id="8" name="Picture 7" descr="Save_the_Children_logo.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0" name="Straight Connector 9"/>
          <p:cNvCxnSpPr/>
          <p:nvPr userDrawn="1"/>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userDrawn="1"/>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3693966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reserve="1">
  <p:cSld name="Title and 1 Column Content Slide">
    <p:spTree>
      <p:nvGrpSpPr>
        <p:cNvPr id="1" name=""/>
        <p:cNvGrpSpPr/>
        <p:nvPr/>
      </p:nvGrpSpPr>
      <p:grpSpPr>
        <a:xfrm>
          <a:off x="0" y="0"/>
          <a:ext cx="0" cy="0"/>
          <a:chOff x="0" y="0"/>
          <a:chExt cx="0" cy="0"/>
        </a:xfrm>
      </p:grpSpPr>
      <p:cxnSp>
        <p:nvCxnSpPr>
          <p:cNvPr id="9" name="Straight Connector 8"/>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0"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Slide Number Placeholder 2"/>
          <p:cNvSpPr>
            <a:spLocks noGrp="1"/>
          </p:cNvSpPr>
          <p:nvPr>
            <p:ph type="sldNum" sz="quarter" idx="10"/>
          </p:nvPr>
        </p:nvSpPr>
        <p:spPr>
          <a:xfrm>
            <a:off x="6553200" y="6488115"/>
            <a:ext cx="2133600" cy="184150"/>
          </a:xfrm>
        </p:spPr>
        <p:txBody>
          <a:bodyPr/>
          <a:lstStyle>
            <a:lvl1pPr>
              <a:defRPr/>
            </a:lvl1pPr>
          </a:lstStyle>
          <a:p>
            <a:pPr>
              <a:defRPr/>
            </a:pPr>
            <a:fld id="{F6A73DB1-3925-164B-B490-8993FFD18E9A}"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3781935509"/>
      </p:ext>
    </p:extLst>
  </p:cSld>
  <p:clrMapOvr>
    <a:masterClrMapping/>
  </p:clrMapOvr>
  <p:timing>
    <p:tnLst>
      <p:par>
        <p:cTn id="1" dur="indefinite" restart="never" nodeType="tmRoot"/>
      </p:par>
    </p:tn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and 2 Column Content Slide">
    <p:spTree>
      <p:nvGrpSpPr>
        <p:cNvPr id="1" name=""/>
        <p:cNvGrpSpPr/>
        <p:nvPr/>
      </p:nvGrpSpPr>
      <p:grpSpPr>
        <a:xfrm>
          <a:off x="0" y="0"/>
          <a:ext cx="0" cy="0"/>
          <a:chOff x="0" y="0"/>
          <a:chExt cx="0" cy="0"/>
        </a:xfrm>
      </p:grpSpPr>
      <p:cxnSp>
        <p:nvCxnSpPr>
          <p:cNvPr id="10" name="Straight Connector 9"/>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5" name="Content Placeholder 3"/>
          <p:cNvSpPr>
            <a:spLocks noGrp="1"/>
          </p:cNvSpPr>
          <p:nvPr>
            <p:ph sz="half" idx="2"/>
          </p:nvPr>
        </p:nvSpPr>
        <p:spPr>
          <a:xfrm>
            <a:off x="457202" y="1861679"/>
            <a:ext cx="4040188" cy="426448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6" name="Content Placeholder 5"/>
          <p:cNvSpPr>
            <a:spLocks noGrp="1"/>
          </p:cNvSpPr>
          <p:nvPr>
            <p:ph sz="quarter" idx="4"/>
          </p:nvPr>
        </p:nvSpPr>
        <p:spPr>
          <a:xfrm>
            <a:off x="4645027" y="1861679"/>
            <a:ext cx="4041775" cy="426448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2"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3" name="Slide Number Placeholder 17"/>
          <p:cNvSpPr>
            <a:spLocks noGrp="1"/>
          </p:cNvSpPr>
          <p:nvPr>
            <p:ph type="sldNum" sz="quarter" idx="11"/>
          </p:nvPr>
        </p:nvSpPr>
        <p:spPr/>
        <p:txBody>
          <a:bodyPr/>
          <a:lstStyle>
            <a:lvl1pPr>
              <a:defRPr/>
            </a:lvl1pPr>
          </a:lstStyle>
          <a:p>
            <a:pPr>
              <a:defRPr/>
            </a:pPr>
            <a:fld id="{F5C2BCCB-801B-8641-9EDB-7DD1300E31CB}" type="slidenum">
              <a:rPr lang="en-US">
                <a:solidFill>
                  <a:srgbClr val="000000">
                    <a:tint val="75000"/>
                  </a:srgbClr>
                </a:solidFill>
              </a:rPr>
              <a:pPr>
                <a:defRPr/>
              </a:pPr>
              <a:t>‹#›</a:t>
            </a:fld>
            <a:endParaRPr lang="en-US" dirty="0">
              <a:solidFill>
                <a:srgbClr val="000000">
                  <a:tint val="75000"/>
                </a:srgbClr>
              </a:solidFill>
            </a:endParaRPr>
          </a:p>
        </p:txBody>
      </p:sp>
    </p:spTree>
    <p:extLst>
      <p:ext uri="{BB962C8B-B14F-4D97-AF65-F5344CB8AC3E}">
        <p14:creationId xmlns:p14="http://schemas.microsoft.com/office/powerpoint/2010/main" val="934064391"/>
      </p:ext>
    </p:extLst>
  </p:cSld>
  <p:clrMapOvr>
    <a:masterClrMapping/>
  </p:clrMapOvr>
  <p:timing>
    <p:tnLst>
      <p:par>
        <p:cTn id="1" dur="indefinite" restart="never" nodeType="tmRoot"/>
      </p:par>
    </p:tn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2 Column Title and Column Slide">
    <p:spTree>
      <p:nvGrpSpPr>
        <p:cNvPr id="1" name=""/>
        <p:cNvGrpSpPr/>
        <p:nvPr/>
      </p:nvGrpSpPr>
      <p:grpSpPr>
        <a:xfrm>
          <a:off x="0" y="0"/>
          <a:ext cx="0" cy="0"/>
          <a:chOff x="0" y="0"/>
          <a:chExt cx="0" cy="0"/>
        </a:xfrm>
      </p:grpSpPr>
      <p:cxnSp>
        <p:nvCxnSpPr>
          <p:cNvPr id="12" name="Straight Connector 11"/>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3"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Content Placeholder 3"/>
          <p:cNvSpPr>
            <a:spLocks noGrp="1"/>
          </p:cNvSpPr>
          <p:nvPr>
            <p:ph sz="half" idx="2"/>
          </p:nvPr>
        </p:nvSpPr>
        <p:spPr>
          <a:xfrm>
            <a:off x="457202" y="2272059"/>
            <a:ext cx="4040188" cy="385410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Content Placeholder 5"/>
          <p:cNvSpPr>
            <a:spLocks noGrp="1"/>
          </p:cNvSpPr>
          <p:nvPr>
            <p:ph sz="quarter" idx="4"/>
          </p:nvPr>
        </p:nvSpPr>
        <p:spPr>
          <a:xfrm>
            <a:off x="4645027" y="2272059"/>
            <a:ext cx="4041775" cy="3854105"/>
          </a:xfrm>
        </p:spPr>
        <p:txBody>
          <a:bodyPr/>
          <a:lstStyle>
            <a:lvl1pPr>
              <a:buClr>
                <a:srgbClr val="EB212E"/>
              </a:buClr>
              <a:defRPr sz="2400"/>
            </a:lvl1pPr>
            <a:lvl2pPr>
              <a:defRPr sz="2000"/>
            </a:lvl2pPr>
            <a:lvl3pPr>
              <a:buClr>
                <a:srgbClr val="7491A4"/>
              </a:buCl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4"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5" name="Slide Number Placeholder 17"/>
          <p:cNvSpPr>
            <a:spLocks noGrp="1"/>
          </p:cNvSpPr>
          <p:nvPr>
            <p:ph type="sldNum" sz="quarter" idx="11"/>
          </p:nvPr>
        </p:nvSpPr>
        <p:spPr/>
        <p:txBody>
          <a:bodyPr/>
          <a:lstStyle>
            <a:lvl1pPr>
              <a:defRPr/>
            </a:lvl1pPr>
          </a:lstStyle>
          <a:p>
            <a:pPr>
              <a:defRPr/>
            </a:pPr>
            <a:fld id="{FDF73038-F151-1A4F-A8A6-7896995A513C}" type="slidenum">
              <a:rPr lang="en-US">
                <a:solidFill>
                  <a:srgbClr val="000000">
                    <a:tint val="75000"/>
                  </a:srgbClr>
                </a:solidFill>
              </a:rPr>
              <a:pPr>
                <a:defRPr/>
              </a:pPr>
              <a:t>‹#›</a:t>
            </a:fld>
            <a:endParaRPr lang="en-US" dirty="0">
              <a:solidFill>
                <a:srgbClr val="000000">
                  <a:tint val="75000"/>
                </a:srgbClr>
              </a:solidFill>
            </a:endParaRPr>
          </a:p>
        </p:txBody>
      </p:sp>
      <p:sp>
        <p:nvSpPr>
          <p:cNvPr id="10"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1" name="Text Placeholder 4"/>
          <p:cNvSpPr>
            <a:spLocks noGrp="1"/>
          </p:cNvSpPr>
          <p:nvPr>
            <p:ph type="body" sz="quarter" idx="3"/>
          </p:nvPr>
        </p:nvSpPr>
        <p:spPr>
          <a:xfrm>
            <a:off x="4645027" y="1535113"/>
            <a:ext cx="4041775"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571445442"/>
      </p:ext>
    </p:extLst>
  </p:cSld>
  <p:clrMapOvr>
    <a:masterClrMapping/>
  </p:clrMapOvr>
  <p:timing>
    <p:tnLst>
      <p:par>
        <p:cTn id="1" dur="indefinite" restart="never" nodeType="tmRoot"/>
      </p:par>
    </p:tn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Anchoring Rule: 2 Column Title and Column Slide">
    <p:spTree>
      <p:nvGrpSpPr>
        <p:cNvPr id="1" name=""/>
        <p:cNvGrpSpPr/>
        <p:nvPr/>
      </p:nvGrpSpPr>
      <p:grpSpPr>
        <a:xfrm>
          <a:off x="0" y="0"/>
          <a:ext cx="0" cy="0"/>
          <a:chOff x="0" y="0"/>
          <a:chExt cx="0" cy="0"/>
        </a:xfrm>
      </p:grpSpPr>
      <p:cxnSp>
        <p:nvCxnSpPr>
          <p:cNvPr id="12" name="Straight Connector 11"/>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3"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ext Placeholder 3"/>
          <p:cNvSpPr>
            <a:spLocks noGrp="1"/>
          </p:cNvSpPr>
          <p:nvPr>
            <p:ph type="body" sz="half" idx="2"/>
          </p:nvPr>
        </p:nvSpPr>
        <p:spPr>
          <a:xfrm>
            <a:off x="457202"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7" name="Text Placeholder 3"/>
          <p:cNvSpPr>
            <a:spLocks noGrp="1"/>
          </p:cNvSpPr>
          <p:nvPr>
            <p:ph type="body" sz="half" idx="12"/>
          </p:nvPr>
        </p:nvSpPr>
        <p:spPr>
          <a:xfrm>
            <a:off x="4649790"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8" name="Slide Number Placeholder 2"/>
          <p:cNvSpPr>
            <a:spLocks noGrp="1"/>
          </p:cNvSpPr>
          <p:nvPr>
            <p:ph type="sldNum" sz="quarter" idx="13"/>
          </p:nvPr>
        </p:nvSpPr>
        <p:spPr/>
        <p:txBody>
          <a:bodyPr/>
          <a:lstStyle>
            <a:lvl1pPr>
              <a:defRPr/>
            </a:lvl1pPr>
          </a:lstStyle>
          <a:p>
            <a:pPr>
              <a:defRPr/>
            </a:pPr>
            <a:fld id="{82905116-9813-C84C-976C-BDC3941DA234}" type="slidenum">
              <a:rPr lang="en-US">
                <a:solidFill>
                  <a:srgbClr val="000000">
                    <a:tint val="75000"/>
                  </a:srgbClr>
                </a:solidFill>
              </a:rPr>
              <a:pPr>
                <a:defRPr/>
              </a:pPr>
              <a:t>‹#›</a:t>
            </a:fld>
            <a:endParaRPr lang="en-US" dirty="0">
              <a:solidFill>
                <a:srgbClr val="000000">
                  <a:tint val="75000"/>
                </a:srgbClr>
              </a:solidFill>
            </a:endParaRPr>
          </a:p>
        </p:txBody>
      </p:sp>
      <p:sp>
        <p:nvSpPr>
          <p:cNvPr id="19"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4"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5" name="Text Placeholder 4"/>
          <p:cNvSpPr>
            <a:spLocks noGrp="1"/>
          </p:cNvSpPr>
          <p:nvPr>
            <p:ph type="body" sz="quarter" idx="3"/>
          </p:nvPr>
        </p:nvSpPr>
        <p:spPr>
          <a:xfrm>
            <a:off x="4645027" y="1535113"/>
            <a:ext cx="4041775"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cxnSp>
        <p:nvCxnSpPr>
          <p:cNvPr id="22" name="Straight Connector 21"/>
          <p:cNvCxnSpPr/>
          <p:nvPr userDrawn="1"/>
        </p:nvCxnSpPr>
        <p:spPr>
          <a:xfrm>
            <a:off x="605794" y="1317625"/>
            <a:ext cx="1385887" cy="0"/>
          </a:xfrm>
          <a:prstGeom prst="line">
            <a:avLst/>
          </a:prstGeom>
          <a:ln w="101600" cap="rnd">
            <a:solidFill>
              <a:srgbClr val="7491A4"/>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userDrawn="1"/>
        </p:nvCxnSpPr>
        <p:spPr>
          <a:xfrm>
            <a:off x="4803143" y="1317625"/>
            <a:ext cx="1385887" cy="0"/>
          </a:xfrm>
          <a:prstGeom prst="line">
            <a:avLst/>
          </a:prstGeom>
          <a:ln w="101600" cap="rnd">
            <a:solidFill>
              <a:srgbClr val="7491A4"/>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9128857"/>
      </p:ext>
    </p:extLst>
  </p:cSld>
  <p:clrMapOvr>
    <a:masterClrMapping/>
  </p:clrMapOvr>
  <p:timing>
    <p:tnLst>
      <p:par>
        <p:cTn id="1" dur="indefinite" restart="never" nodeType="tmRoot"/>
      </p:par>
    </p:tn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Left Aligned 1 Column Slide">
    <p:spTree>
      <p:nvGrpSpPr>
        <p:cNvPr id="1" name=""/>
        <p:cNvGrpSpPr/>
        <p:nvPr/>
      </p:nvGrpSpPr>
      <p:grpSpPr>
        <a:xfrm>
          <a:off x="0" y="0"/>
          <a:ext cx="0" cy="0"/>
          <a:chOff x="0" y="0"/>
          <a:chExt cx="0" cy="0"/>
        </a:xfrm>
      </p:grpSpPr>
      <p:sp>
        <p:nvSpPr>
          <p:cNvPr id="4"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8F57F808-DC1C-C54E-8EF7-53B7ECE4A44A}" type="slidenum">
              <a:rPr lang="en-US" smtClean="0">
                <a:solidFill>
                  <a:srgbClr val="000000">
                    <a:tint val="75000"/>
                  </a:srgbClr>
                </a:solidFill>
              </a:rPr>
              <a:pPr>
                <a:defRPr/>
              </a:pPr>
              <a:t>‹#›</a:t>
            </a:fld>
            <a:endParaRPr lang="en-US" dirty="0">
              <a:solidFill>
                <a:srgbClr val="000000">
                  <a:tint val="75000"/>
                </a:srgbClr>
              </a:solidFill>
            </a:endParaRPr>
          </a:p>
        </p:txBody>
      </p:sp>
      <p:cxnSp>
        <p:nvCxnSpPr>
          <p:cNvPr id="11" name="Straight Connector 10"/>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2"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 Placeholder 3"/>
          <p:cNvSpPr>
            <a:spLocks noGrp="1"/>
          </p:cNvSpPr>
          <p:nvPr>
            <p:ph type="body" sz="half" idx="2"/>
          </p:nvPr>
        </p:nvSpPr>
        <p:spPr>
          <a:xfrm>
            <a:off x="457202" y="2329819"/>
            <a:ext cx="4040188" cy="379634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Slide Number Placeholder 2"/>
          <p:cNvSpPr>
            <a:spLocks noGrp="1"/>
          </p:cNvSpPr>
          <p:nvPr>
            <p:ph type="sldNum" sz="quarter" idx="10"/>
          </p:nvPr>
        </p:nvSpPr>
        <p:spPr/>
        <p:txBody>
          <a:bodyPr/>
          <a:lstStyle>
            <a:lvl1pPr>
              <a:defRPr/>
            </a:lvl1pPr>
          </a:lstStyle>
          <a:p>
            <a:pPr>
              <a:defRPr/>
            </a:pPr>
            <a:fld id="{7644CD4C-4A26-6A47-90BA-B7BA7365EA7B}" type="slidenum">
              <a:rPr lang="en-US">
                <a:solidFill>
                  <a:srgbClr val="000000">
                    <a:tint val="75000"/>
                  </a:srgbClr>
                </a:solidFill>
              </a:rPr>
              <a:pPr>
                <a:defRPr/>
              </a:pPr>
              <a:t>‹#›</a:t>
            </a:fld>
            <a:endParaRPr lang="en-US" dirty="0">
              <a:solidFill>
                <a:srgbClr val="000000">
                  <a:tint val="75000"/>
                </a:srgbClr>
              </a:solidFill>
            </a:endParaRPr>
          </a:p>
        </p:txBody>
      </p:sp>
      <p:sp>
        <p:nvSpPr>
          <p:cNvPr id="14"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9" name="Text Placeholder 2"/>
          <p:cNvSpPr>
            <a:spLocks noGrp="1"/>
          </p:cNvSpPr>
          <p:nvPr>
            <p:ph type="body" idx="1"/>
          </p:nvPr>
        </p:nvSpPr>
        <p:spPr>
          <a:xfrm>
            <a:off x="457202" y="1535113"/>
            <a:ext cx="4040188" cy="639762"/>
          </a:xfrm>
        </p:spPr>
        <p:txBody>
          <a:bodyPr anchor="b"/>
          <a:lstStyle>
            <a:lvl1pPr marL="0" indent="0">
              <a:lnSpc>
                <a:spcPct val="80000"/>
              </a:lnSpc>
              <a:buNone/>
              <a:defRPr sz="2400" b="1">
                <a:solidFill>
                  <a:srgbClr val="7491A4"/>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Tree>
    <p:extLst>
      <p:ext uri="{BB962C8B-B14F-4D97-AF65-F5344CB8AC3E}">
        <p14:creationId xmlns:p14="http://schemas.microsoft.com/office/powerpoint/2010/main" val="2236193051"/>
      </p:ext>
    </p:extLst>
  </p:cSld>
  <p:clrMapOvr>
    <a:masterClrMapping/>
  </p:clrMapOvr>
  <p:timing>
    <p:tnLst>
      <p:par>
        <p:cTn id="1" dur="indefinite" restart="never" nodeType="tmRoot"/>
      </p:par>
    </p:tn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Left Column Dialogue Box Slide">
    <p:spTree>
      <p:nvGrpSpPr>
        <p:cNvPr id="1" name=""/>
        <p:cNvGrpSpPr/>
        <p:nvPr/>
      </p:nvGrpSpPr>
      <p:grpSpPr>
        <a:xfrm>
          <a:off x="0" y="0"/>
          <a:ext cx="0" cy="0"/>
          <a:chOff x="0" y="0"/>
          <a:chExt cx="0" cy="0"/>
        </a:xfrm>
      </p:grpSpPr>
      <p:grpSp>
        <p:nvGrpSpPr>
          <p:cNvPr id="18" name="Group 13"/>
          <p:cNvGrpSpPr>
            <a:grpSpLocks/>
          </p:cNvGrpSpPr>
          <p:nvPr userDrawn="1"/>
        </p:nvGrpSpPr>
        <p:grpSpPr bwMode="auto">
          <a:xfrm>
            <a:off x="4572000" y="2351088"/>
            <a:ext cx="4110040" cy="1985962"/>
            <a:chOff x="260147" y="787028"/>
            <a:chExt cx="4461943" cy="2156556"/>
          </a:xfrm>
        </p:grpSpPr>
        <p:grpSp>
          <p:nvGrpSpPr>
            <p:cNvPr id="22" name="Group 14"/>
            <p:cNvGrpSpPr>
              <a:grpSpLocks/>
            </p:cNvGrpSpPr>
            <p:nvPr userDrawn="1"/>
          </p:nvGrpSpPr>
          <p:grpSpPr bwMode="auto">
            <a:xfrm rot="-2700000">
              <a:off x="3221158" y="2563174"/>
              <a:ext cx="1325576" cy="380410"/>
              <a:chOff x="2222662" y="4415268"/>
              <a:chExt cx="1325576" cy="380410"/>
            </a:xfrm>
          </p:grpSpPr>
          <p:sp>
            <p:nvSpPr>
              <p:cNvPr id="29" name="Rounded Rectangle 28"/>
              <p:cNvSpPr/>
              <p:nvPr userDrawn="1"/>
            </p:nvSpPr>
            <p:spPr>
              <a:xfrm>
                <a:off x="2342921" y="4412744"/>
                <a:ext cx="1037500" cy="380975"/>
              </a:xfrm>
              <a:prstGeom prst="roundRect">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0" name="Oval 29"/>
              <p:cNvSpPr/>
              <p:nvPr userDrawn="1"/>
            </p:nvSpPr>
            <p:spPr>
              <a:xfrm>
                <a:off x="3166255" y="4412492"/>
                <a:ext cx="379153" cy="382698"/>
              </a:xfrm>
              <a:prstGeom prst="ellipse">
                <a:avLst/>
              </a:prstGeom>
              <a:solidFill>
                <a:srgbClr val="E30022"/>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31" name="Oval 30"/>
              <p:cNvSpPr/>
              <p:nvPr userDrawn="1"/>
            </p:nvSpPr>
            <p:spPr>
              <a:xfrm>
                <a:off x="2221806" y="4411272"/>
                <a:ext cx="379153" cy="382698"/>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nvGrpSpPr>
            <p:cNvPr id="23" name="Group 15"/>
            <p:cNvGrpSpPr>
              <a:grpSpLocks/>
            </p:cNvGrpSpPr>
            <p:nvPr userDrawn="1"/>
          </p:nvGrpSpPr>
          <p:grpSpPr bwMode="auto">
            <a:xfrm>
              <a:off x="260147" y="787028"/>
              <a:ext cx="4461943" cy="1966931"/>
              <a:chOff x="260147" y="787028"/>
              <a:chExt cx="4461943" cy="1966931"/>
            </a:xfrm>
          </p:grpSpPr>
          <p:sp>
            <p:nvSpPr>
              <p:cNvPr id="25" name="Rounded Rectangle 24"/>
              <p:cNvSpPr/>
              <p:nvPr userDrawn="1"/>
            </p:nvSpPr>
            <p:spPr>
              <a:xfrm>
                <a:off x="985708" y="787028"/>
                <a:ext cx="3071139" cy="1966931"/>
              </a:xfrm>
              <a:prstGeom prst="roundRect">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26" name="Oval 25"/>
              <p:cNvSpPr/>
              <p:nvPr userDrawn="1"/>
            </p:nvSpPr>
            <p:spPr>
              <a:xfrm>
                <a:off x="2759111" y="790476"/>
                <a:ext cx="1962979" cy="1963483"/>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sp>
            <p:nvSpPr>
              <p:cNvPr id="28" name="Oval 27"/>
              <p:cNvSpPr/>
              <p:nvPr userDrawn="1"/>
            </p:nvSpPr>
            <p:spPr>
              <a:xfrm>
                <a:off x="260147" y="790476"/>
                <a:ext cx="1962979" cy="1963483"/>
              </a:xfrm>
              <a:prstGeom prst="ellipse">
                <a:avLst/>
              </a:prstGeom>
              <a:solidFill>
                <a:srgbClr val="EB212E"/>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en-US">
                  <a:solidFill>
                    <a:prstClr val="white"/>
                  </a:solidFill>
                </a:endParaRPr>
              </a:p>
            </p:txBody>
          </p:sp>
        </p:grpSp>
      </p:grpSp>
      <p:sp>
        <p:nvSpPr>
          <p:cNvPr id="32" name="Title 1"/>
          <p:cNvSpPr>
            <a:spLocks noGrp="1"/>
          </p:cNvSpPr>
          <p:nvPr>
            <p:ph type="title"/>
          </p:nvPr>
        </p:nvSpPr>
        <p:spPr>
          <a:xfrm>
            <a:off x="675478" y="2350721"/>
            <a:ext cx="3008313" cy="2064195"/>
          </a:xfrm>
        </p:spPr>
        <p:txBody>
          <a:bodyPr anchor="t">
            <a:noAutofit/>
          </a:bodyPr>
          <a:lstStyle>
            <a:lvl1pPr algn="l">
              <a:lnSpc>
                <a:spcPct val="80000"/>
              </a:lnSpc>
              <a:defRPr sz="3200" b="1">
                <a:solidFill>
                  <a:srgbClr val="EB212E"/>
                </a:solidFill>
              </a:defRPr>
            </a:lvl1pPr>
          </a:lstStyle>
          <a:p>
            <a:r>
              <a:rPr lang="en-US" smtClean="0"/>
              <a:t>Click to edit Master title style</a:t>
            </a:r>
            <a:endParaRPr lang="en-US" dirty="0"/>
          </a:p>
        </p:txBody>
      </p:sp>
      <p:cxnSp>
        <p:nvCxnSpPr>
          <p:cNvPr id="8" name="Straight Connector 7"/>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9" name="Picture 2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Footer Placeholder 16"/>
          <p:cNvSpPr>
            <a:spLocks noGrp="1"/>
          </p:cNvSpPr>
          <p:nvPr userDrawn="1">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21" name="Slide Number Placeholder 17"/>
          <p:cNvSpPr>
            <a:spLocks noGrp="1"/>
          </p:cNvSpPr>
          <p:nvPr userDrawn="1">
            <p:ph type="sldNum" sz="quarter" idx="11"/>
          </p:nvPr>
        </p:nvSpPr>
        <p:spPr/>
        <p:txBody>
          <a:bodyPr/>
          <a:lstStyle>
            <a:lvl1pPr>
              <a:defRPr/>
            </a:lvl1pPr>
          </a:lstStyle>
          <a:p>
            <a:pPr>
              <a:defRPr/>
            </a:pPr>
            <a:fld id="{504B4BC2-3912-D940-9F1E-44F38562F738}" type="slidenum">
              <a:rPr lang="en-US">
                <a:solidFill>
                  <a:srgbClr val="000000">
                    <a:tint val="75000"/>
                  </a:srgbClr>
                </a:solidFill>
              </a:rPr>
              <a:pPr>
                <a:defRPr/>
              </a:pPr>
              <a:t>‹#›</a:t>
            </a:fld>
            <a:endParaRPr lang="en-US" dirty="0">
              <a:solidFill>
                <a:srgbClr val="000000">
                  <a:tint val="75000"/>
                </a:srgbClr>
              </a:solidFill>
            </a:endParaRPr>
          </a:p>
        </p:txBody>
      </p:sp>
      <p:sp>
        <p:nvSpPr>
          <p:cNvPr id="24" name="Text Placeholder 23"/>
          <p:cNvSpPr>
            <a:spLocks noGrp="1"/>
          </p:cNvSpPr>
          <p:nvPr>
            <p:ph type="body" sz="quarter" idx="12"/>
          </p:nvPr>
        </p:nvSpPr>
        <p:spPr>
          <a:xfrm>
            <a:off x="5240339" y="2651125"/>
            <a:ext cx="2870200" cy="1187450"/>
          </a:xfrm>
        </p:spPr>
        <p:txBody>
          <a:bodyPr/>
          <a:lstStyle>
            <a:lvl1pPr marL="0" indent="0" algn="l">
              <a:buNone/>
              <a:defRPr sz="1600">
                <a:solidFill>
                  <a:schemeClr val="bg1"/>
                </a:solidFill>
              </a:defRPr>
            </a:lvl1pPr>
            <a:lvl2pPr marL="457200" indent="0" algn="l">
              <a:buNone/>
              <a:defRPr sz="1400"/>
            </a:lvl2pPr>
            <a:lvl3pPr marL="914400" indent="0" algn="l">
              <a:buNone/>
              <a:defRPr sz="1400"/>
            </a:lvl3pPr>
            <a:lvl4pPr marL="1371600" indent="0" algn="l">
              <a:buNone/>
              <a:defRPr sz="1400"/>
            </a:lvl4pPr>
            <a:lvl5pPr marL="1828800" indent="0" algn="l">
              <a:buNone/>
              <a:defRPr sz="1400"/>
            </a:lvl5pPr>
          </a:lstStyle>
          <a:p>
            <a:pPr lvl="0"/>
            <a:r>
              <a:rPr lang="en-US" smtClean="0"/>
              <a:t>Click to edit Master text styles</a:t>
            </a:r>
          </a:p>
        </p:txBody>
      </p:sp>
    </p:spTree>
    <p:extLst>
      <p:ext uri="{BB962C8B-B14F-4D97-AF65-F5344CB8AC3E}">
        <p14:creationId xmlns:p14="http://schemas.microsoft.com/office/powerpoint/2010/main" val="556570802"/>
      </p:ext>
    </p:extLst>
  </p:cSld>
  <p:clrMapOvr>
    <a:masterClrMapping/>
  </p:clrMapOvr>
  <p:timing>
    <p:tnLst>
      <p:par>
        <p:cTn id="1" dur="indefinite" restart="never" nodeType="tmRoot"/>
      </p:par>
    </p:tn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_Left Content with Caption Slide">
    <p:spTree>
      <p:nvGrpSpPr>
        <p:cNvPr id="1" name=""/>
        <p:cNvGrpSpPr/>
        <p:nvPr/>
      </p:nvGrpSpPr>
      <p:grpSpPr>
        <a:xfrm>
          <a:off x="0" y="0"/>
          <a:ext cx="0" cy="0"/>
          <a:chOff x="0" y="0"/>
          <a:chExt cx="0" cy="0"/>
        </a:xfrm>
      </p:grpSpPr>
      <p:cxnSp>
        <p:nvCxnSpPr>
          <p:cNvPr id="11" name="Straight Connector 10"/>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12" name="Picture 14"/>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Content Placeholder 2"/>
          <p:cNvSpPr>
            <a:spLocks noGrp="1"/>
          </p:cNvSpPr>
          <p:nvPr>
            <p:ph idx="1"/>
          </p:nvPr>
        </p:nvSpPr>
        <p:spPr>
          <a:xfrm>
            <a:off x="3899191" y="1463945"/>
            <a:ext cx="4787608" cy="4662219"/>
          </a:xfrm>
        </p:spPr>
        <p:txBody>
          <a:bodyPr/>
          <a:lstStyle>
            <a:lvl1pPr>
              <a:buClr>
                <a:srgbClr val="EB212E"/>
              </a:buCl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p:txBody>
      </p:sp>
      <p:sp>
        <p:nvSpPr>
          <p:cNvPr id="4" name="Text Placeholder 3"/>
          <p:cNvSpPr>
            <a:spLocks noGrp="1"/>
          </p:cNvSpPr>
          <p:nvPr>
            <p:ph type="body" sz="half" idx="2"/>
          </p:nvPr>
        </p:nvSpPr>
        <p:spPr>
          <a:xfrm>
            <a:off x="457202" y="2926741"/>
            <a:ext cx="3008313" cy="319942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Footer Placeholder 16"/>
          <p:cNvSpPr>
            <a:spLocks noGrp="1"/>
          </p:cNvSpPr>
          <p:nvPr>
            <p:ph type="ftr" sz="quarter" idx="10"/>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4" name="Slide Number Placeholder 17"/>
          <p:cNvSpPr>
            <a:spLocks noGrp="1"/>
          </p:cNvSpPr>
          <p:nvPr>
            <p:ph type="sldNum" sz="quarter" idx="11"/>
          </p:nvPr>
        </p:nvSpPr>
        <p:spPr/>
        <p:txBody>
          <a:bodyPr/>
          <a:lstStyle>
            <a:lvl1pPr>
              <a:defRPr/>
            </a:lvl1pPr>
          </a:lstStyle>
          <a:p>
            <a:pPr>
              <a:defRPr/>
            </a:pPr>
            <a:fld id="{D4BAC141-B1B6-4640-B52E-5FBF68EFE6BE}" type="slidenum">
              <a:rPr lang="en-US">
                <a:solidFill>
                  <a:srgbClr val="000000">
                    <a:tint val="75000"/>
                  </a:srgbClr>
                </a:solidFill>
              </a:rPr>
              <a:pPr>
                <a:defRPr/>
              </a:pPr>
              <a:t>‹#›</a:t>
            </a:fld>
            <a:endParaRPr lang="en-US" dirty="0">
              <a:solidFill>
                <a:srgbClr val="000000">
                  <a:tint val="75000"/>
                </a:srgbClr>
              </a:solidFill>
            </a:endParaRPr>
          </a:p>
        </p:txBody>
      </p:sp>
      <p:sp>
        <p:nvSpPr>
          <p:cNvPr id="10" name="Title 1"/>
          <p:cNvSpPr>
            <a:spLocks noGrp="1"/>
          </p:cNvSpPr>
          <p:nvPr>
            <p:ph type="title"/>
          </p:nvPr>
        </p:nvSpPr>
        <p:spPr>
          <a:xfrm>
            <a:off x="457202" y="1463946"/>
            <a:ext cx="3008313" cy="1224689"/>
          </a:xfrm>
        </p:spPr>
        <p:txBody>
          <a:bodyPr anchor="t">
            <a:noAutofit/>
          </a:bodyPr>
          <a:lstStyle>
            <a:lvl1pPr algn="l">
              <a:lnSpc>
                <a:spcPct val="80000"/>
              </a:lnSpc>
              <a:defRPr sz="3200" b="1">
                <a:solidFill>
                  <a:srgbClr val="EB212E"/>
                </a:solidFill>
              </a:defRPr>
            </a:lvl1pPr>
          </a:lstStyle>
          <a:p>
            <a:r>
              <a:rPr lang="en-US" smtClean="0"/>
              <a:t>Click to edit Master title style</a:t>
            </a:r>
            <a:endParaRPr lang="en-US" dirty="0"/>
          </a:p>
        </p:txBody>
      </p:sp>
      <p:cxnSp>
        <p:nvCxnSpPr>
          <p:cNvPr id="15" name="Straight Connector 14"/>
          <p:cNvCxnSpPr/>
          <p:nvPr userDrawn="1"/>
        </p:nvCxnSpPr>
        <p:spPr>
          <a:xfrm>
            <a:off x="593094" y="1323975"/>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0096442"/>
      </p:ext>
    </p:extLst>
  </p:cSld>
  <p:clrMapOvr>
    <a:masterClrMapping/>
  </p:clrMapOvr>
  <p:timing>
    <p:tnLst>
      <p:par>
        <p:cTn id="1" dur="indefinite" restart="never" nodeType="tmRoot"/>
      </p:par>
    </p:tn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Circle Smart Object with Title Slide">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lgn="ctr">
              <a:defRPr sz="3200">
                <a:solidFill>
                  <a:srgbClr val="EB212E"/>
                </a:solidFill>
              </a:defRPr>
            </a:lvl1pPr>
          </a:lstStyle>
          <a:p>
            <a:r>
              <a:rPr lang="en-US" smtClean="0"/>
              <a:t>Click to edit Master title style</a:t>
            </a:r>
            <a:endParaRPr lang="en-US" dirty="0"/>
          </a:p>
        </p:txBody>
      </p:sp>
      <p:sp>
        <p:nvSpPr>
          <p:cNvPr id="4" name="Slide Number Placeholder 2"/>
          <p:cNvSpPr>
            <a:spLocks noGrp="1"/>
          </p:cNvSpPr>
          <p:nvPr>
            <p:ph type="sldNum" sz="quarter" idx="10"/>
          </p:nvPr>
        </p:nvSpPr>
        <p:spPr/>
        <p:txBody>
          <a:bodyPr/>
          <a:lstStyle>
            <a:lvl1pPr>
              <a:defRPr/>
            </a:lvl1pPr>
          </a:lstStyle>
          <a:p>
            <a:pPr>
              <a:defRPr/>
            </a:pPr>
            <a:fld id="{B159F492-CDD1-9448-BE01-B1A4E6805F88}" type="slidenum">
              <a:rPr lang="en-US">
                <a:solidFill>
                  <a:srgbClr val="000000">
                    <a:tint val="75000"/>
                  </a:srgbClr>
                </a:solidFill>
              </a:rPr>
              <a:pPr>
                <a:defRPr/>
              </a:pPr>
              <a:t>‹#›</a:t>
            </a:fld>
            <a:endParaRPr lang="en-US" dirty="0">
              <a:solidFill>
                <a:srgbClr val="000000">
                  <a:tint val="75000"/>
                </a:srgbClr>
              </a:solidFill>
            </a:endParaRPr>
          </a:p>
        </p:txBody>
      </p:sp>
      <p:sp>
        <p:nvSpPr>
          <p:cNvPr id="5"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cxnSp>
        <p:nvCxnSpPr>
          <p:cNvPr id="6" name="Straight Connector 5"/>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7"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4" name="Diagram 73"/>
          <p:cNvGraphicFramePr/>
          <p:nvPr userDrawn="1">
            <p:extLst/>
          </p:nvPr>
        </p:nvGraphicFramePr>
        <p:xfrm>
          <a:off x="1509713" y="1898559"/>
          <a:ext cx="6096000" cy="4064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766774378"/>
      </p:ext>
    </p:extLst>
  </p:cSld>
  <p:clrMapOvr>
    <a:masterClrMapping/>
  </p:clrMapOvr>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Smart Object Horizontal Slide">
    <p:spTree>
      <p:nvGrpSpPr>
        <p:cNvPr id="1" name=""/>
        <p:cNvGrpSpPr/>
        <p:nvPr/>
      </p:nvGrpSpPr>
      <p:grpSpPr>
        <a:xfrm>
          <a:off x="0" y="0"/>
          <a:ext cx="0" cy="0"/>
          <a:chOff x="0" y="0"/>
          <a:chExt cx="0" cy="0"/>
        </a:xfrm>
      </p:grpSpPr>
      <p:sp>
        <p:nvSpPr>
          <p:cNvPr id="5" name="Title 1"/>
          <p:cNvSpPr>
            <a:spLocks noGrp="1"/>
          </p:cNvSpPr>
          <p:nvPr>
            <p:ph type="title"/>
          </p:nvPr>
        </p:nvSpPr>
        <p:spPr>
          <a:xfrm>
            <a:off x="457200" y="826244"/>
            <a:ext cx="8229600" cy="854421"/>
          </a:xfrm>
        </p:spPr>
        <p:txBody>
          <a:bodyPr>
            <a:normAutofit/>
          </a:bodyPr>
          <a:lstStyle>
            <a:lvl1pPr algn="ctr">
              <a:defRPr sz="3200">
                <a:solidFill>
                  <a:srgbClr val="EB212E"/>
                </a:solidFill>
              </a:defRPr>
            </a:lvl1pPr>
          </a:lstStyle>
          <a:p>
            <a:r>
              <a:rPr lang="en-US" smtClean="0"/>
              <a:t>Click to edit Master title style</a:t>
            </a:r>
            <a:endParaRPr lang="en-US" dirty="0"/>
          </a:p>
        </p:txBody>
      </p:sp>
      <p:sp>
        <p:nvSpPr>
          <p:cNvPr id="4" name="Slide Number Placeholder 2"/>
          <p:cNvSpPr>
            <a:spLocks noGrp="1"/>
          </p:cNvSpPr>
          <p:nvPr>
            <p:ph type="sldNum" sz="quarter" idx="10"/>
          </p:nvPr>
        </p:nvSpPr>
        <p:spPr/>
        <p:txBody>
          <a:bodyPr/>
          <a:lstStyle>
            <a:lvl1pPr>
              <a:defRPr/>
            </a:lvl1pPr>
          </a:lstStyle>
          <a:p>
            <a:pPr>
              <a:defRPr/>
            </a:pPr>
            <a:fld id="{F6A73DB1-3925-164B-B490-8993FFD18E9A}"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graphicFrame>
        <p:nvGraphicFramePr>
          <p:cNvPr id="7" name="Diagram 6"/>
          <p:cNvGraphicFramePr/>
          <p:nvPr userDrawn="1">
            <p:extLst/>
          </p:nvPr>
        </p:nvGraphicFramePr>
        <p:xfrm>
          <a:off x="457200" y="1995634"/>
          <a:ext cx="82296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600036373"/>
      </p:ext>
    </p:extLst>
  </p:cSld>
  <p:clrMapOvr>
    <a:masterClrMapping/>
  </p:clrMapOvr>
  <p:timing>
    <p:tnLst>
      <p:par>
        <p:cTn id="1" dur="indefinite" restart="never" nodeType="tmRoot"/>
      </p:par>
    </p:tn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Left Picture Right Slide">
    <p:spTree>
      <p:nvGrpSpPr>
        <p:cNvPr id="1" name=""/>
        <p:cNvGrpSpPr/>
        <p:nvPr/>
      </p:nvGrpSpPr>
      <p:grpSpPr>
        <a:xfrm>
          <a:off x="0" y="0"/>
          <a:ext cx="0" cy="0"/>
          <a:chOff x="0" y="0"/>
          <a:chExt cx="0" cy="0"/>
        </a:xfrm>
      </p:grpSpPr>
      <p:sp>
        <p:nvSpPr>
          <p:cNvPr id="6" name="Title 1"/>
          <p:cNvSpPr>
            <a:spLocks noGrp="1"/>
          </p:cNvSpPr>
          <p:nvPr>
            <p:ph type="title"/>
          </p:nvPr>
        </p:nvSpPr>
        <p:spPr>
          <a:xfrm>
            <a:off x="457203" y="1944309"/>
            <a:ext cx="3991943" cy="1387618"/>
          </a:xfrm>
        </p:spPr>
        <p:txBody>
          <a:bodyPr anchor="b">
            <a:normAutofit/>
          </a:bodyPr>
          <a:lstStyle>
            <a:lvl1pPr algn="l">
              <a:defRPr sz="3200"/>
            </a:lvl1pPr>
          </a:lstStyle>
          <a:p>
            <a:r>
              <a:rPr lang="en-US" smtClean="0"/>
              <a:t>Click to edit Master title style</a:t>
            </a:r>
            <a:endParaRPr lang="en-US" dirty="0"/>
          </a:p>
        </p:txBody>
      </p:sp>
      <p:sp>
        <p:nvSpPr>
          <p:cNvPr id="7" name="Text Placeholder 2"/>
          <p:cNvSpPr>
            <a:spLocks noGrp="1"/>
          </p:cNvSpPr>
          <p:nvPr>
            <p:ph type="body" idx="13"/>
          </p:nvPr>
        </p:nvSpPr>
        <p:spPr>
          <a:xfrm>
            <a:off x="477045" y="3429003"/>
            <a:ext cx="3972099" cy="2042674"/>
          </a:xfrm>
        </p:spPr>
        <p:txBody>
          <a:bodyPr>
            <a:noAutofit/>
          </a:bodyPr>
          <a:lstStyle>
            <a:lvl1pPr marL="0" indent="0" algn="l">
              <a:buNone/>
              <a:defRPr sz="1400" spc="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5" name="Picture Placeholder 4"/>
          <p:cNvSpPr>
            <a:spLocks noGrp="1"/>
          </p:cNvSpPr>
          <p:nvPr>
            <p:ph type="pic" sz="quarter" idx="14"/>
          </p:nvPr>
        </p:nvSpPr>
        <p:spPr>
          <a:xfrm>
            <a:off x="4822827" y="1608140"/>
            <a:ext cx="3863975" cy="3863975"/>
          </a:xfrm>
        </p:spPr>
        <p:txBody>
          <a:bodyPr rtlCol="0">
            <a:normAutofit/>
          </a:bodyPr>
          <a:lstStyle>
            <a:lvl1pPr>
              <a:buClr>
                <a:srgbClr val="EB212E"/>
              </a:buClr>
              <a:defRPr/>
            </a:lvl1pPr>
          </a:lstStyle>
          <a:p>
            <a:pPr lvl="0"/>
            <a:r>
              <a:rPr lang="en-US" noProof="0" smtClean="0"/>
              <a:t>Click icon to add picture</a:t>
            </a:r>
            <a:endParaRPr lang="en-US" noProof="0" dirty="0"/>
          </a:p>
        </p:txBody>
      </p:sp>
      <p:sp>
        <p:nvSpPr>
          <p:cNvPr id="8" name="Slide Number Placeholder 5"/>
          <p:cNvSpPr>
            <a:spLocks noGrp="1"/>
          </p:cNvSpPr>
          <p:nvPr>
            <p:ph type="sldNum" sz="quarter" idx="15"/>
          </p:nvPr>
        </p:nvSpPr>
        <p:spPr/>
        <p:txBody>
          <a:bodyPr/>
          <a:lstStyle>
            <a:lvl1pPr>
              <a:defRPr/>
            </a:lvl1pPr>
          </a:lstStyle>
          <a:p>
            <a:pPr>
              <a:defRPr/>
            </a:pPr>
            <a:fld id="{4C3CA2B8-44A3-D141-9EE5-554E7DCAEB05}" type="slidenum">
              <a:rPr lang="en-US">
                <a:solidFill>
                  <a:srgbClr val="000000">
                    <a:tint val="75000"/>
                  </a:srgbClr>
                </a:solidFill>
              </a:rPr>
              <a:pPr>
                <a:defRPr/>
              </a:pPr>
              <a:t>‹#›</a:t>
            </a:fld>
            <a:endParaRPr lang="en-US" dirty="0">
              <a:solidFill>
                <a:srgbClr val="000000">
                  <a:tint val="75000"/>
                </a:srgbClr>
              </a:solidFill>
            </a:endParaRPr>
          </a:p>
        </p:txBody>
      </p:sp>
      <p:sp>
        <p:nvSpPr>
          <p:cNvPr id="9" name="Footer Placeholder 6"/>
          <p:cNvSpPr>
            <a:spLocks noGrp="1"/>
          </p:cNvSpPr>
          <p:nvPr>
            <p:ph type="ftr" sz="quarter" idx="16"/>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pic>
        <p:nvPicPr>
          <p:cNvPr id="10"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01344534"/>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vl6pPr marL="1588" indent="0">
              <a:buNone/>
              <a:defRPr sz="2500" b="0" i="0">
                <a:latin typeface="Gill Sans Infant MT"/>
                <a:cs typeface="Gill Sans Infant MT"/>
              </a:defRPr>
            </a:lvl6pPr>
          </a:lstStyle>
          <a:p>
            <a:pPr lvl="0"/>
            <a:r>
              <a:rPr lang="en-US" smtClean="0"/>
              <a:t>Click to edit Master text styles</a:t>
            </a:r>
          </a:p>
        </p:txBody>
      </p:sp>
    </p:spTree>
    <p:extLst>
      <p:ext uri="{BB962C8B-B14F-4D97-AF65-F5344CB8AC3E}">
        <p14:creationId xmlns:p14="http://schemas.microsoft.com/office/powerpoint/2010/main" val="164637507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Title Top Blank Slide">
    <p:spTree>
      <p:nvGrpSpPr>
        <p:cNvPr id="1" name=""/>
        <p:cNvGrpSpPr/>
        <p:nvPr/>
      </p:nvGrpSpPr>
      <p:grpSpPr>
        <a:xfrm>
          <a:off x="0" y="0"/>
          <a:ext cx="0" cy="0"/>
          <a:chOff x="0" y="0"/>
          <a:chExt cx="0" cy="0"/>
        </a:xfrm>
      </p:grpSpPr>
      <p:cxnSp>
        <p:nvCxnSpPr>
          <p:cNvPr id="8" name="Straight Connector 7"/>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9"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0" name="Slide Number Placeholder 2"/>
          <p:cNvSpPr>
            <a:spLocks noGrp="1"/>
          </p:cNvSpPr>
          <p:nvPr>
            <p:ph type="sldNum" sz="quarter" idx="10"/>
          </p:nvPr>
        </p:nvSpPr>
        <p:spPr/>
        <p:txBody>
          <a:bodyPr/>
          <a:lstStyle>
            <a:lvl1pPr>
              <a:defRPr/>
            </a:lvl1pPr>
          </a:lstStyle>
          <a:p>
            <a:pPr>
              <a:defRPr/>
            </a:pPr>
            <a:fld id="{48BADE97-E41A-F44C-A69B-12CD0F7871CF}" type="slidenum">
              <a:rPr lang="en-US">
                <a:solidFill>
                  <a:srgbClr val="000000">
                    <a:tint val="75000"/>
                  </a:srgbClr>
                </a:solidFill>
              </a:rPr>
              <a:pPr>
                <a:defRPr/>
              </a:pPr>
              <a:t>‹#›</a:t>
            </a:fld>
            <a:endParaRPr lang="en-US" dirty="0">
              <a:solidFill>
                <a:srgbClr val="000000">
                  <a:tint val="75000"/>
                </a:srgbClr>
              </a:solidFill>
            </a:endParaRPr>
          </a:p>
        </p:txBody>
      </p:sp>
      <p:sp>
        <p:nvSpPr>
          <p:cNvPr id="11" name="Footer Placeholder 3"/>
          <p:cNvSpPr>
            <a:spLocks noGrp="1"/>
          </p:cNvSpPr>
          <p:nvPr>
            <p:ph type="ftr" sz="quarter" idx="11"/>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3681663676"/>
      </p:ext>
    </p:extLst>
  </p:cSld>
  <p:clrMapOvr>
    <a:masterClrMapping/>
  </p:clrMapOvr>
  <p:timing>
    <p:tnLst>
      <p:par>
        <p:cTn id="1" dur="indefinite" restart="never" nodeType="tmRoot"/>
      </p:par>
    </p:tn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Circle Section Divider Slide 1">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smtClean="0"/>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1026" name="Picture 2" descr="C:\Users\lbernard\Desktop\2014_PPT_Template\Circle_Divider_Page_2.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2453" y="4592151"/>
            <a:ext cx="9484988" cy="1113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24704720"/>
      </p:ext>
    </p:extLst>
  </p:cSld>
  <p:clrMapOvr>
    <a:masterClrMapping/>
  </p:clrMapOvr>
  <p:timing>
    <p:tnLst>
      <p:par>
        <p:cTn id="1" dur="indefinite" restart="never" nodeType="tmRoot"/>
      </p:par>
    </p:tn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Circle Section Divider Slide 2">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smtClean="0"/>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2050" name="Picture 2" descr="C:\Users\lbernard\Desktop\2014_PPT_Template\Circle_Divider_Page_1.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200024" y="4573101"/>
            <a:ext cx="9556752" cy="11221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92214195"/>
      </p:ext>
    </p:extLst>
  </p:cSld>
  <p:clrMapOvr>
    <a:masterClrMapping/>
  </p:clrMapOvr>
  <p:timing>
    <p:tnLst>
      <p:par>
        <p:cTn id="1" dur="indefinite" restart="never" nodeType="tmRoot"/>
      </p:par>
    </p:tn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2_Circle Section Divider Slide 3">
    <p:spTree>
      <p:nvGrpSpPr>
        <p:cNvPr id="1" name=""/>
        <p:cNvGrpSpPr/>
        <p:nvPr/>
      </p:nvGrpSpPr>
      <p:grpSpPr>
        <a:xfrm>
          <a:off x="0" y="0"/>
          <a:ext cx="0" cy="0"/>
          <a:chOff x="0" y="0"/>
          <a:chExt cx="0" cy="0"/>
        </a:xfrm>
      </p:grpSpPr>
      <p:sp>
        <p:nvSpPr>
          <p:cNvPr id="5" name="Slide Number Placeholder 2"/>
          <p:cNvSpPr>
            <a:spLocks noGrp="1"/>
          </p:cNvSpPr>
          <p:nvPr>
            <p:ph type="sldNum" sz="quarter" idx="13"/>
          </p:nvPr>
        </p:nvSpPr>
        <p:spPr/>
        <p:txBody>
          <a:bodyPr/>
          <a:lstStyle>
            <a:lvl1pPr>
              <a:defRPr/>
            </a:lvl1pPr>
          </a:lstStyle>
          <a:p>
            <a:pPr>
              <a:defRPr/>
            </a:pPr>
            <a:fld id="{D5DE8D97-2B9B-554D-8D59-F65DEFA4D757}" type="slidenum">
              <a:rPr lang="en-US">
                <a:solidFill>
                  <a:srgbClr val="000000">
                    <a:tint val="75000"/>
                  </a:srgbClr>
                </a:solidFill>
              </a:rPr>
              <a:pPr>
                <a:defRPr/>
              </a:pPr>
              <a:t>‹#›</a:t>
            </a:fld>
            <a:endParaRPr lang="en-US" dirty="0">
              <a:solidFill>
                <a:srgbClr val="000000">
                  <a:tint val="75000"/>
                </a:srgbClr>
              </a:solidFill>
            </a:endParaRPr>
          </a:p>
        </p:txBody>
      </p:sp>
      <p:sp>
        <p:nvSpPr>
          <p:cNvPr id="6" name="Footer Placeholder 3"/>
          <p:cNvSpPr>
            <a:spLocks noGrp="1"/>
          </p:cNvSpPr>
          <p:nvPr>
            <p:ph type="ftr" sz="quarter" idx="14"/>
          </p:nvPr>
        </p:nvSpPr>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12" name="Text Placeholder 3"/>
          <p:cNvSpPr>
            <a:spLocks noGrp="1"/>
          </p:cNvSpPr>
          <p:nvPr>
            <p:ph type="body" sz="half" idx="12"/>
          </p:nvPr>
        </p:nvSpPr>
        <p:spPr>
          <a:xfrm>
            <a:off x="457200" y="3491499"/>
            <a:ext cx="8229600" cy="804862"/>
          </a:xfrm>
        </p:spPr>
        <p:txBody>
          <a:bodyPr>
            <a:normAutofit/>
          </a:bodyPr>
          <a:lstStyle>
            <a:lvl1pPr marL="0" indent="0">
              <a:buNone/>
              <a:defRPr sz="2400" b="0" i="0" spc="50" normalizeH="0">
                <a:solidFill>
                  <a:schemeClr val="bg2">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3" name="Title 1"/>
          <p:cNvSpPr>
            <a:spLocks noGrp="1"/>
          </p:cNvSpPr>
          <p:nvPr>
            <p:ph type="title"/>
          </p:nvPr>
        </p:nvSpPr>
        <p:spPr>
          <a:xfrm>
            <a:off x="457200" y="2894281"/>
            <a:ext cx="8229600" cy="566738"/>
          </a:xfrm>
        </p:spPr>
        <p:txBody>
          <a:bodyPr anchor="b">
            <a:normAutofit/>
          </a:bodyPr>
          <a:lstStyle>
            <a:lvl1pPr algn="l">
              <a:defRPr sz="3600" b="1">
                <a:solidFill>
                  <a:srgbClr val="EB212E"/>
                </a:solidFill>
              </a:defRPr>
            </a:lvl1pPr>
          </a:lstStyle>
          <a:p>
            <a:r>
              <a:rPr lang="en-US" smtClean="0"/>
              <a:t>Click to edit Master title style</a:t>
            </a:r>
            <a:endParaRPr lang="en-US" dirty="0"/>
          </a:p>
        </p:txBody>
      </p:sp>
      <p:cxnSp>
        <p:nvCxnSpPr>
          <p:cNvPr id="14" name="Straight Connector 13"/>
          <p:cNvCxnSpPr/>
          <p:nvPr userDrawn="1"/>
        </p:nvCxnSpPr>
        <p:spPr>
          <a:xfrm>
            <a:off x="610026" y="2801409"/>
            <a:ext cx="1385887" cy="0"/>
          </a:xfrm>
          <a:prstGeom prst="line">
            <a:avLst/>
          </a:prstGeom>
          <a:ln w="101600" cap="rnd">
            <a:solidFill>
              <a:srgbClr val="EB212E"/>
            </a:solidFill>
          </a:ln>
          <a:effectLst/>
        </p:spPr>
        <p:style>
          <a:lnRef idx="2">
            <a:schemeClr val="accent1"/>
          </a:lnRef>
          <a:fillRef idx="0">
            <a:schemeClr val="accent1"/>
          </a:fillRef>
          <a:effectRef idx="1">
            <a:schemeClr val="accent1"/>
          </a:effectRef>
          <a:fontRef idx="minor">
            <a:schemeClr val="tx1"/>
          </a:fontRef>
        </p:style>
      </p:cxnSp>
      <p:pic>
        <p:nvPicPr>
          <p:cNvPr id="3074" name="Picture 2" descr="C:\Users\lbernard\Desktop\2014_PPT_Template\Circle_Divider_Page_3.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171450" y="4570561"/>
            <a:ext cx="9515475" cy="11173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94052517"/>
      </p:ext>
    </p:extLst>
  </p:cSld>
  <p:clrMapOvr>
    <a:masterClrMapping/>
  </p:clrMapOvr>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Red Divider Slide">
    <p:bg>
      <p:bgPr>
        <a:solidFill>
          <a:srgbClr val="EB212E"/>
        </a:solidFill>
        <a:effectLst/>
      </p:bgPr>
    </p:bg>
    <p:spTree>
      <p:nvGrpSpPr>
        <p:cNvPr id="1" name=""/>
        <p:cNvGrpSpPr/>
        <p:nvPr/>
      </p:nvGrpSpPr>
      <p:grpSpPr>
        <a:xfrm>
          <a:off x="0" y="0"/>
          <a:ext cx="0" cy="0"/>
          <a:chOff x="0" y="0"/>
          <a:chExt cx="0" cy="0"/>
        </a:xfrm>
      </p:grpSpPr>
      <p:sp>
        <p:nvSpPr>
          <p:cNvPr id="7" name="Title 1"/>
          <p:cNvSpPr>
            <a:spLocks noGrp="1"/>
          </p:cNvSpPr>
          <p:nvPr>
            <p:ph type="title"/>
          </p:nvPr>
        </p:nvSpPr>
        <p:spPr>
          <a:xfrm>
            <a:off x="457200" y="2721562"/>
            <a:ext cx="8229600" cy="566738"/>
          </a:xfrm>
        </p:spPr>
        <p:txBody>
          <a:bodyPr anchor="b">
            <a:normAutofit/>
          </a:bodyPr>
          <a:lstStyle>
            <a:lvl1pPr algn="l">
              <a:defRPr sz="2800" b="1">
                <a:solidFill>
                  <a:schemeClr val="bg1"/>
                </a:solidFill>
              </a:defRPr>
            </a:lvl1pPr>
          </a:lstStyle>
          <a:p>
            <a:r>
              <a:rPr lang="en-US" smtClean="0"/>
              <a:t>Click to edit Master title style</a:t>
            </a:r>
            <a:endParaRPr lang="en-US" dirty="0"/>
          </a:p>
        </p:txBody>
      </p:sp>
      <p:sp>
        <p:nvSpPr>
          <p:cNvPr id="8" name="Text Placeholder 3"/>
          <p:cNvSpPr>
            <a:spLocks noGrp="1"/>
          </p:cNvSpPr>
          <p:nvPr>
            <p:ph type="body" sz="half" idx="2"/>
          </p:nvPr>
        </p:nvSpPr>
        <p:spPr>
          <a:xfrm>
            <a:off x="457200" y="3288300"/>
            <a:ext cx="8229600" cy="804862"/>
          </a:xfrm>
        </p:spPr>
        <p:txBody>
          <a:bodyPr>
            <a:normAutofit/>
          </a:bodyPr>
          <a:lstStyle>
            <a:lvl1pPr marL="0" indent="0">
              <a:buNone/>
              <a:defRPr sz="1600" b="0" i="0" spc="50" normalizeH="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Slide Number Placeholder 2"/>
          <p:cNvSpPr>
            <a:spLocks noGrp="1"/>
          </p:cNvSpPr>
          <p:nvPr>
            <p:ph type="sldNum" sz="quarter" idx="10"/>
          </p:nvPr>
        </p:nvSpPr>
        <p:spPr/>
        <p:txBody>
          <a:bodyPr/>
          <a:lstStyle>
            <a:lvl1pPr>
              <a:defRPr>
                <a:solidFill>
                  <a:srgbClr val="FFFFFF"/>
                </a:solidFill>
              </a:defRPr>
            </a:lvl1pPr>
          </a:lstStyle>
          <a:p>
            <a:pPr>
              <a:defRPr/>
            </a:pPr>
            <a:fld id="{67CA885E-9AB9-F54B-BEED-E57C9A18DCCE}" type="slidenum">
              <a:rPr lang="en-US" smtClean="0"/>
              <a:pPr>
                <a:defRPr/>
              </a:pPr>
              <a:t>‹#›</a:t>
            </a:fld>
            <a:endParaRPr lang="en-US" dirty="0"/>
          </a:p>
        </p:txBody>
      </p:sp>
      <p:sp>
        <p:nvSpPr>
          <p:cNvPr id="6"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userDrawn="1"/>
        </p:nvCxnSpPr>
        <p:spPr>
          <a:xfrm>
            <a:off x="595315" y="2755900"/>
            <a:ext cx="1385887" cy="0"/>
          </a:xfrm>
          <a:prstGeom prst="line">
            <a:avLst/>
          </a:prstGeom>
          <a:ln w="10160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53276617"/>
      </p:ext>
    </p:extLst>
  </p:cSld>
  <p:clrMapOvr>
    <a:masterClrMapping/>
  </p:clrMapOvr>
  <p:timing>
    <p:tnLst>
      <p:par>
        <p:cTn id="1" dur="indefinite" restart="never" nodeType="tmRoot"/>
      </p:par>
    </p:tn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late Blue Divider Slide">
    <p:bg>
      <p:bgPr>
        <a:solidFill>
          <a:srgbClr val="7491A4"/>
        </a:solidFill>
        <a:effectLst/>
      </p:bgPr>
    </p:bg>
    <p:spTree>
      <p:nvGrpSpPr>
        <p:cNvPr id="1" name=""/>
        <p:cNvGrpSpPr/>
        <p:nvPr/>
      </p:nvGrpSpPr>
      <p:grpSpPr>
        <a:xfrm>
          <a:off x="0" y="0"/>
          <a:ext cx="0" cy="0"/>
          <a:chOff x="0" y="0"/>
          <a:chExt cx="0" cy="0"/>
        </a:xfrm>
      </p:grpSpPr>
      <p:sp>
        <p:nvSpPr>
          <p:cNvPr id="5" name="Title 1"/>
          <p:cNvSpPr>
            <a:spLocks noGrp="1"/>
          </p:cNvSpPr>
          <p:nvPr>
            <p:ph type="title"/>
          </p:nvPr>
        </p:nvSpPr>
        <p:spPr>
          <a:xfrm>
            <a:off x="457200" y="2721562"/>
            <a:ext cx="8229600" cy="566738"/>
          </a:xfrm>
        </p:spPr>
        <p:txBody>
          <a:bodyPr anchor="b">
            <a:normAutofit/>
          </a:bodyPr>
          <a:lstStyle>
            <a:lvl1pPr algn="l">
              <a:defRPr sz="2800" b="1">
                <a:solidFill>
                  <a:schemeClr val="bg1"/>
                </a:solidFill>
              </a:defRPr>
            </a:lvl1pPr>
          </a:lstStyle>
          <a:p>
            <a:r>
              <a:rPr lang="en-US" smtClean="0"/>
              <a:t>Click to edit Master title style</a:t>
            </a:r>
            <a:endParaRPr lang="en-US" dirty="0"/>
          </a:p>
        </p:txBody>
      </p:sp>
      <p:sp>
        <p:nvSpPr>
          <p:cNvPr id="6" name="Text Placeholder 3"/>
          <p:cNvSpPr>
            <a:spLocks noGrp="1"/>
          </p:cNvSpPr>
          <p:nvPr>
            <p:ph type="body" sz="half" idx="2"/>
          </p:nvPr>
        </p:nvSpPr>
        <p:spPr>
          <a:xfrm>
            <a:off x="457200" y="3288300"/>
            <a:ext cx="8229600" cy="804862"/>
          </a:xfrm>
        </p:spPr>
        <p:txBody>
          <a:bodyPr>
            <a:normAutofit/>
          </a:bodyPr>
          <a:lstStyle>
            <a:lvl1pPr marL="0" indent="0">
              <a:buNone/>
              <a:defRPr sz="1600" b="0" i="0" spc="50" normalizeH="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7" name="Slide Number Placeholder 2"/>
          <p:cNvSpPr>
            <a:spLocks noGrp="1"/>
          </p:cNvSpPr>
          <p:nvPr>
            <p:ph type="sldNum" sz="quarter" idx="10"/>
          </p:nvPr>
        </p:nvSpPr>
        <p:spPr/>
        <p:txBody>
          <a:bodyPr/>
          <a:lstStyle>
            <a:lvl1pPr>
              <a:defRPr>
                <a:solidFill>
                  <a:srgbClr val="FFFFFF"/>
                </a:solidFill>
              </a:defRPr>
            </a:lvl1pPr>
          </a:lstStyle>
          <a:p>
            <a:pPr>
              <a:defRPr/>
            </a:pPr>
            <a:fld id="{7BF5CAC6-A37A-C642-A76B-387C024EFBFC}" type="slidenum">
              <a:rPr lang="en-US" smtClean="0"/>
              <a:pPr>
                <a:defRPr/>
              </a:pPr>
              <a:t>‹#›</a:t>
            </a:fld>
            <a:endParaRPr lang="en-US" dirty="0"/>
          </a:p>
        </p:txBody>
      </p:sp>
      <p:sp>
        <p:nvSpPr>
          <p:cNvPr id="8"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11"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0" name="Straight Connector 9"/>
          <p:cNvCxnSpPr/>
          <p:nvPr userDrawn="1"/>
        </p:nvCxnSpPr>
        <p:spPr>
          <a:xfrm>
            <a:off x="595315" y="2755900"/>
            <a:ext cx="1385887" cy="0"/>
          </a:xfrm>
          <a:prstGeom prst="line">
            <a:avLst/>
          </a:prstGeom>
          <a:ln w="101600" cap="rnd">
            <a:solidFill>
              <a:schemeClr val="bg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350771881"/>
      </p:ext>
    </p:extLst>
  </p:cSld>
  <p:clrMapOvr>
    <a:masterClrMapping/>
  </p:clrMapOvr>
  <p:timing>
    <p:tnLst>
      <p:par>
        <p:cTn id="1" dur="indefinite" restart="never" nodeType="tmRoot"/>
      </p:par>
    </p:tn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Red Blank Slide">
    <p:bg>
      <p:bgPr>
        <a:solidFill>
          <a:srgbClr val="EB212E"/>
        </a:solidFill>
        <a:effectLst/>
      </p:bgPr>
    </p:bg>
    <p:spTree>
      <p:nvGrpSpPr>
        <p:cNvPr id="1" name=""/>
        <p:cNvGrpSpPr/>
        <p:nvPr/>
      </p:nvGrpSpPr>
      <p:grpSpPr>
        <a:xfrm>
          <a:off x="0" y="0"/>
          <a:ext cx="0" cy="0"/>
          <a:chOff x="0" y="0"/>
          <a:chExt cx="0" cy="0"/>
        </a:xfrm>
      </p:grpSpPr>
      <p:sp>
        <p:nvSpPr>
          <p:cNvPr id="4"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F14207F0-F671-3D49-A402-C824F31CECA2}" type="slidenum">
              <a:rPr lang="en-US" smtClean="0">
                <a:solidFill>
                  <a:prstClr val="white"/>
                </a:solidFill>
              </a:rPr>
              <a:pPr>
                <a:defRPr/>
              </a:pPr>
              <a:t>‹#›</a:t>
            </a:fld>
            <a:endParaRPr lang="en-US" dirty="0">
              <a:solidFill>
                <a:prstClr val="white"/>
              </a:solidFill>
            </a:endParaRPr>
          </a:p>
        </p:txBody>
      </p:sp>
      <p:sp>
        <p:nvSpPr>
          <p:cNvPr id="8" name="Footer Placeholder 3"/>
          <p:cNvSpPr>
            <a:spLocks noGrp="1"/>
          </p:cNvSpPr>
          <p:nvPr>
            <p:ph type="ftr" sz="quarter" idx="10"/>
          </p:nvPr>
        </p:nvSpPr>
        <p:spPr/>
        <p:txBody>
          <a:bodyPr/>
          <a:lstStyle>
            <a:lvl1pPr>
              <a:defRPr>
                <a:solidFill>
                  <a:schemeClr val="bg1"/>
                </a:solidFill>
              </a:defRPr>
            </a:lvl1pPr>
          </a:lstStyle>
          <a:p>
            <a:pPr>
              <a:defRPr/>
            </a:pPr>
            <a:r>
              <a:rPr lang="en-US" smtClean="0">
                <a:solidFill>
                  <a:prstClr val="white"/>
                </a:solidFill>
              </a:rPr>
              <a:t>Client Exit Interview Training, DRC</a:t>
            </a:r>
            <a:endParaRPr lang="en-US" dirty="0">
              <a:solidFill>
                <a:prstClr val="white"/>
              </a:solidFill>
            </a:endParaRPr>
          </a:p>
        </p:txBody>
      </p:sp>
      <p:cxnSp>
        <p:nvCxnSpPr>
          <p:cNvPr id="10" name="Straight Connector 9"/>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6"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12282810"/>
      </p:ext>
    </p:extLst>
  </p:cSld>
  <p:clrMapOvr>
    <a:masterClrMapping/>
  </p:clrMapOvr>
  <p:timing>
    <p:tnLst>
      <p:par>
        <p:cTn id="1" dur="indefinite" restart="never" nodeType="tmRoot"/>
      </p:par>
    </p:tn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late Blue Blank Slide">
    <p:bg>
      <p:bgPr>
        <a:solidFill>
          <a:srgbClr val="7491A4"/>
        </a:solidFill>
        <a:effectLst/>
      </p:bgPr>
    </p:bg>
    <p:spTree>
      <p:nvGrpSpPr>
        <p:cNvPr id="1" name=""/>
        <p:cNvGrpSpPr/>
        <p:nvPr/>
      </p:nvGrpSpPr>
      <p:grpSpPr>
        <a:xfrm>
          <a:off x="0" y="0"/>
          <a:ext cx="0" cy="0"/>
          <a:chOff x="0" y="0"/>
          <a:chExt cx="0" cy="0"/>
        </a:xfrm>
      </p:grpSpPr>
      <p:sp>
        <p:nvSpPr>
          <p:cNvPr id="7" name="Slide Number Placeholder 2"/>
          <p:cNvSpPr>
            <a:spLocks noGrp="1"/>
          </p:cNvSpPr>
          <p:nvPr>
            <p:ph type="sldNum" sz="quarter" idx="10"/>
          </p:nvPr>
        </p:nvSpPr>
        <p:spPr/>
        <p:txBody>
          <a:bodyPr/>
          <a:lstStyle>
            <a:lvl1pPr>
              <a:defRPr>
                <a:solidFill>
                  <a:srgbClr val="FFFFFF"/>
                </a:solidFill>
              </a:defRPr>
            </a:lvl1pPr>
          </a:lstStyle>
          <a:p>
            <a:pPr>
              <a:defRPr/>
            </a:pPr>
            <a:fld id="{7BF5CAC6-A37A-C642-A76B-387C024EFBFC}" type="slidenum">
              <a:rPr lang="en-US" smtClean="0"/>
              <a:pPr>
                <a:defRPr/>
              </a:pPr>
              <a:t>‹#›</a:t>
            </a:fld>
            <a:endParaRPr lang="en-US" dirty="0"/>
          </a:p>
        </p:txBody>
      </p:sp>
      <p:sp>
        <p:nvSpPr>
          <p:cNvPr id="8" name="Footer Placeholder 3"/>
          <p:cNvSpPr>
            <a:spLocks noGrp="1"/>
          </p:cNvSpPr>
          <p:nvPr>
            <p:ph type="ftr" sz="quarter" idx="11"/>
          </p:nvPr>
        </p:nvSpPr>
        <p:spPr/>
        <p:txBody>
          <a:bodyPr/>
          <a:lstStyle>
            <a:lvl1pPr>
              <a:defRPr>
                <a:solidFill>
                  <a:srgbClr val="FFFFFF"/>
                </a:solidFill>
              </a:defRPr>
            </a:lvl1pPr>
          </a:lstStyle>
          <a:p>
            <a:pPr>
              <a:defRPr/>
            </a:pPr>
            <a:r>
              <a:rPr lang="en-US" smtClean="0"/>
              <a:t>Client Exit Interview Training, DRC</a:t>
            </a:r>
            <a:endParaRPr lang="en-US" dirty="0"/>
          </a:p>
        </p:txBody>
      </p:sp>
      <p:cxnSp>
        <p:nvCxnSpPr>
          <p:cNvPr id="9" name="Straight Connector 8"/>
          <p:cNvCxnSpPr/>
          <p:nvPr userDrawn="1"/>
        </p:nvCxnSpPr>
        <p:spPr>
          <a:xfrm>
            <a:off x="457200" y="6305550"/>
            <a:ext cx="8229600" cy="0"/>
          </a:xfrm>
          <a:prstGeom prst="line">
            <a:avLst/>
          </a:prstGeom>
          <a:ln w="6350" cmpd="sng">
            <a:solidFill>
              <a:schemeClr val="bg1"/>
            </a:solidFill>
            <a:prstDash val="dot"/>
          </a:ln>
          <a:effectLst/>
        </p:spPr>
        <p:style>
          <a:lnRef idx="2">
            <a:schemeClr val="accent1"/>
          </a:lnRef>
          <a:fillRef idx="0">
            <a:schemeClr val="accent1"/>
          </a:fillRef>
          <a:effectRef idx="1">
            <a:schemeClr val="accent1"/>
          </a:effectRef>
          <a:fontRef idx="minor">
            <a:schemeClr val="tx1"/>
          </a:fontRef>
        </p:style>
      </p:cxnSp>
      <p:pic>
        <p:nvPicPr>
          <p:cNvPr id="6" name="Picture 13"/>
          <p:cNvPicPr>
            <a:picLocks noChangeAspect="1"/>
          </p:cNvPicPr>
          <p:nvPr userDrawn="1"/>
        </p:nvPicPr>
        <p:blipFill>
          <a:blip r:embed="rId2" cstate="screen">
            <a:lum bright="100000" contrast="-100000"/>
            <a:alphaModFix/>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00737730"/>
      </p:ext>
    </p:extLst>
  </p:cSld>
  <p:clrMapOvr>
    <a:masterClrMapping/>
  </p:clrMapOvr>
  <p:timing>
    <p:tnLst>
      <p:par>
        <p:cTn id="1" dur="indefinite" restart="never" nodeType="tmRoot"/>
      </p:par>
    </p:tn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cxnSp>
        <p:nvCxnSpPr>
          <p:cNvPr id="7" name="Straight Connector 6"/>
          <p:cNvCxnSpPr/>
          <p:nvPr userDrawn="1"/>
        </p:nvCxnSpPr>
        <p:spPr>
          <a:xfrm>
            <a:off x="457200" y="6305550"/>
            <a:ext cx="8229600" cy="0"/>
          </a:xfrm>
          <a:prstGeom prst="line">
            <a:avLst/>
          </a:prstGeom>
          <a:ln w="6350" cmpd="sng">
            <a:solidFill>
              <a:schemeClr val="bg2">
                <a:lumMod val="75000"/>
              </a:schemeClr>
            </a:solidFill>
            <a:prstDash val="dot"/>
          </a:ln>
          <a:effectLst/>
        </p:spPr>
        <p:style>
          <a:lnRef idx="2">
            <a:schemeClr val="accent1"/>
          </a:lnRef>
          <a:fillRef idx="0">
            <a:schemeClr val="accent1"/>
          </a:fillRef>
          <a:effectRef idx="1">
            <a:schemeClr val="accent1"/>
          </a:effectRef>
          <a:fontRef idx="minor">
            <a:schemeClr val="tx1"/>
          </a:fontRef>
        </p:style>
      </p:cxnSp>
      <p:pic>
        <p:nvPicPr>
          <p:cNvPr id="8" name="Picture 13"/>
          <p:cNvPicPr>
            <a:picLocks noChangeAspect="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457203" y="6440490"/>
            <a:ext cx="1185863" cy="231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Slide Number Placeholder 2"/>
          <p:cNvSpPr txBox="1">
            <a:spLocks/>
          </p:cNvSpPr>
          <p:nvPr userDrawn="1"/>
        </p:nvSpPr>
        <p:spPr>
          <a:xfrm>
            <a:off x="6553200" y="6488115"/>
            <a:ext cx="2133600" cy="184150"/>
          </a:xfrm>
          <a:prstGeom prst="rect">
            <a:avLst/>
          </a:prstGeom>
        </p:spPr>
        <p:txBody>
          <a:bodyPr anchor="ctr"/>
          <a:lstStyle>
            <a:defPPr>
              <a:defRPr lang="en-US"/>
            </a:defPPr>
            <a:lvl1pPr marL="0" algn="r" defTabSz="457200" rtl="0" eaLnBrk="1" latinLnBrk="0" hangingPunct="1">
              <a:defRPr sz="800" kern="1200">
                <a:solidFill>
                  <a:schemeClr val="tx1">
                    <a:tint val="75000"/>
                  </a:schemeClr>
                </a:solidFill>
                <a:latin typeface="Arial"/>
                <a:ea typeface="+mn-ea"/>
                <a:cs typeface="Arial"/>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fld id="{8F57F808-DC1C-C54E-8EF7-53B7ECE4A44A}" type="slidenum">
              <a:rPr lang="en-US" smtClean="0">
                <a:solidFill>
                  <a:srgbClr val="000000">
                    <a:tint val="75000"/>
                  </a:srgbClr>
                </a:solidFill>
              </a:rPr>
              <a:pPr>
                <a:defRPr/>
              </a:pPr>
              <a:t>‹#›</a:t>
            </a:fld>
            <a:endParaRPr lang="en-US" dirty="0">
              <a:solidFill>
                <a:srgbClr val="000000">
                  <a:tint val="75000"/>
                </a:srgbClr>
              </a:solidFill>
            </a:endParaRPr>
          </a:p>
        </p:txBody>
      </p:sp>
      <p:sp>
        <p:nvSpPr>
          <p:cNvPr id="5" name="Footer Placeholder 6"/>
          <p:cNvSpPr>
            <a:spLocks noGrp="1"/>
          </p:cNvSpPr>
          <p:nvPr>
            <p:ph type="ftr" sz="quarter" idx="11"/>
          </p:nvPr>
        </p:nvSpPr>
        <p:spPr>
          <a:xfrm>
            <a:off x="3124200" y="6488115"/>
            <a:ext cx="2895600" cy="184150"/>
          </a:xfrm>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527624232"/>
      </p:ext>
    </p:extLst>
  </p:cSld>
  <p:clrMapOvr>
    <a:masterClrMapping/>
  </p:clrMapOvr>
  <p:timing>
    <p:tnLst>
      <p:par>
        <p:cTn id="1" dur="indefinite" restart="never" nodeType="tmRoot"/>
      </p:par>
    </p:tn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3" name="Rectangle 6"/>
          <p:cNvSpPr>
            <a:spLocks noGrp="1" noChangeArrowheads="1"/>
          </p:cNvSpPr>
          <p:nvPr>
            <p:ph type="sldNum" sz="quarter" idx="11"/>
          </p:nvPr>
        </p:nvSpPr>
        <p:spPr>
          <a:ln/>
        </p:spPr>
        <p:txBody>
          <a:bodyPr/>
          <a:lstStyle>
            <a:lvl1pPr>
              <a:defRPr/>
            </a:lvl1pPr>
          </a:lstStyle>
          <a:p>
            <a:pPr>
              <a:defRPr/>
            </a:pPr>
            <a:fld id="{50826C9A-44AB-4295-B09D-591DEA8EA500}" type="slidenum">
              <a:rPr lang="en-US" altLang="en-US">
                <a:solidFill>
                  <a:srgbClr val="000000">
                    <a:tint val="75000"/>
                  </a:srgbClr>
                </a:solidFill>
              </a:rPr>
              <a:pPr>
                <a:defRPr/>
              </a:pPr>
              <a:t>‹#›</a:t>
            </a:fld>
            <a:endParaRPr lang="en-US" altLang="en-US">
              <a:solidFill>
                <a:srgbClr val="000000">
                  <a:tint val="75000"/>
                </a:srgbClr>
              </a:solidFill>
            </a:endParaRPr>
          </a:p>
        </p:txBody>
      </p:sp>
    </p:spTree>
    <p:extLst>
      <p:ext uri="{BB962C8B-B14F-4D97-AF65-F5344CB8AC3E}">
        <p14:creationId xmlns:p14="http://schemas.microsoft.com/office/powerpoint/2010/main" val="40150836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x2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a:xfrm>
            <a:off x="431147" y="1600200"/>
            <a:ext cx="3997571" cy="4706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smtClean="0"/>
              <a:t>Click to edit Master text styles</a:t>
            </a:r>
          </a:p>
        </p:txBody>
      </p:sp>
      <p:sp>
        <p:nvSpPr>
          <p:cNvPr id="9" name="Content Placeholder 2"/>
          <p:cNvSpPr>
            <a:spLocks noGrp="1"/>
          </p:cNvSpPr>
          <p:nvPr>
            <p:ph idx="14"/>
          </p:nvPr>
        </p:nvSpPr>
        <p:spPr>
          <a:xfrm>
            <a:off x="4709703" y="1600200"/>
            <a:ext cx="3997571" cy="47069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extLst>
      <p:ext uri="{BB962C8B-B14F-4D97-AF65-F5344CB8AC3E}">
        <p14:creationId xmlns:p14="http://schemas.microsoft.com/office/powerpoint/2010/main" val="30360398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a:t>
            </a:fld>
            <a:endParaRPr lang="en-US"/>
          </a:p>
        </p:txBody>
      </p:sp>
      <p:sp>
        <p:nvSpPr>
          <p:cNvPr id="8" name="Text Placeholder 7"/>
          <p:cNvSpPr>
            <a:spLocks noGrp="1"/>
          </p:cNvSpPr>
          <p:nvPr>
            <p:ph type="body" sz="quarter" idx="13"/>
          </p:nvPr>
        </p:nvSpPr>
        <p:spPr>
          <a:xfrm>
            <a:off x="425286" y="705600"/>
            <a:ext cx="8282151" cy="363537"/>
          </a:xfrm>
        </p:spPr>
        <p:txBody>
          <a:bodyPr>
            <a:normAutofit/>
          </a:bodyPr>
          <a:lstStyle>
            <a:lvl1pPr>
              <a:defRPr sz="2500" b="0">
                <a:solidFill>
                  <a:srgbClr val="222221"/>
                </a:solidFill>
              </a:defRPr>
            </a:lvl1pPr>
            <a:lvl2pPr>
              <a:defRPr sz="2500"/>
            </a:lvl2pPr>
            <a:lvl3pPr marL="0" indent="0">
              <a:buNone/>
              <a:defRPr sz="2500"/>
            </a:lvl3pPr>
            <a:lvl4pPr marL="0" indent="0">
              <a:buNone/>
              <a:defRPr sz="2500"/>
            </a:lvl4pPr>
            <a:lvl5pPr marL="0" indent="0">
              <a:buNone/>
              <a:defRPr sz="2500"/>
            </a:lvl5pPr>
          </a:lstStyle>
          <a:p>
            <a:pPr lvl="0"/>
            <a:r>
              <a:rPr lang="en-US" smtClean="0"/>
              <a:t>Click to edit Master text styles</a:t>
            </a:r>
          </a:p>
        </p:txBody>
      </p:sp>
    </p:spTree>
    <p:extLst>
      <p:ext uri="{BB962C8B-B14F-4D97-AF65-F5344CB8AC3E}">
        <p14:creationId xmlns:p14="http://schemas.microsoft.com/office/powerpoint/2010/main" val="322762441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1063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tatement &amp; imag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a:t>
            </a:fld>
            <a:endParaRPr lang="en-US"/>
          </a:p>
        </p:txBody>
      </p:sp>
      <p:sp>
        <p:nvSpPr>
          <p:cNvPr id="5" name="Rectangle 4"/>
          <p:cNvSpPr/>
          <p:nvPr userDrawn="1"/>
        </p:nvSpPr>
        <p:spPr>
          <a:xfrm>
            <a:off x="345179" y="1081128"/>
            <a:ext cx="8458854" cy="182359"/>
          </a:xfrm>
          <a:prstGeom prst="rect">
            <a:avLst/>
          </a:prstGeom>
          <a:solidFill>
            <a:schemeClr val="bg1"/>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Picture Placeholder 6"/>
          <p:cNvSpPr>
            <a:spLocks noGrp="1"/>
          </p:cNvSpPr>
          <p:nvPr>
            <p:ph type="pic" sz="quarter" idx="13"/>
          </p:nvPr>
        </p:nvSpPr>
        <p:spPr>
          <a:xfrm>
            <a:off x="147637" y="147638"/>
            <a:ext cx="8837613" cy="6159500"/>
          </a:xfrm>
        </p:spPr>
        <p:txBody>
          <a:bodyPr/>
          <a:lstStyle/>
          <a:p>
            <a:r>
              <a:rPr lang="en-US" smtClean="0"/>
              <a:t>Click icon to add picture</a:t>
            </a:r>
            <a:endParaRPr lang="en-US"/>
          </a:p>
        </p:txBody>
      </p:sp>
    </p:spTree>
    <p:extLst>
      <p:ext uri="{BB962C8B-B14F-4D97-AF65-F5344CB8AC3E}">
        <p14:creationId xmlns:p14="http://schemas.microsoft.com/office/powerpoint/2010/main" val="5243790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13" Type="http://schemas.openxmlformats.org/officeDocument/2006/relationships/slideLayout" Target="../slideLayouts/slideLayout27.xml"/><Relationship Id="rId18" Type="http://schemas.openxmlformats.org/officeDocument/2006/relationships/slideLayout" Target="../slideLayouts/slideLayout32.xml"/><Relationship Id="rId3" Type="http://schemas.openxmlformats.org/officeDocument/2006/relationships/slideLayout" Target="../slideLayouts/slideLayout17.xml"/><Relationship Id="rId21" Type="http://schemas.openxmlformats.org/officeDocument/2006/relationships/slideLayout" Target="../slideLayouts/slideLayout35.xml"/><Relationship Id="rId7" Type="http://schemas.openxmlformats.org/officeDocument/2006/relationships/slideLayout" Target="../slideLayouts/slideLayout21.xml"/><Relationship Id="rId12" Type="http://schemas.openxmlformats.org/officeDocument/2006/relationships/slideLayout" Target="../slideLayouts/slideLayout26.xml"/><Relationship Id="rId17" Type="http://schemas.openxmlformats.org/officeDocument/2006/relationships/slideLayout" Target="../slideLayouts/slideLayout31.xml"/><Relationship Id="rId25" Type="http://schemas.openxmlformats.org/officeDocument/2006/relationships/theme" Target="../theme/theme2.xml"/><Relationship Id="rId2" Type="http://schemas.openxmlformats.org/officeDocument/2006/relationships/slideLayout" Target="../slideLayouts/slideLayout16.xml"/><Relationship Id="rId16" Type="http://schemas.openxmlformats.org/officeDocument/2006/relationships/slideLayout" Target="../slideLayouts/slideLayout30.xml"/><Relationship Id="rId20" Type="http://schemas.openxmlformats.org/officeDocument/2006/relationships/slideLayout" Target="../slideLayouts/slideLayout34.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24" Type="http://schemas.openxmlformats.org/officeDocument/2006/relationships/slideLayout" Target="../slideLayouts/slideLayout38.xml"/><Relationship Id="rId5" Type="http://schemas.openxmlformats.org/officeDocument/2006/relationships/slideLayout" Target="../slideLayouts/slideLayout19.xml"/><Relationship Id="rId15" Type="http://schemas.openxmlformats.org/officeDocument/2006/relationships/slideLayout" Target="../slideLayouts/slideLayout29.xml"/><Relationship Id="rId23" Type="http://schemas.openxmlformats.org/officeDocument/2006/relationships/slideLayout" Target="../slideLayouts/slideLayout37.xml"/><Relationship Id="rId10" Type="http://schemas.openxmlformats.org/officeDocument/2006/relationships/slideLayout" Target="../slideLayouts/slideLayout24.xml"/><Relationship Id="rId19" Type="http://schemas.openxmlformats.org/officeDocument/2006/relationships/slideLayout" Target="../slideLayouts/slideLayout33.xml"/><Relationship Id="rId4" Type="http://schemas.openxmlformats.org/officeDocument/2006/relationships/slideLayout" Target="../slideLayouts/slideLayout18.xml"/><Relationship Id="rId9" Type="http://schemas.openxmlformats.org/officeDocument/2006/relationships/slideLayout" Target="../slideLayouts/slideLayout23.xml"/><Relationship Id="rId14" Type="http://schemas.openxmlformats.org/officeDocument/2006/relationships/slideLayout" Target="../slideLayouts/slideLayout28.xml"/><Relationship Id="rId22" Type="http://schemas.openxmlformats.org/officeDocument/2006/relationships/slideLayout" Target="../slideLayouts/slideLayout3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6.xml"/><Relationship Id="rId13" Type="http://schemas.openxmlformats.org/officeDocument/2006/relationships/slideLayout" Target="../slideLayouts/slideLayout51.xml"/><Relationship Id="rId18" Type="http://schemas.openxmlformats.org/officeDocument/2006/relationships/slideLayout" Target="../slideLayouts/slideLayout56.xml"/><Relationship Id="rId3" Type="http://schemas.openxmlformats.org/officeDocument/2006/relationships/slideLayout" Target="../slideLayouts/slideLayout41.xml"/><Relationship Id="rId21" Type="http://schemas.openxmlformats.org/officeDocument/2006/relationships/slideLayout" Target="../slideLayouts/slideLayout59.xml"/><Relationship Id="rId7" Type="http://schemas.openxmlformats.org/officeDocument/2006/relationships/slideLayout" Target="../slideLayouts/slideLayout45.xml"/><Relationship Id="rId12" Type="http://schemas.openxmlformats.org/officeDocument/2006/relationships/slideLayout" Target="../slideLayouts/slideLayout50.xml"/><Relationship Id="rId17" Type="http://schemas.openxmlformats.org/officeDocument/2006/relationships/slideLayout" Target="../slideLayouts/slideLayout55.xml"/><Relationship Id="rId2" Type="http://schemas.openxmlformats.org/officeDocument/2006/relationships/slideLayout" Target="../slideLayouts/slideLayout40.xml"/><Relationship Id="rId16" Type="http://schemas.openxmlformats.org/officeDocument/2006/relationships/slideLayout" Target="../slideLayouts/slideLayout54.xml"/><Relationship Id="rId20" Type="http://schemas.openxmlformats.org/officeDocument/2006/relationships/slideLayout" Target="../slideLayouts/slideLayout58.xml"/><Relationship Id="rId1" Type="http://schemas.openxmlformats.org/officeDocument/2006/relationships/slideLayout" Target="../slideLayouts/slideLayout39.xml"/><Relationship Id="rId6" Type="http://schemas.openxmlformats.org/officeDocument/2006/relationships/slideLayout" Target="../slideLayouts/slideLayout44.xml"/><Relationship Id="rId11" Type="http://schemas.openxmlformats.org/officeDocument/2006/relationships/slideLayout" Target="../slideLayouts/slideLayout49.xml"/><Relationship Id="rId5" Type="http://schemas.openxmlformats.org/officeDocument/2006/relationships/slideLayout" Target="../slideLayouts/slideLayout43.xml"/><Relationship Id="rId15" Type="http://schemas.openxmlformats.org/officeDocument/2006/relationships/slideLayout" Target="../slideLayouts/slideLayout53.xml"/><Relationship Id="rId10" Type="http://schemas.openxmlformats.org/officeDocument/2006/relationships/slideLayout" Target="../slideLayouts/slideLayout48.xml"/><Relationship Id="rId19" Type="http://schemas.openxmlformats.org/officeDocument/2006/relationships/slideLayout" Target="../slideLayouts/slideLayout57.xml"/><Relationship Id="rId4" Type="http://schemas.openxmlformats.org/officeDocument/2006/relationships/slideLayout" Target="../slideLayouts/slideLayout42.xml"/><Relationship Id="rId9" Type="http://schemas.openxmlformats.org/officeDocument/2006/relationships/slideLayout" Target="../slideLayouts/slideLayout47.xml"/><Relationship Id="rId14" Type="http://schemas.openxmlformats.org/officeDocument/2006/relationships/slideLayout" Target="../slideLayouts/slideLayout52.xml"/><Relationship Id="rId2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0" y="0"/>
            <a:ext cx="9144000" cy="1172308"/>
          </a:xfrm>
          <a:prstGeom prst="rect">
            <a:avLst/>
          </a:prstGeom>
          <a:gradFill flip="none" rotWithShape="1">
            <a:gsLst>
              <a:gs pos="40000">
                <a:srgbClr val="FA0007"/>
              </a:gs>
              <a:gs pos="100000">
                <a:srgbClr val="761706"/>
              </a:gs>
            </a:gsLst>
            <a:lin ang="18900000" scaled="0"/>
            <a:tileRect/>
          </a:gra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Rectangle 7"/>
          <p:cNvSpPr/>
          <p:nvPr/>
        </p:nvSpPr>
        <p:spPr>
          <a:xfrm>
            <a:off x="156308" y="149795"/>
            <a:ext cx="8824871" cy="1081128"/>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4634" y="202995"/>
            <a:ext cx="8282640" cy="506900"/>
          </a:xfrm>
          <a:prstGeom prst="rect">
            <a:avLst/>
          </a:prstGeom>
        </p:spPr>
        <p:txBody>
          <a:bodyPr vert="horz" lIns="0" tIns="0" rIns="0" bIns="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31147" y="1600200"/>
            <a:ext cx="8276127" cy="4706938"/>
          </a:xfrm>
          <a:prstGeom prst="rect">
            <a:avLst/>
          </a:prstGeom>
        </p:spPr>
        <p:txBody>
          <a:bodyPr vert="horz" lIns="0" tIns="0" rIns="0" bIns="0" rtlCol="0">
            <a:no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48991" y="6441019"/>
            <a:ext cx="1581319"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smtClean="0"/>
              <a:t>January 2017</a:t>
            </a:r>
            <a:endParaRPr lang="en-US" dirty="0"/>
          </a:p>
        </p:txBody>
      </p:sp>
      <p:sp>
        <p:nvSpPr>
          <p:cNvPr id="5" name="Footer Placeholder 4"/>
          <p:cNvSpPr>
            <a:spLocks noGrp="1"/>
          </p:cNvSpPr>
          <p:nvPr>
            <p:ph type="ftr" sz="quarter" idx="3"/>
          </p:nvPr>
        </p:nvSpPr>
        <p:spPr>
          <a:xfrm>
            <a:off x="2525022" y="6441019"/>
            <a:ext cx="3824978" cy="365125"/>
          </a:xfrm>
          <a:prstGeom prst="rect">
            <a:avLst/>
          </a:prstGeom>
        </p:spPr>
        <p:txBody>
          <a:bodyPr vert="horz" lIns="91440" tIns="45720" rIns="91440" bIns="45720" rtlCol="0" anchor="ctr"/>
          <a:lstStyle>
            <a:lvl1pPr algn="l">
              <a:defRPr sz="1000" b="0" i="0">
                <a:solidFill>
                  <a:schemeClr val="tx1"/>
                </a:solidFill>
                <a:latin typeface="Gill Sans Infant Std"/>
                <a:cs typeface="Gill Sans Infant Std"/>
              </a:defRPr>
            </a:lvl1pPr>
          </a:lstStyle>
          <a:p>
            <a:r>
              <a:rPr lang="en-US" smtClean="0"/>
              <a:t>Client Exit Interview Training, DRC</a:t>
            </a:r>
            <a:endParaRPr lang="en-US" dirty="0"/>
          </a:p>
        </p:txBody>
      </p:sp>
      <p:sp>
        <p:nvSpPr>
          <p:cNvPr id="6" name="Slide Number Placeholder 5"/>
          <p:cNvSpPr>
            <a:spLocks noGrp="1"/>
          </p:cNvSpPr>
          <p:nvPr>
            <p:ph type="sldNum" sz="quarter" idx="4"/>
          </p:nvPr>
        </p:nvSpPr>
        <p:spPr>
          <a:xfrm>
            <a:off x="8030310" y="6441019"/>
            <a:ext cx="773723" cy="365125"/>
          </a:xfrm>
          <a:prstGeom prst="rect">
            <a:avLst/>
          </a:prstGeom>
        </p:spPr>
        <p:txBody>
          <a:bodyPr vert="horz" lIns="91440" tIns="45720" rIns="91440" bIns="45720" rtlCol="0" anchor="ctr"/>
          <a:lstStyle>
            <a:lvl1pPr algn="r">
              <a:defRPr sz="1000" b="0" i="0">
                <a:solidFill>
                  <a:schemeClr val="tx1"/>
                </a:solidFill>
                <a:latin typeface="Gill Sans Infant Std"/>
                <a:cs typeface="Gill Sans Infant Std"/>
              </a:defRPr>
            </a:lvl1pPr>
          </a:lstStyle>
          <a:p>
            <a:fld id="{C3FDE51E-0052-334C-A4B2-C567FE9F326F}" type="slidenum">
              <a:rPr lang="en-US" smtClean="0"/>
              <a:pPr/>
              <a:t>‹#›</a:t>
            </a:fld>
            <a:endParaRPr lang="en-US"/>
          </a:p>
        </p:txBody>
      </p:sp>
      <p:pic>
        <p:nvPicPr>
          <p:cNvPr id="11" name="Picture 10" descr="Save_the_Children_logo.png"/>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437660" y="6425702"/>
            <a:ext cx="1861366" cy="380442"/>
          </a:xfrm>
          <a:prstGeom prst="rect">
            <a:avLst/>
          </a:prstGeom>
        </p:spPr>
      </p:pic>
      <p:cxnSp>
        <p:nvCxnSpPr>
          <p:cNvPr id="13" name="Straight Connector 12"/>
          <p:cNvCxnSpPr/>
          <p:nvPr/>
        </p:nvCxnSpPr>
        <p:spPr>
          <a:xfrm flipH="1">
            <a:off x="2466405"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H="1">
            <a:off x="6390374" y="6432215"/>
            <a:ext cx="6513" cy="365125"/>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pic>
        <p:nvPicPr>
          <p:cNvPr id="9" name="Picture 8" descr="Underscore_line.png"/>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424636" y="1124217"/>
            <a:ext cx="8305800" cy="57912"/>
          </a:xfrm>
          <a:prstGeom prst="rect">
            <a:avLst/>
          </a:prstGeom>
        </p:spPr>
      </p:pic>
    </p:spTree>
    <p:extLst>
      <p:ext uri="{BB962C8B-B14F-4D97-AF65-F5344CB8AC3E}">
        <p14:creationId xmlns:p14="http://schemas.microsoft.com/office/powerpoint/2010/main" val="3666785245"/>
      </p:ext>
    </p:extLst>
  </p:cSld>
  <p:clrMap bg1="lt1" tx1="dk1" bg2="lt2" tx2="dk2" accent1="accent1" accent2="accent2" accent3="accent3" accent4="accent4" accent5="accent5" accent6="accent6" hlink="hlink" folHlink="folHlink"/>
  <p:sldLayoutIdLst>
    <p:sldLayoutId id="2147483649" r:id="rId1"/>
    <p:sldLayoutId id="2147483651" r:id="rId2"/>
    <p:sldLayoutId id="2147483660" r:id="rId3"/>
    <p:sldLayoutId id="2147483661" r:id="rId4"/>
    <p:sldLayoutId id="2147483650" r:id="rId5"/>
    <p:sldLayoutId id="2147483662" r:id="rId6"/>
    <p:sldLayoutId id="2147483663" r:id="rId7"/>
    <p:sldLayoutId id="2147483655" r:id="rId8"/>
    <p:sldLayoutId id="2147483669" r:id="rId9"/>
    <p:sldLayoutId id="2147483670" r:id="rId10"/>
    <p:sldLayoutId id="2147483671" r:id="rId11"/>
    <p:sldLayoutId id="2147483672" r:id="rId12"/>
    <p:sldLayoutId id="2147483667" r:id="rId13"/>
    <p:sldLayoutId id="2147483673" r:id="rId14"/>
  </p:sldLayoutIdLst>
  <p:hf hdr="0"/>
  <p:txStyles>
    <p:titleStyle>
      <a:lvl1pPr algn="l" defTabSz="457200" rtl="0" eaLnBrk="1" latinLnBrk="0" hangingPunct="1">
        <a:spcBef>
          <a:spcPct val="0"/>
        </a:spcBef>
        <a:buNone/>
        <a:defRPr sz="2500" b="1" i="0" kern="1200">
          <a:solidFill>
            <a:schemeClr val="tx1"/>
          </a:solidFill>
          <a:latin typeface="Gill Sans Infant Std"/>
          <a:ea typeface="+mj-ea"/>
          <a:cs typeface="Gill Sans Infant Std"/>
        </a:defRPr>
      </a:lvl1pPr>
    </p:titleStyle>
    <p:bodyStyle>
      <a:lvl1pPr marL="0" indent="0" algn="l" defTabSz="457200" rtl="0" eaLnBrk="1" latinLnBrk="0" hangingPunct="1">
        <a:spcBef>
          <a:spcPts val="0"/>
        </a:spcBef>
        <a:spcAft>
          <a:spcPts val="600"/>
        </a:spcAft>
        <a:buFont typeface="Arial"/>
        <a:buNone/>
        <a:defRPr sz="1800" b="1" i="0" kern="1200">
          <a:solidFill>
            <a:schemeClr val="tx2"/>
          </a:solidFill>
          <a:latin typeface="Gill Sans Infant Std"/>
          <a:ea typeface="+mn-ea"/>
          <a:cs typeface="Gill Sans Infant Std"/>
        </a:defRPr>
      </a:lvl1pPr>
      <a:lvl2pPr marL="0" indent="0" algn="l" defTabSz="457200" rtl="0" eaLnBrk="1" latinLnBrk="0" hangingPunct="1">
        <a:spcBef>
          <a:spcPts val="0"/>
        </a:spcBef>
        <a:spcAft>
          <a:spcPts val="600"/>
        </a:spcAft>
        <a:buFont typeface="Arial"/>
        <a:buNone/>
        <a:defRPr sz="1500" b="0" i="0" kern="1200">
          <a:solidFill>
            <a:schemeClr val="tx1"/>
          </a:solidFill>
          <a:latin typeface="Gill Sans Infant Std"/>
          <a:ea typeface="+mn-ea"/>
          <a:cs typeface="Gill Sans Infant Std"/>
        </a:defRPr>
      </a:lvl2pPr>
      <a:lvl3pPr marL="266700" indent="-266700" algn="l" defTabSz="457200" rtl="0" eaLnBrk="1" latinLnBrk="0" hangingPunct="1">
        <a:spcBef>
          <a:spcPts val="0"/>
        </a:spcBef>
        <a:spcAft>
          <a:spcPts val="600"/>
        </a:spcAft>
        <a:buClr>
          <a:schemeClr val="tx2"/>
        </a:buClr>
        <a:buFont typeface="Arial"/>
        <a:buChar char="•"/>
        <a:defRPr sz="1400" b="0" i="0" kern="1200">
          <a:solidFill>
            <a:schemeClr val="tx1"/>
          </a:solidFill>
          <a:latin typeface="Gill Sans Infant Std"/>
          <a:ea typeface="+mn-ea"/>
          <a:cs typeface="Gill Sans Infant Std"/>
        </a:defRPr>
      </a:lvl3pPr>
      <a:lvl4pPr marL="541338" indent="-274638" algn="l" defTabSz="457200" rtl="0" eaLnBrk="1" latinLnBrk="0" hangingPunct="1">
        <a:spcBef>
          <a:spcPts val="0"/>
        </a:spcBef>
        <a:spcAft>
          <a:spcPts val="600"/>
        </a:spcAft>
        <a:buFont typeface="Arial"/>
        <a:buChar char="–"/>
        <a:defRPr sz="1300" b="0" i="0" kern="1200">
          <a:solidFill>
            <a:schemeClr val="tx1"/>
          </a:solidFill>
          <a:latin typeface="Gill Sans Infant Std"/>
          <a:ea typeface="+mn-ea"/>
          <a:cs typeface="Gill Sans Infant Std"/>
        </a:defRPr>
      </a:lvl4pPr>
      <a:lvl5pPr marL="808038" indent="-266700" algn="l" defTabSz="457200" rtl="0" eaLnBrk="1" latinLnBrk="0" hangingPunct="1">
        <a:spcBef>
          <a:spcPts val="0"/>
        </a:spcBef>
        <a:spcAft>
          <a:spcPts val="600"/>
        </a:spcAft>
        <a:buClr>
          <a:schemeClr val="tx2"/>
        </a:buClr>
        <a:buFont typeface="Arial"/>
        <a:buChar char="•"/>
        <a:defRPr sz="1200" b="0" i="0" kern="1200">
          <a:solidFill>
            <a:schemeClr val="tx1"/>
          </a:solidFill>
          <a:latin typeface="Gill Sans Infant Std"/>
          <a:ea typeface="+mn-ea"/>
          <a:cs typeface="Gill Sans Infant Std"/>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825500"/>
            <a:ext cx="82296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ctr" anchorCtr="0" compatLnSpc="1">
            <a:prstTxWarp prst="textNoShape">
              <a:avLst/>
            </a:prstTxWarp>
          </a:bodyPr>
          <a:lstStyle/>
          <a:p>
            <a:pPr lvl="0"/>
            <a:r>
              <a:rPr lang="en-US"/>
              <a:t>Click to edit Master title style</a:t>
            </a:r>
            <a:endParaRPr lang="en-US" dirty="0"/>
          </a:p>
        </p:txBody>
      </p:sp>
      <p:sp>
        <p:nvSpPr>
          <p:cNvPr id="1027" name="Text Placeholder 2"/>
          <p:cNvSpPr>
            <a:spLocks noGrp="1"/>
          </p:cNvSpPr>
          <p:nvPr>
            <p:ph type="body" idx="1"/>
          </p:nvPr>
        </p:nvSpPr>
        <p:spPr bwMode="auto">
          <a:xfrm>
            <a:off x="457200" y="1831975"/>
            <a:ext cx="8229600"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4"/>
          </p:nvPr>
        </p:nvSpPr>
        <p:spPr>
          <a:xfrm>
            <a:off x="6553200" y="6488115"/>
            <a:ext cx="2133600" cy="184150"/>
          </a:xfrm>
          <a:prstGeom prst="rect">
            <a:avLst/>
          </a:prstGeom>
        </p:spPr>
        <p:txBody>
          <a:bodyPr vert="horz" lIns="91440" tIns="45720" rIns="91440" bIns="45720" rtlCol="0" anchor="ctr"/>
          <a:lstStyle>
            <a:lvl1pPr algn="r" fontAlgn="auto">
              <a:spcBef>
                <a:spcPts val="0"/>
              </a:spcBef>
              <a:spcAft>
                <a:spcPts val="0"/>
              </a:spcAft>
              <a:defRPr sz="800">
                <a:solidFill>
                  <a:schemeClr val="tx1">
                    <a:tint val="75000"/>
                  </a:schemeClr>
                </a:solidFill>
                <a:latin typeface="Arial"/>
                <a:ea typeface="+mn-ea"/>
                <a:cs typeface="Arial"/>
              </a:defRPr>
            </a:lvl1pPr>
          </a:lstStyle>
          <a:p>
            <a:pPr>
              <a:defRPr/>
            </a:pPr>
            <a:fld id="{4BA07632-8215-9E48-99F4-F3CD5AC09B40}" type="slidenum">
              <a:rPr lang="en-US">
                <a:solidFill>
                  <a:srgbClr val="000000">
                    <a:tint val="75000"/>
                  </a:srgbClr>
                </a:solidFill>
              </a:rPr>
              <a:pPr>
                <a:defRPr/>
              </a:pPr>
              <a:t>‹#›</a:t>
            </a:fld>
            <a:endParaRPr lang="en-US" dirty="0">
              <a:solidFill>
                <a:srgbClr val="000000">
                  <a:tint val="75000"/>
                </a:srgbClr>
              </a:solidFill>
            </a:endParaRPr>
          </a:p>
        </p:txBody>
      </p:sp>
      <p:sp>
        <p:nvSpPr>
          <p:cNvPr id="7" name="Footer Placeholder 6"/>
          <p:cNvSpPr>
            <a:spLocks noGrp="1"/>
          </p:cNvSpPr>
          <p:nvPr>
            <p:ph type="ftr" sz="quarter" idx="3"/>
          </p:nvPr>
        </p:nvSpPr>
        <p:spPr>
          <a:xfrm>
            <a:off x="3124200" y="6488115"/>
            <a:ext cx="2895600" cy="184150"/>
          </a:xfrm>
          <a:prstGeom prst="rect">
            <a:avLst/>
          </a:prstGeom>
        </p:spPr>
        <p:txBody>
          <a:bodyPr vert="horz" lIns="91440" tIns="45720" rIns="91440" bIns="45720" rtlCol="0" anchor="ctr"/>
          <a:lstStyle>
            <a:lvl1pPr algn="ctr" fontAlgn="auto">
              <a:spcBef>
                <a:spcPts val="0"/>
              </a:spcBef>
              <a:spcAft>
                <a:spcPts val="0"/>
              </a:spcAft>
              <a:defRPr sz="800">
                <a:solidFill>
                  <a:schemeClr val="tx1">
                    <a:tint val="75000"/>
                  </a:schemeClr>
                </a:solidFill>
                <a:latin typeface="Arial"/>
                <a:ea typeface="+mn-ea"/>
                <a:cs typeface="Arial"/>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306818298"/>
      </p:ext>
    </p:extLst>
  </p:cSld>
  <p:clrMap bg1="lt1" tx1="dk1" bg2="lt2" tx2="dk2" accent1="accent1" accent2="accent2" accent3="accent3" accent4="accent4" accent5="accent5" accent6="accent6" hlink="hlink" folHlink="folHlink"/>
  <p:sldLayoutIdLst>
    <p:sldLayoutId id="2147483700" r:id="rId1"/>
    <p:sldLayoutId id="2147483701" r:id="rId2"/>
    <p:sldLayoutId id="2147483702" r:id="rId3"/>
    <p:sldLayoutId id="2147483703" r:id="rId4"/>
    <p:sldLayoutId id="2147483704" r:id="rId5"/>
    <p:sldLayoutId id="2147483705" r:id="rId6"/>
    <p:sldLayoutId id="2147483706" r:id="rId7"/>
    <p:sldLayoutId id="2147483707" r:id="rId8"/>
    <p:sldLayoutId id="2147483708" r:id="rId9"/>
    <p:sldLayoutId id="2147483709" r:id="rId10"/>
    <p:sldLayoutId id="2147483710" r:id="rId11"/>
    <p:sldLayoutId id="2147483711" r:id="rId12"/>
    <p:sldLayoutId id="2147483712" r:id="rId13"/>
    <p:sldLayoutId id="2147483713" r:id="rId14"/>
    <p:sldLayoutId id="2147483714" r:id="rId15"/>
    <p:sldLayoutId id="2147483715" r:id="rId16"/>
    <p:sldLayoutId id="2147483716" r:id="rId17"/>
    <p:sldLayoutId id="2147483717" r:id="rId18"/>
    <p:sldLayoutId id="2147483718" r:id="rId19"/>
    <p:sldLayoutId id="2147483719" r:id="rId20"/>
    <p:sldLayoutId id="2147483720" r:id="rId21"/>
    <p:sldLayoutId id="2147483721" r:id="rId22"/>
    <p:sldLayoutId id="2147483722" r:id="rId23"/>
    <p:sldLayoutId id="2147483723" r:id="rId24"/>
  </p:sldLayoutIdLst>
  <p:hf hdr="0"/>
  <p:txStyles>
    <p:titleStyle>
      <a:lvl1pPr algn="l" defTabSz="457200" rtl="0" eaLnBrk="1" fontAlgn="base" hangingPunct="1">
        <a:lnSpc>
          <a:spcPct val="80000"/>
        </a:lnSpc>
        <a:spcBef>
          <a:spcPct val="0"/>
        </a:spcBef>
        <a:spcAft>
          <a:spcPct val="0"/>
        </a:spcAft>
        <a:defRPr sz="3600" b="1" kern="1200">
          <a:solidFill>
            <a:srgbClr val="EB212E"/>
          </a:solidFill>
          <a:latin typeface="Gill Sans MT"/>
          <a:ea typeface="ＭＳ Ｐゴシック" charset="0"/>
          <a:cs typeface="Gill Sans MT"/>
        </a:defRPr>
      </a:lvl1pPr>
      <a:lvl2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2pPr>
      <a:lvl3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3pPr>
      <a:lvl4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4pPr>
      <a:lvl5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5pPr>
      <a:lvl6pPr marL="4572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6pPr>
      <a:lvl7pPr marL="9144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7pPr>
      <a:lvl8pPr marL="13716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8pPr>
      <a:lvl9pPr marL="18288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9pPr>
    </p:titleStyle>
    <p:bodyStyle>
      <a:lvl1pPr marL="342900" indent="-342900" algn="l" defTabSz="457200" rtl="0" eaLnBrk="1" fontAlgn="base" hangingPunct="1">
        <a:spcBef>
          <a:spcPct val="20000"/>
        </a:spcBef>
        <a:spcAft>
          <a:spcPct val="0"/>
        </a:spcAft>
        <a:buClr>
          <a:srgbClr val="EB212E"/>
        </a:buClr>
        <a:buFont typeface="Arial" charset="0"/>
        <a:buChar char="•"/>
        <a:defRPr sz="2400" kern="1200">
          <a:solidFill>
            <a:schemeClr val="tx1"/>
          </a:solidFill>
          <a:latin typeface="Gill Sans MT"/>
          <a:ea typeface="ＭＳ Ｐゴシック" charset="0"/>
          <a:cs typeface="Gill Sans MT"/>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Gill Sans MT"/>
          <a:ea typeface="ＭＳ Ｐゴシック" charset="0"/>
          <a:cs typeface="Gill Sans MT"/>
        </a:defRPr>
      </a:lvl2pPr>
      <a:lvl3pPr marL="1143000" indent="-228600" algn="l" defTabSz="457200" rtl="0" eaLnBrk="1" fontAlgn="base" hangingPunct="1">
        <a:spcBef>
          <a:spcPct val="20000"/>
        </a:spcBef>
        <a:spcAft>
          <a:spcPct val="0"/>
        </a:spcAft>
        <a:buClr>
          <a:srgbClr val="7491A4"/>
        </a:buClr>
        <a:buFont typeface="Arial" charset="0"/>
        <a:buChar char="•"/>
        <a:defRPr kern="1200">
          <a:solidFill>
            <a:schemeClr val="tx1"/>
          </a:solidFill>
          <a:latin typeface="Gill Sans MT"/>
          <a:ea typeface="ＭＳ Ｐゴシック" charset="0"/>
          <a:cs typeface="Gill Sans MT"/>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Gill Sans MT"/>
          <a:ea typeface="ＭＳ Ｐゴシック" charset="0"/>
          <a:cs typeface="Gill Sans MT"/>
        </a:defRPr>
      </a:lvl4pPr>
      <a:lvl5pPr marL="2057400" indent="-228600" algn="l" defTabSz="457200" rtl="0" eaLnBrk="1" fontAlgn="base" hangingPunct="1">
        <a:spcBef>
          <a:spcPct val="20000"/>
        </a:spcBef>
        <a:spcAft>
          <a:spcPct val="0"/>
        </a:spcAft>
        <a:buFont typeface="Arial" charset="0"/>
        <a:buChar char="»"/>
        <a:defRPr sz="1600" kern="1200">
          <a:solidFill>
            <a:schemeClr val="tx1"/>
          </a:solidFill>
          <a:latin typeface="Gill Sans MT"/>
          <a:ea typeface="ＭＳ Ｐゴシック" charset="0"/>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457200" y="825500"/>
            <a:ext cx="8229600" cy="85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US" dirty="0"/>
          </a:p>
        </p:txBody>
      </p:sp>
      <p:sp>
        <p:nvSpPr>
          <p:cNvPr id="1027" name="Text Placeholder 2"/>
          <p:cNvSpPr>
            <a:spLocks noGrp="1"/>
          </p:cNvSpPr>
          <p:nvPr>
            <p:ph type="body" idx="1"/>
          </p:nvPr>
        </p:nvSpPr>
        <p:spPr bwMode="auto">
          <a:xfrm>
            <a:off x="457200" y="1831975"/>
            <a:ext cx="8229600" cy="429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 name="Slide Number Placeholder 5"/>
          <p:cNvSpPr>
            <a:spLocks noGrp="1"/>
          </p:cNvSpPr>
          <p:nvPr>
            <p:ph type="sldNum" sz="quarter" idx="4"/>
          </p:nvPr>
        </p:nvSpPr>
        <p:spPr>
          <a:xfrm>
            <a:off x="6553200" y="6488115"/>
            <a:ext cx="2133600" cy="184150"/>
          </a:xfrm>
          <a:prstGeom prst="rect">
            <a:avLst/>
          </a:prstGeom>
        </p:spPr>
        <p:txBody>
          <a:bodyPr vert="horz" lIns="91440" tIns="45720" rIns="91440" bIns="45720" rtlCol="0" anchor="ctr"/>
          <a:lstStyle>
            <a:lvl1pPr algn="r" fontAlgn="auto">
              <a:spcBef>
                <a:spcPts val="0"/>
              </a:spcBef>
              <a:spcAft>
                <a:spcPts val="0"/>
              </a:spcAft>
              <a:defRPr sz="800">
                <a:solidFill>
                  <a:schemeClr val="tx1">
                    <a:tint val="75000"/>
                  </a:schemeClr>
                </a:solidFill>
                <a:latin typeface="Arial"/>
                <a:ea typeface="+mn-ea"/>
                <a:cs typeface="Arial"/>
              </a:defRPr>
            </a:lvl1pPr>
          </a:lstStyle>
          <a:p>
            <a:pPr>
              <a:defRPr/>
            </a:pPr>
            <a:fld id="{4BA07632-8215-9E48-99F4-F3CD5AC09B40}" type="slidenum">
              <a:rPr lang="en-US">
                <a:solidFill>
                  <a:srgbClr val="000000">
                    <a:tint val="75000"/>
                  </a:srgbClr>
                </a:solidFill>
              </a:rPr>
              <a:pPr>
                <a:defRPr/>
              </a:pPr>
              <a:t>‹#›</a:t>
            </a:fld>
            <a:endParaRPr lang="en-US" dirty="0">
              <a:solidFill>
                <a:srgbClr val="000000">
                  <a:tint val="75000"/>
                </a:srgbClr>
              </a:solidFill>
            </a:endParaRPr>
          </a:p>
        </p:txBody>
      </p:sp>
      <p:sp>
        <p:nvSpPr>
          <p:cNvPr id="7" name="Footer Placeholder 6"/>
          <p:cNvSpPr>
            <a:spLocks noGrp="1"/>
          </p:cNvSpPr>
          <p:nvPr>
            <p:ph type="ftr" sz="quarter" idx="3"/>
          </p:nvPr>
        </p:nvSpPr>
        <p:spPr>
          <a:xfrm>
            <a:off x="3124200" y="6488115"/>
            <a:ext cx="2895600" cy="184150"/>
          </a:xfrm>
          <a:prstGeom prst="rect">
            <a:avLst/>
          </a:prstGeom>
        </p:spPr>
        <p:txBody>
          <a:bodyPr vert="horz" lIns="91440" tIns="45720" rIns="91440" bIns="45720" rtlCol="0" anchor="ctr"/>
          <a:lstStyle>
            <a:lvl1pPr algn="ctr" fontAlgn="auto">
              <a:spcBef>
                <a:spcPts val="0"/>
              </a:spcBef>
              <a:spcAft>
                <a:spcPts val="0"/>
              </a:spcAft>
              <a:defRPr sz="800">
                <a:solidFill>
                  <a:schemeClr val="tx1">
                    <a:tint val="75000"/>
                  </a:schemeClr>
                </a:solidFill>
                <a:latin typeface="Arial"/>
                <a:ea typeface="+mn-ea"/>
                <a:cs typeface="Arial"/>
              </a:defRPr>
            </a:lvl1p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Tree>
    <p:extLst>
      <p:ext uri="{BB962C8B-B14F-4D97-AF65-F5344CB8AC3E}">
        <p14:creationId xmlns:p14="http://schemas.microsoft.com/office/powerpoint/2010/main" val="3297918153"/>
      </p:ext>
    </p:extLst>
  </p:cSld>
  <p:clrMap bg1="lt1" tx1="dk1" bg2="lt2" tx2="dk2" accent1="accent1" accent2="accent2" accent3="accent3" accent4="accent4" accent5="accent5" accent6="accent6" hlink="hlink" folHlink="folHlink"/>
  <p:sldLayoutIdLst>
    <p:sldLayoutId id="2147483725" r:id="rId1"/>
    <p:sldLayoutId id="2147483726" r:id="rId2"/>
    <p:sldLayoutId id="2147483727" r:id="rId3"/>
    <p:sldLayoutId id="2147483728" r:id="rId4"/>
    <p:sldLayoutId id="2147483729" r:id="rId5"/>
    <p:sldLayoutId id="2147483730" r:id="rId6"/>
    <p:sldLayoutId id="2147483731" r:id="rId7"/>
    <p:sldLayoutId id="2147483732" r:id="rId8"/>
    <p:sldLayoutId id="2147483733" r:id="rId9"/>
    <p:sldLayoutId id="2147483734" r:id="rId10"/>
    <p:sldLayoutId id="2147483735" r:id="rId11"/>
    <p:sldLayoutId id="2147483736" r:id="rId12"/>
    <p:sldLayoutId id="2147483737" r:id="rId13"/>
    <p:sldLayoutId id="2147483738" r:id="rId14"/>
    <p:sldLayoutId id="2147483739" r:id="rId15"/>
    <p:sldLayoutId id="2147483740" r:id="rId16"/>
    <p:sldLayoutId id="2147483741" r:id="rId17"/>
    <p:sldLayoutId id="2147483742" r:id="rId18"/>
    <p:sldLayoutId id="2147483743" r:id="rId19"/>
    <p:sldLayoutId id="2147483744" r:id="rId20"/>
    <p:sldLayoutId id="2147483745" r:id="rId21"/>
  </p:sldLayoutIdLst>
  <p:timing>
    <p:tnLst>
      <p:par>
        <p:cTn id="1" dur="indefinite" restart="never" nodeType="tmRoot"/>
      </p:par>
    </p:tnLst>
  </p:timing>
  <p:hf hdr="0"/>
  <p:txStyles>
    <p:titleStyle>
      <a:lvl1pPr algn="l" defTabSz="457200" rtl="0" eaLnBrk="1" fontAlgn="base" hangingPunct="1">
        <a:lnSpc>
          <a:spcPct val="80000"/>
        </a:lnSpc>
        <a:spcBef>
          <a:spcPct val="0"/>
        </a:spcBef>
        <a:spcAft>
          <a:spcPct val="0"/>
        </a:spcAft>
        <a:defRPr sz="3600" b="1" kern="1200">
          <a:solidFill>
            <a:srgbClr val="EB212E"/>
          </a:solidFill>
          <a:latin typeface="Gill Sans MT"/>
          <a:ea typeface="ＭＳ Ｐゴシック" charset="0"/>
          <a:cs typeface="Gill Sans MT"/>
        </a:defRPr>
      </a:lvl1pPr>
      <a:lvl2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2pPr>
      <a:lvl3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3pPr>
      <a:lvl4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4pPr>
      <a:lvl5pPr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5pPr>
      <a:lvl6pPr marL="4572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6pPr>
      <a:lvl7pPr marL="9144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7pPr>
      <a:lvl8pPr marL="13716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8pPr>
      <a:lvl9pPr marL="1828800" algn="l" defTabSz="457200" rtl="0" eaLnBrk="1" fontAlgn="base" hangingPunct="1">
        <a:lnSpc>
          <a:spcPct val="80000"/>
        </a:lnSpc>
        <a:spcBef>
          <a:spcPct val="0"/>
        </a:spcBef>
        <a:spcAft>
          <a:spcPct val="0"/>
        </a:spcAft>
        <a:defRPr sz="3600" b="1">
          <a:solidFill>
            <a:schemeClr val="tx2"/>
          </a:solidFill>
          <a:latin typeface="Gill Sans MT" charset="0"/>
          <a:ea typeface="ＭＳ Ｐゴシック" charset="0"/>
        </a:defRPr>
      </a:lvl9pPr>
    </p:titleStyle>
    <p:bodyStyle>
      <a:lvl1pPr marL="342900" indent="-342900" algn="l" defTabSz="457200" rtl="0" eaLnBrk="1" fontAlgn="base" hangingPunct="1">
        <a:spcBef>
          <a:spcPct val="20000"/>
        </a:spcBef>
        <a:spcAft>
          <a:spcPct val="0"/>
        </a:spcAft>
        <a:buClr>
          <a:srgbClr val="EB212E"/>
        </a:buClr>
        <a:buFont typeface="Arial" charset="0"/>
        <a:buChar char="•"/>
        <a:defRPr sz="2400" kern="1200">
          <a:solidFill>
            <a:schemeClr val="tx1"/>
          </a:solidFill>
          <a:latin typeface="Gill Sans MT"/>
          <a:ea typeface="ＭＳ Ｐゴシック" charset="0"/>
          <a:cs typeface="Gill Sans MT"/>
        </a:defRPr>
      </a:lvl1pPr>
      <a:lvl2pPr marL="742950" indent="-285750" algn="l" defTabSz="457200" rtl="0" eaLnBrk="1" fontAlgn="base" hangingPunct="1">
        <a:spcBef>
          <a:spcPct val="20000"/>
        </a:spcBef>
        <a:spcAft>
          <a:spcPct val="0"/>
        </a:spcAft>
        <a:buFont typeface="Arial" charset="0"/>
        <a:buChar char="–"/>
        <a:defRPr sz="2000" kern="1200">
          <a:solidFill>
            <a:schemeClr val="tx1"/>
          </a:solidFill>
          <a:latin typeface="Gill Sans MT"/>
          <a:ea typeface="ＭＳ Ｐゴシック" charset="0"/>
          <a:cs typeface="Gill Sans MT"/>
        </a:defRPr>
      </a:lvl2pPr>
      <a:lvl3pPr marL="1143000" indent="-228600" algn="l" defTabSz="457200" rtl="0" eaLnBrk="1" fontAlgn="base" hangingPunct="1">
        <a:spcBef>
          <a:spcPct val="20000"/>
        </a:spcBef>
        <a:spcAft>
          <a:spcPct val="0"/>
        </a:spcAft>
        <a:buClr>
          <a:srgbClr val="7491A4"/>
        </a:buClr>
        <a:buFont typeface="Arial" charset="0"/>
        <a:buChar char="•"/>
        <a:defRPr kern="1200">
          <a:solidFill>
            <a:schemeClr val="tx1"/>
          </a:solidFill>
          <a:latin typeface="Gill Sans MT"/>
          <a:ea typeface="ＭＳ Ｐゴシック" charset="0"/>
          <a:cs typeface="Gill Sans MT"/>
        </a:defRPr>
      </a:lvl3pPr>
      <a:lvl4pPr marL="1600200" indent="-228600" algn="l" defTabSz="457200" rtl="0" eaLnBrk="1" fontAlgn="base" hangingPunct="1">
        <a:spcBef>
          <a:spcPct val="20000"/>
        </a:spcBef>
        <a:spcAft>
          <a:spcPct val="0"/>
        </a:spcAft>
        <a:buFont typeface="Arial" charset="0"/>
        <a:buChar char="–"/>
        <a:defRPr sz="1600" kern="1200">
          <a:solidFill>
            <a:schemeClr val="tx1"/>
          </a:solidFill>
          <a:latin typeface="Gill Sans MT"/>
          <a:ea typeface="ＭＳ Ｐゴシック" charset="0"/>
          <a:cs typeface="Gill Sans MT"/>
        </a:defRPr>
      </a:lvl4pPr>
      <a:lvl5pPr marL="2057400" indent="-228600" algn="l" defTabSz="457200" rtl="0" eaLnBrk="1" fontAlgn="base" hangingPunct="1">
        <a:spcBef>
          <a:spcPct val="20000"/>
        </a:spcBef>
        <a:spcAft>
          <a:spcPct val="0"/>
        </a:spcAft>
        <a:buFont typeface="Arial" charset="0"/>
        <a:buChar char="»"/>
        <a:defRPr sz="1600" kern="1200">
          <a:solidFill>
            <a:schemeClr val="tx1"/>
          </a:solidFill>
          <a:latin typeface="Gill Sans MT"/>
          <a:ea typeface="ＭＳ Ｐゴシック" charset="0"/>
          <a:cs typeface="Gill Sans MT"/>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3.xml"/></Relationships>
</file>

<file path=ppt/slides/_rels/slide38.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39.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ctrTitle"/>
          </p:nvPr>
        </p:nvSpPr>
        <p:spPr>
          <a:xfrm>
            <a:off x="97502" y="728315"/>
            <a:ext cx="8900646" cy="1197787"/>
          </a:xfrm>
        </p:spPr>
        <p:txBody>
          <a:bodyPr>
            <a:normAutofit fontScale="90000"/>
          </a:bodyPr>
          <a:lstStyle/>
          <a:p>
            <a:r>
              <a:rPr lang="en-US" dirty="0" err="1" smtClean="0"/>
              <a:t>Effectuer</a:t>
            </a:r>
            <a:r>
              <a:rPr lang="en-US" dirty="0" smtClean="0"/>
              <a:t> les Interviews a la Sortie de Client </a:t>
            </a:r>
            <a:br>
              <a:rPr lang="en-US" dirty="0" smtClean="0"/>
            </a:br>
            <a:r>
              <a:rPr lang="en-US" sz="2200" dirty="0" smtClean="0"/>
              <a:t>Pour le </a:t>
            </a:r>
            <a:r>
              <a:rPr lang="en-US" sz="2200" dirty="0" err="1" smtClean="0"/>
              <a:t>programme</a:t>
            </a:r>
            <a:r>
              <a:rPr lang="en-US" sz="2200" dirty="0" smtClean="0"/>
              <a:t> de PF et SAA </a:t>
            </a:r>
            <a:r>
              <a:rPr lang="en-US" sz="2200" dirty="0" err="1" smtClean="0"/>
              <a:t>en</a:t>
            </a:r>
            <a:r>
              <a:rPr lang="en-US" sz="2200" dirty="0" smtClean="0"/>
              <a:t> RDC</a:t>
            </a:r>
            <a:endParaRPr lang="en-US" sz="2200" dirty="0"/>
          </a:p>
        </p:txBody>
      </p:sp>
      <p:pic>
        <p:nvPicPr>
          <p:cNvPr id="6" name="Picture Placeholder 5"/>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90954" y="1905000"/>
            <a:ext cx="9144000" cy="4722471"/>
          </a:xfrm>
          <a:prstGeom prst="rect">
            <a:avLst/>
          </a:prstGeom>
        </p:spPr>
      </p:pic>
      <p:pic>
        <p:nvPicPr>
          <p:cNvPr id="8" name="Picture 7" descr="Red_circ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066800" y="1905000"/>
            <a:ext cx="4921834" cy="5017794"/>
          </a:xfrm>
          <a:prstGeom prst="rect">
            <a:avLst/>
          </a:prstGeom>
        </p:spPr>
      </p:pic>
    </p:spTree>
    <p:extLst>
      <p:ext uri="{BB962C8B-B14F-4D97-AF65-F5344CB8AC3E}">
        <p14:creationId xmlns:p14="http://schemas.microsoft.com/office/powerpoint/2010/main" val="330178186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177650"/>
            <a:ext cx="8229600" cy="566738"/>
          </a:xfrm>
        </p:spPr>
        <p:txBody>
          <a:bodyPr>
            <a:noAutofit/>
          </a:bodyPr>
          <a:lstStyle/>
          <a:p>
            <a:r>
              <a:rPr lang="en-US" sz="4400" dirty="0" err="1" smtClean="0"/>
              <a:t>Conduite</a:t>
            </a:r>
            <a:r>
              <a:rPr lang="en-US" sz="4400" dirty="0" smtClean="0"/>
              <a:t> de Interview</a:t>
            </a:r>
            <a:endParaRPr lang="en-US" sz="4400" i="1" dirty="0"/>
          </a:p>
        </p:txBody>
      </p:sp>
      <p:sp>
        <p:nvSpPr>
          <p:cNvPr id="3" name="Footer Placeholder 2"/>
          <p:cNvSpPr>
            <a:spLocks noGrp="1"/>
          </p:cNvSpPr>
          <p:nvPr>
            <p:ph type="ftr" sz="quarter" idx="14"/>
          </p:nvPr>
        </p:nvSpPr>
        <p:spPr/>
        <p:txBody>
          <a:bodyPr/>
          <a:lstStyle/>
          <a:p>
            <a:pPr>
              <a:defRPr/>
            </a:pPr>
            <a:r>
              <a:rPr lang="en-US" smtClean="0">
                <a:solidFill>
                  <a:srgbClr val="000000">
                    <a:tint val="75000"/>
                  </a:srgbClr>
                </a:solidFill>
              </a:rPr>
              <a:t>Client Exit Interview Training, DRC</a:t>
            </a:r>
            <a:endParaRPr lang="en-US">
              <a:solidFill>
                <a:srgbClr val="000000">
                  <a:tint val="75000"/>
                </a:srgbClr>
              </a:solidFill>
            </a:endParaRPr>
          </a:p>
        </p:txBody>
      </p:sp>
      <p:sp>
        <p:nvSpPr>
          <p:cNvPr id="4" name="Slide Number Placeholder 3"/>
          <p:cNvSpPr>
            <a:spLocks noGrp="1"/>
          </p:cNvSpPr>
          <p:nvPr>
            <p:ph type="sldNum" sz="quarter" idx="13"/>
          </p:nvPr>
        </p:nvSpPr>
        <p:spPr/>
        <p:txBody>
          <a:bodyPr/>
          <a:lstStyle/>
          <a:p>
            <a:pPr>
              <a:defRPr/>
            </a:pPr>
            <a:fld id="{D5DE8D97-2B9B-554D-8D59-F65DEFA4D757}" type="slidenum">
              <a:rPr lang="en-US" smtClean="0">
                <a:solidFill>
                  <a:srgbClr val="000000">
                    <a:tint val="75000"/>
                  </a:srgbClr>
                </a:solidFill>
              </a:rPr>
              <a:pPr>
                <a:defRPr/>
              </a:pPr>
              <a:t>10</a:t>
            </a:fld>
            <a:endParaRPr lang="en-US" dirty="0">
              <a:solidFill>
                <a:srgbClr val="000000">
                  <a:tint val="75000"/>
                </a:srgbClr>
              </a:solidFill>
            </a:endParaRPr>
          </a:p>
        </p:txBody>
      </p:sp>
    </p:spTree>
    <p:extLst>
      <p:ext uri="{BB962C8B-B14F-4D97-AF65-F5344CB8AC3E}">
        <p14:creationId xmlns:p14="http://schemas.microsoft.com/office/powerpoint/2010/main" val="168385436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Inscription (</a:t>
            </a:r>
            <a:r>
              <a:rPr lang="fr-CD" dirty="0" smtClean="0"/>
              <a:t>Éligibilité</a:t>
            </a:r>
            <a:r>
              <a:rPr lang="en-US" dirty="0" smtClean="0"/>
              <a:t>) </a:t>
            </a:r>
            <a:endParaRPr lang="en-US" dirty="0"/>
          </a:p>
        </p:txBody>
      </p:sp>
      <p:sp>
        <p:nvSpPr>
          <p:cNvPr id="3" name="Content Placeholder 2"/>
          <p:cNvSpPr>
            <a:spLocks noGrp="1"/>
          </p:cNvSpPr>
          <p:nvPr>
            <p:ph idx="1"/>
          </p:nvPr>
        </p:nvSpPr>
        <p:spPr/>
        <p:txBody>
          <a:bodyPr/>
          <a:lstStyle/>
          <a:p>
            <a:r>
              <a:rPr lang="fr-CD" sz="3600" b="1" dirty="0" smtClean="0"/>
              <a:t>Critère d’</a:t>
            </a:r>
            <a:r>
              <a:rPr lang="fr-CD" sz="3600" b="1" dirty="0" err="1" smtClean="0"/>
              <a:t>Eligibilite</a:t>
            </a:r>
            <a:endParaRPr lang="fr-CD" sz="3600" b="1" dirty="0" smtClean="0"/>
          </a:p>
          <a:p>
            <a:r>
              <a:rPr lang="fr-CD" sz="3600" dirty="0" smtClean="0"/>
              <a:t>	</a:t>
            </a:r>
            <a:r>
              <a:rPr lang="fr-CD" sz="2400" dirty="0" smtClean="0"/>
              <a:t>Qui peu participer? </a:t>
            </a:r>
            <a:r>
              <a:rPr lang="fr-CD" sz="2400" i="1" dirty="0" err="1" smtClean="0"/>
              <a:t>Who</a:t>
            </a:r>
            <a:r>
              <a:rPr lang="fr-CD" sz="2400" i="1" dirty="0" smtClean="0"/>
              <a:t> </a:t>
            </a:r>
            <a:r>
              <a:rPr lang="fr-CD" sz="2400" i="1" dirty="0" err="1" smtClean="0"/>
              <a:t>can</a:t>
            </a:r>
            <a:r>
              <a:rPr lang="fr-CD" sz="2400" i="1" dirty="0" smtClean="0"/>
              <a:t> </a:t>
            </a:r>
            <a:r>
              <a:rPr lang="fr-CD" sz="2400" i="1" dirty="0" err="1" smtClean="0"/>
              <a:t>participate</a:t>
            </a:r>
            <a:r>
              <a:rPr lang="fr-CD" sz="2400" i="1" dirty="0" smtClean="0"/>
              <a:t>?</a:t>
            </a:r>
          </a:p>
          <a:p>
            <a:pPr marL="838200" lvl="4" indent="-571500"/>
            <a:r>
              <a:rPr lang="fr-CD" sz="2400" dirty="0" smtClean="0"/>
              <a:t>Femmes a âges de procréer (18 – 49) qui reçoivent un service (n’importe quel service) au structure sanitaire ce jour-là </a:t>
            </a:r>
            <a:r>
              <a:rPr lang="fr-CD" sz="2400" i="1" dirty="0" err="1" smtClean="0"/>
              <a:t>Women</a:t>
            </a:r>
            <a:r>
              <a:rPr lang="fr-CD" sz="2400" i="1" dirty="0" smtClean="0"/>
              <a:t> of reproductive </a:t>
            </a:r>
            <a:r>
              <a:rPr lang="fr-CD" sz="2400" i="1" dirty="0" err="1" smtClean="0"/>
              <a:t>age</a:t>
            </a:r>
            <a:r>
              <a:rPr lang="fr-CD" sz="2400" i="1" dirty="0" smtClean="0"/>
              <a:t> (18 – 49) </a:t>
            </a:r>
            <a:r>
              <a:rPr lang="fr-CD" sz="2400" i="1" dirty="0" err="1" smtClean="0"/>
              <a:t>who</a:t>
            </a:r>
            <a:r>
              <a:rPr lang="fr-CD" sz="2400" i="1" dirty="0" smtClean="0"/>
              <a:t> </a:t>
            </a:r>
            <a:r>
              <a:rPr lang="fr-CD" sz="2400" i="1" dirty="0" err="1" smtClean="0"/>
              <a:t>received</a:t>
            </a:r>
            <a:r>
              <a:rPr lang="fr-CD" sz="2400" i="1" dirty="0" smtClean="0"/>
              <a:t> a service (ANY service) at the </a:t>
            </a:r>
            <a:r>
              <a:rPr lang="fr-CD" sz="2400" i="1" dirty="0" err="1" smtClean="0"/>
              <a:t>facility</a:t>
            </a:r>
            <a:r>
              <a:rPr lang="fr-CD" sz="2400" i="1" dirty="0" smtClean="0"/>
              <a:t> </a:t>
            </a:r>
            <a:r>
              <a:rPr lang="fr-CD" sz="2400" i="1" dirty="0" err="1" smtClean="0"/>
              <a:t>that</a:t>
            </a:r>
            <a:r>
              <a:rPr lang="fr-CD" sz="2400" i="1" dirty="0" smtClean="0"/>
              <a:t> </a:t>
            </a:r>
            <a:r>
              <a:rPr lang="fr-CD" sz="2400" i="1" dirty="0" err="1" smtClean="0"/>
              <a:t>day</a:t>
            </a:r>
            <a:r>
              <a:rPr lang="fr-CD" sz="2400" i="1" dirty="0" smtClean="0"/>
              <a:t>.</a:t>
            </a:r>
          </a:p>
          <a:p>
            <a:pPr marL="838200" lvl="4" indent="-571500"/>
            <a:r>
              <a:rPr lang="fr-CD" sz="2400" u="sng" dirty="0" smtClean="0"/>
              <a:t>Ne doit pas </a:t>
            </a:r>
            <a:r>
              <a:rPr lang="fr-CD" sz="2400" dirty="0" smtClean="0"/>
              <a:t>être un service de sante de la reproduction, peut être </a:t>
            </a:r>
            <a:r>
              <a:rPr lang="fr-CD" sz="2400" u="sng" dirty="0" smtClean="0"/>
              <a:t>n’importe quel service</a:t>
            </a:r>
            <a:r>
              <a:rPr lang="fr-CD" sz="2400" dirty="0" smtClean="0"/>
              <a:t>. </a:t>
            </a:r>
            <a:r>
              <a:rPr lang="fr-CD" sz="2400" i="1" dirty="0" err="1" smtClean="0"/>
              <a:t>Does</a:t>
            </a:r>
            <a:r>
              <a:rPr lang="fr-CD" sz="2400" i="1" dirty="0" smtClean="0"/>
              <a:t> NOT </a:t>
            </a:r>
            <a:r>
              <a:rPr lang="fr-CD" sz="2400" i="1" dirty="0" err="1" smtClean="0"/>
              <a:t>need</a:t>
            </a:r>
            <a:r>
              <a:rPr lang="fr-CD" sz="2400" i="1" dirty="0" smtClean="0"/>
              <a:t> to </a:t>
            </a:r>
            <a:r>
              <a:rPr lang="fr-CD" sz="2400" i="1" dirty="0" err="1" smtClean="0"/>
              <a:t>be</a:t>
            </a:r>
            <a:r>
              <a:rPr lang="fr-CD" sz="2400" i="1" dirty="0" smtClean="0"/>
              <a:t> a reproductive </a:t>
            </a:r>
            <a:r>
              <a:rPr lang="fr-CD" sz="2400" i="1" dirty="0" err="1" smtClean="0"/>
              <a:t>health</a:t>
            </a:r>
            <a:r>
              <a:rPr lang="fr-CD" sz="2400" i="1" dirty="0" smtClean="0"/>
              <a:t> service, </a:t>
            </a:r>
            <a:r>
              <a:rPr lang="fr-CD" sz="2400" i="1" dirty="0" err="1" smtClean="0"/>
              <a:t>can</a:t>
            </a:r>
            <a:r>
              <a:rPr lang="fr-CD" sz="2400" i="1" dirty="0" smtClean="0"/>
              <a:t> </a:t>
            </a:r>
            <a:r>
              <a:rPr lang="fr-CD" sz="2400" i="1" dirty="0" err="1" smtClean="0"/>
              <a:t>be</a:t>
            </a:r>
            <a:r>
              <a:rPr lang="fr-CD" sz="2400" i="1" dirty="0" smtClean="0"/>
              <a:t> ANY service.</a:t>
            </a:r>
          </a:p>
          <a:p>
            <a:pPr marL="838200" lvl="4" indent="-571500"/>
            <a:endParaRPr lang="en-US" sz="2400" dirty="0" smtClean="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11</a:t>
            </a:fld>
            <a:endParaRPr lang="en-US"/>
          </a:p>
        </p:txBody>
      </p:sp>
    </p:spTree>
    <p:extLst>
      <p:ext uri="{BB962C8B-B14F-4D97-AF65-F5344CB8AC3E}">
        <p14:creationId xmlns:p14="http://schemas.microsoft.com/office/powerpoint/2010/main" val="31929170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Inscription (</a:t>
            </a:r>
            <a:r>
              <a:rPr lang="en-US" dirty="0" err="1" smtClean="0"/>
              <a:t>Recrutement</a:t>
            </a:r>
            <a:r>
              <a:rPr lang="en-US" dirty="0" smtClean="0"/>
              <a:t>)</a:t>
            </a:r>
            <a:endParaRPr lang="en-US" dirty="0"/>
          </a:p>
        </p:txBody>
      </p:sp>
      <p:sp>
        <p:nvSpPr>
          <p:cNvPr id="3" name="Content Placeholder 2"/>
          <p:cNvSpPr>
            <a:spLocks noGrp="1"/>
          </p:cNvSpPr>
          <p:nvPr>
            <p:ph idx="1"/>
          </p:nvPr>
        </p:nvSpPr>
        <p:spPr>
          <a:xfrm>
            <a:off x="141044" y="1441857"/>
            <a:ext cx="8276127" cy="4547903"/>
          </a:xfrm>
        </p:spPr>
        <p:txBody>
          <a:bodyPr/>
          <a:lstStyle/>
          <a:p>
            <a:pPr marL="723900" lvl="1" indent="-457200">
              <a:buFont typeface="Arial" panose="020B0604020202020204" pitchFamily="34" charset="0"/>
              <a:buChar char="•"/>
            </a:pPr>
            <a:r>
              <a:rPr lang="fr-CD" sz="2800" dirty="0" smtClean="0"/>
              <a:t>Comment identifier une femme l'âge de procréer? </a:t>
            </a:r>
            <a:endParaRPr lang="fr-CD" sz="2800" i="1" dirty="0" smtClean="0"/>
          </a:p>
          <a:p>
            <a:pPr marL="723900" lvl="1" indent="-457200">
              <a:buFont typeface="Arial" panose="020B0604020202020204" pitchFamily="34" charset="0"/>
              <a:buChar char="•"/>
            </a:pPr>
            <a:r>
              <a:rPr lang="fr-CD" sz="2800" dirty="0" smtClean="0"/>
              <a:t>Comment approchez-vous poliment les femmes qui sortent de la structure sanitaire pour demander s’elles voudraient participer dans cet </a:t>
            </a:r>
            <a:r>
              <a:rPr lang="fr-CD" sz="2800" dirty="0" err="1" smtClean="0"/>
              <a:t>enqute</a:t>
            </a:r>
            <a:r>
              <a:rPr lang="fr-CD" sz="2800" dirty="0" smtClean="0"/>
              <a:t>/interview? Que faire si la femme refuse immédiatement? </a:t>
            </a:r>
          </a:p>
          <a:p>
            <a:pPr marL="723900" lvl="1" indent="-457200">
              <a:buFont typeface="Arial" panose="020B0604020202020204" pitchFamily="34" charset="0"/>
              <a:buChar char="•"/>
            </a:pPr>
            <a:r>
              <a:rPr lang="fr-CD" sz="2800" dirty="0" smtClean="0"/>
              <a:t>Dans les paires, pratiquez une explication de l’</a:t>
            </a:r>
            <a:r>
              <a:rPr lang="fr-CD" sz="2800" dirty="0" err="1" smtClean="0"/>
              <a:t>etude</a:t>
            </a:r>
            <a:r>
              <a:rPr lang="fr-CD" sz="2800" dirty="0" smtClean="0"/>
              <a:t> entre vous enfin de recruter les participants</a:t>
            </a:r>
            <a:endParaRPr lang="fr-CD" sz="2800" i="1"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12</a:t>
            </a:fld>
            <a:endParaRPr lang="en-US"/>
          </a:p>
        </p:txBody>
      </p:sp>
    </p:spTree>
    <p:extLst>
      <p:ext uri="{BB962C8B-B14F-4D97-AF65-F5344CB8AC3E}">
        <p14:creationId xmlns:p14="http://schemas.microsoft.com/office/powerpoint/2010/main" val="221088404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Inscription (</a:t>
            </a:r>
            <a:r>
              <a:rPr lang="fr-CD" dirty="0" smtClean="0"/>
              <a:t>Consentement</a:t>
            </a:r>
            <a:r>
              <a:rPr lang="en-US" dirty="0" smtClean="0"/>
              <a:t>)</a:t>
            </a:r>
            <a:endParaRPr lang="en-US" dirty="0"/>
          </a:p>
        </p:txBody>
      </p:sp>
      <p:sp>
        <p:nvSpPr>
          <p:cNvPr id="3" name="Content Placeholder 2"/>
          <p:cNvSpPr>
            <a:spLocks noGrp="1"/>
          </p:cNvSpPr>
          <p:nvPr>
            <p:ph idx="1"/>
          </p:nvPr>
        </p:nvSpPr>
        <p:spPr/>
        <p:txBody>
          <a:bodyPr/>
          <a:lstStyle/>
          <a:p>
            <a:r>
              <a:rPr lang="fr-CD" sz="2800" b="1" dirty="0" smtClean="0"/>
              <a:t>Consentement informe.</a:t>
            </a:r>
            <a:r>
              <a:rPr lang="fr-CD" sz="2800" dirty="0" smtClean="0"/>
              <a:t> – Respect pour les personnes exige que les sujets, dans la mesure où ils sont capables de, reçoivent l’information complet et une opportunité de choisir ce qui sera ou ne sera pas exigé d'eux. </a:t>
            </a:r>
            <a:r>
              <a:rPr lang="fr-FR" sz="2800" dirty="0" smtClean="0"/>
              <a:t> </a:t>
            </a:r>
            <a:r>
              <a:rPr lang="fr-FR" sz="2800" i="1" dirty="0" smtClean="0"/>
              <a:t>R</a:t>
            </a:r>
            <a:r>
              <a:rPr lang="en-US" sz="2800" i="1" dirty="0" err="1" smtClean="0"/>
              <a:t>espect</a:t>
            </a:r>
            <a:r>
              <a:rPr lang="en-US" sz="2800" i="1" dirty="0" smtClean="0"/>
              <a:t> </a:t>
            </a:r>
            <a:r>
              <a:rPr lang="en-US" sz="2800" i="1" dirty="0"/>
              <a:t>for persons requires that subjects, to the degree that they are capable, be given </a:t>
            </a:r>
            <a:r>
              <a:rPr lang="en-US" sz="2800" i="1" dirty="0" smtClean="0"/>
              <a:t>the complete information and opportunity </a:t>
            </a:r>
            <a:r>
              <a:rPr lang="en-US" sz="2800" i="1" dirty="0"/>
              <a:t>to </a:t>
            </a:r>
            <a:r>
              <a:rPr lang="en-US" sz="2800" i="1" dirty="0" smtClean="0"/>
              <a:t>choose what shall or shall not be required of them.</a:t>
            </a:r>
          </a:p>
          <a:p>
            <a:endParaRPr lang="en-US" sz="36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13</a:t>
            </a:fld>
            <a:endParaRPr lang="en-US"/>
          </a:p>
        </p:txBody>
      </p:sp>
    </p:spTree>
    <p:extLst>
      <p:ext uri="{BB962C8B-B14F-4D97-AF65-F5344CB8AC3E}">
        <p14:creationId xmlns:p14="http://schemas.microsoft.com/office/powerpoint/2010/main" val="47648418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Inscription (</a:t>
            </a:r>
            <a:r>
              <a:rPr lang="en-US" dirty="0" err="1" smtClean="0"/>
              <a:t>Consentement</a:t>
            </a:r>
            <a:r>
              <a:rPr lang="en-US" dirty="0" smtClean="0"/>
              <a:t>)</a:t>
            </a:r>
            <a:endParaRPr lang="en-US" dirty="0"/>
          </a:p>
        </p:txBody>
      </p:sp>
      <p:sp>
        <p:nvSpPr>
          <p:cNvPr id="3" name="Content Placeholder 2"/>
          <p:cNvSpPr>
            <a:spLocks noGrp="1"/>
          </p:cNvSpPr>
          <p:nvPr>
            <p:ph idx="1"/>
          </p:nvPr>
        </p:nvSpPr>
        <p:spPr>
          <a:xfrm>
            <a:off x="141044" y="1234179"/>
            <a:ext cx="8276127" cy="4547903"/>
          </a:xfrm>
        </p:spPr>
        <p:txBody>
          <a:bodyPr/>
          <a:lstStyle/>
          <a:p>
            <a:r>
              <a:rPr lang="fr-CD" sz="2800" dirty="0" smtClean="0"/>
              <a:t>Il y a deux parties au consentement éclairés</a:t>
            </a:r>
            <a:r>
              <a:rPr lang="fr-CD" sz="2800" b="1" dirty="0" smtClean="0"/>
              <a:t>:</a:t>
            </a:r>
          </a:p>
          <a:p>
            <a:pPr marL="342900" indent="-342900">
              <a:buClr>
                <a:schemeClr val="tx2"/>
              </a:buClr>
              <a:buFont typeface="+mj-lt"/>
              <a:buAutoNum type="arabicPeriod"/>
            </a:pPr>
            <a:r>
              <a:rPr lang="fr-CD" sz="2800" dirty="0" smtClean="0"/>
              <a:t>Le premier est </a:t>
            </a:r>
            <a:r>
              <a:rPr lang="fr-CD" sz="2800" b="1" u="sng" dirty="0" smtClean="0"/>
              <a:t>le processus </a:t>
            </a:r>
            <a:r>
              <a:rPr lang="fr-CD" sz="2800" dirty="0" smtClean="0"/>
              <a:t>consistant à fournir de l'information aux répondants potentiels. </a:t>
            </a:r>
          </a:p>
          <a:p>
            <a:pPr marL="342900" indent="-342900">
              <a:buClr>
                <a:schemeClr val="tx2"/>
              </a:buClr>
              <a:buFont typeface="+mj-lt"/>
              <a:buAutoNum type="arabicPeriod"/>
            </a:pPr>
            <a:r>
              <a:rPr lang="fr-CD" sz="2800" dirty="0" smtClean="0"/>
              <a:t>Le seconde, est documentation que le processus a eu lieu et est un enregistrement de l'accord des sujets à participer à l'étude. </a:t>
            </a:r>
            <a:endParaRPr lang="en-US" sz="24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14</a:t>
            </a:fld>
            <a:endParaRPr lang="en-US"/>
          </a:p>
        </p:txBody>
      </p:sp>
      <p:pic>
        <p:nvPicPr>
          <p:cNvPr id="10" name="Picture 9"/>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1376" y="3976043"/>
            <a:ext cx="9144000" cy="2372980"/>
          </a:xfrm>
          <a:prstGeom prst="rect">
            <a:avLst/>
          </a:prstGeom>
        </p:spPr>
      </p:pic>
      <p:sp>
        <p:nvSpPr>
          <p:cNvPr id="8" name="Curved Left Arrow 7"/>
          <p:cNvSpPr/>
          <p:nvPr/>
        </p:nvSpPr>
        <p:spPr>
          <a:xfrm>
            <a:off x="8417171" y="2438400"/>
            <a:ext cx="758205" cy="2209800"/>
          </a:xfrm>
          <a:prstGeom prst="curvedLef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latin typeface="Gill Sans Infant Std"/>
              <a:cs typeface="Gill Sans Infant Std"/>
            </a:endParaRPr>
          </a:p>
        </p:txBody>
      </p:sp>
      <p:sp>
        <p:nvSpPr>
          <p:cNvPr id="9" name="Down Arrow 8"/>
          <p:cNvSpPr/>
          <p:nvPr/>
        </p:nvSpPr>
        <p:spPr>
          <a:xfrm>
            <a:off x="762000" y="4011754"/>
            <a:ext cx="381000" cy="1752600"/>
          </a:xfrm>
          <a:prstGeom prst="down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spTree>
    <p:extLst>
      <p:ext uri="{BB962C8B-B14F-4D97-AF65-F5344CB8AC3E}">
        <p14:creationId xmlns:p14="http://schemas.microsoft.com/office/powerpoint/2010/main" val="99554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3258" y="1295400"/>
            <a:ext cx="8410775" cy="5145619"/>
          </a:xfrm>
        </p:spPr>
        <p:txBody>
          <a:bodyPr/>
          <a:lstStyle/>
          <a:p>
            <a:r>
              <a:rPr lang="fr-CD" sz="3200" dirty="0" smtClean="0"/>
              <a:t>Meilleurs Pratiques </a:t>
            </a:r>
            <a:r>
              <a:rPr lang="fr-CD" sz="3200" i="1" dirty="0" smtClean="0"/>
              <a:t>Best Practices</a:t>
            </a:r>
            <a:r>
              <a:rPr lang="fr-CD" sz="3200" dirty="0" smtClean="0"/>
              <a:t>:</a:t>
            </a:r>
          </a:p>
          <a:p>
            <a:pPr marL="571500" indent="-571500">
              <a:buClr>
                <a:schemeClr val="tx2"/>
              </a:buClr>
              <a:buFont typeface="Wingdings" panose="05000000000000000000" pitchFamily="2" charset="2"/>
              <a:buChar char="§"/>
            </a:pPr>
            <a:r>
              <a:rPr lang="fr-CD" sz="3200" dirty="0" smtClean="0"/>
              <a:t>Présentez-vous, expliquez l’</a:t>
            </a:r>
            <a:r>
              <a:rPr lang="fr-CD" sz="3200" dirty="0" err="1" smtClean="0"/>
              <a:t>etude</a:t>
            </a:r>
            <a:r>
              <a:rPr lang="fr-CD" sz="3200" dirty="0" smtClean="0"/>
              <a:t>. </a:t>
            </a:r>
          </a:p>
          <a:p>
            <a:pPr marL="571500" indent="-571500">
              <a:buClr>
                <a:schemeClr val="tx2"/>
              </a:buClr>
              <a:buFont typeface="Wingdings" panose="05000000000000000000" pitchFamily="2" charset="2"/>
              <a:buChar char="§"/>
            </a:pPr>
            <a:r>
              <a:rPr lang="fr-CD" sz="3200" dirty="0" smtClean="0"/>
              <a:t>Lire le fiche de consentement mot par mot (pas de paraphrase!) </a:t>
            </a:r>
          </a:p>
          <a:p>
            <a:pPr marL="571500" indent="-571500">
              <a:buClr>
                <a:schemeClr val="tx2"/>
              </a:buClr>
              <a:buFont typeface="Wingdings" panose="05000000000000000000" pitchFamily="2" charset="2"/>
              <a:buChar char="§"/>
            </a:pPr>
            <a:r>
              <a:rPr lang="fr-CD" sz="3200" dirty="0" smtClean="0"/>
              <a:t>Laissez du temps et invitez des questions s’il y en a. </a:t>
            </a:r>
          </a:p>
          <a:p>
            <a:pPr marL="571500" indent="-571500">
              <a:buClr>
                <a:schemeClr val="tx2"/>
              </a:buClr>
              <a:buFont typeface="Wingdings" panose="05000000000000000000" pitchFamily="2" charset="2"/>
              <a:buChar char="§"/>
            </a:pPr>
            <a:r>
              <a:rPr lang="fr-CD" sz="3200" dirty="0" smtClean="0"/>
              <a:t>Participation est volontaire et peut se terminer a tout moment. </a:t>
            </a:r>
            <a:endParaRPr lang="fr-CD" sz="3200" i="1" dirty="0" smtClean="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15</a:t>
            </a:fld>
            <a:endParaRPr lang="en-US"/>
          </a:p>
        </p:txBody>
      </p:sp>
      <p:sp>
        <p:nvSpPr>
          <p:cNvPr id="7" name="Title 1"/>
          <p:cNvSpPr>
            <a:spLocks noGrp="1"/>
          </p:cNvSpPr>
          <p:nvPr>
            <p:ph type="title"/>
          </p:nvPr>
        </p:nvSpPr>
        <p:spPr/>
        <p:txBody>
          <a:bodyPr/>
          <a:lstStyle/>
          <a:p>
            <a:r>
              <a:rPr lang="en-US" dirty="0" smtClean="0"/>
              <a:t>Inscription (</a:t>
            </a:r>
            <a:r>
              <a:rPr lang="en-US" dirty="0" err="1" smtClean="0"/>
              <a:t>Consentement</a:t>
            </a:r>
            <a:r>
              <a:rPr lang="en-US" dirty="0" smtClean="0"/>
              <a:t>)</a:t>
            </a:r>
            <a:endParaRPr lang="en-US" dirty="0"/>
          </a:p>
        </p:txBody>
      </p:sp>
    </p:spTree>
    <p:extLst>
      <p:ext uri="{BB962C8B-B14F-4D97-AF65-F5344CB8AC3E}">
        <p14:creationId xmlns:p14="http://schemas.microsoft.com/office/powerpoint/2010/main" val="45188987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12057" y="143329"/>
            <a:ext cx="8229600" cy="855663"/>
          </a:xfrm>
        </p:spPr>
        <p:txBody>
          <a:bodyPr/>
          <a:lstStyle/>
          <a:p>
            <a:r>
              <a:rPr lang="en-US" dirty="0" err="1" smtClean="0"/>
              <a:t>Consentement</a:t>
            </a:r>
            <a:r>
              <a:rPr lang="en-US" dirty="0" smtClean="0"/>
              <a:t> </a:t>
            </a:r>
            <a:r>
              <a:rPr lang="en-US" dirty="0" err="1" smtClean="0"/>
              <a:t>Eclaire</a:t>
            </a:r>
            <a:r>
              <a:rPr lang="en-US" dirty="0" smtClean="0"/>
              <a:t> - Quiz</a:t>
            </a:r>
            <a:endParaRPr lang="en-US" dirty="0"/>
          </a:p>
        </p:txBody>
      </p:sp>
      <p:sp>
        <p:nvSpPr>
          <p:cNvPr id="3" name="Content Placeholder 2"/>
          <p:cNvSpPr>
            <a:spLocks noGrp="1"/>
          </p:cNvSpPr>
          <p:nvPr>
            <p:ph idx="1"/>
          </p:nvPr>
        </p:nvSpPr>
        <p:spPr>
          <a:xfrm>
            <a:off x="402188" y="1233779"/>
            <a:ext cx="8229600" cy="4169912"/>
          </a:xfrm>
        </p:spPr>
        <p:txBody>
          <a:bodyPr/>
          <a:lstStyle/>
          <a:p>
            <a:pPr marL="457200" indent="-457200">
              <a:buAutoNum type="arabicPeriod"/>
            </a:pPr>
            <a:r>
              <a:rPr lang="en-US" sz="2600" dirty="0" err="1" smtClean="0"/>
              <a:t>Consentement</a:t>
            </a:r>
            <a:r>
              <a:rPr lang="en-US" sz="2600" dirty="0" smtClean="0"/>
              <a:t> </a:t>
            </a:r>
            <a:r>
              <a:rPr lang="en-US" sz="2600" dirty="0" err="1" smtClean="0"/>
              <a:t>eclaire</a:t>
            </a:r>
            <a:r>
              <a:rPr lang="en-US" sz="2600" dirty="0" smtClean="0"/>
              <a:t> </a:t>
            </a:r>
            <a:r>
              <a:rPr lang="en-US" sz="2600" dirty="0" err="1" smtClean="0"/>
              <a:t>signifie</a:t>
            </a:r>
            <a:r>
              <a:rPr lang="en-US" sz="2600" dirty="0" smtClean="0"/>
              <a:t> que les participants </a:t>
            </a:r>
            <a:r>
              <a:rPr lang="en-US" sz="2600" dirty="0" err="1" smtClean="0"/>
              <a:t>potentiels</a:t>
            </a:r>
            <a:r>
              <a:rPr lang="en-US" sz="2600" dirty="0" smtClean="0"/>
              <a:t> </a:t>
            </a:r>
            <a:r>
              <a:rPr lang="en-US" sz="2600" dirty="0" err="1" smtClean="0"/>
              <a:t>ont</a:t>
            </a:r>
            <a:r>
              <a:rPr lang="en-US" sz="2600" dirty="0" smtClean="0"/>
              <a:t> </a:t>
            </a:r>
            <a:r>
              <a:rPr lang="en-US" sz="2600" dirty="0" err="1" smtClean="0"/>
              <a:t>compris</a:t>
            </a:r>
            <a:r>
              <a:rPr lang="en-US" sz="2600" dirty="0" smtClean="0"/>
              <a:t> et </a:t>
            </a:r>
            <a:r>
              <a:rPr lang="en-US" sz="2600" dirty="0" err="1" smtClean="0"/>
              <a:t>ont</a:t>
            </a:r>
            <a:r>
              <a:rPr lang="en-US" sz="2600" dirty="0" smtClean="0"/>
              <a:t> </a:t>
            </a:r>
            <a:r>
              <a:rPr lang="en-US" sz="2600" dirty="0" err="1" smtClean="0"/>
              <a:t>donne</a:t>
            </a:r>
            <a:r>
              <a:rPr lang="en-US" sz="2600" dirty="0" smtClean="0"/>
              <a:t> </a:t>
            </a:r>
            <a:r>
              <a:rPr lang="en-US" sz="2600" dirty="0" err="1" smtClean="0"/>
              <a:t>leur</a:t>
            </a:r>
            <a:r>
              <a:rPr lang="en-US" sz="2600" dirty="0" smtClean="0"/>
              <a:t> </a:t>
            </a:r>
            <a:r>
              <a:rPr lang="en-US" sz="2600" dirty="0" err="1" smtClean="0"/>
              <a:t>consentement</a:t>
            </a:r>
            <a:r>
              <a:rPr lang="en-US" sz="2600" dirty="0" smtClean="0"/>
              <a:t> a </a:t>
            </a:r>
            <a:r>
              <a:rPr lang="en-US" sz="2600" dirty="0" err="1" smtClean="0"/>
              <a:t>participater</a:t>
            </a:r>
            <a:r>
              <a:rPr lang="en-US" sz="2600" dirty="0" smtClean="0"/>
              <a:t> </a:t>
            </a:r>
            <a:r>
              <a:rPr lang="en-US" sz="2600" dirty="0" err="1" smtClean="0"/>
              <a:t>dans</a:t>
            </a:r>
            <a:r>
              <a:rPr lang="en-US" sz="2600" dirty="0" smtClean="0"/>
              <a:t> </a:t>
            </a:r>
            <a:r>
              <a:rPr lang="en-US" sz="2600" dirty="0" err="1" smtClean="0"/>
              <a:t>l’etude</a:t>
            </a:r>
            <a:r>
              <a:rPr lang="en-US" sz="2600" dirty="0" smtClean="0"/>
              <a:t> de recherché. </a:t>
            </a:r>
          </a:p>
          <a:p>
            <a:pPr marL="457200" indent="-457200">
              <a:buAutoNum type="arabicPeriod"/>
            </a:pPr>
            <a:r>
              <a:rPr lang="fr-FR" sz="2600" dirty="0" smtClean="0"/>
              <a:t>Il </a:t>
            </a:r>
            <a:r>
              <a:rPr lang="fr-FR" sz="2600" dirty="0"/>
              <a:t>est correct de ne pas lire le document de consentement au participant s'il n'y a pas de </a:t>
            </a:r>
            <a:r>
              <a:rPr lang="fr-FR" sz="2600" dirty="0" smtClean="0"/>
              <a:t>temps. </a:t>
            </a:r>
          </a:p>
          <a:p>
            <a:pPr marL="457200" indent="-457200">
              <a:buAutoNum type="arabicPeriod"/>
            </a:pPr>
            <a:r>
              <a:rPr lang="fr-FR" sz="2600" dirty="0" smtClean="0"/>
              <a:t>Le </a:t>
            </a:r>
            <a:r>
              <a:rPr lang="fr-FR" sz="2600" dirty="0"/>
              <a:t>participant devrait être autorisé à poser une seule question avant le </a:t>
            </a:r>
            <a:r>
              <a:rPr lang="fr-FR" sz="2600" dirty="0" smtClean="0"/>
              <a:t>consentement. </a:t>
            </a:r>
            <a:endParaRPr lang="en-US" sz="2600" dirty="0"/>
          </a:p>
          <a:p>
            <a:pPr marL="457200" indent="-457200">
              <a:buAutoNum type="arabicPeriod"/>
            </a:pPr>
            <a:r>
              <a:rPr lang="fr-FR" sz="2600" dirty="0" smtClean="0"/>
              <a:t>Il </a:t>
            </a:r>
            <a:r>
              <a:rPr lang="fr-FR" sz="2600" dirty="0"/>
              <a:t>est acceptable pour l'intervieweur de signer pour le participant si elle est une famille ou un parent du participant à l'étude sans avoir lu le formulaire de consentement</a:t>
            </a:r>
            <a:r>
              <a:rPr lang="fr-FR" sz="2600" dirty="0" smtClean="0"/>
              <a:t>?</a:t>
            </a:r>
            <a:r>
              <a:rPr lang="en-US" sz="2600" i="1" dirty="0" smtClean="0"/>
              <a:t> </a:t>
            </a:r>
            <a:endParaRPr lang="en-US" sz="2600" i="1" dirty="0" smtClean="0">
              <a:solidFill>
                <a:srgbClr val="FF0000"/>
              </a:solidFill>
            </a:endParaRPr>
          </a:p>
          <a:p>
            <a:pPr marL="0" indent="0">
              <a:buNone/>
            </a:pPr>
            <a:endParaRPr lang="en-US" sz="2600" dirty="0"/>
          </a:p>
        </p:txBody>
      </p:sp>
      <p:sp>
        <p:nvSpPr>
          <p:cNvPr id="4" name="Slide Number Placeholder 3"/>
          <p:cNvSpPr>
            <a:spLocks noGrp="1"/>
          </p:cNvSpPr>
          <p:nvPr>
            <p:ph type="sldNum" sz="quarter" idx="10"/>
          </p:nvPr>
        </p:nvSpPr>
        <p:spPr/>
        <p:txBody>
          <a:bodyPr/>
          <a:lstStyle/>
          <a:p>
            <a:pPr>
              <a:defRPr/>
            </a:pPr>
            <a:fld id="{F6A73DB1-3925-164B-B490-8993FFD18E9A}" type="slidenum">
              <a:rPr lang="en-US" smtClean="0"/>
              <a:pPr>
                <a:defRPr/>
              </a:pPr>
              <a:t>16</a:t>
            </a:fld>
            <a:endParaRPr lang="en-US" dirty="0"/>
          </a:p>
        </p:txBody>
      </p:sp>
      <p:sp>
        <p:nvSpPr>
          <p:cNvPr id="5" name="TextBox 4"/>
          <p:cNvSpPr txBox="1"/>
          <p:nvPr/>
        </p:nvSpPr>
        <p:spPr>
          <a:xfrm rot="20005060">
            <a:off x="6137791" y="1955509"/>
            <a:ext cx="1165825" cy="430887"/>
          </a:xfrm>
          <a:prstGeom prst="rect">
            <a:avLst/>
          </a:prstGeom>
          <a:noFill/>
        </p:spPr>
        <p:txBody>
          <a:bodyPr wrap="square" lIns="0" tIns="0" rIns="0" bIns="0" rtlCol="0">
            <a:spAutoFit/>
          </a:bodyPr>
          <a:lstStyle/>
          <a:p>
            <a:r>
              <a:rPr lang="en-US" sz="2800" b="1" dirty="0" smtClean="0">
                <a:solidFill>
                  <a:srgbClr val="FF0000"/>
                </a:solidFill>
                <a:latin typeface="Gill Sans Infant Std"/>
                <a:cs typeface="Gill Sans Infant Std"/>
              </a:rPr>
              <a:t>VRAI</a:t>
            </a:r>
          </a:p>
        </p:txBody>
      </p:sp>
      <p:sp>
        <p:nvSpPr>
          <p:cNvPr id="6" name="TextBox 5"/>
          <p:cNvSpPr txBox="1"/>
          <p:nvPr/>
        </p:nvSpPr>
        <p:spPr>
          <a:xfrm rot="20005060">
            <a:off x="7319824" y="2409022"/>
            <a:ext cx="1165825" cy="430887"/>
          </a:xfrm>
          <a:prstGeom prst="rect">
            <a:avLst/>
          </a:prstGeom>
          <a:noFill/>
        </p:spPr>
        <p:txBody>
          <a:bodyPr wrap="square" lIns="0" tIns="0" rIns="0" bIns="0" rtlCol="0">
            <a:spAutoFit/>
          </a:bodyPr>
          <a:lstStyle/>
          <a:p>
            <a:r>
              <a:rPr lang="en-US" sz="2800" b="1" dirty="0" smtClean="0">
                <a:solidFill>
                  <a:srgbClr val="FF0000"/>
                </a:solidFill>
                <a:latin typeface="Gill Sans Infant Std"/>
                <a:cs typeface="Gill Sans Infant Std"/>
              </a:rPr>
              <a:t>FAUT</a:t>
            </a:r>
          </a:p>
        </p:txBody>
      </p:sp>
      <p:sp>
        <p:nvSpPr>
          <p:cNvPr id="7" name="TextBox 6"/>
          <p:cNvSpPr txBox="1"/>
          <p:nvPr/>
        </p:nvSpPr>
        <p:spPr>
          <a:xfrm rot="20005060">
            <a:off x="5150547" y="3769560"/>
            <a:ext cx="1165825" cy="430887"/>
          </a:xfrm>
          <a:prstGeom prst="rect">
            <a:avLst/>
          </a:prstGeom>
          <a:noFill/>
        </p:spPr>
        <p:txBody>
          <a:bodyPr wrap="square" lIns="0" tIns="0" rIns="0" bIns="0" rtlCol="0">
            <a:spAutoFit/>
          </a:bodyPr>
          <a:lstStyle/>
          <a:p>
            <a:r>
              <a:rPr lang="en-US" sz="2800" b="1" dirty="0" smtClean="0">
                <a:solidFill>
                  <a:srgbClr val="FF0000"/>
                </a:solidFill>
                <a:latin typeface="Gill Sans Infant Std"/>
                <a:cs typeface="Gill Sans Infant Std"/>
              </a:rPr>
              <a:t>FAUT</a:t>
            </a:r>
          </a:p>
        </p:txBody>
      </p:sp>
      <p:sp>
        <p:nvSpPr>
          <p:cNvPr id="8" name="TextBox 7"/>
          <p:cNvSpPr txBox="1"/>
          <p:nvPr/>
        </p:nvSpPr>
        <p:spPr>
          <a:xfrm rot="20005060">
            <a:off x="3006590" y="5423034"/>
            <a:ext cx="1165825" cy="430887"/>
          </a:xfrm>
          <a:prstGeom prst="rect">
            <a:avLst/>
          </a:prstGeom>
          <a:noFill/>
        </p:spPr>
        <p:txBody>
          <a:bodyPr wrap="square" lIns="0" tIns="0" rIns="0" bIns="0" rtlCol="0">
            <a:spAutoFit/>
          </a:bodyPr>
          <a:lstStyle/>
          <a:p>
            <a:r>
              <a:rPr lang="en-US" sz="2800" b="1" dirty="0" smtClean="0">
                <a:solidFill>
                  <a:srgbClr val="FF0000"/>
                </a:solidFill>
                <a:latin typeface="Gill Sans Infant Std"/>
                <a:cs typeface="Gill Sans Infant Std"/>
              </a:rPr>
              <a:t>FAUT</a:t>
            </a:r>
          </a:p>
        </p:txBody>
      </p:sp>
      <p:sp>
        <p:nvSpPr>
          <p:cNvPr id="9" name="Date Placeholder 8"/>
          <p:cNvSpPr>
            <a:spLocks noGrp="1"/>
          </p:cNvSpPr>
          <p:nvPr>
            <p:ph type="dt" sz="half" idx="10"/>
          </p:nvPr>
        </p:nvSpPr>
        <p:spPr/>
        <p:txBody>
          <a:bodyPr/>
          <a:lstStyle/>
          <a:p>
            <a:r>
              <a:rPr lang="en-US" smtClean="0"/>
              <a:t>January 2017</a:t>
            </a:r>
            <a:endParaRPr lang="en-US" dirty="0"/>
          </a:p>
        </p:txBody>
      </p:sp>
      <p:sp>
        <p:nvSpPr>
          <p:cNvPr id="10" name="Footer Placeholder 9"/>
          <p:cNvSpPr>
            <a:spLocks noGrp="1"/>
          </p:cNvSpPr>
          <p:nvPr>
            <p:ph type="ftr" sz="quarter" idx="11"/>
          </p:nvPr>
        </p:nvSpPr>
        <p:spPr/>
        <p:txBody>
          <a:bodyPr/>
          <a:lstStyle/>
          <a:p>
            <a:r>
              <a:rPr lang="en-US" smtClean="0"/>
              <a:t>Client Exit Interview Training, DRC</a:t>
            </a:r>
            <a:endParaRPr lang="en-US"/>
          </a:p>
        </p:txBody>
      </p:sp>
    </p:spTree>
    <p:extLst>
      <p:ext uri="{BB962C8B-B14F-4D97-AF65-F5344CB8AC3E}">
        <p14:creationId xmlns:p14="http://schemas.microsoft.com/office/powerpoint/2010/main" val="341168999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Confidentialite</a:t>
            </a:r>
            <a:endParaRPr lang="en-US" dirty="0"/>
          </a:p>
        </p:txBody>
      </p:sp>
      <p:sp>
        <p:nvSpPr>
          <p:cNvPr id="3" name="Content Placeholder 2"/>
          <p:cNvSpPr>
            <a:spLocks noGrp="1"/>
          </p:cNvSpPr>
          <p:nvPr>
            <p:ph idx="1"/>
          </p:nvPr>
        </p:nvSpPr>
        <p:spPr/>
        <p:txBody>
          <a:bodyPr/>
          <a:lstStyle/>
          <a:p>
            <a:r>
              <a:rPr lang="fr-CD" sz="2800" dirty="0" smtClean="0"/>
              <a:t>Confidentialité concerne le traitement d’information que l’individu a partage dans une relation de confiance et avec une expectation que l’information ne va pas être partage avec des autres, d'une manière qui est incompatible avec la compréhension de la divulgation initiale sans autorisation. </a:t>
            </a:r>
            <a:r>
              <a:rPr lang="fr-FR" sz="2800" i="1" dirty="0" err="1" smtClean="0"/>
              <a:t>Confidentiality</a:t>
            </a:r>
            <a:r>
              <a:rPr lang="fr-FR" sz="2800" i="1" dirty="0" smtClean="0"/>
              <a:t> </a:t>
            </a:r>
            <a:r>
              <a:rPr lang="en-US" sz="2800" i="1" dirty="0" smtClean="0"/>
              <a:t>pertains </a:t>
            </a:r>
            <a:r>
              <a:rPr lang="en-US" sz="2800" i="1" dirty="0"/>
              <a:t>to the treatment of information that an individual has disclosed in a relationship of trust and with the expectation that it will </a:t>
            </a:r>
            <a:r>
              <a:rPr lang="en-US" sz="2800" i="1" u="sng" dirty="0"/>
              <a:t>not be </a:t>
            </a:r>
            <a:r>
              <a:rPr lang="en-US" sz="2800" i="1" u="sng" dirty="0" smtClean="0"/>
              <a:t>shared with others</a:t>
            </a:r>
            <a:r>
              <a:rPr lang="en-US" sz="2800" i="1" dirty="0"/>
              <a:t>, in ways that are </a:t>
            </a:r>
            <a:r>
              <a:rPr lang="en-US" sz="2800" i="1" u="sng" dirty="0"/>
              <a:t>inconsistent with the understanding of the original disclosure without permission.</a:t>
            </a:r>
          </a:p>
          <a:p>
            <a:endParaRPr lang="en-US" sz="2800" dirty="0" smtClean="0"/>
          </a:p>
          <a:p>
            <a:endParaRPr lang="en-US" sz="28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17</a:t>
            </a:fld>
            <a:endParaRPr lang="en-US"/>
          </a:p>
        </p:txBody>
      </p:sp>
    </p:spTree>
    <p:extLst>
      <p:ext uri="{BB962C8B-B14F-4D97-AF65-F5344CB8AC3E}">
        <p14:creationId xmlns:p14="http://schemas.microsoft.com/office/powerpoint/2010/main" val="239708467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D" altLang="en-US" dirty="0" smtClean="0"/>
              <a:t>Confidentialité</a:t>
            </a:r>
            <a:endParaRPr lang="fr-CD"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18</a:t>
            </a:fld>
            <a:endParaRPr lang="en-US"/>
          </a:p>
        </p:txBody>
      </p:sp>
      <p:sp>
        <p:nvSpPr>
          <p:cNvPr id="7" name="Rectangle 3"/>
          <p:cNvSpPr>
            <a:spLocks noGrp="1"/>
          </p:cNvSpPr>
          <p:nvPr>
            <p:ph idx="1"/>
          </p:nvPr>
        </p:nvSpPr>
        <p:spPr>
          <a:xfrm>
            <a:off x="299447" y="1295400"/>
            <a:ext cx="8276127" cy="4547903"/>
          </a:xfrm>
        </p:spPr>
        <p:txBody>
          <a:bodyPr/>
          <a:lstStyle/>
          <a:p>
            <a:pPr eaLnBrk="1" hangingPunct="1"/>
            <a:r>
              <a:rPr lang="en-US" altLang="en-US" sz="2000" dirty="0" smtClean="0"/>
              <a:t>Information </a:t>
            </a:r>
            <a:r>
              <a:rPr lang="fr-CD" altLang="en-US" sz="2000" dirty="0" smtClean="0"/>
              <a:t>n’est jamais partage en dehors de l’endroit ou il était obtenu. Information </a:t>
            </a:r>
            <a:r>
              <a:rPr lang="fr-CD" altLang="en-US" sz="2000" dirty="0" err="1" smtClean="0"/>
              <a:t>is</a:t>
            </a:r>
            <a:r>
              <a:rPr lang="fr-CD" altLang="en-US" sz="2000" dirty="0" smtClean="0"/>
              <a:t> </a:t>
            </a:r>
            <a:r>
              <a:rPr lang="fr-CD" altLang="en-US" sz="2000" dirty="0" err="1" smtClean="0"/>
              <a:t>never</a:t>
            </a:r>
            <a:r>
              <a:rPr lang="fr-CD" altLang="en-US" sz="2000" dirty="0" smtClean="0"/>
              <a:t> </a:t>
            </a:r>
            <a:r>
              <a:rPr lang="fr-CD" altLang="en-US" sz="2000" dirty="0" err="1" smtClean="0"/>
              <a:t>shared</a:t>
            </a:r>
            <a:r>
              <a:rPr lang="fr-CD" altLang="en-US" sz="2000" dirty="0" smtClean="0"/>
              <a:t> </a:t>
            </a:r>
            <a:r>
              <a:rPr lang="fr-CD" altLang="en-US" sz="2000" dirty="0" err="1" smtClean="0"/>
              <a:t>outside</a:t>
            </a:r>
            <a:r>
              <a:rPr lang="fr-CD" altLang="en-US" sz="2000" dirty="0" smtClean="0"/>
              <a:t> the setting </a:t>
            </a:r>
            <a:r>
              <a:rPr lang="fr-CD" altLang="en-US" sz="2000" dirty="0" err="1" smtClean="0"/>
              <a:t>where</a:t>
            </a:r>
            <a:r>
              <a:rPr lang="fr-CD" altLang="en-US" sz="2000" dirty="0" smtClean="0"/>
              <a:t> </a:t>
            </a:r>
            <a:r>
              <a:rPr lang="fr-CD" altLang="en-US" sz="2000" dirty="0" err="1" smtClean="0"/>
              <a:t>it</a:t>
            </a:r>
            <a:r>
              <a:rPr lang="fr-CD" altLang="en-US" sz="2000" dirty="0" smtClean="0"/>
              <a:t> </a:t>
            </a:r>
            <a:r>
              <a:rPr lang="fr-CD" altLang="en-US" sz="2000" dirty="0" err="1" smtClean="0"/>
              <a:t>was</a:t>
            </a:r>
            <a:r>
              <a:rPr lang="fr-CD" altLang="en-US" sz="2000" dirty="0" smtClean="0"/>
              <a:t> </a:t>
            </a:r>
            <a:r>
              <a:rPr lang="fr-CD" altLang="en-US" sz="2000" dirty="0" err="1" smtClean="0"/>
              <a:t>obtained</a:t>
            </a:r>
            <a:r>
              <a:rPr lang="fr-CD" altLang="en-US" sz="2000" dirty="0" smtClean="0"/>
              <a:t>. </a:t>
            </a:r>
          </a:p>
          <a:p>
            <a:pPr eaLnBrk="1" hangingPunct="1"/>
            <a:endParaRPr lang="fr-CD" altLang="en-US" sz="2000" dirty="0" smtClean="0"/>
          </a:p>
          <a:p>
            <a:pPr eaLnBrk="1" hangingPunct="1"/>
            <a:r>
              <a:rPr lang="fr-CD" altLang="en-US" sz="2000" dirty="0" smtClean="0"/>
              <a:t>Confidentialité de participant </a:t>
            </a:r>
            <a:r>
              <a:rPr lang="fr-CD" altLang="en-US" sz="2000" i="1" dirty="0" err="1" smtClean="0"/>
              <a:t>Participant</a:t>
            </a:r>
            <a:r>
              <a:rPr lang="fr-CD" altLang="en-US" sz="2000" i="1" dirty="0" smtClean="0"/>
              <a:t> </a:t>
            </a:r>
            <a:r>
              <a:rPr lang="fr-CD" altLang="en-US" sz="2000" i="1" dirty="0" err="1" smtClean="0"/>
              <a:t>confidentiality</a:t>
            </a:r>
            <a:r>
              <a:rPr lang="fr-CD" altLang="en-US" sz="2000" dirty="0" smtClean="0"/>
              <a:t>:</a:t>
            </a:r>
          </a:p>
          <a:p>
            <a:pPr lvl="1" eaLnBrk="1" hangingPunct="1"/>
            <a:r>
              <a:rPr lang="fr-CD" altLang="en-US" sz="2000" dirty="0" smtClean="0"/>
              <a:t>Les noms ne vont pas être collecte ou enregistre. </a:t>
            </a:r>
            <a:r>
              <a:rPr lang="fr-CD" altLang="en-US" sz="2000" i="1" dirty="0" err="1" smtClean="0"/>
              <a:t>Names</a:t>
            </a:r>
            <a:r>
              <a:rPr lang="fr-CD" altLang="en-US" sz="2000" i="1" dirty="0" smtClean="0"/>
              <a:t> </a:t>
            </a:r>
            <a:r>
              <a:rPr lang="fr-CD" altLang="en-US" sz="2000" i="1" dirty="0" err="1" smtClean="0"/>
              <a:t>will</a:t>
            </a:r>
            <a:r>
              <a:rPr lang="fr-CD" altLang="en-US" sz="2000" i="1" dirty="0" smtClean="0"/>
              <a:t> not </a:t>
            </a:r>
            <a:r>
              <a:rPr lang="fr-CD" altLang="en-US" sz="2000" i="1" dirty="0" err="1" smtClean="0"/>
              <a:t>be</a:t>
            </a:r>
            <a:r>
              <a:rPr lang="fr-CD" altLang="en-US" sz="2000" i="1" dirty="0" smtClean="0"/>
              <a:t> </a:t>
            </a:r>
            <a:r>
              <a:rPr lang="fr-CD" altLang="en-US" sz="2000" i="1" dirty="0" err="1" smtClean="0"/>
              <a:t>collected</a:t>
            </a:r>
            <a:r>
              <a:rPr lang="fr-CD" altLang="en-US" sz="2000" i="1" dirty="0" smtClean="0"/>
              <a:t> or </a:t>
            </a:r>
            <a:r>
              <a:rPr lang="fr-CD" altLang="en-US" sz="2000" i="1" dirty="0" err="1" smtClean="0"/>
              <a:t>recorded</a:t>
            </a:r>
            <a:endParaRPr lang="fr-CD" altLang="en-US" sz="2000" i="1" dirty="0" smtClean="0"/>
          </a:p>
          <a:p>
            <a:pPr lvl="1" eaLnBrk="1" hangingPunct="1"/>
            <a:r>
              <a:rPr lang="fr-CD" altLang="en-US" sz="2000" dirty="0" smtClean="0"/>
              <a:t>Réponses des participants ne vont jamais être discute </a:t>
            </a:r>
            <a:r>
              <a:rPr lang="fr-CD" altLang="en-US" sz="2000" i="1" dirty="0" smtClean="0"/>
              <a:t>Participants’ </a:t>
            </a:r>
            <a:r>
              <a:rPr lang="fr-CD" altLang="en-US" sz="2000" i="1" dirty="0" err="1" smtClean="0"/>
              <a:t>responses</a:t>
            </a:r>
            <a:r>
              <a:rPr lang="fr-CD" altLang="en-US" sz="2000" i="1" dirty="0" smtClean="0"/>
              <a:t> </a:t>
            </a:r>
            <a:r>
              <a:rPr lang="fr-CD" altLang="en-US" sz="2000" i="1" dirty="0" err="1" smtClean="0"/>
              <a:t>will</a:t>
            </a:r>
            <a:r>
              <a:rPr lang="fr-CD" altLang="en-US" sz="2000" i="1" dirty="0" smtClean="0"/>
              <a:t> </a:t>
            </a:r>
            <a:r>
              <a:rPr lang="fr-CD" altLang="en-US" sz="2000" i="1" dirty="0" err="1" smtClean="0"/>
              <a:t>never</a:t>
            </a:r>
            <a:r>
              <a:rPr lang="fr-CD" altLang="en-US" sz="2000" i="1" dirty="0" smtClean="0"/>
              <a:t> </a:t>
            </a:r>
            <a:r>
              <a:rPr lang="fr-CD" altLang="en-US" sz="2000" i="1" dirty="0" err="1" smtClean="0"/>
              <a:t>be</a:t>
            </a:r>
            <a:r>
              <a:rPr lang="fr-CD" altLang="en-US" sz="2000" i="1" dirty="0" smtClean="0"/>
              <a:t> </a:t>
            </a:r>
            <a:r>
              <a:rPr lang="fr-CD" altLang="en-US" sz="2000" i="1" dirty="0" err="1" smtClean="0"/>
              <a:t>discussed</a:t>
            </a:r>
            <a:endParaRPr lang="fr-CD" altLang="en-US" sz="2000" i="1" dirty="0" smtClean="0"/>
          </a:p>
          <a:p>
            <a:pPr lvl="1" eaLnBrk="1" hangingPunct="1"/>
            <a:endParaRPr lang="fr-CD" altLang="en-US" sz="2000" dirty="0" smtClean="0"/>
          </a:p>
          <a:p>
            <a:pPr eaLnBrk="1" hangingPunct="1"/>
            <a:r>
              <a:rPr lang="fr-CD" altLang="en-US" sz="2000" dirty="0" smtClean="0"/>
              <a:t>Confidentialité de questionnaire </a:t>
            </a:r>
            <a:r>
              <a:rPr lang="fr-CD" altLang="en-US" sz="2000" i="1" dirty="0" err="1" smtClean="0"/>
              <a:t>Questionnaire</a:t>
            </a:r>
            <a:r>
              <a:rPr lang="fr-CD" altLang="en-US" sz="2000" i="1" dirty="0" smtClean="0"/>
              <a:t> </a:t>
            </a:r>
            <a:r>
              <a:rPr lang="fr-CD" altLang="en-US" sz="2000" i="1" dirty="0" err="1" smtClean="0"/>
              <a:t>confidentiality</a:t>
            </a:r>
            <a:r>
              <a:rPr lang="fr-CD" altLang="en-US" sz="2000" dirty="0" smtClean="0"/>
              <a:t>:</a:t>
            </a:r>
          </a:p>
          <a:p>
            <a:pPr lvl="1" eaLnBrk="1" hangingPunct="1"/>
            <a:r>
              <a:rPr lang="fr-CD" altLang="en-US" sz="2000" dirty="0" smtClean="0"/>
              <a:t>Tous les enquêtes sont </a:t>
            </a:r>
            <a:r>
              <a:rPr lang="fr-CD" altLang="en-US" sz="2000" dirty="0" err="1" smtClean="0"/>
              <a:t>codees</a:t>
            </a:r>
            <a:r>
              <a:rPr lang="fr-CD" altLang="en-US" sz="2000" dirty="0" smtClean="0"/>
              <a:t> avec un nombre qui n’a pas un lien avec le </a:t>
            </a:r>
            <a:r>
              <a:rPr lang="fr-CD" altLang="en-US" sz="2000" dirty="0" err="1" smtClean="0"/>
              <a:t>repondant</a:t>
            </a:r>
            <a:r>
              <a:rPr lang="fr-CD" altLang="en-US" sz="2000" dirty="0" smtClean="0"/>
              <a:t> </a:t>
            </a:r>
            <a:r>
              <a:rPr lang="fr-CD" altLang="en-US" sz="2000" i="1" dirty="0" smtClean="0"/>
              <a:t>All </a:t>
            </a:r>
            <a:r>
              <a:rPr lang="fr-CD" altLang="en-US" sz="2000" i="1" dirty="0" err="1" smtClean="0"/>
              <a:t>surveys</a:t>
            </a:r>
            <a:r>
              <a:rPr lang="fr-CD" altLang="en-US" sz="2000" i="1" dirty="0" smtClean="0"/>
              <a:t> are </a:t>
            </a:r>
            <a:r>
              <a:rPr lang="fr-CD" altLang="en-US" sz="2000" i="1" dirty="0" err="1" smtClean="0"/>
              <a:t>coded</a:t>
            </a:r>
            <a:r>
              <a:rPr lang="fr-CD" altLang="en-US" sz="2000" i="1" dirty="0" smtClean="0"/>
              <a:t> </a:t>
            </a:r>
            <a:r>
              <a:rPr lang="fr-CD" altLang="en-US" sz="2000" i="1" dirty="0" err="1" smtClean="0"/>
              <a:t>with</a:t>
            </a:r>
            <a:r>
              <a:rPr lang="fr-CD" altLang="en-US" sz="2000" i="1" dirty="0" smtClean="0"/>
              <a:t> a </a:t>
            </a:r>
            <a:r>
              <a:rPr lang="fr-CD" altLang="en-US" sz="2000" i="1" dirty="0" err="1" smtClean="0"/>
              <a:t>number</a:t>
            </a:r>
            <a:r>
              <a:rPr lang="fr-CD" altLang="en-US" sz="2000" i="1" dirty="0" smtClean="0"/>
              <a:t> </a:t>
            </a:r>
            <a:r>
              <a:rPr lang="fr-CD" altLang="en-US" sz="2000" i="1" dirty="0" err="1" smtClean="0"/>
              <a:t>that</a:t>
            </a:r>
            <a:r>
              <a:rPr lang="fr-CD" altLang="en-US" sz="2000" i="1" dirty="0" smtClean="0"/>
              <a:t> </a:t>
            </a:r>
            <a:r>
              <a:rPr lang="fr-CD" altLang="en-US" sz="2000" i="1" dirty="0" err="1" smtClean="0"/>
              <a:t>does</a:t>
            </a:r>
            <a:r>
              <a:rPr lang="fr-CD" altLang="en-US" sz="2000" i="1" dirty="0" smtClean="0"/>
              <a:t> not </a:t>
            </a:r>
            <a:r>
              <a:rPr lang="fr-CD" altLang="en-US" sz="2000" i="1" dirty="0" err="1" smtClean="0"/>
              <a:t>link</a:t>
            </a:r>
            <a:r>
              <a:rPr lang="fr-CD" altLang="en-US" sz="2000" i="1" dirty="0" smtClean="0"/>
              <a:t> to the </a:t>
            </a:r>
            <a:r>
              <a:rPr lang="fr-CD" altLang="en-US" sz="2000" i="1" dirty="0" err="1" smtClean="0"/>
              <a:t>respondent</a:t>
            </a:r>
            <a:endParaRPr lang="fr-CD" altLang="en-US" sz="2000" i="1" dirty="0" smtClean="0"/>
          </a:p>
        </p:txBody>
      </p:sp>
    </p:spTree>
    <p:extLst>
      <p:ext uri="{BB962C8B-B14F-4D97-AF65-F5344CB8AC3E}">
        <p14:creationId xmlns:p14="http://schemas.microsoft.com/office/powerpoint/2010/main" val="4055282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202994"/>
            <a:ext cx="8282640" cy="940005"/>
          </a:xfrm>
        </p:spPr>
        <p:txBody>
          <a:bodyPr>
            <a:normAutofit/>
          </a:bodyPr>
          <a:lstStyle/>
          <a:p>
            <a:r>
              <a:rPr lang="en-US" sz="4000" dirty="0" smtClean="0"/>
              <a:t>Coding Surveys</a:t>
            </a:r>
            <a:endParaRPr lang="en-US" sz="40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19</a:t>
            </a:fld>
            <a:endParaRPr lang="en-US"/>
          </a:p>
        </p:txBody>
      </p:sp>
      <p:sp>
        <p:nvSpPr>
          <p:cNvPr id="9" name="Content Placeholder 8"/>
          <p:cNvSpPr>
            <a:spLocks noGrp="1"/>
          </p:cNvSpPr>
          <p:nvPr>
            <p:ph idx="14"/>
          </p:nvPr>
        </p:nvSpPr>
        <p:spPr>
          <a:xfrm>
            <a:off x="4709703" y="1142999"/>
            <a:ext cx="3997571" cy="5298020"/>
          </a:xfrm>
        </p:spPr>
        <p:txBody>
          <a:bodyPr/>
          <a:lstStyle/>
          <a:p>
            <a:pPr marL="285750" indent="-285750">
              <a:buFont typeface="Arial" panose="020B0604020202020204" pitchFamily="34" charset="0"/>
              <a:buChar char="•"/>
            </a:pPr>
            <a:r>
              <a:rPr lang="en-US" sz="2400" b="0" dirty="0" smtClean="0">
                <a:solidFill>
                  <a:schemeClr val="tx1"/>
                </a:solidFill>
              </a:rPr>
              <a:t>Every respondent will be given a 3-digit code that corresponds to the facility where they were interviewed.</a:t>
            </a:r>
          </a:p>
          <a:p>
            <a:pPr marL="285750" indent="-285750">
              <a:buFont typeface="Arial" panose="020B0604020202020204" pitchFamily="34" charset="0"/>
              <a:buChar char="•"/>
            </a:pPr>
            <a:r>
              <a:rPr lang="en-US" sz="2400" b="0" dirty="0" smtClean="0">
                <a:solidFill>
                  <a:schemeClr val="tx1"/>
                </a:solidFill>
              </a:rPr>
              <a:t>The codes can go in sequential order</a:t>
            </a:r>
          </a:p>
          <a:p>
            <a:pPr marL="285750" indent="-285750">
              <a:buFont typeface="Arial" panose="020B0604020202020204" pitchFamily="34" charset="0"/>
              <a:buChar char="•"/>
            </a:pPr>
            <a:r>
              <a:rPr lang="en-US" sz="2400" b="0" dirty="0" smtClean="0">
                <a:solidFill>
                  <a:schemeClr val="tx1"/>
                </a:solidFill>
              </a:rPr>
              <a:t>Example: The first person interviewed at </a:t>
            </a:r>
            <a:r>
              <a:rPr lang="en-US" sz="2400" b="0" dirty="0" err="1" smtClean="0">
                <a:solidFill>
                  <a:schemeClr val="tx1"/>
                </a:solidFill>
              </a:rPr>
              <a:t>Sheerbi</a:t>
            </a:r>
            <a:r>
              <a:rPr lang="en-US" sz="2400" b="0" dirty="0" smtClean="0">
                <a:solidFill>
                  <a:schemeClr val="tx1"/>
                </a:solidFill>
              </a:rPr>
              <a:t> will be respondent # 501</a:t>
            </a:r>
          </a:p>
          <a:p>
            <a:pPr marL="285750" indent="-285750">
              <a:buFont typeface="Arial" panose="020B0604020202020204" pitchFamily="34" charset="0"/>
              <a:buChar char="•"/>
            </a:pPr>
            <a:r>
              <a:rPr lang="en-US" sz="2400" b="0" dirty="0" smtClean="0">
                <a:solidFill>
                  <a:schemeClr val="tx1"/>
                </a:solidFill>
              </a:rPr>
              <a:t>Example: The 26</a:t>
            </a:r>
            <a:r>
              <a:rPr lang="en-US" sz="2400" b="0" baseline="30000" dirty="0" smtClean="0">
                <a:solidFill>
                  <a:schemeClr val="tx1"/>
                </a:solidFill>
              </a:rPr>
              <a:t>th</a:t>
            </a:r>
            <a:r>
              <a:rPr lang="en-US" sz="2400" b="0" dirty="0" smtClean="0">
                <a:solidFill>
                  <a:schemeClr val="tx1"/>
                </a:solidFill>
              </a:rPr>
              <a:t> person interviewed at Gardo will be respondent # 026</a:t>
            </a:r>
            <a:endParaRPr lang="en-US" sz="2400" b="0" dirty="0">
              <a:solidFill>
                <a:schemeClr val="tx1"/>
              </a:solidFill>
            </a:endParaRPr>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7203740"/>
              </p:ext>
            </p:extLst>
          </p:nvPr>
        </p:nvGraphicFramePr>
        <p:xfrm>
          <a:off x="269544" y="1143001"/>
          <a:ext cx="4343400" cy="5105399"/>
        </p:xfrm>
        <a:graphic>
          <a:graphicData uri="http://schemas.openxmlformats.org/drawingml/2006/table">
            <a:tbl>
              <a:tblPr>
                <a:tableStyleId>{5C22544A-7EE6-4342-B048-85BDC9FD1C3A}</a:tableStyleId>
              </a:tblPr>
              <a:tblGrid>
                <a:gridCol w="3316389">
                  <a:extLst>
                    <a:ext uri="{9D8B030D-6E8A-4147-A177-3AD203B41FA5}">
                      <a16:colId xmlns:a16="http://schemas.microsoft.com/office/drawing/2014/main" val="20000"/>
                    </a:ext>
                  </a:extLst>
                </a:gridCol>
                <a:gridCol w="1027011">
                  <a:extLst>
                    <a:ext uri="{9D8B030D-6E8A-4147-A177-3AD203B41FA5}">
                      <a16:colId xmlns:a16="http://schemas.microsoft.com/office/drawing/2014/main" val="20001"/>
                    </a:ext>
                  </a:extLst>
                </a:gridCol>
              </a:tblGrid>
              <a:tr h="815149">
                <a:tc>
                  <a:txBody>
                    <a:bodyPr/>
                    <a:lstStyle/>
                    <a:p>
                      <a:pPr algn="l" fontAlgn="ctr"/>
                      <a:r>
                        <a:rPr lang="en-US" sz="2400" u="none" strike="noStrike" dirty="0">
                          <a:effectLst/>
                        </a:rPr>
                        <a:t>Facility Name</a:t>
                      </a:r>
                      <a:endParaRPr lang="en-US" sz="2400" b="0" i="0" u="none" strike="noStrike" dirty="0">
                        <a:solidFill>
                          <a:srgbClr val="000000"/>
                        </a:solidFill>
                        <a:effectLst/>
                        <a:latin typeface="Calibri" panose="020F0502020204030204" pitchFamily="34" charset="0"/>
                      </a:endParaRPr>
                    </a:p>
                  </a:txBody>
                  <a:tcPr marL="0" marR="0" marT="0" marB="0" anchor="ctr">
                    <a:solidFill>
                      <a:schemeClr val="tx2">
                        <a:lumMod val="40000"/>
                        <a:lumOff val="60000"/>
                      </a:schemeClr>
                    </a:solidFill>
                  </a:tcPr>
                </a:tc>
                <a:tc>
                  <a:txBody>
                    <a:bodyPr/>
                    <a:lstStyle/>
                    <a:p>
                      <a:pPr algn="ctr" fontAlgn="b"/>
                      <a:r>
                        <a:rPr lang="en-US" sz="2400" u="none" strike="noStrike" dirty="0">
                          <a:effectLst/>
                        </a:rPr>
                        <a:t>Facility Code</a:t>
                      </a:r>
                      <a:endParaRPr lang="en-US" sz="2400" b="0" i="0" u="none" strike="noStrike" dirty="0">
                        <a:solidFill>
                          <a:srgbClr val="000000"/>
                        </a:solidFill>
                        <a:effectLst/>
                        <a:latin typeface="Calibri" panose="020F0502020204030204" pitchFamily="34" charset="0"/>
                      </a:endParaRPr>
                    </a:p>
                  </a:txBody>
                  <a:tcPr marL="0" marR="0" marT="0" marB="0" anchor="b">
                    <a:solidFill>
                      <a:schemeClr val="tx2">
                        <a:lumMod val="40000"/>
                        <a:lumOff val="60000"/>
                      </a:schemeClr>
                    </a:solidFill>
                  </a:tcPr>
                </a:tc>
                <a:extLst>
                  <a:ext uri="{0D108BD9-81ED-4DB2-BD59-A6C34878D82A}">
                    <a16:rowId xmlns:a16="http://schemas.microsoft.com/office/drawing/2014/main" val="10000"/>
                  </a:ext>
                </a:extLst>
              </a:tr>
              <a:tr h="429025">
                <a:tc>
                  <a:txBody>
                    <a:bodyPr/>
                    <a:lstStyle/>
                    <a:p>
                      <a:pPr algn="l" fontAlgn="ctr"/>
                      <a:r>
                        <a:rPr lang="en-US" sz="2400" u="none" strike="noStrike">
                          <a:effectLst/>
                        </a:rPr>
                        <a:t>Gardo Hospital</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0</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1"/>
                  </a:ext>
                </a:extLst>
              </a:tr>
              <a:tr h="429025">
                <a:tc>
                  <a:txBody>
                    <a:bodyPr/>
                    <a:lstStyle/>
                    <a:p>
                      <a:pPr algn="l" fontAlgn="ctr"/>
                      <a:r>
                        <a:rPr lang="en-US" sz="2400" u="none" strike="noStrike">
                          <a:effectLst/>
                        </a:rPr>
                        <a:t>Ga’an Libah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1</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2"/>
                  </a:ext>
                </a:extLst>
              </a:tr>
              <a:tr h="429025">
                <a:tc>
                  <a:txBody>
                    <a:bodyPr/>
                    <a:lstStyle/>
                    <a:p>
                      <a:pPr algn="l" fontAlgn="ctr"/>
                      <a:r>
                        <a:rPr lang="en-US" sz="2400" u="none" strike="noStrike">
                          <a:effectLst/>
                        </a:rPr>
                        <a:t>Hingood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2</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3"/>
                  </a:ext>
                </a:extLst>
              </a:tr>
              <a:tr h="429025">
                <a:tc>
                  <a:txBody>
                    <a:bodyPr/>
                    <a:lstStyle/>
                    <a:p>
                      <a:pPr algn="l" fontAlgn="ctr"/>
                      <a:r>
                        <a:rPr lang="en-US" sz="2400" u="none" strike="noStrike" dirty="0" err="1">
                          <a:effectLst/>
                        </a:rPr>
                        <a:t>Waaciye</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3</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4"/>
                  </a:ext>
                </a:extLst>
              </a:tr>
              <a:tr h="429025">
                <a:tc>
                  <a:txBody>
                    <a:bodyPr/>
                    <a:lstStyle/>
                    <a:p>
                      <a:pPr algn="l" fontAlgn="ctr"/>
                      <a:r>
                        <a:rPr lang="en-US" sz="2400" u="none" strike="noStrike">
                          <a:effectLst/>
                        </a:rPr>
                        <a:t>Shadha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4</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5"/>
                  </a:ext>
                </a:extLst>
              </a:tr>
              <a:tr h="429025">
                <a:tc>
                  <a:txBody>
                    <a:bodyPr/>
                    <a:lstStyle/>
                    <a:p>
                      <a:pPr algn="l" fontAlgn="ctr"/>
                      <a:r>
                        <a:rPr lang="en-US" sz="2400" u="none" strike="noStrike">
                          <a:effectLst/>
                        </a:rPr>
                        <a:t>Sheerbi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5</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6"/>
                  </a:ext>
                </a:extLst>
              </a:tr>
              <a:tr h="429025">
                <a:tc>
                  <a:txBody>
                    <a:bodyPr/>
                    <a:lstStyle/>
                    <a:p>
                      <a:pPr algn="l" fontAlgn="ctr"/>
                      <a:r>
                        <a:rPr lang="en-US" sz="2400" u="none" strike="noStrike" dirty="0" err="1">
                          <a:effectLst/>
                        </a:rPr>
                        <a:t>Banderbeyla</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6</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7"/>
                  </a:ext>
                </a:extLst>
              </a:tr>
              <a:tr h="429025">
                <a:tc>
                  <a:txBody>
                    <a:bodyPr/>
                    <a:lstStyle/>
                    <a:p>
                      <a:pPr algn="l" fontAlgn="ctr"/>
                      <a:r>
                        <a:rPr lang="en-US" sz="2400" u="none" strike="noStrike" dirty="0" err="1">
                          <a:effectLst/>
                        </a:rPr>
                        <a:t>Rako</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7</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8"/>
                  </a:ext>
                </a:extLst>
              </a:tr>
              <a:tr h="429025">
                <a:tc>
                  <a:txBody>
                    <a:bodyPr/>
                    <a:lstStyle/>
                    <a:p>
                      <a:pPr algn="l" fontAlgn="ctr"/>
                      <a:r>
                        <a:rPr lang="en-US" sz="2400" u="none" strike="noStrike">
                          <a:effectLst/>
                        </a:rPr>
                        <a:t>Dhuudo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9"/>
                  </a:ext>
                </a:extLst>
              </a:tr>
              <a:tr h="429025">
                <a:tc>
                  <a:txBody>
                    <a:bodyPr/>
                    <a:lstStyle/>
                    <a:p>
                      <a:pPr algn="l" fontAlgn="ctr"/>
                      <a:r>
                        <a:rPr lang="en-US" sz="2400" u="none" strike="noStrike" dirty="0">
                          <a:effectLst/>
                        </a:rPr>
                        <a:t>Hafun Health Centre</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dirty="0">
                          <a:effectLst/>
                        </a:rPr>
                        <a:t>9</a:t>
                      </a:r>
                      <a:endParaRPr lang="en-US" sz="24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3613248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smtClean="0"/>
              <a:t>AGENDA</a:t>
            </a:r>
            <a:endParaRPr lang="en-US" dirty="0"/>
          </a:p>
        </p:txBody>
      </p:sp>
      <p:sp>
        <p:nvSpPr>
          <p:cNvPr id="9" name="Content Placeholder 8"/>
          <p:cNvSpPr>
            <a:spLocks noGrp="1"/>
          </p:cNvSpPr>
          <p:nvPr>
            <p:ph idx="1"/>
          </p:nvPr>
        </p:nvSpPr>
        <p:spPr/>
        <p:txBody>
          <a:bodyPr/>
          <a:lstStyle/>
          <a:p>
            <a:pPr marL="457200" indent="-457200">
              <a:buClr>
                <a:schemeClr val="tx2"/>
              </a:buClr>
              <a:buFont typeface="Arial" panose="020B0604020202020204" pitchFamily="34" charset="0"/>
              <a:buChar char="•"/>
            </a:pPr>
            <a:r>
              <a:rPr lang="fr-CD" sz="2800" dirty="0" smtClean="0"/>
              <a:t>Bienvenue &amp; Introductions</a:t>
            </a:r>
          </a:p>
          <a:p>
            <a:pPr marL="457200" indent="-457200">
              <a:buClr>
                <a:schemeClr val="tx2"/>
              </a:buClr>
              <a:buFont typeface="Arial" panose="020B0604020202020204" pitchFamily="34" charset="0"/>
              <a:buChar char="•"/>
            </a:pPr>
            <a:r>
              <a:rPr lang="fr-CD" sz="2800" dirty="0" smtClean="0"/>
              <a:t>Protocole pour les Interviews a la Sortie de Client Introduction a </a:t>
            </a:r>
            <a:r>
              <a:rPr lang="fr-CD" sz="2800" dirty="0" err="1" smtClean="0"/>
              <a:t>Kobo</a:t>
            </a:r>
            <a:endParaRPr lang="fr-CD" sz="2800" dirty="0" smtClean="0"/>
          </a:p>
          <a:p>
            <a:pPr marL="457200" indent="-457200">
              <a:buClr>
                <a:schemeClr val="tx2"/>
              </a:buClr>
              <a:buFont typeface="Arial" panose="020B0604020202020204" pitchFamily="34" charset="0"/>
              <a:buChar char="•"/>
            </a:pPr>
            <a:r>
              <a:rPr lang="fr-CD" sz="2800" dirty="0" smtClean="0"/>
              <a:t>Recrutement des Participants &amp; Consentement</a:t>
            </a:r>
          </a:p>
          <a:p>
            <a:pPr marL="457200" indent="-457200">
              <a:buClr>
                <a:schemeClr val="tx2"/>
              </a:buClr>
              <a:buFont typeface="Arial" panose="020B0604020202020204" pitchFamily="34" charset="0"/>
              <a:buChar char="•"/>
            </a:pPr>
            <a:r>
              <a:rPr lang="fr-CD" sz="2800" dirty="0" smtClean="0"/>
              <a:t>Assurance d’ Intimité &amp; Confidentialité</a:t>
            </a:r>
          </a:p>
          <a:p>
            <a:pPr marL="457200" indent="-457200">
              <a:buClr>
                <a:schemeClr val="tx2"/>
              </a:buClr>
              <a:buFont typeface="Arial" panose="020B0604020202020204" pitchFamily="34" charset="0"/>
              <a:buChar char="•"/>
            </a:pPr>
            <a:r>
              <a:rPr lang="fr-CD" sz="2800" dirty="0" smtClean="0"/>
              <a:t>Outil de Interview a la Sortie, en détail</a:t>
            </a:r>
          </a:p>
          <a:p>
            <a:pPr marL="457200" indent="-457200">
              <a:buClr>
                <a:schemeClr val="tx2"/>
              </a:buClr>
              <a:buFont typeface="Arial" panose="020B0604020202020204" pitchFamily="34" charset="0"/>
              <a:buChar char="•"/>
            </a:pPr>
            <a:r>
              <a:rPr lang="fr-CD" sz="2800" dirty="0" err="1" smtClean="0"/>
              <a:t>Pourqoui</a:t>
            </a:r>
            <a:r>
              <a:rPr lang="fr-CD" sz="2800" dirty="0" smtClean="0"/>
              <a:t> le planning familial?</a:t>
            </a:r>
          </a:p>
          <a:p>
            <a:pPr marL="457200" indent="-457200">
              <a:buClr>
                <a:schemeClr val="tx2"/>
              </a:buClr>
              <a:buFont typeface="Arial" panose="020B0604020202020204" pitchFamily="34" charset="0"/>
              <a:buChar char="•"/>
            </a:pPr>
            <a:r>
              <a:rPr lang="fr-CD" sz="2800" dirty="0" smtClean="0"/>
              <a:t>Q&amp;A</a:t>
            </a:r>
          </a:p>
          <a:p>
            <a:endParaRPr lang="en-US" dirty="0" smtClean="0"/>
          </a:p>
        </p:txBody>
      </p:sp>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dirty="0"/>
          </a:p>
        </p:txBody>
      </p:sp>
      <p:sp>
        <p:nvSpPr>
          <p:cNvPr id="4" name="Slide Number Placeholder 3"/>
          <p:cNvSpPr>
            <a:spLocks noGrp="1"/>
          </p:cNvSpPr>
          <p:nvPr>
            <p:ph type="sldNum" sz="quarter" idx="12"/>
          </p:nvPr>
        </p:nvSpPr>
        <p:spPr/>
        <p:txBody>
          <a:bodyPr/>
          <a:lstStyle/>
          <a:p>
            <a:fld id="{C3FDE51E-0052-334C-A4B2-C567FE9F326F}" type="slidenum">
              <a:rPr lang="en-US" smtClean="0"/>
              <a:pPr/>
              <a:t>2</a:t>
            </a:fld>
            <a:endParaRPr lang="en-US"/>
          </a:p>
        </p:txBody>
      </p:sp>
    </p:spTree>
    <p:extLst>
      <p:ext uri="{BB962C8B-B14F-4D97-AF65-F5344CB8AC3E}">
        <p14:creationId xmlns:p14="http://schemas.microsoft.com/office/powerpoint/2010/main" val="132299268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4634" y="202994"/>
            <a:ext cx="8282640" cy="940005"/>
          </a:xfrm>
        </p:spPr>
        <p:txBody>
          <a:bodyPr>
            <a:normAutofit/>
          </a:bodyPr>
          <a:lstStyle/>
          <a:p>
            <a:r>
              <a:rPr lang="en-US" sz="3600" dirty="0" smtClean="0"/>
              <a:t>QUIZ:</a:t>
            </a:r>
            <a:endParaRPr lang="en-US" sz="36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20</a:t>
            </a:fld>
            <a:endParaRPr lang="en-US"/>
          </a:p>
        </p:txBody>
      </p:sp>
      <p:sp>
        <p:nvSpPr>
          <p:cNvPr id="8" name="Content Placeholder 7"/>
          <p:cNvSpPr>
            <a:spLocks noGrp="1"/>
          </p:cNvSpPr>
          <p:nvPr>
            <p:ph idx="14"/>
          </p:nvPr>
        </p:nvSpPr>
        <p:spPr>
          <a:xfrm>
            <a:off x="4709703" y="1142999"/>
            <a:ext cx="4434297" cy="5164139"/>
          </a:xfrm>
        </p:spPr>
        <p:txBody>
          <a:bodyPr/>
          <a:lstStyle/>
          <a:p>
            <a:pPr marL="514350" indent="-514350">
              <a:buFont typeface="+mj-lt"/>
              <a:buAutoNum type="arabicPeriod"/>
            </a:pPr>
            <a:r>
              <a:rPr lang="en-US" sz="2800" b="0" dirty="0" smtClean="0">
                <a:solidFill>
                  <a:schemeClr val="tx1"/>
                </a:solidFill>
              </a:rPr>
              <a:t>What’s the code for the 5</a:t>
            </a:r>
            <a:r>
              <a:rPr lang="en-US" sz="2800" b="0" baseline="30000" dirty="0" smtClean="0">
                <a:solidFill>
                  <a:schemeClr val="tx1"/>
                </a:solidFill>
              </a:rPr>
              <a:t>th</a:t>
            </a:r>
            <a:r>
              <a:rPr lang="en-US" sz="2800" b="0" dirty="0" smtClean="0">
                <a:solidFill>
                  <a:schemeClr val="tx1"/>
                </a:solidFill>
              </a:rPr>
              <a:t> participant at </a:t>
            </a:r>
            <a:r>
              <a:rPr lang="en-US" sz="2800" b="0" dirty="0" err="1" smtClean="0">
                <a:solidFill>
                  <a:schemeClr val="tx1"/>
                </a:solidFill>
              </a:rPr>
              <a:t>Waaciye</a:t>
            </a:r>
            <a:r>
              <a:rPr lang="en-US" sz="2800" b="0" dirty="0" smtClean="0">
                <a:solidFill>
                  <a:schemeClr val="tx1"/>
                </a:solidFill>
              </a:rPr>
              <a:t> facility?</a:t>
            </a:r>
          </a:p>
          <a:p>
            <a:pPr marL="514350" indent="-514350">
              <a:buFont typeface="+mj-lt"/>
              <a:buAutoNum type="arabicPeriod"/>
            </a:pPr>
            <a:endParaRPr lang="en-US" sz="2800" b="0" dirty="0" smtClean="0">
              <a:solidFill>
                <a:schemeClr val="tx1"/>
              </a:solidFill>
            </a:endParaRPr>
          </a:p>
          <a:p>
            <a:pPr marL="514350" indent="-514350">
              <a:buFont typeface="+mj-lt"/>
              <a:buAutoNum type="arabicPeriod"/>
            </a:pPr>
            <a:r>
              <a:rPr lang="en-US" sz="2800" b="0" dirty="0" smtClean="0">
                <a:solidFill>
                  <a:schemeClr val="tx1"/>
                </a:solidFill>
              </a:rPr>
              <a:t>What’s the code for the 18</a:t>
            </a:r>
            <a:r>
              <a:rPr lang="en-US" sz="2800" b="0" baseline="30000" dirty="0" smtClean="0">
                <a:solidFill>
                  <a:schemeClr val="tx1"/>
                </a:solidFill>
              </a:rPr>
              <a:t>th</a:t>
            </a:r>
            <a:r>
              <a:rPr lang="en-US" sz="2800" b="0" dirty="0" smtClean="0">
                <a:solidFill>
                  <a:schemeClr val="tx1"/>
                </a:solidFill>
              </a:rPr>
              <a:t> respondent at </a:t>
            </a:r>
            <a:r>
              <a:rPr lang="en-US" sz="2800" b="0" dirty="0" err="1" smtClean="0">
                <a:solidFill>
                  <a:schemeClr val="tx1"/>
                </a:solidFill>
              </a:rPr>
              <a:t>Rako</a:t>
            </a:r>
            <a:r>
              <a:rPr lang="en-US" sz="2800" b="0" dirty="0" smtClean="0">
                <a:solidFill>
                  <a:schemeClr val="tx1"/>
                </a:solidFill>
              </a:rPr>
              <a:t> facility?</a:t>
            </a:r>
          </a:p>
          <a:p>
            <a:pPr marL="514350" indent="-514350">
              <a:buFont typeface="+mj-lt"/>
              <a:buAutoNum type="arabicPeriod"/>
            </a:pPr>
            <a:endParaRPr lang="en-US" sz="2800" b="0" dirty="0" smtClean="0">
              <a:solidFill>
                <a:schemeClr val="tx1"/>
              </a:solidFill>
            </a:endParaRPr>
          </a:p>
          <a:p>
            <a:pPr marL="514350" indent="-514350">
              <a:buFont typeface="+mj-lt"/>
              <a:buAutoNum type="arabicPeriod"/>
            </a:pPr>
            <a:r>
              <a:rPr lang="en-US" sz="2800" b="0" dirty="0" smtClean="0">
                <a:solidFill>
                  <a:schemeClr val="tx1"/>
                </a:solidFill>
              </a:rPr>
              <a:t>What’s the code for the 34</a:t>
            </a:r>
            <a:r>
              <a:rPr lang="en-US" sz="2800" b="0" baseline="30000" dirty="0" smtClean="0">
                <a:solidFill>
                  <a:schemeClr val="tx1"/>
                </a:solidFill>
              </a:rPr>
              <a:t>th</a:t>
            </a:r>
            <a:r>
              <a:rPr lang="en-US" sz="2800" b="0" dirty="0" smtClean="0">
                <a:solidFill>
                  <a:schemeClr val="tx1"/>
                </a:solidFill>
              </a:rPr>
              <a:t> respondent at </a:t>
            </a:r>
            <a:r>
              <a:rPr lang="en-US" sz="2800" b="0" dirty="0" err="1" smtClean="0">
                <a:solidFill>
                  <a:schemeClr val="tx1"/>
                </a:solidFill>
              </a:rPr>
              <a:t>Sheerbi</a:t>
            </a:r>
            <a:r>
              <a:rPr lang="en-US" sz="2800" b="0" dirty="0" smtClean="0">
                <a:solidFill>
                  <a:schemeClr val="tx1"/>
                </a:solidFill>
              </a:rPr>
              <a:t> Facility?</a:t>
            </a:r>
            <a:endParaRPr lang="en-US" sz="2800" b="0" dirty="0">
              <a:solidFill>
                <a:schemeClr val="tx1"/>
              </a:solidFill>
            </a:endParaRPr>
          </a:p>
        </p:txBody>
      </p:sp>
      <p:sp>
        <p:nvSpPr>
          <p:cNvPr id="10" name="TextBox 9"/>
          <p:cNvSpPr txBox="1"/>
          <p:nvPr/>
        </p:nvSpPr>
        <p:spPr>
          <a:xfrm>
            <a:off x="6448991" y="2438400"/>
            <a:ext cx="1780609" cy="615553"/>
          </a:xfrm>
          <a:prstGeom prst="rect">
            <a:avLst/>
          </a:prstGeom>
          <a:noFill/>
        </p:spPr>
        <p:txBody>
          <a:bodyPr wrap="square" lIns="0" tIns="0" rIns="0" bIns="0" rtlCol="0">
            <a:spAutoFit/>
          </a:bodyPr>
          <a:lstStyle/>
          <a:p>
            <a:r>
              <a:rPr lang="en-US" sz="4000" dirty="0" smtClean="0">
                <a:solidFill>
                  <a:schemeClr val="tx2">
                    <a:lumMod val="75000"/>
                  </a:schemeClr>
                </a:solidFill>
                <a:latin typeface="Gill Sans Infant Std"/>
                <a:cs typeface="Gill Sans Infant Std"/>
              </a:rPr>
              <a:t>305</a:t>
            </a:r>
          </a:p>
        </p:txBody>
      </p:sp>
      <p:sp>
        <p:nvSpPr>
          <p:cNvPr id="11" name="TextBox 10"/>
          <p:cNvSpPr txBox="1"/>
          <p:nvPr/>
        </p:nvSpPr>
        <p:spPr>
          <a:xfrm>
            <a:off x="7491695" y="3944574"/>
            <a:ext cx="1780609" cy="615553"/>
          </a:xfrm>
          <a:prstGeom prst="rect">
            <a:avLst/>
          </a:prstGeom>
          <a:noFill/>
        </p:spPr>
        <p:txBody>
          <a:bodyPr wrap="square" lIns="0" tIns="0" rIns="0" bIns="0" rtlCol="0">
            <a:spAutoFit/>
          </a:bodyPr>
          <a:lstStyle/>
          <a:p>
            <a:r>
              <a:rPr lang="en-US" sz="4000" dirty="0" smtClean="0">
                <a:solidFill>
                  <a:schemeClr val="tx2">
                    <a:lumMod val="75000"/>
                  </a:schemeClr>
                </a:solidFill>
                <a:latin typeface="Gill Sans Infant Std"/>
                <a:cs typeface="Gill Sans Infant Std"/>
              </a:rPr>
              <a:t>718</a:t>
            </a:r>
          </a:p>
        </p:txBody>
      </p:sp>
      <p:sp>
        <p:nvSpPr>
          <p:cNvPr id="12" name="TextBox 11"/>
          <p:cNvSpPr txBox="1"/>
          <p:nvPr/>
        </p:nvSpPr>
        <p:spPr>
          <a:xfrm>
            <a:off x="7644095" y="6066302"/>
            <a:ext cx="1780609" cy="615553"/>
          </a:xfrm>
          <a:prstGeom prst="rect">
            <a:avLst/>
          </a:prstGeom>
          <a:noFill/>
        </p:spPr>
        <p:txBody>
          <a:bodyPr wrap="square" lIns="0" tIns="0" rIns="0" bIns="0" rtlCol="0">
            <a:spAutoFit/>
          </a:bodyPr>
          <a:lstStyle/>
          <a:p>
            <a:r>
              <a:rPr lang="en-US" sz="4000" dirty="0" smtClean="0">
                <a:solidFill>
                  <a:schemeClr val="tx2">
                    <a:lumMod val="75000"/>
                  </a:schemeClr>
                </a:solidFill>
                <a:latin typeface="Gill Sans Infant Std"/>
                <a:cs typeface="Gill Sans Infant Std"/>
              </a:rPr>
              <a:t>534</a:t>
            </a:r>
          </a:p>
        </p:txBody>
      </p:sp>
      <p:graphicFrame>
        <p:nvGraphicFramePr>
          <p:cNvPr id="13" name="Content Placeholder 7"/>
          <p:cNvGraphicFramePr>
            <a:graphicFrameLocks noGrp="1"/>
          </p:cNvGraphicFramePr>
          <p:nvPr>
            <p:ph idx="1"/>
            <p:extLst>
              <p:ext uri="{D42A27DB-BD31-4B8C-83A1-F6EECF244321}">
                <p14:modId xmlns:p14="http://schemas.microsoft.com/office/powerpoint/2010/main" val="3117634641"/>
              </p:ext>
            </p:extLst>
          </p:nvPr>
        </p:nvGraphicFramePr>
        <p:xfrm>
          <a:off x="270083" y="1203214"/>
          <a:ext cx="4343400" cy="5105399"/>
        </p:xfrm>
        <a:graphic>
          <a:graphicData uri="http://schemas.openxmlformats.org/drawingml/2006/table">
            <a:tbl>
              <a:tblPr>
                <a:tableStyleId>{5C22544A-7EE6-4342-B048-85BDC9FD1C3A}</a:tableStyleId>
              </a:tblPr>
              <a:tblGrid>
                <a:gridCol w="3316389">
                  <a:extLst>
                    <a:ext uri="{9D8B030D-6E8A-4147-A177-3AD203B41FA5}">
                      <a16:colId xmlns:a16="http://schemas.microsoft.com/office/drawing/2014/main" val="20000"/>
                    </a:ext>
                  </a:extLst>
                </a:gridCol>
                <a:gridCol w="1027011">
                  <a:extLst>
                    <a:ext uri="{9D8B030D-6E8A-4147-A177-3AD203B41FA5}">
                      <a16:colId xmlns:a16="http://schemas.microsoft.com/office/drawing/2014/main" val="20001"/>
                    </a:ext>
                  </a:extLst>
                </a:gridCol>
              </a:tblGrid>
              <a:tr h="815149">
                <a:tc>
                  <a:txBody>
                    <a:bodyPr/>
                    <a:lstStyle/>
                    <a:p>
                      <a:pPr algn="l" fontAlgn="ctr"/>
                      <a:r>
                        <a:rPr lang="en-US" sz="2400" u="none" strike="noStrike" dirty="0">
                          <a:effectLst/>
                        </a:rPr>
                        <a:t>Facility Name</a:t>
                      </a:r>
                      <a:endParaRPr lang="en-US" sz="2400" b="0" i="0" u="none" strike="noStrike" dirty="0">
                        <a:solidFill>
                          <a:srgbClr val="000000"/>
                        </a:solidFill>
                        <a:effectLst/>
                        <a:latin typeface="Calibri" panose="020F0502020204030204" pitchFamily="34" charset="0"/>
                      </a:endParaRPr>
                    </a:p>
                  </a:txBody>
                  <a:tcPr marL="0" marR="0" marT="0" marB="0" anchor="ctr">
                    <a:solidFill>
                      <a:schemeClr val="tx2">
                        <a:lumMod val="40000"/>
                        <a:lumOff val="60000"/>
                      </a:schemeClr>
                    </a:solidFill>
                  </a:tcPr>
                </a:tc>
                <a:tc>
                  <a:txBody>
                    <a:bodyPr/>
                    <a:lstStyle/>
                    <a:p>
                      <a:pPr algn="ctr" fontAlgn="b"/>
                      <a:r>
                        <a:rPr lang="en-US" sz="2400" u="none" strike="noStrike" dirty="0">
                          <a:effectLst/>
                        </a:rPr>
                        <a:t>Facility Code</a:t>
                      </a:r>
                      <a:endParaRPr lang="en-US" sz="2400" b="0" i="0" u="none" strike="noStrike" dirty="0">
                        <a:solidFill>
                          <a:srgbClr val="000000"/>
                        </a:solidFill>
                        <a:effectLst/>
                        <a:latin typeface="Calibri" panose="020F0502020204030204" pitchFamily="34" charset="0"/>
                      </a:endParaRPr>
                    </a:p>
                  </a:txBody>
                  <a:tcPr marL="0" marR="0" marT="0" marB="0" anchor="b">
                    <a:solidFill>
                      <a:schemeClr val="tx2">
                        <a:lumMod val="40000"/>
                        <a:lumOff val="60000"/>
                      </a:schemeClr>
                    </a:solidFill>
                  </a:tcPr>
                </a:tc>
                <a:extLst>
                  <a:ext uri="{0D108BD9-81ED-4DB2-BD59-A6C34878D82A}">
                    <a16:rowId xmlns:a16="http://schemas.microsoft.com/office/drawing/2014/main" val="10000"/>
                  </a:ext>
                </a:extLst>
              </a:tr>
              <a:tr h="429025">
                <a:tc>
                  <a:txBody>
                    <a:bodyPr/>
                    <a:lstStyle/>
                    <a:p>
                      <a:pPr algn="l" fontAlgn="ctr"/>
                      <a:r>
                        <a:rPr lang="en-US" sz="2400" u="none" strike="noStrike">
                          <a:effectLst/>
                        </a:rPr>
                        <a:t>Gardo Hospital</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0</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1"/>
                  </a:ext>
                </a:extLst>
              </a:tr>
              <a:tr h="429025">
                <a:tc>
                  <a:txBody>
                    <a:bodyPr/>
                    <a:lstStyle/>
                    <a:p>
                      <a:pPr algn="l" fontAlgn="ctr"/>
                      <a:r>
                        <a:rPr lang="en-US" sz="2400" u="none" strike="noStrike">
                          <a:effectLst/>
                        </a:rPr>
                        <a:t>Ga’an Libah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1</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2"/>
                  </a:ext>
                </a:extLst>
              </a:tr>
              <a:tr h="429025">
                <a:tc>
                  <a:txBody>
                    <a:bodyPr/>
                    <a:lstStyle/>
                    <a:p>
                      <a:pPr algn="l" fontAlgn="ctr"/>
                      <a:r>
                        <a:rPr lang="en-US" sz="2400" u="none" strike="noStrike">
                          <a:effectLst/>
                        </a:rPr>
                        <a:t>Hingood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2</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3"/>
                  </a:ext>
                </a:extLst>
              </a:tr>
              <a:tr h="429025">
                <a:tc>
                  <a:txBody>
                    <a:bodyPr/>
                    <a:lstStyle/>
                    <a:p>
                      <a:pPr algn="l" fontAlgn="ctr"/>
                      <a:r>
                        <a:rPr lang="en-US" sz="2400" u="none" strike="noStrike" dirty="0" err="1">
                          <a:effectLst/>
                        </a:rPr>
                        <a:t>Waaciye</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3</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4"/>
                  </a:ext>
                </a:extLst>
              </a:tr>
              <a:tr h="429025">
                <a:tc>
                  <a:txBody>
                    <a:bodyPr/>
                    <a:lstStyle/>
                    <a:p>
                      <a:pPr algn="l" fontAlgn="ctr"/>
                      <a:r>
                        <a:rPr lang="en-US" sz="2400" u="none" strike="noStrike">
                          <a:effectLst/>
                        </a:rPr>
                        <a:t>Shadha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4</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5"/>
                  </a:ext>
                </a:extLst>
              </a:tr>
              <a:tr h="429025">
                <a:tc>
                  <a:txBody>
                    <a:bodyPr/>
                    <a:lstStyle/>
                    <a:p>
                      <a:pPr algn="l" fontAlgn="ctr"/>
                      <a:r>
                        <a:rPr lang="en-US" sz="2400" u="none" strike="noStrike">
                          <a:effectLst/>
                        </a:rPr>
                        <a:t>Sheerbi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5</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6"/>
                  </a:ext>
                </a:extLst>
              </a:tr>
              <a:tr h="429025">
                <a:tc>
                  <a:txBody>
                    <a:bodyPr/>
                    <a:lstStyle/>
                    <a:p>
                      <a:pPr algn="l" fontAlgn="ctr"/>
                      <a:r>
                        <a:rPr lang="en-US" sz="2400" u="none" strike="noStrike" dirty="0" err="1">
                          <a:effectLst/>
                        </a:rPr>
                        <a:t>Banderbeyla</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6</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7"/>
                  </a:ext>
                </a:extLst>
              </a:tr>
              <a:tr h="429025">
                <a:tc>
                  <a:txBody>
                    <a:bodyPr/>
                    <a:lstStyle/>
                    <a:p>
                      <a:pPr algn="l" fontAlgn="ctr"/>
                      <a:r>
                        <a:rPr lang="en-US" sz="2400" u="none" strike="noStrike" dirty="0" err="1">
                          <a:effectLst/>
                        </a:rPr>
                        <a:t>Rako</a:t>
                      </a:r>
                      <a:r>
                        <a:rPr lang="en-US" sz="2400" u="none" strike="noStrike" dirty="0">
                          <a:effectLst/>
                        </a:rPr>
                        <a:t> </a:t>
                      </a:r>
                      <a:r>
                        <a:rPr lang="en-US" sz="2400" u="none" strike="noStrike" dirty="0" smtClean="0">
                          <a:effectLst/>
                        </a:rPr>
                        <a:t>RHC</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7</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8"/>
                  </a:ext>
                </a:extLst>
              </a:tr>
              <a:tr h="429025">
                <a:tc>
                  <a:txBody>
                    <a:bodyPr/>
                    <a:lstStyle/>
                    <a:p>
                      <a:pPr algn="l" fontAlgn="ctr"/>
                      <a:r>
                        <a:rPr lang="en-US" sz="2400" u="none" strike="noStrike">
                          <a:effectLst/>
                        </a:rPr>
                        <a:t>Dhuudo Health Centre</a:t>
                      </a:r>
                      <a:endParaRPr lang="en-US" sz="2400" b="0" i="0" u="none" strike="noStrike">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a:effectLst/>
                        </a:rPr>
                        <a:t>8</a:t>
                      </a:r>
                      <a:endParaRPr lang="en-US" sz="2400" b="0" i="0" u="none" strike="noStrike">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09"/>
                  </a:ext>
                </a:extLst>
              </a:tr>
              <a:tr h="429025">
                <a:tc>
                  <a:txBody>
                    <a:bodyPr/>
                    <a:lstStyle/>
                    <a:p>
                      <a:pPr algn="l" fontAlgn="ctr"/>
                      <a:r>
                        <a:rPr lang="en-US" sz="2400" u="none" strike="noStrike" dirty="0">
                          <a:effectLst/>
                        </a:rPr>
                        <a:t>Hafun Health Centre</a:t>
                      </a:r>
                      <a:endParaRPr lang="en-US" sz="2400" b="0" i="0" u="none" strike="noStrike" dirty="0">
                        <a:solidFill>
                          <a:srgbClr val="000000"/>
                        </a:solidFill>
                        <a:effectLst/>
                        <a:latin typeface="Arial" panose="020B0604020202020204" pitchFamily="34" charset="0"/>
                      </a:endParaRPr>
                    </a:p>
                  </a:txBody>
                  <a:tcPr marL="0" marR="0" marT="0" marB="0" anchor="ctr"/>
                </a:tc>
                <a:tc>
                  <a:txBody>
                    <a:bodyPr/>
                    <a:lstStyle/>
                    <a:p>
                      <a:pPr algn="ctr" fontAlgn="b"/>
                      <a:r>
                        <a:rPr lang="en-US" sz="2400" u="none" strike="noStrike" dirty="0">
                          <a:effectLst/>
                        </a:rPr>
                        <a:t>9</a:t>
                      </a:r>
                      <a:endParaRPr lang="en-US" sz="2400" b="0" i="0" u="none" strike="noStrike" dirty="0">
                        <a:solidFill>
                          <a:srgbClr val="000000"/>
                        </a:solidFill>
                        <a:effectLst/>
                        <a:latin typeface="Calibri" panose="020F0502020204030204" pitchFamily="34" charset="0"/>
                      </a:endParaRPr>
                    </a:p>
                  </a:txBody>
                  <a:tcPr marL="0" marR="0" marT="0" marB="0" anchor="b"/>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263266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3029" y="201386"/>
            <a:ext cx="8229600" cy="855663"/>
          </a:xfrm>
        </p:spPr>
        <p:txBody>
          <a:bodyPr/>
          <a:lstStyle/>
          <a:p>
            <a:r>
              <a:rPr lang="en-US" dirty="0" err="1" smtClean="0"/>
              <a:t>Intimite</a:t>
            </a:r>
            <a:r>
              <a:rPr lang="en-US" dirty="0" smtClean="0"/>
              <a:t> </a:t>
            </a:r>
            <a:r>
              <a:rPr lang="en-US" i="1" dirty="0" smtClean="0"/>
              <a:t>Privacy</a:t>
            </a:r>
            <a:endParaRPr lang="en-US" i="1" dirty="0"/>
          </a:p>
        </p:txBody>
      </p:sp>
      <p:sp>
        <p:nvSpPr>
          <p:cNvPr id="3" name="Content Placeholder 2"/>
          <p:cNvSpPr>
            <a:spLocks noGrp="1"/>
          </p:cNvSpPr>
          <p:nvPr>
            <p:ph idx="1"/>
          </p:nvPr>
        </p:nvSpPr>
        <p:spPr>
          <a:xfrm>
            <a:off x="457200" y="1248848"/>
            <a:ext cx="8229600" cy="4294188"/>
          </a:xfrm>
        </p:spPr>
        <p:txBody>
          <a:bodyPr/>
          <a:lstStyle/>
          <a:p>
            <a:r>
              <a:rPr lang="fr-CD" sz="2800" dirty="0" smtClean="0"/>
              <a:t>Intimité de vie prive peut être définie en termes de contrôle sur l'étendue, le calendrier et les circonstances de partage d'informations avec d'autres. </a:t>
            </a:r>
            <a:r>
              <a:rPr lang="fr-CD" sz="2800" i="1" dirty="0" err="1" smtClean="0"/>
              <a:t>Privacy</a:t>
            </a:r>
            <a:r>
              <a:rPr lang="fr-CD" sz="2800" i="1" dirty="0" smtClean="0"/>
              <a:t> </a:t>
            </a:r>
            <a:r>
              <a:rPr lang="fr-CD" sz="2800" i="1" dirty="0" err="1" smtClean="0"/>
              <a:t>can</a:t>
            </a:r>
            <a:r>
              <a:rPr lang="fr-CD" sz="2800" i="1" dirty="0" smtClean="0"/>
              <a:t> </a:t>
            </a:r>
            <a:r>
              <a:rPr lang="fr-CD" sz="2800" i="1" dirty="0" err="1" smtClean="0"/>
              <a:t>be</a:t>
            </a:r>
            <a:r>
              <a:rPr lang="fr-CD" sz="2800" i="1" dirty="0" smtClean="0"/>
              <a:t> </a:t>
            </a:r>
            <a:r>
              <a:rPr lang="fr-CD" sz="2800" i="1" dirty="0" err="1" smtClean="0"/>
              <a:t>defined</a:t>
            </a:r>
            <a:r>
              <a:rPr lang="fr-CD" sz="2800" i="1" dirty="0" smtClean="0"/>
              <a:t> in </a:t>
            </a:r>
            <a:r>
              <a:rPr lang="fr-CD" sz="2800" i="1" dirty="0" err="1" smtClean="0"/>
              <a:t>terms</a:t>
            </a:r>
            <a:r>
              <a:rPr lang="fr-CD" sz="2800" i="1" dirty="0" smtClean="0"/>
              <a:t> of </a:t>
            </a:r>
            <a:r>
              <a:rPr lang="fr-CD" sz="2800" i="1" dirty="0" err="1" smtClean="0"/>
              <a:t>having</a:t>
            </a:r>
            <a:r>
              <a:rPr lang="fr-CD" sz="2800" i="1" dirty="0" smtClean="0"/>
              <a:t> control over the </a:t>
            </a:r>
            <a:r>
              <a:rPr lang="fr-CD" sz="2800" i="1" dirty="0" err="1" smtClean="0"/>
              <a:t>extent</a:t>
            </a:r>
            <a:r>
              <a:rPr lang="fr-CD" sz="2800" i="1" dirty="0" smtClean="0"/>
              <a:t>, timing, and </a:t>
            </a:r>
            <a:r>
              <a:rPr lang="fr-CD" sz="2800" i="1" dirty="0" err="1" smtClean="0"/>
              <a:t>circumstances</a:t>
            </a:r>
            <a:r>
              <a:rPr lang="fr-CD" sz="2800" i="1" dirty="0" smtClean="0"/>
              <a:t> of sharing information </a:t>
            </a:r>
            <a:r>
              <a:rPr lang="fr-CD" sz="2800" i="1" dirty="0" err="1" smtClean="0"/>
              <a:t>with</a:t>
            </a:r>
            <a:r>
              <a:rPr lang="fr-CD" sz="2800" i="1" dirty="0" smtClean="0"/>
              <a:t> </a:t>
            </a:r>
            <a:r>
              <a:rPr lang="fr-CD" sz="2800" i="1" dirty="0" err="1" smtClean="0"/>
              <a:t>others</a:t>
            </a:r>
            <a:r>
              <a:rPr lang="fr-CD" sz="2800" i="1" dirty="0" smtClean="0"/>
              <a:t>.</a:t>
            </a:r>
          </a:p>
          <a:p>
            <a:endParaRPr lang="fr-CD" sz="2800" dirty="0" smtClean="0"/>
          </a:p>
          <a:p>
            <a:r>
              <a:rPr lang="fr-CD" sz="2800" dirty="0" smtClean="0"/>
              <a:t>Comment nous assurerons que les entrevues sont menées dans un endroit privé à chaque établissement? </a:t>
            </a:r>
            <a:r>
              <a:rPr lang="en-US" sz="2800" i="1" dirty="0" smtClean="0"/>
              <a:t>How will we ensure interviews are conducted in a private area at each facility?</a:t>
            </a:r>
            <a:endParaRPr lang="en-US" sz="2800" i="1" dirty="0"/>
          </a:p>
        </p:txBody>
      </p:sp>
      <p:sp>
        <p:nvSpPr>
          <p:cNvPr id="4" name="Slide Number Placeholder 3"/>
          <p:cNvSpPr>
            <a:spLocks noGrp="1"/>
          </p:cNvSpPr>
          <p:nvPr>
            <p:ph type="sldNum" sz="quarter" idx="10"/>
          </p:nvPr>
        </p:nvSpPr>
        <p:spPr/>
        <p:txBody>
          <a:bodyPr/>
          <a:lstStyle/>
          <a:p>
            <a:pPr>
              <a:defRPr/>
            </a:pPr>
            <a:fld id="{F6A73DB1-3925-164B-B490-8993FFD18E9A}" type="slidenum">
              <a:rPr lang="en-US" smtClean="0"/>
              <a:pPr>
                <a:defRPr/>
              </a:pPr>
              <a:t>21</a:t>
            </a:fld>
            <a:endParaRPr lang="en-US" dirty="0"/>
          </a:p>
        </p:txBody>
      </p:sp>
      <p:sp>
        <p:nvSpPr>
          <p:cNvPr id="5" name="Date Placeholder 4"/>
          <p:cNvSpPr>
            <a:spLocks noGrp="1"/>
          </p:cNvSpPr>
          <p:nvPr>
            <p:ph type="dt" sz="half" idx="10"/>
          </p:nvPr>
        </p:nvSpPr>
        <p:spPr/>
        <p:txBody>
          <a:bodyPr/>
          <a:lstStyle/>
          <a:p>
            <a:r>
              <a:rPr lang="en-US" smtClean="0"/>
              <a:t>January 2017</a:t>
            </a:r>
            <a:endParaRPr lang="en-US" dirty="0"/>
          </a:p>
        </p:txBody>
      </p:sp>
      <p:sp>
        <p:nvSpPr>
          <p:cNvPr id="6" name="Footer Placeholder 5"/>
          <p:cNvSpPr>
            <a:spLocks noGrp="1"/>
          </p:cNvSpPr>
          <p:nvPr>
            <p:ph type="ftr" sz="quarter" idx="11"/>
          </p:nvPr>
        </p:nvSpPr>
        <p:spPr/>
        <p:txBody>
          <a:bodyPr/>
          <a:lstStyle/>
          <a:p>
            <a:r>
              <a:rPr lang="en-US" smtClean="0"/>
              <a:t>Client Exit Interview Training, DRC</a:t>
            </a:r>
            <a:endParaRPr lang="en-US"/>
          </a:p>
        </p:txBody>
      </p:sp>
    </p:spTree>
    <p:extLst>
      <p:ext uri="{BB962C8B-B14F-4D97-AF65-F5344CB8AC3E}">
        <p14:creationId xmlns:p14="http://schemas.microsoft.com/office/powerpoint/2010/main" val="2076287873"/>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D" dirty="0" smtClean="0"/>
              <a:t>Vos Rôles et Responsabilités</a:t>
            </a:r>
            <a:endParaRPr lang="fr-CD" dirty="0"/>
          </a:p>
        </p:txBody>
      </p:sp>
      <p:sp>
        <p:nvSpPr>
          <p:cNvPr id="3" name="Content Placeholder 2"/>
          <p:cNvSpPr>
            <a:spLocks noGrp="1"/>
          </p:cNvSpPr>
          <p:nvPr>
            <p:ph idx="1"/>
          </p:nvPr>
        </p:nvSpPr>
        <p:spPr>
          <a:prstGeom prst="rect">
            <a:avLst/>
          </a:prstGeom>
        </p:spPr>
        <p:txBody>
          <a:bodyPr>
            <a:normAutofit fontScale="85000" lnSpcReduction="10000"/>
          </a:bodyPr>
          <a:lstStyle/>
          <a:p>
            <a:pPr marL="3175" lvl="0" indent="-3175">
              <a:spcAft>
                <a:spcPts val="1200"/>
              </a:spcAft>
              <a:buNone/>
            </a:pPr>
            <a:r>
              <a:rPr lang="fr-CD" sz="2800" dirty="0" smtClean="0"/>
              <a:t>Comme intervieweur,  votre rôle est d’implémenter l’</a:t>
            </a:r>
            <a:r>
              <a:rPr lang="fr-CD" sz="2800" dirty="0" err="1" smtClean="0"/>
              <a:t>etude</a:t>
            </a:r>
            <a:r>
              <a:rPr lang="fr-CD" sz="2800" dirty="0" smtClean="0"/>
              <a:t> mais vous avez d’autre responsabilités aussi.  </a:t>
            </a:r>
            <a:r>
              <a:rPr lang="fr-CD" sz="2800" i="1" dirty="0" smtClean="0"/>
              <a:t>As an Interviewer,  </a:t>
            </a:r>
            <a:r>
              <a:rPr lang="fr-CD" sz="2800" i="1" dirty="0" err="1" smtClean="0"/>
              <a:t>your</a:t>
            </a:r>
            <a:r>
              <a:rPr lang="fr-CD" sz="2800" i="1" dirty="0" smtClean="0"/>
              <a:t> </a:t>
            </a:r>
            <a:r>
              <a:rPr lang="fr-CD" sz="2800" i="1" dirty="0" err="1" smtClean="0"/>
              <a:t>role</a:t>
            </a:r>
            <a:r>
              <a:rPr lang="fr-CD" sz="2800" i="1" dirty="0" smtClean="0"/>
              <a:t> </a:t>
            </a:r>
            <a:r>
              <a:rPr lang="fr-CD" sz="2800" i="1" dirty="0" err="1" smtClean="0"/>
              <a:t>is</a:t>
            </a:r>
            <a:r>
              <a:rPr lang="fr-CD" sz="2800" i="1" dirty="0" smtClean="0"/>
              <a:t> to </a:t>
            </a:r>
            <a:r>
              <a:rPr lang="fr-CD" sz="2800" i="1" dirty="0" err="1" smtClean="0"/>
              <a:t>implement</a:t>
            </a:r>
            <a:r>
              <a:rPr lang="fr-CD" sz="2800" i="1" dirty="0" smtClean="0"/>
              <a:t> the </a:t>
            </a:r>
            <a:r>
              <a:rPr lang="fr-CD" sz="2800" i="1" dirty="0" err="1" smtClean="0"/>
              <a:t>survey</a:t>
            </a:r>
            <a:r>
              <a:rPr lang="fr-CD" sz="2800" i="1" dirty="0" smtClean="0"/>
              <a:t> but </a:t>
            </a:r>
            <a:r>
              <a:rPr lang="fr-CD" sz="2800" i="1" dirty="0" err="1" smtClean="0">
                <a:effectLst>
                  <a:outerShdw blurRad="38100" dist="38100" dir="2700000" algn="tl">
                    <a:srgbClr val="000000">
                      <a:alpha val="43137"/>
                    </a:srgbClr>
                  </a:outerShdw>
                </a:effectLst>
              </a:rPr>
              <a:t>you</a:t>
            </a:r>
            <a:r>
              <a:rPr lang="fr-CD" sz="2800" i="1" dirty="0" smtClean="0">
                <a:effectLst>
                  <a:outerShdw blurRad="38100" dist="38100" dir="2700000" algn="tl">
                    <a:srgbClr val="000000">
                      <a:alpha val="43137"/>
                    </a:srgbClr>
                  </a:outerShdw>
                </a:effectLst>
              </a:rPr>
              <a:t> </a:t>
            </a:r>
            <a:r>
              <a:rPr lang="fr-CD" sz="2800" i="1" dirty="0" err="1" smtClean="0">
                <a:effectLst>
                  <a:outerShdw blurRad="38100" dist="38100" dir="2700000" algn="tl">
                    <a:srgbClr val="000000">
                      <a:alpha val="43137"/>
                    </a:srgbClr>
                  </a:outerShdw>
                </a:effectLst>
              </a:rPr>
              <a:t>also</a:t>
            </a:r>
            <a:r>
              <a:rPr lang="fr-CD" sz="2800" i="1" dirty="0" smtClean="0">
                <a:effectLst>
                  <a:outerShdw blurRad="38100" dist="38100" dir="2700000" algn="tl">
                    <a:srgbClr val="000000">
                      <a:alpha val="43137"/>
                    </a:srgbClr>
                  </a:outerShdw>
                </a:effectLst>
              </a:rPr>
              <a:t> have </a:t>
            </a:r>
            <a:r>
              <a:rPr lang="fr-CD" sz="2800" i="1" dirty="0" err="1" smtClean="0">
                <a:effectLst>
                  <a:outerShdw blurRad="38100" dist="38100" dir="2700000" algn="tl">
                    <a:srgbClr val="000000">
                      <a:alpha val="43137"/>
                    </a:srgbClr>
                  </a:outerShdw>
                </a:effectLst>
              </a:rPr>
              <a:t>other</a:t>
            </a:r>
            <a:r>
              <a:rPr lang="fr-CD" sz="2800" i="1" dirty="0" smtClean="0">
                <a:effectLst>
                  <a:outerShdw blurRad="38100" dist="38100" dir="2700000" algn="tl">
                    <a:srgbClr val="000000">
                      <a:alpha val="43137"/>
                    </a:srgbClr>
                  </a:outerShdw>
                </a:effectLst>
              </a:rPr>
              <a:t> </a:t>
            </a:r>
            <a:r>
              <a:rPr lang="fr-CD" sz="2800" i="1" dirty="0" err="1" smtClean="0">
                <a:effectLst>
                  <a:outerShdw blurRad="38100" dist="38100" dir="2700000" algn="tl">
                    <a:srgbClr val="000000">
                      <a:alpha val="43137"/>
                    </a:srgbClr>
                  </a:outerShdw>
                </a:effectLst>
              </a:rPr>
              <a:t>responsibilities</a:t>
            </a:r>
            <a:r>
              <a:rPr lang="fr-CD" sz="2800" i="1" dirty="0" smtClean="0"/>
              <a:t>. </a:t>
            </a:r>
            <a:r>
              <a:rPr lang="fr-CD" sz="2800" i="1" dirty="0" smtClean="0">
                <a:solidFill>
                  <a:prstClr val="black"/>
                </a:solidFill>
              </a:rPr>
              <a:t> </a:t>
            </a:r>
          </a:p>
          <a:p>
            <a:pPr marL="512064" indent="-512064">
              <a:spcBef>
                <a:spcPts val="720"/>
              </a:spcBef>
              <a:spcAft>
                <a:spcPts val="1200"/>
              </a:spcAft>
              <a:buClr>
                <a:schemeClr val="tx2"/>
              </a:buClr>
              <a:buFont typeface="Wingdings" panose="05000000000000000000" pitchFamily="2" charset="2"/>
              <a:buChar char="§"/>
              <a:defRPr/>
            </a:pPr>
            <a:r>
              <a:rPr lang="fr-CD" sz="2800" dirty="0" smtClean="0"/>
              <a:t>Assurer que le participant comprend </a:t>
            </a:r>
            <a:r>
              <a:rPr lang="fr-FR" sz="2800" dirty="0" smtClean="0"/>
              <a:t>l'objet </a:t>
            </a:r>
            <a:r>
              <a:rPr lang="fr-FR" sz="2800" dirty="0"/>
              <a:t>de l'étude et fournit un consentement </a:t>
            </a:r>
            <a:r>
              <a:rPr lang="fr-FR" sz="2800" dirty="0" smtClean="0"/>
              <a:t>éclairé.</a:t>
            </a:r>
            <a:r>
              <a:rPr lang="fr-CD" sz="2800" dirty="0" smtClean="0"/>
              <a:t> </a:t>
            </a:r>
            <a:r>
              <a:rPr lang="fr-CD" sz="2800" i="1" dirty="0" err="1" smtClean="0"/>
              <a:t>Make</a:t>
            </a:r>
            <a:r>
              <a:rPr lang="fr-CD" sz="2800" i="1" dirty="0" smtClean="0"/>
              <a:t> sure the participant </a:t>
            </a:r>
            <a:r>
              <a:rPr lang="fr-CD" sz="2800" i="1" dirty="0" err="1" smtClean="0"/>
              <a:t>understands</a:t>
            </a:r>
            <a:r>
              <a:rPr lang="fr-CD" sz="2800" i="1" dirty="0" smtClean="0"/>
              <a:t> the </a:t>
            </a:r>
            <a:r>
              <a:rPr lang="fr-CD" sz="2800" i="1" dirty="0" err="1" smtClean="0"/>
              <a:t>purpose</a:t>
            </a:r>
            <a:r>
              <a:rPr lang="fr-CD" sz="2800" i="1" dirty="0" smtClean="0"/>
              <a:t> of the </a:t>
            </a:r>
            <a:r>
              <a:rPr lang="fr-CD" sz="2800" i="1" dirty="0" err="1" smtClean="0"/>
              <a:t>study</a:t>
            </a:r>
            <a:r>
              <a:rPr lang="fr-CD" sz="2800" i="1" dirty="0" smtClean="0"/>
              <a:t> and </a:t>
            </a:r>
            <a:r>
              <a:rPr lang="fr-CD" sz="2800" i="1" dirty="0" err="1" smtClean="0"/>
              <a:t>is</a:t>
            </a:r>
            <a:r>
              <a:rPr lang="fr-CD" sz="2800" i="1" dirty="0" smtClean="0"/>
              <a:t> </a:t>
            </a:r>
            <a:r>
              <a:rPr lang="fr-CD" sz="2800" i="1" dirty="0" err="1" smtClean="0"/>
              <a:t>providing</a:t>
            </a:r>
            <a:r>
              <a:rPr lang="fr-CD" sz="2800" i="1" dirty="0" smtClean="0"/>
              <a:t> </a:t>
            </a:r>
            <a:r>
              <a:rPr lang="fr-CD" sz="2800" i="1" dirty="0" err="1" smtClean="0"/>
              <a:t>informed</a:t>
            </a:r>
            <a:r>
              <a:rPr lang="fr-CD" sz="2800" i="1" dirty="0" smtClean="0"/>
              <a:t> consent. </a:t>
            </a:r>
          </a:p>
          <a:p>
            <a:pPr marL="512064" indent="-512064">
              <a:spcBef>
                <a:spcPts val="720"/>
              </a:spcBef>
              <a:spcAft>
                <a:spcPts val="1200"/>
              </a:spcAft>
              <a:buClr>
                <a:schemeClr val="tx2"/>
              </a:buClr>
              <a:buFont typeface="Wingdings" panose="05000000000000000000" pitchFamily="2" charset="2"/>
              <a:buChar char="§"/>
              <a:defRPr/>
            </a:pPr>
            <a:r>
              <a:rPr lang="fr-CD" sz="2800" dirty="0" smtClean="0"/>
              <a:t>Protéger la confidentialité des participants. </a:t>
            </a:r>
            <a:r>
              <a:rPr lang="fr-CD" sz="2800" i="1" dirty="0" err="1" smtClean="0"/>
              <a:t>Protect</a:t>
            </a:r>
            <a:r>
              <a:rPr lang="fr-CD" sz="2800" i="1" dirty="0" smtClean="0"/>
              <a:t> the </a:t>
            </a:r>
            <a:r>
              <a:rPr lang="fr-CD" sz="2800" i="1" dirty="0" err="1" smtClean="0"/>
              <a:t>confidentiality</a:t>
            </a:r>
            <a:r>
              <a:rPr lang="fr-CD" sz="2800" i="1" dirty="0" smtClean="0"/>
              <a:t> of participants.</a:t>
            </a:r>
          </a:p>
          <a:p>
            <a:pPr marL="512064" indent="-512064">
              <a:spcBef>
                <a:spcPts val="720"/>
              </a:spcBef>
              <a:spcAft>
                <a:spcPts val="1200"/>
              </a:spcAft>
              <a:buClr>
                <a:schemeClr val="tx2"/>
              </a:buClr>
              <a:buFont typeface="Wingdings" panose="05000000000000000000" pitchFamily="2" charset="2"/>
              <a:buChar char="§"/>
              <a:defRPr/>
            </a:pPr>
            <a:r>
              <a:rPr lang="fr-CD" sz="2800" dirty="0" smtClean="0"/>
              <a:t>Créer un environnement agréable pour l’interview. </a:t>
            </a:r>
            <a:r>
              <a:rPr lang="fr-CD" sz="2800" i="1" dirty="0" err="1" smtClean="0"/>
              <a:t>Create</a:t>
            </a:r>
            <a:r>
              <a:rPr lang="fr-CD" sz="2800" i="1" dirty="0" smtClean="0"/>
              <a:t> a </a:t>
            </a:r>
            <a:r>
              <a:rPr lang="fr-CD" sz="2800" i="1" dirty="0" err="1" smtClean="0"/>
              <a:t>comfortable</a:t>
            </a:r>
            <a:r>
              <a:rPr lang="fr-CD" sz="2800" i="1" dirty="0" smtClean="0"/>
              <a:t> </a:t>
            </a:r>
            <a:r>
              <a:rPr lang="fr-CD" sz="2800" i="1" dirty="0" err="1" smtClean="0"/>
              <a:t>environment</a:t>
            </a:r>
            <a:r>
              <a:rPr lang="fr-CD" sz="2800" i="1" dirty="0" smtClean="0"/>
              <a:t> for the interview.</a:t>
            </a:r>
          </a:p>
          <a:p>
            <a:endParaRPr lang="fr-CD" sz="28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22</a:t>
            </a:fld>
            <a:endParaRPr lang="en-US"/>
          </a:p>
        </p:txBody>
      </p:sp>
    </p:spTree>
    <p:extLst>
      <p:ext uri="{BB962C8B-B14F-4D97-AF65-F5344CB8AC3E}">
        <p14:creationId xmlns:p14="http://schemas.microsoft.com/office/powerpoint/2010/main" val="34760555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D" sz="4400" dirty="0" smtClean="0"/>
              <a:t>Etude d’Interview de Client a la Sortie</a:t>
            </a:r>
            <a:endParaRPr lang="fr-CD" sz="4400" dirty="0"/>
          </a:p>
        </p:txBody>
      </p:sp>
      <p:sp>
        <p:nvSpPr>
          <p:cNvPr id="3" name="Content Placeholder 2"/>
          <p:cNvSpPr>
            <a:spLocks noGrp="1"/>
          </p:cNvSpPr>
          <p:nvPr>
            <p:ph idx="1"/>
          </p:nvPr>
        </p:nvSpPr>
        <p:spPr/>
        <p:txBody>
          <a:bodyPr/>
          <a:lstStyle/>
          <a:p>
            <a:r>
              <a:rPr lang="fr-CD" sz="2400" dirty="0" smtClean="0"/>
              <a:t>Nous allons faire un revu de détails de l’</a:t>
            </a:r>
            <a:r>
              <a:rPr lang="fr-CD" sz="2400" dirty="0" err="1" smtClean="0"/>
              <a:t>etude</a:t>
            </a:r>
            <a:r>
              <a:rPr lang="fr-CD" sz="2400" dirty="0" smtClean="0"/>
              <a:t> d’interview de client a la sortie.  Pour chaque question:  </a:t>
            </a:r>
            <a:r>
              <a:rPr lang="fr-CD" sz="2400" i="1" dirty="0" err="1" smtClean="0"/>
              <a:t>We’re</a:t>
            </a:r>
            <a:r>
              <a:rPr lang="fr-CD" sz="2400" i="1" dirty="0" smtClean="0"/>
              <a:t> </a:t>
            </a:r>
            <a:r>
              <a:rPr lang="fr-CD" sz="2400" i="1" dirty="0" err="1" smtClean="0"/>
              <a:t>now</a:t>
            </a:r>
            <a:r>
              <a:rPr lang="fr-CD" sz="2400" i="1" dirty="0" smtClean="0"/>
              <a:t> </a:t>
            </a:r>
            <a:r>
              <a:rPr lang="fr-CD" sz="2400" i="1" dirty="0" err="1" smtClean="0"/>
              <a:t>going</a:t>
            </a:r>
            <a:r>
              <a:rPr lang="fr-CD" sz="2400" i="1" dirty="0" smtClean="0"/>
              <a:t> to </a:t>
            </a:r>
            <a:r>
              <a:rPr lang="fr-CD" sz="2400" i="1" dirty="0" err="1" smtClean="0"/>
              <a:t>review</a:t>
            </a:r>
            <a:r>
              <a:rPr lang="fr-CD" sz="2400" i="1" dirty="0" smtClean="0"/>
              <a:t> the </a:t>
            </a:r>
            <a:r>
              <a:rPr lang="fr-CD" sz="2400" i="1" dirty="0" err="1" smtClean="0"/>
              <a:t>details</a:t>
            </a:r>
            <a:r>
              <a:rPr lang="fr-CD" sz="2400" i="1" dirty="0" smtClean="0"/>
              <a:t> of the CEI Survey. For </a:t>
            </a:r>
            <a:r>
              <a:rPr lang="fr-CD" sz="2400" i="1" dirty="0" err="1" smtClean="0"/>
              <a:t>each</a:t>
            </a:r>
            <a:r>
              <a:rPr lang="fr-CD" sz="2400" i="1" dirty="0" smtClean="0"/>
              <a:t> question:</a:t>
            </a:r>
          </a:p>
          <a:p>
            <a:pPr marL="742950" indent="-742950">
              <a:buClr>
                <a:schemeClr val="tx2"/>
              </a:buClr>
              <a:buFont typeface="+mj-lt"/>
              <a:buAutoNum type="arabicPeriod"/>
            </a:pPr>
            <a:r>
              <a:rPr lang="fr-CD" sz="2400" dirty="0" smtClean="0"/>
              <a:t>Agréer sur l’</a:t>
            </a:r>
            <a:r>
              <a:rPr lang="fr-CD" sz="2400" dirty="0" err="1" smtClean="0"/>
              <a:t>interpretation</a:t>
            </a:r>
            <a:r>
              <a:rPr lang="fr-CD" sz="2400" dirty="0" smtClean="0"/>
              <a:t> de ce que la question pose et comment l’expliquer au participant. </a:t>
            </a:r>
            <a:r>
              <a:rPr lang="fr-CD" sz="2400" i="1" dirty="0" err="1" smtClean="0"/>
              <a:t>Agree</a:t>
            </a:r>
            <a:r>
              <a:rPr lang="fr-CD" sz="2400" i="1" dirty="0" smtClean="0"/>
              <a:t> on </a:t>
            </a:r>
            <a:r>
              <a:rPr lang="fr-CD" sz="2400" i="1" dirty="0" err="1" smtClean="0"/>
              <a:t>interpretation</a:t>
            </a:r>
            <a:r>
              <a:rPr lang="fr-CD" sz="2400" i="1" dirty="0" smtClean="0"/>
              <a:t> of </a:t>
            </a:r>
            <a:r>
              <a:rPr lang="fr-CD" sz="2400" i="1" dirty="0" err="1" smtClean="0"/>
              <a:t>what</a:t>
            </a:r>
            <a:r>
              <a:rPr lang="fr-CD" sz="2400" i="1" dirty="0" smtClean="0"/>
              <a:t> the question </a:t>
            </a:r>
            <a:r>
              <a:rPr lang="fr-CD" sz="2400" i="1" dirty="0" err="1" smtClean="0"/>
              <a:t>is</a:t>
            </a:r>
            <a:r>
              <a:rPr lang="fr-CD" sz="2400" i="1" dirty="0" smtClean="0"/>
              <a:t> </a:t>
            </a:r>
            <a:r>
              <a:rPr lang="fr-CD" sz="2400" i="1" dirty="0" err="1" smtClean="0"/>
              <a:t>asking</a:t>
            </a:r>
            <a:r>
              <a:rPr lang="fr-CD" sz="2400" i="1" dirty="0" smtClean="0"/>
              <a:t> and how to </a:t>
            </a:r>
            <a:r>
              <a:rPr lang="fr-CD" sz="2400" i="1" dirty="0" err="1" smtClean="0"/>
              <a:t>explain</a:t>
            </a:r>
            <a:r>
              <a:rPr lang="fr-CD" sz="2400" i="1" dirty="0" smtClean="0"/>
              <a:t> </a:t>
            </a:r>
            <a:r>
              <a:rPr lang="fr-CD" sz="2400" i="1" dirty="0" err="1" smtClean="0"/>
              <a:t>it</a:t>
            </a:r>
            <a:r>
              <a:rPr lang="fr-CD" sz="2400" i="1" dirty="0" smtClean="0"/>
              <a:t> to the participant</a:t>
            </a:r>
          </a:p>
          <a:p>
            <a:pPr marL="742950" indent="-742950">
              <a:buClr>
                <a:schemeClr val="tx2"/>
              </a:buClr>
              <a:buFont typeface="+mj-lt"/>
              <a:buAutoNum type="arabicPeriod"/>
            </a:pPr>
            <a:r>
              <a:rPr lang="fr-CD" sz="2400" dirty="0" smtClean="0"/>
              <a:t>Agréer sur l’</a:t>
            </a:r>
            <a:r>
              <a:rPr lang="fr-CD" sz="2400" dirty="0" err="1" smtClean="0"/>
              <a:t>interpretation</a:t>
            </a:r>
            <a:r>
              <a:rPr lang="fr-CD" sz="2400" dirty="0" smtClean="0"/>
              <a:t> de choix de réponses potentiels et comment sélectionner</a:t>
            </a:r>
            <a:r>
              <a:rPr lang="fr-CD" sz="2400" i="1" dirty="0" smtClean="0"/>
              <a:t>.  </a:t>
            </a:r>
            <a:r>
              <a:rPr lang="fr-CD" sz="2400" i="1" dirty="0" err="1" smtClean="0"/>
              <a:t>Agree</a:t>
            </a:r>
            <a:r>
              <a:rPr lang="fr-CD" sz="2400" i="1" dirty="0" smtClean="0"/>
              <a:t> on the </a:t>
            </a:r>
            <a:r>
              <a:rPr lang="fr-CD" sz="2400" i="1" dirty="0" err="1" smtClean="0"/>
              <a:t>interpretation</a:t>
            </a:r>
            <a:r>
              <a:rPr lang="fr-CD" sz="2400" i="1" dirty="0" smtClean="0"/>
              <a:t> of </a:t>
            </a:r>
            <a:r>
              <a:rPr lang="fr-CD" sz="2400" i="1" dirty="0" err="1" smtClean="0"/>
              <a:t>potential</a:t>
            </a:r>
            <a:r>
              <a:rPr lang="fr-CD" sz="2400" i="1" dirty="0" smtClean="0"/>
              <a:t> </a:t>
            </a:r>
            <a:r>
              <a:rPr lang="fr-CD" sz="2400" i="1" dirty="0" err="1" smtClean="0"/>
              <a:t>answer</a:t>
            </a:r>
            <a:r>
              <a:rPr lang="fr-CD" sz="2400" i="1" dirty="0" smtClean="0"/>
              <a:t> </a:t>
            </a:r>
            <a:r>
              <a:rPr lang="fr-CD" sz="2400" i="1" dirty="0" err="1" smtClean="0"/>
              <a:t>choices</a:t>
            </a:r>
            <a:r>
              <a:rPr lang="fr-CD" sz="2400" i="1" dirty="0" smtClean="0"/>
              <a:t> and how to select</a:t>
            </a:r>
            <a:endParaRPr lang="fr-CD" sz="2400" i="1"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23</a:t>
            </a:fld>
            <a:endParaRPr lang="en-US"/>
          </a:p>
        </p:txBody>
      </p:sp>
    </p:spTree>
    <p:extLst>
      <p:ext uri="{BB962C8B-B14F-4D97-AF65-F5344CB8AC3E}">
        <p14:creationId xmlns:p14="http://schemas.microsoft.com/office/powerpoint/2010/main" val="353880483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24</a:t>
            </a:fld>
            <a:endParaRPr lang="en-US"/>
          </a:p>
        </p:txBody>
      </p:sp>
      <p:sp>
        <p:nvSpPr>
          <p:cNvPr id="7" name="Title 6"/>
          <p:cNvSpPr>
            <a:spLocks noGrp="1"/>
          </p:cNvSpPr>
          <p:nvPr>
            <p:ph type="title"/>
          </p:nvPr>
        </p:nvSpPr>
        <p:spPr/>
        <p:txBody>
          <a:bodyPr/>
          <a:lstStyle/>
          <a:p>
            <a:r>
              <a:rPr lang="en-US" dirty="0" smtClean="0"/>
              <a:t>Information:</a:t>
            </a:r>
            <a:endParaRPr lang="en-US" dirty="0"/>
          </a:p>
        </p:txBody>
      </p:sp>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90994" y="429181"/>
            <a:ext cx="5853006" cy="6011838"/>
          </a:xfrm>
          <a:prstGeom prst="rect">
            <a:avLst/>
          </a:prstGeom>
        </p:spPr>
      </p:pic>
    </p:spTree>
    <p:extLst>
      <p:ext uri="{BB962C8B-B14F-4D97-AF65-F5344CB8AC3E}">
        <p14:creationId xmlns:p14="http://schemas.microsoft.com/office/powerpoint/2010/main" val="9383912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25</a:t>
            </a:fld>
            <a:endParaRPr lang="en-US"/>
          </a:p>
        </p:txBody>
      </p:sp>
      <p:sp>
        <p:nvSpPr>
          <p:cNvPr id="5" name="Title 4"/>
          <p:cNvSpPr>
            <a:spLocks noGrp="1"/>
          </p:cNvSpPr>
          <p:nvPr>
            <p:ph type="title"/>
          </p:nvPr>
        </p:nvSpPr>
        <p:spPr/>
        <p:txBody>
          <a:bodyPr/>
          <a:lstStyle/>
          <a:p>
            <a:r>
              <a:rPr lang="en-US" dirty="0" smtClean="0"/>
              <a:t>Part 1</a:t>
            </a:r>
            <a:endParaRPr lang="en-US" dirty="0"/>
          </a:p>
        </p:txBody>
      </p:sp>
      <p:sp>
        <p:nvSpPr>
          <p:cNvPr id="6" name="TextBox 5"/>
          <p:cNvSpPr txBox="1"/>
          <p:nvPr/>
        </p:nvSpPr>
        <p:spPr>
          <a:xfrm>
            <a:off x="0" y="1406261"/>
            <a:ext cx="2273028" cy="2585323"/>
          </a:xfrm>
          <a:prstGeom prst="rect">
            <a:avLst/>
          </a:prstGeom>
          <a:noFill/>
        </p:spPr>
        <p:txBody>
          <a:bodyPr wrap="square" lIns="0" tIns="0" rIns="0" bIns="0" rtlCol="0">
            <a:spAutoFit/>
          </a:bodyPr>
          <a:lstStyle/>
          <a:p>
            <a:r>
              <a:rPr lang="en-US" sz="2400" dirty="0" smtClean="0">
                <a:latin typeface="Gill Sans Infant Std"/>
                <a:cs typeface="Gill Sans Infant Std"/>
              </a:rPr>
              <a:t>The respondent always has the option of “No Response” if she does not wish to answer the question!</a:t>
            </a:r>
          </a:p>
        </p:txBody>
      </p:sp>
      <p:sp>
        <p:nvSpPr>
          <p:cNvPr id="7" name="Right Arrow 6"/>
          <p:cNvSpPr/>
          <p:nvPr/>
        </p:nvSpPr>
        <p:spPr>
          <a:xfrm>
            <a:off x="424763" y="3991584"/>
            <a:ext cx="1632637" cy="580416"/>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pic>
        <p:nvPicPr>
          <p:cNvPr id="8" name="Picture 7"/>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079653" y="457200"/>
            <a:ext cx="7074769" cy="5706271"/>
          </a:xfrm>
          <a:prstGeom prst="rect">
            <a:avLst/>
          </a:prstGeom>
        </p:spPr>
      </p:pic>
    </p:spTree>
    <p:extLst>
      <p:ext uri="{BB962C8B-B14F-4D97-AF65-F5344CB8AC3E}">
        <p14:creationId xmlns:p14="http://schemas.microsoft.com/office/powerpoint/2010/main" val="5783666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26</a:t>
            </a:fld>
            <a:endParaRPr lang="en-US"/>
          </a:p>
        </p:txBody>
      </p:sp>
      <p:sp>
        <p:nvSpPr>
          <p:cNvPr id="5" name="Title 4"/>
          <p:cNvSpPr>
            <a:spLocks noGrp="1"/>
          </p:cNvSpPr>
          <p:nvPr>
            <p:ph type="title"/>
          </p:nvPr>
        </p:nvSpPr>
        <p:spPr/>
        <p:txBody>
          <a:bodyPr/>
          <a:lstStyle/>
          <a:p>
            <a:r>
              <a:rPr lang="en-US" dirty="0" smtClean="0"/>
              <a:t>Part 1:</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05000" y="794970"/>
            <a:ext cx="7116168" cy="5268060"/>
          </a:xfrm>
          <a:prstGeom prst="rect">
            <a:avLst/>
          </a:prstGeom>
        </p:spPr>
      </p:pic>
    </p:spTree>
    <p:extLst>
      <p:ext uri="{BB962C8B-B14F-4D97-AF65-F5344CB8AC3E}">
        <p14:creationId xmlns:p14="http://schemas.microsoft.com/office/powerpoint/2010/main" val="168257311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27</a:t>
            </a:fld>
            <a:endParaRPr lang="en-US"/>
          </a:p>
        </p:txBody>
      </p:sp>
      <p:sp>
        <p:nvSpPr>
          <p:cNvPr id="5" name="Title 4"/>
          <p:cNvSpPr>
            <a:spLocks noGrp="1"/>
          </p:cNvSpPr>
          <p:nvPr>
            <p:ph type="title"/>
          </p:nvPr>
        </p:nvSpPr>
        <p:spPr/>
        <p:txBody>
          <a:bodyPr/>
          <a:lstStyle/>
          <a:p>
            <a:r>
              <a:rPr lang="en-US" dirty="0" smtClean="0"/>
              <a:t>Part 1:</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05000" y="838200"/>
            <a:ext cx="7097115" cy="5277587"/>
          </a:xfrm>
          <a:prstGeom prst="rect">
            <a:avLst/>
          </a:prstGeom>
        </p:spPr>
      </p:pic>
    </p:spTree>
    <p:extLst>
      <p:ext uri="{BB962C8B-B14F-4D97-AF65-F5344CB8AC3E}">
        <p14:creationId xmlns:p14="http://schemas.microsoft.com/office/powerpoint/2010/main" val="386604694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28</a:t>
            </a:fld>
            <a:endParaRPr lang="en-US"/>
          </a:p>
        </p:txBody>
      </p:sp>
      <p:sp>
        <p:nvSpPr>
          <p:cNvPr id="5" name="Title 4"/>
          <p:cNvSpPr>
            <a:spLocks noGrp="1"/>
          </p:cNvSpPr>
          <p:nvPr>
            <p:ph type="title"/>
          </p:nvPr>
        </p:nvSpPr>
        <p:spPr/>
        <p:txBody>
          <a:bodyPr/>
          <a:lstStyle/>
          <a:p>
            <a:r>
              <a:rPr lang="en-US" dirty="0" smtClean="0"/>
              <a:t>Part 1:</a:t>
            </a:r>
            <a:endParaRPr lang="en-US" dirty="0"/>
          </a:p>
        </p:txBody>
      </p:sp>
      <p:sp>
        <p:nvSpPr>
          <p:cNvPr id="8" name="Right Arrow 7"/>
          <p:cNvSpPr/>
          <p:nvPr/>
        </p:nvSpPr>
        <p:spPr>
          <a:xfrm>
            <a:off x="1295400" y="2971800"/>
            <a:ext cx="948336" cy="609600"/>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sp>
        <p:nvSpPr>
          <p:cNvPr id="9" name="TextBox 8"/>
          <p:cNvSpPr txBox="1"/>
          <p:nvPr/>
        </p:nvSpPr>
        <p:spPr>
          <a:xfrm>
            <a:off x="0" y="1983938"/>
            <a:ext cx="1524000" cy="2585323"/>
          </a:xfrm>
          <a:prstGeom prst="rect">
            <a:avLst/>
          </a:prstGeom>
          <a:noFill/>
        </p:spPr>
        <p:txBody>
          <a:bodyPr wrap="square" lIns="0" tIns="0" rIns="0" bIns="0" rtlCol="0">
            <a:spAutoFit/>
          </a:bodyPr>
          <a:lstStyle/>
          <a:p>
            <a:r>
              <a:rPr lang="en-US" sz="2400" dirty="0" smtClean="0">
                <a:latin typeface="Gill Sans Infant Std"/>
                <a:cs typeface="Gill Sans Infant Std"/>
              </a:rPr>
              <a:t>Filter Question – Survey will change based on answer here</a:t>
            </a: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43736" y="990600"/>
            <a:ext cx="6622416" cy="3226305"/>
          </a:xfrm>
          <a:prstGeom prst="rect">
            <a:avLst/>
          </a:prstGeom>
        </p:spPr>
      </p:pic>
    </p:spTree>
    <p:extLst>
      <p:ext uri="{BB962C8B-B14F-4D97-AF65-F5344CB8AC3E}">
        <p14:creationId xmlns:p14="http://schemas.microsoft.com/office/powerpoint/2010/main" val="129978080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29</a:t>
            </a:fld>
            <a:endParaRPr lang="en-US"/>
          </a:p>
        </p:txBody>
      </p:sp>
      <p:sp>
        <p:nvSpPr>
          <p:cNvPr id="5" name="Title 4"/>
          <p:cNvSpPr>
            <a:spLocks noGrp="1"/>
          </p:cNvSpPr>
          <p:nvPr>
            <p:ph type="title"/>
          </p:nvPr>
        </p:nvSpPr>
        <p:spPr/>
        <p:txBody>
          <a:bodyPr/>
          <a:lstStyle/>
          <a:p>
            <a:r>
              <a:rPr lang="en-US" dirty="0" smtClean="0"/>
              <a:t>Part 1:</a:t>
            </a:r>
            <a:br>
              <a:rPr lang="en-US" dirty="0" smtClean="0"/>
            </a:br>
            <a:r>
              <a:rPr lang="en-US" dirty="0" smtClean="0"/>
              <a:t>1</a:t>
            </a:r>
            <a:r>
              <a:rPr lang="en-US" baseline="30000" dirty="0" smtClean="0"/>
              <a:t>st</a:t>
            </a:r>
            <a:r>
              <a:rPr lang="en-US" dirty="0" smtClean="0"/>
              <a:t> Scenario</a:t>
            </a:r>
            <a:endParaRPr lang="en-US" dirty="0"/>
          </a:p>
        </p:txBody>
      </p:sp>
      <p:sp>
        <p:nvSpPr>
          <p:cNvPr id="8" name="TextBox 7"/>
          <p:cNvSpPr txBox="1"/>
          <p:nvPr/>
        </p:nvSpPr>
        <p:spPr>
          <a:xfrm>
            <a:off x="228600" y="4833927"/>
            <a:ext cx="2100259" cy="1477328"/>
          </a:xfrm>
          <a:prstGeom prst="rect">
            <a:avLst/>
          </a:prstGeom>
          <a:noFill/>
        </p:spPr>
        <p:txBody>
          <a:bodyPr wrap="square" lIns="0" tIns="0" rIns="0" bIns="0" rtlCol="0">
            <a:spAutoFit/>
          </a:bodyPr>
          <a:lstStyle/>
          <a:p>
            <a:r>
              <a:rPr lang="en-US" sz="2400" dirty="0" smtClean="0">
                <a:latin typeface="Gill Sans Infant Std"/>
                <a:cs typeface="Gill Sans Infant Std"/>
              </a:rPr>
              <a:t>Free Response Question – Answer must be typed! (Final Q)</a:t>
            </a:r>
          </a:p>
        </p:txBody>
      </p:sp>
      <p:sp>
        <p:nvSpPr>
          <p:cNvPr id="9" name="Right Arrow 8"/>
          <p:cNvSpPr/>
          <p:nvPr/>
        </p:nvSpPr>
        <p:spPr>
          <a:xfrm>
            <a:off x="2328859" y="5854055"/>
            <a:ext cx="1135157" cy="457200"/>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sp>
        <p:nvSpPr>
          <p:cNvPr id="10" name="TextBox 9"/>
          <p:cNvSpPr txBox="1"/>
          <p:nvPr/>
        </p:nvSpPr>
        <p:spPr>
          <a:xfrm>
            <a:off x="228600" y="2667000"/>
            <a:ext cx="1964530" cy="1938992"/>
          </a:xfrm>
          <a:prstGeom prst="rect">
            <a:avLst/>
          </a:prstGeom>
          <a:noFill/>
        </p:spPr>
        <p:txBody>
          <a:bodyPr wrap="square" lIns="0" tIns="0" rIns="0" bIns="0" rtlCol="0">
            <a:spAutoFit/>
          </a:bodyPr>
          <a:lstStyle/>
          <a:p>
            <a:r>
              <a:rPr lang="en-US" dirty="0" smtClean="0">
                <a:latin typeface="Gill Sans Infant Std"/>
                <a:cs typeface="Gill Sans Infant Std"/>
              </a:rPr>
              <a:t>Before starting the surveys, be sure to know who the family planning contact person is at the facility for referrals!</a:t>
            </a:r>
          </a:p>
        </p:txBody>
      </p:sp>
      <p:sp>
        <p:nvSpPr>
          <p:cNvPr id="11" name="Right Arrow 10"/>
          <p:cNvSpPr/>
          <p:nvPr/>
        </p:nvSpPr>
        <p:spPr>
          <a:xfrm rot="1920456">
            <a:off x="1791782" y="4428588"/>
            <a:ext cx="1553230" cy="534402"/>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478730" y="838200"/>
            <a:ext cx="5628972" cy="5537937"/>
          </a:xfrm>
          <a:prstGeom prst="rect">
            <a:avLst/>
          </a:prstGeom>
        </p:spPr>
      </p:pic>
    </p:spTree>
    <p:extLst>
      <p:ext uri="{BB962C8B-B14F-4D97-AF65-F5344CB8AC3E}">
        <p14:creationId xmlns:p14="http://schemas.microsoft.com/office/powerpoint/2010/main" val="1440756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5"/>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52400" y="381000"/>
            <a:ext cx="5257800" cy="5635166"/>
          </a:xfrm>
          <a:prstGeom prst="rect">
            <a:avLst/>
          </a:prstGeom>
        </p:spPr>
      </p:pic>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dirty="0"/>
          </a:p>
        </p:txBody>
      </p:sp>
      <p:sp>
        <p:nvSpPr>
          <p:cNvPr id="4" name="Slide Number Placeholder 3"/>
          <p:cNvSpPr>
            <a:spLocks noGrp="1"/>
          </p:cNvSpPr>
          <p:nvPr>
            <p:ph type="sldNum" sz="quarter" idx="12"/>
          </p:nvPr>
        </p:nvSpPr>
        <p:spPr/>
        <p:txBody>
          <a:bodyPr/>
          <a:lstStyle/>
          <a:p>
            <a:fld id="{C3FDE51E-0052-334C-A4B2-C567FE9F326F}" type="slidenum">
              <a:rPr lang="en-US" smtClean="0"/>
              <a:t>3</a:t>
            </a:fld>
            <a:endParaRPr lang="en-US"/>
          </a:p>
        </p:txBody>
      </p:sp>
      <p:sp>
        <p:nvSpPr>
          <p:cNvPr id="5" name="Title 4"/>
          <p:cNvSpPr>
            <a:spLocks noGrp="1"/>
          </p:cNvSpPr>
          <p:nvPr>
            <p:ph type="title"/>
          </p:nvPr>
        </p:nvSpPr>
        <p:spPr>
          <a:xfrm>
            <a:off x="5761037" y="2391374"/>
            <a:ext cx="3243019" cy="1219798"/>
          </a:xfrm>
        </p:spPr>
        <p:txBody>
          <a:bodyPr>
            <a:normAutofit/>
          </a:bodyPr>
          <a:lstStyle/>
          <a:p>
            <a:r>
              <a:rPr lang="en-US" sz="4800" dirty="0" smtClean="0"/>
              <a:t>Introductions</a:t>
            </a:r>
            <a:endParaRPr lang="en-US" sz="4800" dirty="0"/>
          </a:p>
        </p:txBody>
      </p:sp>
      <p:pic>
        <p:nvPicPr>
          <p:cNvPr id="9" name="Picture 8" descr="Red_circl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52400" y="155963"/>
            <a:ext cx="4846320" cy="4940808"/>
          </a:xfrm>
          <a:prstGeom prst="rect">
            <a:avLst/>
          </a:prstGeom>
        </p:spPr>
      </p:pic>
    </p:spTree>
    <p:extLst>
      <p:ext uri="{BB962C8B-B14F-4D97-AF65-F5344CB8AC3E}">
        <p14:creationId xmlns:p14="http://schemas.microsoft.com/office/powerpoint/2010/main" val="143352859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30</a:t>
            </a:fld>
            <a:endParaRPr lang="en-US"/>
          </a:p>
        </p:txBody>
      </p:sp>
      <p:sp>
        <p:nvSpPr>
          <p:cNvPr id="5" name="Title 4"/>
          <p:cNvSpPr>
            <a:spLocks noGrp="1"/>
          </p:cNvSpPr>
          <p:nvPr>
            <p:ph type="title"/>
          </p:nvPr>
        </p:nvSpPr>
        <p:spPr/>
        <p:txBody>
          <a:bodyPr/>
          <a:lstStyle/>
          <a:p>
            <a:r>
              <a:rPr lang="en-US" dirty="0" smtClean="0"/>
              <a:t>Part 1:</a:t>
            </a:r>
            <a:br>
              <a:rPr lang="en-US" dirty="0" smtClean="0"/>
            </a:br>
            <a:r>
              <a:rPr lang="en-US" dirty="0" smtClean="0"/>
              <a:t>2</a:t>
            </a:r>
            <a:r>
              <a:rPr lang="en-US" baseline="30000" dirty="0" smtClean="0"/>
              <a:t>nd</a:t>
            </a:r>
            <a:r>
              <a:rPr lang="en-US" dirty="0" smtClean="0"/>
              <a:t> Scenario</a:t>
            </a:r>
            <a:endParaRPr lang="en-US" dirty="0"/>
          </a:p>
        </p:txBody>
      </p:sp>
      <p:sp>
        <p:nvSpPr>
          <p:cNvPr id="8" name="TextBox 7"/>
          <p:cNvSpPr txBox="1"/>
          <p:nvPr/>
        </p:nvSpPr>
        <p:spPr>
          <a:xfrm>
            <a:off x="116359" y="4575717"/>
            <a:ext cx="2892104" cy="1292662"/>
          </a:xfrm>
          <a:prstGeom prst="rect">
            <a:avLst/>
          </a:prstGeom>
          <a:noFill/>
        </p:spPr>
        <p:txBody>
          <a:bodyPr wrap="square" lIns="0" tIns="0" rIns="0" bIns="0" rtlCol="0">
            <a:spAutoFit/>
          </a:bodyPr>
          <a:lstStyle/>
          <a:p>
            <a:r>
              <a:rPr lang="en-US" sz="2800" dirty="0" smtClean="0">
                <a:latin typeface="Gill Sans Infant Std"/>
                <a:cs typeface="Gill Sans Infant Std"/>
              </a:rPr>
              <a:t>(Continues on to Q115 and survey is finished)</a:t>
            </a: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228136" y="273258"/>
            <a:ext cx="5915864" cy="6027334"/>
          </a:xfrm>
          <a:prstGeom prst="rect">
            <a:avLst/>
          </a:prstGeom>
        </p:spPr>
      </p:pic>
    </p:spTree>
    <p:extLst>
      <p:ext uri="{BB962C8B-B14F-4D97-AF65-F5344CB8AC3E}">
        <p14:creationId xmlns:p14="http://schemas.microsoft.com/office/powerpoint/2010/main" val="1985325033"/>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31</a:t>
            </a:fld>
            <a:endParaRPr lang="en-US"/>
          </a:p>
        </p:txBody>
      </p:sp>
      <p:sp>
        <p:nvSpPr>
          <p:cNvPr id="5" name="Title 4"/>
          <p:cNvSpPr>
            <a:spLocks noGrp="1"/>
          </p:cNvSpPr>
          <p:nvPr>
            <p:ph type="title"/>
          </p:nvPr>
        </p:nvSpPr>
        <p:spPr/>
        <p:txBody>
          <a:bodyPr/>
          <a:lstStyle/>
          <a:p>
            <a:r>
              <a:rPr lang="en-US" dirty="0" smtClean="0"/>
              <a:t>Part 1:</a:t>
            </a:r>
            <a:br>
              <a:rPr lang="en-US" dirty="0" smtClean="0"/>
            </a:br>
            <a:r>
              <a:rPr lang="en-US" sz="4000" dirty="0" smtClean="0"/>
              <a:t>3</a:t>
            </a:r>
            <a:r>
              <a:rPr lang="en-US" sz="4000" baseline="30000" dirty="0" smtClean="0"/>
              <a:t>rd</a:t>
            </a:r>
            <a:r>
              <a:rPr lang="en-US" sz="4000" dirty="0" smtClean="0"/>
              <a:t> Scenario</a:t>
            </a:r>
            <a:endParaRPr lang="en-US" sz="4000" dirty="0"/>
          </a:p>
        </p:txBody>
      </p:sp>
      <p:sp>
        <p:nvSpPr>
          <p:cNvPr id="8" name="Curved Right Arrow 7"/>
          <p:cNvSpPr/>
          <p:nvPr/>
        </p:nvSpPr>
        <p:spPr>
          <a:xfrm>
            <a:off x="1143000" y="1447800"/>
            <a:ext cx="1663609" cy="4038600"/>
          </a:xfrm>
          <a:prstGeom prst="curved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latin typeface="Gill Sans Infant Std"/>
              <a:cs typeface="Gill Sans Infant Std"/>
            </a:endParaRPr>
          </a:p>
        </p:txBody>
      </p:sp>
      <p:sp>
        <p:nvSpPr>
          <p:cNvPr id="10" name="Title 4"/>
          <p:cNvSpPr txBox="1">
            <a:spLocks/>
          </p:cNvSpPr>
          <p:nvPr/>
        </p:nvSpPr>
        <p:spPr>
          <a:xfrm>
            <a:off x="1235789" y="3127218"/>
            <a:ext cx="1857983" cy="1348102"/>
          </a:xfrm>
          <a:prstGeom prst="rect">
            <a:avLst/>
          </a:prstGeom>
        </p:spPr>
        <p:txBody>
          <a:bodyPr vert="horz" lIns="0" tIns="0" rIns="0" bIns="0" rtlCol="0" anchor="t">
            <a:normAutofit/>
          </a:bodyPr>
          <a:lstStyle>
            <a:lvl1pPr algn="l" defTabSz="457200" rtl="0" eaLnBrk="1" latinLnBrk="0" hangingPunct="1">
              <a:lnSpc>
                <a:spcPct val="85000"/>
              </a:lnSpc>
              <a:spcBef>
                <a:spcPct val="0"/>
              </a:spcBef>
              <a:buNone/>
              <a:defRPr sz="4800" b="0" i="0" kern="1200" cap="none">
                <a:solidFill>
                  <a:schemeClr val="tx1"/>
                </a:solidFill>
                <a:latin typeface="Trade Gothic LT Com Cn" panose="020B0806040303020004" pitchFamily="34" charset="0"/>
                <a:ea typeface="+mj-ea"/>
                <a:cs typeface="Trade Gothic LT Com Cn" panose="020B0806040303020004" pitchFamily="34" charset="0"/>
              </a:defRPr>
            </a:lvl1pPr>
          </a:lstStyle>
          <a:p>
            <a:r>
              <a:rPr lang="en-US" dirty="0" smtClean="0"/>
              <a:t>Part 2!</a:t>
            </a:r>
            <a:endParaRPr lang="en-US" sz="4000" dirty="0"/>
          </a:p>
        </p:txBody>
      </p:sp>
      <p:pic>
        <p:nvPicPr>
          <p:cNvPr id="9" name="Picture 8"/>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864951" y="908973"/>
            <a:ext cx="6188335" cy="4805746"/>
          </a:xfrm>
          <a:prstGeom prst="rect">
            <a:avLst/>
          </a:prstGeom>
        </p:spPr>
      </p:pic>
    </p:spTree>
    <p:extLst>
      <p:ext uri="{BB962C8B-B14F-4D97-AF65-F5344CB8AC3E}">
        <p14:creationId xmlns:p14="http://schemas.microsoft.com/office/powerpoint/2010/main" val="31566035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32</a:t>
            </a:fld>
            <a:endParaRPr lang="en-US"/>
          </a:p>
        </p:txBody>
      </p:sp>
      <p:sp>
        <p:nvSpPr>
          <p:cNvPr id="5" name="Title 4"/>
          <p:cNvSpPr>
            <a:spLocks noGrp="1"/>
          </p:cNvSpPr>
          <p:nvPr>
            <p:ph type="title"/>
          </p:nvPr>
        </p:nvSpPr>
        <p:spPr/>
        <p:txBody>
          <a:bodyPr/>
          <a:lstStyle/>
          <a:p>
            <a:r>
              <a:rPr lang="en-US" dirty="0" smtClean="0"/>
              <a:t>Part 2:</a:t>
            </a:r>
            <a:endParaRPr lang="en-US" dirty="0"/>
          </a:p>
        </p:txBody>
      </p:sp>
      <p:sp>
        <p:nvSpPr>
          <p:cNvPr id="8" name="Curved Right Arrow 7"/>
          <p:cNvSpPr/>
          <p:nvPr/>
        </p:nvSpPr>
        <p:spPr>
          <a:xfrm>
            <a:off x="1453985" y="1304794"/>
            <a:ext cx="914400" cy="2057400"/>
          </a:xfrm>
          <a:prstGeom prst="curved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latin typeface="Gill Sans Infant Std"/>
              <a:cs typeface="Gill Sans Infant Std"/>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438400" y="629432"/>
            <a:ext cx="6576590" cy="5486401"/>
          </a:xfrm>
          <a:prstGeom prst="rect">
            <a:avLst/>
          </a:prstGeom>
        </p:spPr>
      </p:pic>
    </p:spTree>
    <p:extLst>
      <p:ext uri="{BB962C8B-B14F-4D97-AF65-F5344CB8AC3E}">
        <p14:creationId xmlns:p14="http://schemas.microsoft.com/office/powerpoint/2010/main" val="190701183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33</a:t>
            </a:fld>
            <a:endParaRPr lang="en-US"/>
          </a:p>
        </p:txBody>
      </p:sp>
      <p:sp>
        <p:nvSpPr>
          <p:cNvPr id="5" name="Title 4"/>
          <p:cNvSpPr>
            <a:spLocks noGrp="1"/>
          </p:cNvSpPr>
          <p:nvPr>
            <p:ph type="title"/>
          </p:nvPr>
        </p:nvSpPr>
        <p:spPr/>
        <p:txBody>
          <a:bodyPr/>
          <a:lstStyle/>
          <a:p>
            <a:r>
              <a:rPr lang="en-US" dirty="0" smtClean="0"/>
              <a:t>Part 2:</a:t>
            </a:r>
            <a:endParaRPr lang="en-US" dirty="0"/>
          </a:p>
        </p:txBody>
      </p:sp>
      <p:sp>
        <p:nvSpPr>
          <p:cNvPr id="8" name="Curved Right Arrow 7"/>
          <p:cNvSpPr/>
          <p:nvPr/>
        </p:nvSpPr>
        <p:spPr>
          <a:xfrm>
            <a:off x="939235" y="3021278"/>
            <a:ext cx="914400" cy="2057400"/>
          </a:xfrm>
          <a:prstGeom prst="curved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latin typeface="Gill Sans Infant Std"/>
              <a:cs typeface="Gill Sans Infant Std"/>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958236" y="762000"/>
            <a:ext cx="7049484" cy="5058481"/>
          </a:xfrm>
          <a:prstGeom prst="rect">
            <a:avLst/>
          </a:prstGeom>
        </p:spPr>
      </p:pic>
    </p:spTree>
    <p:extLst>
      <p:ext uri="{BB962C8B-B14F-4D97-AF65-F5344CB8AC3E}">
        <p14:creationId xmlns:p14="http://schemas.microsoft.com/office/powerpoint/2010/main" val="1405803656"/>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34</a:t>
            </a:fld>
            <a:endParaRPr lang="en-US"/>
          </a:p>
        </p:txBody>
      </p:sp>
      <p:sp>
        <p:nvSpPr>
          <p:cNvPr id="5" name="Title 4"/>
          <p:cNvSpPr>
            <a:spLocks noGrp="1"/>
          </p:cNvSpPr>
          <p:nvPr>
            <p:ph type="title"/>
          </p:nvPr>
        </p:nvSpPr>
        <p:spPr/>
        <p:txBody>
          <a:bodyPr/>
          <a:lstStyle/>
          <a:p>
            <a:r>
              <a:rPr lang="en-US" dirty="0" smtClean="0"/>
              <a:t>Part 2:</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41619" y="1144643"/>
            <a:ext cx="9002381" cy="5277587"/>
          </a:xfrm>
          <a:prstGeom prst="rect">
            <a:avLst/>
          </a:prstGeom>
        </p:spPr>
      </p:pic>
    </p:spTree>
    <p:extLst>
      <p:ext uri="{BB962C8B-B14F-4D97-AF65-F5344CB8AC3E}">
        <p14:creationId xmlns:p14="http://schemas.microsoft.com/office/powerpoint/2010/main" val="302402370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35</a:t>
            </a:fld>
            <a:endParaRPr lang="en-US"/>
          </a:p>
        </p:txBody>
      </p:sp>
      <p:sp>
        <p:nvSpPr>
          <p:cNvPr id="5" name="Title 4"/>
          <p:cNvSpPr>
            <a:spLocks noGrp="1"/>
          </p:cNvSpPr>
          <p:nvPr>
            <p:ph type="title"/>
          </p:nvPr>
        </p:nvSpPr>
        <p:spPr/>
        <p:txBody>
          <a:bodyPr/>
          <a:lstStyle/>
          <a:p>
            <a:r>
              <a:rPr lang="en-US" dirty="0" smtClean="0"/>
              <a:t>Part 2:</a:t>
            </a:r>
            <a:endParaRPr lang="en-US" dirty="0"/>
          </a:p>
        </p:txBody>
      </p:sp>
      <p:sp>
        <p:nvSpPr>
          <p:cNvPr id="9" name="Right Arrow 8"/>
          <p:cNvSpPr/>
          <p:nvPr/>
        </p:nvSpPr>
        <p:spPr>
          <a:xfrm>
            <a:off x="2328859" y="4320064"/>
            <a:ext cx="1135157" cy="457200"/>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395179" y="789732"/>
            <a:ext cx="7477113" cy="6068268"/>
          </a:xfrm>
          <a:prstGeom prst="rect">
            <a:avLst/>
          </a:prstGeom>
        </p:spPr>
      </p:pic>
      <p:sp>
        <p:nvSpPr>
          <p:cNvPr id="8" name="TextBox 7"/>
          <p:cNvSpPr txBox="1"/>
          <p:nvPr/>
        </p:nvSpPr>
        <p:spPr>
          <a:xfrm>
            <a:off x="2743200" y="5125167"/>
            <a:ext cx="4800600" cy="738664"/>
          </a:xfrm>
          <a:prstGeom prst="rect">
            <a:avLst/>
          </a:prstGeom>
          <a:noFill/>
        </p:spPr>
        <p:txBody>
          <a:bodyPr wrap="square" lIns="0" tIns="0" rIns="0" bIns="0" rtlCol="0">
            <a:spAutoFit/>
          </a:bodyPr>
          <a:lstStyle/>
          <a:p>
            <a:r>
              <a:rPr lang="en-US" sz="2400" dirty="0" smtClean="0">
                <a:solidFill>
                  <a:srgbClr val="FF0000"/>
                </a:solidFill>
                <a:latin typeface="Gill Sans Infant Std"/>
                <a:cs typeface="Gill Sans Infant Std"/>
              </a:rPr>
              <a:t>Free Response Question – Answer must be typed! (Final Question)</a:t>
            </a:r>
          </a:p>
        </p:txBody>
      </p:sp>
      <p:sp>
        <p:nvSpPr>
          <p:cNvPr id="10" name="Curved Up Arrow 9"/>
          <p:cNvSpPr/>
          <p:nvPr/>
        </p:nvSpPr>
        <p:spPr>
          <a:xfrm flipH="1">
            <a:off x="1600525" y="5354452"/>
            <a:ext cx="1102297" cy="502060"/>
          </a:xfrm>
          <a:prstGeom prst="curvedUp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solidFill>
                <a:schemeClr val="tx1"/>
              </a:solidFill>
              <a:latin typeface="Gill Sans Infant Std"/>
              <a:cs typeface="Gill Sans Infant Std"/>
            </a:endParaRPr>
          </a:p>
        </p:txBody>
      </p:sp>
    </p:spTree>
    <p:extLst>
      <p:ext uri="{BB962C8B-B14F-4D97-AF65-F5344CB8AC3E}">
        <p14:creationId xmlns:p14="http://schemas.microsoft.com/office/powerpoint/2010/main" val="164245970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36</a:t>
            </a:fld>
            <a:endParaRPr lang="en-US"/>
          </a:p>
        </p:txBody>
      </p:sp>
      <p:sp>
        <p:nvSpPr>
          <p:cNvPr id="5" name="Title 4"/>
          <p:cNvSpPr>
            <a:spLocks noGrp="1"/>
          </p:cNvSpPr>
          <p:nvPr>
            <p:ph type="title"/>
          </p:nvPr>
        </p:nvSpPr>
        <p:spPr/>
        <p:txBody>
          <a:bodyPr/>
          <a:lstStyle/>
          <a:p>
            <a:r>
              <a:rPr lang="en-US" dirty="0" smtClean="0"/>
              <a:t>Submit!</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1756" y="2023866"/>
            <a:ext cx="9040487" cy="2810267"/>
          </a:xfrm>
          <a:prstGeom prst="rect">
            <a:avLst/>
          </a:prstGeom>
        </p:spPr>
      </p:pic>
      <p:sp>
        <p:nvSpPr>
          <p:cNvPr id="8" name="Right Arrow 7"/>
          <p:cNvSpPr/>
          <p:nvPr/>
        </p:nvSpPr>
        <p:spPr>
          <a:xfrm rot="21019871">
            <a:off x="1496321" y="4050314"/>
            <a:ext cx="2057400" cy="1219200"/>
          </a:xfrm>
          <a:prstGeom prst="rightArrow">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smtClean="0">
              <a:latin typeface="Gill Sans Infant Std"/>
              <a:cs typeface="Gill Sans Infant Std"/>
            </a:endParaRPr>
          </a:p>
        </p:txBody>
      </p:sp>
    </p:spTree>
    <p:extLst>
      <p:ext uri="{BB962C8B-B14F-4D97-AF65-F5344CB8AC3E}">
        <p14:creationId xmlns:p14="http://schemas.microsoft.com/office/powerpoint/2010/main" val="1156144467"/>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37</a:t>
            </a:fld>
            <a:endParaRPr lang="en-US"/>
          </a:p>
        </p:txBody>
      </p:sp>
      <p:sp>
        <p:nvSpPr>
          <p:cNvPr id="5" name="Title 4"/>
          <p:cNvSpPr>
            <a:spLocks noGrp="1"/>
          </p:cNvSpPr>
          <p:nvPr>
            <p:ph type="title"/>
          </p:nvPr>
        </p:nvSpPr>
        <p:spPr/>
        <p:txBody>
          <a:bodyPr/>
          <a:lstStyle/>
          <a:p>
            <a:r>
              <a:rPr lang="fr-CD" dirty="0" smtClean="0"/>
              <a:t>Soumission </a:t>
            </a:r>
            <a:endParaRPr lang="fr-CD" dirty="0"/>
          </a:p>
        </p:txBody>
      </p:sp>
      <p:sp>
        <p:nvSpPr>
          <p:cNvPr id="8" name="TextBox 7"/>
          <p:cNvSpPr txBox="1"/>
          <p:nvPr/>
        </p:nvSpPr>
        <p:spPr>
          <a:xfrm>
            <a:off x="228600" y="1446505"/>
            <a:ext cx="8763000" cy="1538883"/>
          </a:xfrm>
          <a:prstGeom prst="rect">
            <a:avLst/>
          </a:prstGeom>
          <a:noFill/>
        </p:spPr>
        <p:txBody>
          <a:bodyPr wrap="square" lIns="0" tIns="0" rIns="0" bIns="0" rtlCol="0">
            <a:spAutoFit/>
          </a:bodyPr>
          <a:lstStyle/>
          <a:p>
            <a:pPr marL="342900" indent="-342900">
              <a:buFont typeface="Arial" panose="020B0604020202020204" pitchFamily="34" charset="0"/>
              <a:buChar char="•"/>
            </a:pPr>
            <a:r>
              <a:rPr lang="fr-CD" sz="2000" dirty="0" smtClean="0">
                <a:latin typeface="Gill Sans Infant Std"/>
                <a:cs typeface="Gill Sans Infant Std"/>
              </a:rPr>
              <a:t>Si on a répondu a tous les questions, un message clignote: </a:t>
            </a:r>
          </a:p>
          <a:p>
            <a:pPr lvl="1"/>
            <a:r>
              <a:rPr lang="fr-CD" sz="2000" dirty="0" smtClean="0">
                <a:latin typeface="Gill Sans Infant Std"/>
                <a:cs typeface="Gill Sans Infant Std"/>
              </a:rPr>
              <a:t>“</a:t>
            </a:r>
            <a:r>
              <a:rPr lang="fr-FR" sz="2000" dirty="0"/>
              <a:t>L'enregistrement est placé pour la </a:t>
            </a:r>
            <a:r>
              <a:rPr lang="fr-FR" sz="2000" dirty="0" smtClean="0"/>
              <a:t>soumission » et téléchargez lors qu’on a une connexion a l’internet! « </a:t>
            </a:r>
            <a:endParaRPr lang="fr-CD" sz="2000" i="1" dirty="0" smtClean="0">
              <a:latin typeface="Gill Sans Infant Std"/>
              <a:cs typeface="Gill Sans Infant Std"/>
            </a:endParaRPr>
          </a:p>
          <a:p>
            <a:pPr marL="342900" indent="-342900">
              <a:buFont typeface="Arial" panose="020B0604020202020204" pitchFamily="34" charset="0"/>
              <a:buChar char="•"/>
            </a:pPr>
            <a:r>
              <a:rPr lang="fr-CD" sz="2000" dirty="0" smtClean="0">
                <a:latin typeface="Gill Sans Infant Std"/>
                <a:cs typeface="Gill Sans Infant Std"/>
              </a:rPr>
              <a:t>Si on n’a pas répondu a tous les questions, ce message en bas clignote et les questions sans réponses seront sous ligne en rouge pour révision:</a:t>
            </a:r>
            <a:endParaRPr lang="fr-CD" sz="2000" i="1" dirty="0" smtClean="0">
              <a:latin typeface="Gill Sans Infant Std"/>
              <a:cs typeface="Gill Sans Infant Std"/>
            </a:endParaRPr>
          </a:p>
        </p:txBody>
      </p:sp>
      <p:pic>
        <p:nvPicPr>
          <p:cNvPr id="6" name="Picture 5"/>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10897" y="3018791"/>
            <a:ext cx="7239196" cy="3153409"/>
          </a:xfrm>
          <a:prstGeom prst="rect">
            <a:avLst/>
          </a:prstGeom>
        </p:spPr>
      </p:pic>
    </p:spTree>
    <p:extLst>
      <p:ext uri="{BB962C8B-B14F-4D97-AF65-F5344CB8AC3E}">
        <p14:creationId xmlns:p14="http://schemas.microsoft.com/office/powerpoint/2010/main" val="259734770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a:xfrm>
            <a:off x="152400" y="439119"/>
            <a:ext cx="6341390" cy="990600"/>
          </a:xfrm>
        </p:spPr>
        <p:txBody>
          <a:bodyPr/>
          <a:lstStyle/>
          <a:p>
            <a:pPr eaLnBrk="1" hangingPunct="1"/>
            <a:r>
              <a:rPr lang="fr-CD" altLang="en-US" sz="2800" b="1" dirty="0" smtClean="0"/>
              <a:t>Pourquoi le planification familiale est-il important? </a:t>
            </a:r>
            <a:endParaRPr lang="en-US" altLang="en-US" sz="2800" b="1" i="1" dirty="0"/>
          </a:p>
        </p:txBody>
      </p:sp>
      <p:sp>
        <p:nvSpPr>
          <p:cNvPr id="37891" name="Content Placeholder 4"/>
          <p:cNvSpPr>
            <a:spLocks noGrp="1"/>
          </p:cNvSpPr>
          <p:nvPr>
            <p:ph idx="1"/>
          </p:nvPr>
        </p:nvSpPr>
        <p:spPr>
          <a:xfrm>
            <a:off x="152400" y="1710904"/>
            <a:ext cx="4856137" cy="4232696"/>
          </a:xfrm>
        </p:spPr>
        <p:txBody>
          <a:bodyPr/>
          <a:lstStyle/>
          <a:p>
            <a:r>
              <a:rPr lang="fr-CD" altLang="en-US" dirty="0" smtClean="0"/>
              <a:t>Permet une femme et couple la </a:t>
            </a:r>
            <a:r>
              <a:rPr lang="fr-CD" altLang="en-US" dirty="0" err="1" smtClean="0"/>
              <a:t>capacite</a:t>
            </a:r>
            <a:r>
              <a:rPr lang="fr-CD" altLang="en-US" dirty="0" smtClean="0"/>
              <a:t> de choisir le nombre, espacement et timing des enfants. </a:t>
            </a:r>
            <a:endParaRPr lang="en-US" altLang="en-US" i="1" dirty="0"/>
          </a:p>
          <a:p>
            <a:r>
              <a:rPr lang="fr-CD" altLang="en-US" dirty="0" smtClean="0"/>
              <a:t>Assiste a prévenir les grossesse non-planifie</a:t>
            </a:r>
            <a:endParaRPr lang="fr-CD" altLang="en-US" i="1" dirty="0" smtClean="0"/>
          </a:p>
          <a:p>
            <a:r>
              <a:rPr lang="fr-CD" dirty="0" smtClean="0"/>
              <a:t>Impact positif sur la santé et le bien-être des femmes et enfants. </a:t>
            </a:r>
            <a:r>
              <a:rPr lang="fr-CD" altLang="en-US" dirty="0" smtClean="0"/>
              <a:t>Prévient la mortalité maternel et infantile (sauvez la vie)</a:t>
            </a:r>
            <a:endParaRPr lang="en-US" altLang="en-US" sz="3600" i="1" dirty="0"/>
          </a:p>
        </p:txBody>
      </p:sp>
      <p:pic>
        <p:nvPicPr>
          <p:cNvPr id="2" name="Picture 1"/>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5008537" y="2121999"/>
            <a:ext cx="3874578" cy="3285314"/>
          </a:xfrm>
          <a:prstGeom prst="rect">
            <a:avLst/>
          </a:prstGeom>
        </p:spPr>
      </p:pic>
      <p:sp>
        <p:nvSpPr>
          <p:cNvPr id="3" name="Slide Number Placeholder 2"/>
          <p:cNvSpPr>
            <a:spLocks noGrp="1"/>
          </p:cNvSpPr>
          <p:nvPr>
            <p:ph type="sldNum" sz="quarter" idx="10"/>
          </p:nvPr>
        </p:nvSpPr>
        <p:spPr/>
        <p:txBody>
          <a:bodyPr/>
          <a:lstStyle/>
          <a:p>
            <a:pPr>
              <a:defRPr/>
            </a:pPr>
            <a:fld id="{F6A73DB1-3925-164B-B490-8993FFD18E9A}" type="slidenum">
              <a:rPr lang="en-US" smtClean="0">
                <a:solidFill>
                  <a:srgbClr val="000000">
                    <a:tint val="75000"/>
                  </a:srgbClr>
                </a:solidFill>
              </a:rPr>
              <a:pPr>
                <a:defRPr/>
              </a:pPr>
              <a:t>38</a:t>
            </a:fld>
            <a:endParaRPr lang="en-US" dirty="0">
              <a:solidFill>
                <a:srgbClr val="000000">
                  <a:tint val="75000"/>
                </a:srgbClr>
              </a:solidFill>
            </a:endParaRPr>
          </a:p>
        </p:txBody>
      </p:sp>
    </p:spTree>
    <p:extLst>
      <p:ext uri="{BB962C8B-B14F-4D97-AF65-F5344CB8AC3E}">
        <p14:creationId xmlns:p14="http://schemas.microsoft.com/office/powerpoint/2010/main" val="15647025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7891">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7891">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3789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a:p>
        </p:txBody>
      </p:sp>
      <p:sp>
        <p:nvSpPr>
          <p:cNvPr id="4" name="Slide Number Placeholder 3"/>
          <p:cNvSpPr>
            <a:spLocks noGrp="1"/>
          </p:cNvSpPr>
          <p:nvPr>
            <p:ph type="sldNum" sz="quarter" idx="12"/>
          </p:nvPr>
        </p:nvSpPr>
        <p:spPr/>
        <p:txBody>
          <a:bodyPr/>
          <a:lstStyle/>
          <a:p>
            <a:fld id="{C3FDE51E-0052-334C-A4B2-C567FE9F326F}" type="slidenum">
              <a:rPr lang="en-US" smtClean="0"/>
              <a:t>39</a:t>
            </a:fld>
            <a:endParaRPr lang="en-US"/>
          </a:p>
        </p:txBody>
      </p:sp>
      <p:sp>
        <p:nvSpPr>
          <p:cNvPr id="10" name="Title 9"/>
          <p:cNvSpPr>
            <a:spLocks noGrp="1"/>
          </p:cNvSpPr>
          <p:nvPr>
            <p:ph type="title"/>
          </p:nvPr>
        </p:nvSpPr>
        <p:spPr>
          <a:xfrm>
            <a:off x="5472627" y="2000786"/>
            <a:ext cx="3243019" cy="1219798"/>
          </a:xfrm>
        </p:spPr>
        <p:txBody>
          <a:bodyPr>
            <a:normAutofit/>
          </a:bodyPr>
          <a:lstStyle/>
          <a:p>
            <a:r>
              <a:rPr lang="en-US" sz="4400" smtClean="0"/>
              <a:t>Questions</a:t>
            </a:r>
            <a:r>
              <a:rPr lang="en-US" sz="4400" dirty="0" smtClean="0"/>
              <a:t>?</a:t>
            </a:r>
            <a:endParaRPr lang="en-US" sz="4400" dirty="0"/>
          </a:p>
        </p:txBody>
      </p:sp>
      <p:pic>
        <p:nvPicPr>
          <p:cNvPr id="12" name="Picture Placeholder 11"/>
          <p:cNvPicPr>
            <a:picLocks noGrp="1" noChangeAspect="1"/>
          </p:cNvPicPr>
          <p:nvPr>
            <p:ph type="pic" sz="quarter" idx="13"/>
          </p:nvPr>
        </p:nvPicPr>
        <p:blipFill rotWithShape="1">
          <a:blip r:embed="rId2" cstate="screen">
            <a:extLst>
              <a:ext uri="{28A0092B-C50C-407E-A947-70E740481C1C}">
                <a14:useLocalDpi xmlns:a14="http://schemas.microsoft.com/office/drawing/2010/main"/>
              </a:ext>
            </a:extLst>
          </a:blip>
          <a:srcRect/>
          <a:stretch/>
        </p:blipFill>
        <p:spPr>
          <a:prstGeom prst="rect">
            <a:avLst/>
          </a:prstGeom>
        </p:spPr>
      </p:pic>
    </p:spTree>
    <p:extLst>
      <p:ext uri="{BB962C8B-B14F-4D97-AF65-F5344CB8AC3E}">
        <p14:creationId xmlns:p14="http://schemas.microsoft.com/office/powerpoint/2010/main" val="12441922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99360" y="202993"/>
            <a:ext cx="8892240" cy="787605"/>
          </a:xfrm>
        </p:spPr>
        <p:txBody>
          <a:bodyPr/>
          <a:lstStyle/>
          <a:p>
            <a:r>
              <a:rPr lang="en-US" sz="4400" dirty="0" err="1" smtClean="0"/>
              <a:t>Protocole</a:t>
            </a:r>
            <a:r>
              <a:rPr lang="en-US" sz="4400" dirty="0" smtClean="0"/>
              <a:t> </a:t>
            </a:r>
            <a:r>
              <a:rPr lang="en-US" sz="4400" dirty="0" err="1" smtClean="0"/>
              <a:t>d’Interview</a:t>
            </a:r>
            <a:r>
              <a:rPr lang="en-US" sz="4400" dirty="0" smtClean="0"/>
              <a:t> a la Sortie de </a:t>
            </a:r>
            <a:r>
              <a:rPr lang="en-US" sz="4400" dirty="0" err="1" smtClean="0"/>
              <a:t>Cliente</a:t>
            </a:r>
            <a:r>
              <a:rPr lang="en-US" sz="4400" dirty="0" smtClean="0"/>
              <a:t> </a:t>
            </a:r>
            <a:endParaRPr lang="en-US" sz="4400" dirty="0"/>
          </a:p>
        </p:txBody>
      </p:sp>
      <p:sp>
        <p:nvSpPr>
          <p:cNvPr id="9" name="Content Placeholder 8"/>
          <p:cNvSpPr>
            <a:spLocks noGrp="1"/>
          </p:cNvSpPr>
          <p:nvPr>
            <p:ph idx="1"/>
          </p:nvPr>
        </p:nvSpPr>
        <p:spPr>
          <a:xfrm>
            <a:off x="299447" y="1474503"/>
            <a:ext cx="8276127" cy="4547903"/>
          </a:xfrm>
        </p:spPr>
        <p:txBody>
          <a:bodyPr/>
          <a:lstStyle/>
          <a:p>
            <a:pPr marL="457200" indent="-457200">
              <a:buClr>
                <a:schemeClr val="tx2"/>
              </a:buClr>
              <a:buFont typeface="Wingdings" panose="05000000000000000000" pitchFamily="2" charset="2"/>
              <a:buChar char="§"/>
            </a:pPr>
            <a:r>
              <a:rPr lang="fr-CD" sz="3600" dirty="0" smtClean="0"/>
              <a:t>Question de Recherche:</a:t>
            </a:r>
          </a:p>
          <a:p>
            <a:pPr marL="1087438" indent="-457200">
              <a:buClr>
                <a:schemeClr val="tx2"/>
              </a:buClr>
              <a:buFont typeface="Arial" panose="020B0604020202020204" pitchFamily="34" charset="0"/>
              <a:buChar char="•"/>
            </a:pPr>
            <a:r>
              <a:rPr lang="fr-CD" sz="2800" dirty="0" smtClean="0"/>
              <a:t>Quels sont les perspectives et niveau de satisfaction des clients qui ont visite les structures sanitaires  appuyés par le programme PF / SAA en RDC? </a:t>
            </a:r>
            <a:endParaRPr lang="fr-CD" sz="2800" dirty="0"/>
          </a:p>
          <a:p>
            <a:pPr marL="1087438" indent="-457200">
              <a:buClr>
                <a:schemeClr val="tx2"/>
              </a:buClr>
              <a:buFont typeface="Arial" panose="020B0604020202020204" pitchFamily="34" charset="0"/>
              <a:buChar char="•"/>
            </a:pPr>
            <a:r>
              <a:rPr lang="fr-CD" sz="2800" dirty="0" smtClean="0"/>
              <a:t>Spécifiquement, comment les femmes regardent l’environnement de formation sanitaire, qualité d’information données aux clients en matière de PF et qualité d’interaction avec les prestataires?  </a:t>
            </a:r>
            <a:endParaRPr lang="en-US" sz="3600" dirty="0" smtClean="0"/>
          </a:p>
        </p:txBody>
      </p:sp>
      <p:sp>
        <p:nvSpPr>
          <p:cNvPr id="2" name="Date Placeholder 1"/>
          <p:cNvSpPr>
            <a:spLocks noGrp="1"/>
          </p:cNvSpPr>
          <p:nvPr>
            <p:ph type="dt" sz="half" idx="10"/>
          </p:nvPr>
        </p:nvSpPr>
        <p:spPr/>
        <p:txBody>
          <a:bodyPr/>
          <a:lstStyle/>
          <a:p>
            <a:r>
              <a:rPr lang="en-US" smtClean="0"/>
              <a:t>January 2017</a:t>
            </a:r>
            <a:endParaRPr lang="en-US" dirty="0"/>
          </a:p>
        </p:txBody>
      </p:sp>
      <p:sp>
        <p:nvSpPr>
          <p:cNvPr id="3" name="Footer Placeholder 2"/>
          <p:cNvSpPr>
            <a:spLocks noGrp="1"/>
          </p:cNvSpPr>
          <p:nvPr>
            <p:ph type="ftr" sz="quarter" idx="11"/>
          </p:nvPr>
        </p:nvSpPr>
        <p:spPr/>
        <p:txBody>
          <a:bodyPr/>
          <a:lstStyle/>
          <a:p>
            <a:r>
              <a:rPr lang="en-US" smtClean="0"/>
              <a:t>Client Exit Interview Training, DRC</a:t>
            </a:r>
            <a:endParaRPr lang="en-US" dirty="0"/>
          </a:p>
        </p:txBody>
      </p:sp>
      <p:sp>
        <p:nvSpPr>
          <p:cNvPr id="4" name="Slide Number Placeholder 3"/>
          <p:cNvSpPr>
            <a:spLocks noGrp="1"/>
          </p:cNvSpPr>
          <p:nvPr>
            <p:ph type="sldNum" sz="quarter" idx="12"/>
          </p:nvPr>
        </p:nvSpPr>
        <p:spPr/>
        <p:txBody>
          <a:bodyPr/>
          <a:lstStyle/>
          <a:p>
            <a:fld id="{C3FDE51E-0052-334C-A4B2-C567FE9F326F}" type="slidenum">
              <a:rPr lang="en-US" smtClean="0"/>
              <a:t>4</a:t>
            </a:fld>
            <a:endParaRPr lang="en-US"/>
          </a:p>
        </p:txBody>
      </p:sp>
    </p:spTree>
    <p:extLst>
      <p:ext uri="{BB962C8B-B14F-4D97-AF65-F5344CB8AC3E}">
        <p14:creationId xmlns:p14="http://schemas.microsoft.com/office/powerpoint/2010/main" val="955965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5</a:t>
            </a:fld>
            <a:endParaRPr lang="en-US"/>
          </a:p>
        </p:txBody>
      </p:sp>
      <p:sp>
        <p:nvSpPr>
          <p:cNvPr id="8" name="Content Placeholder 8"/>
          <p:cNvSpPr>
            <a:spLocks noGrp="1"/>
          </p:cNvSpPr>
          <p:nvPr>
            <p:ph idx="1"/>
          </p:nvPr>
        </p:nvSpPr>
        <p:spPr>
          <a:xfrm>
            <a:off x="408158" y="1276865"/>
            <a:ext cx="8276127" cy="4547903"/>
          </a:xfrm>
        </p:spPr>
        <p:txBody>
          <a:bodyPr/>
          <a:lstStyle/>
          <a:p>
            <a:pPr marL="457200" indent="-457200">
              <a:buClr>
                <a:schemeClr val="tx2"/>
              </a:buClr>
              <a:buFont typeface="Wingdings" panose="05000000000000000000" pitchFamily="2" charset="2"/>
              <a:buChar char="§"/>
            </a:pPr>
            <a:r>
              <a:rPr lang="fr-CD" sz="2000" dirty="0" smtClean="0"/>
              <a:t>Méthodologie:</a:t>
            </a:r>
          </a:p>
          <a:p>
            <a:pPr marL="811213" indent="-514350">
              <a:buClr>
                <a:schemeClr val="tx2"/>
              </a:buClr>
              <a:buAutoNum type="arabicParenR"/>
            </a:pPr>
            <a:r>
              <a:rPr lang="fr-CD" sz="2000" dirty="0" smtClean="0"/>
              <a:t>Assurer un endroit prive ou la cliente ne peut pas être vu ou entendu pour l’interview </a:t>
            </a:r>
            <a:r>
              <a:rPr lang="fr-CD" sz="2000" i="1" dirty="0" err="1" smtClean="0"/>
              <a:t>Confirm</a:t>
            </a:r>
            <a:r>
              <a:rPr lang="fr-CD" sz="2000" i="1" dirty="0" smtClean="0"/>
              <a:t> </a:t>
            </a:r>
            <a:r>
              <a:rPr lang="fr-CD" sz="2000" i="1" dirty="0" err="1" smtClean="0"/>
              <a:t>private</a:t>
            </a:r>
            <a:r>
              <a:rPr lang="fr-CD" sz="2000" i="1" dirty="0" smtClean="0"/>
              <a:t> place </a:t>
            </a:r>
            <a:r>
              <a:rPr lang="fr-CD" sz="2000" i="1" dirty="0" err="1" smtClean="0"/>
              <a:t>where</a:t>
            </a:r>
            <a:r>
              <a:rPr lang="fr-CD" sz="2000" i="1" dirty="0" smtClean="0"/>
              <a:t> the participant </a:t>
            </a:r>
            <a:r>
              <a:rPr lang="fr-CD" sz="2000" i="1" dirty="0" err="1" smtClean="0"/>
              <a:t>cannot</a:t>
            </a:r>
            <a:r>
              <a:rPr lang="fr-CD" sz="2000" i="1" dirty="0" smtClean="0"/>
              <a:t> </a:t>
            </a:r>
            <a:r>
              <a:rPr lang="fr-CD" sz="2000" i="1" dirty="0" err="1" smtClean="0"/>
              <a:t>be</a:t>
            </a:r>
            <a:r>
              <a:rPr lang="fr-CD" sz="2000" i="1" dirty="0" smtClean="0"/>
              <a:t> </a:t>
            </a:r>
            <a:r>
              <a:rPr lang="fr-CD" sz="2000" i="1" dirty="0" err="1" smtClean="0"/>
              <a:t>seen</a:t>
            </a:r>
            <a:r>
              <a:rPr lang="fr-CD" sz="2000" i="1" dirty="0" smtClean="0"/>
              <a:t> or </a:t>
            </a:r>
            <a:r>
              <a:rPr lang="fr-CD" sz="2000" i="1" dirty="0" err="1" smtClean="0"/>
              <a:t>heard</a:t>
            </a:r>
            <a:r>
              <a:rPr lang="fr-CD" sz="2000" i="1" dirty="0" smtClean="0"/>
              <a:t> for the interview to </a:t>
            </a:r>
            <a:r>
              <a:rPr lang="fr-CD" sz="2000" i="1" dirty="0" err="1" smtClean="0"/>
              <a:t>take</a:t>
            </a:r>
            <a:r>
              <a:rPr lang="fr-CD" sz="2000" i="1" dirty="0" smtClean="0"/>
              <a:t> place</a:t>
            </a:r>
          </a:p>
          <a:p>
            <a:pPr marL="811213" indent="-514350">
              <a:buClr>
                <a:schemeClr val="tx2"/>
              </a:buClr>
              <a:buAutoNum type="arabicParenR"/>
            </a:pPr>
            <a:r>
              <a:rPr lang="fr-CD" sz="2000" dirty="0" smtClean="0"/>
              <a:t>Prendre position a cote de la sorti de la structure.  On devrait demander a </a:t>
            </a:r>
            <a:r>
              <a:rPr lang="fr-CD" sz="2000" dirty="0"/>
              <a:t>c</a:t>
            </a:r>
            <a:r>
              <a:rPr lang="fr-CD" sz="2000" dirty="0" smtClean="0"/>
              <a:t>haque femme a </a:t>
            </a:r>
            <a:r>
              <a:rPr lang="fr-CD" sz="2000" dirty="0" err="1" smtClean="0"/>
              <a:t>l’age</a:t>
            </a:r>
            <a:r>
              <a:rPr lang="fr-CD" sz="2000" dirty="0" smtClean="0"/>
              <a:t> de </a:t>
            </a:r>
            <a:r>
              <a:rPr lang="fr-CD" sz="2000" dirty="0" err="1" smtClean="0"/>
              <a:t>procreer</a:t>
            </a:r>
            <a:r>
              <a:rPr lang="fr-CD" sz="2000" dirty="0" smtClean="0"/>
              <a:t> si elle voudrait participer </a:t>
            </a:r>
            <a:r>
              <a:rPr lang="fr-CD" sz="2000" i="1" dirty="0" smtClean="0"/>
              <a:t>Stand by the exit of the </a:t>
            </a:r>
            <a:r>
              <a:rPr lang="fr-CD" sz="2000" i="1" dirty="0" err="1" smtClean="0"/>
              <a:t>facility</a:t>
            </a:r>
            <a:r>
              <a:rPr lang="fr-CD" sz="2000" i="1" dirty="0" smtClean="0"/>
              <a:t>.  </a:t>
            </a:r>
            <a:r>
              <a:rPr lang="fr-CD" sz="2000" i="1" dirty="0" err="1" smtClean="0"/>
              <a:t>Every</a:t>
            </a:r>
            <a:r>
              <a:rPr lang="fr-CD" sz="2000" i="1" dirty="0" smtClean="0"/>
              <a:t> </a:t>
            </a:r>
            <a:r>
              <a:rPr lang="fr-CD" sz="2000" i="1" dirty="0" err="1" smtClean="0"/>
              <a:t>woman</a:t>
            </a:r>
            <a:r>
              <a:rPr lang="fr-CD" sz="2000" i="1" dirty="0" smtClean="0"/>
              <a:t> of reproductive </a:t>
            </a:r>
            <a:r>
              <a:rPr lang="fr-CD" sz="2000" i="1" dirty="0" err="1" smtClean="0"/>
              <a:t>age</a:t>
            </a:r>
            <a:r>
              <a:rPr lang="fr-CD" sz="2000" i="1" dirty="0" smtClean="0"/>
              <a:t> </a:t>
            </a:r>
            <a:r>
              <a:rPr lang="fr-CD" sz="2000" i="1" dirty="0" err="1" smtClean="0"/>
              <a:t>leaving</a:t>
            </a:r>
            <a:r>
              <a:rPr lang="fr-CD" sz="2000" i="1" dirty="0" smtClean="0"/>
              <a:t> the </a:t>
            </a:r>
            <a:r>
              <a:rPr lang="fr-CD" sz="2000" i="1" dirty="0" err="1" smtClean="0"/>
              <a:t>facility</a:t>
            </a:r>
            <a:r>
              <a:rPr lang="fr-CD" sz="2000" i="1" dirty="0" smtClean="0"/>
              <a:t> </a:t>
            </a:r>
            <a:r>
              <a:rPr lang="fr-CD" sz="2000" i="1" dirty="0" err="1" smtClean="0"/>
              <a:t>should</a:t>
            </a:r>
            <a:r>
              <a:rPr lang="fr-CD" sz="2000" i="1" dirty="0" smtClean="0"/>
              <a:t> </a:t>
            </a:r>
            <a:r>
              <a:rPr lang="fr-CD" sz="2000" i="1" dirty="0" err="1" smtClean="0"/>
              <a:t>be</a:t>
            </a:r>
            <a:r>
              <a:rPr lang="fr-CD" sz="2000" i="1" dirty="0" smtClean="0"/>
              <a:t> </a:t>
            </a:r>
            <a:r>
              <a:rPr lang="fr-CD" sz="2000" i="1" dirty="0" err="1" smtClean="0"/>
              <a:t>asked</a:t>
            </a:r>
            <a:r>
              <a:rPr lang="fr-CD" sz="2000" i="1" dirty="0" smtClean="0"/>
              <a:t> if </a:t>
            </a:r>
            <a:r>
              <a:rPr lang="fr-CD" sz="2000" i="1" dirty="0" err="1" smtClean="0"/>
              <a:t>she</a:t>
            </a:r>
            <a:r>
              <a:rPr lang="fr-CD" sz="2000" i="1" dirty="0" smtClean="0"/>
              <a:t> </a:t>
            </a:r>
            <a:r>
              <a:rPr lang="fr-CD" sz="2000" i="1" dirty="0" err="1" smtClean="0"/>
              <a:t>would</a:t>
            </a:r>
            <a:r>
              <a:rPr lang="fr-CD" sz="2000" i="1" dirty="0" smtClean="0"/>
              <a:t> </a:t>
            </a:r>
            <a:r>
              <a:rPr lang="fr-CD" sz="2000" i="1" dirty="0" err="1" smtClean="0"/>
              <a:t>like</a:t>
            </a:r>
            <a:r>
              <a:rPr lang="fr-CD" sz="2000" i="1" dirty="0" smtClean="0"/>
              <a:t> to </a:t>
            </a:r>
            <a:r>
              <a:rPr lang="fr-CD" sz="2000" i="1" dirty="0" err="1" smtClean="0"/>
              <a:t>participate</a:t>
            </a:r>
            <a:endParaRPr lang="fr-CD" sz="2000" i="1" dirty="0" smtClean="0"/>
          </a:p>
          <a:p>
            <a:pPr marL="811213" indent="-514350">
              <a:buClr>
                <a:schemeClr val="tx2"/>
              </a:buClr>
              <a:buAutoNum type="arabicParenR"/>
            </a:pPr>
            <a:r>
              <a:rPr lang="fr-CD" sz="2000" dirty="0" smtClean="0"/>
              <a:t>Lire le consentement, si elle accepte, commencer l’interview </a:t>
            </a:r>
            <a:r>
              <a:rPr lang="fr-CD" sz="2000" i="1" dirty="0" err="1" smtClean="0"/>
              <a:t>Review</a:t>
            </a:r>
            <a:r>
              <a:rPr lang="fr-CD" sz="2000" i="1" dirty="0" smtClean="0"/>
              <a:t> consent, if </a:t>
            </a:r>
            <a:r>
              <a:rPr lang="fr-CD" sz="2000" i="1" dirty="0" err="1" smtClean="0"/>
              <a:t>yes</a:t>
            </a:r>
            <a:r>
              <a:rPr lang="fr-CD" sz="2000" i="1" dirty="0" smtClean="0"/>
              <a:t>, </a:t>
            </a:r>
            <a:r>
              <a:rPr lang="fr-CD" sz="2000" i="1" dirty="0" err="1" smtClean="0"/>
              <a:t>start</a:t>
            </a:r>
            <a:r>
              <a:rPr lang="fr-CD" sz="2000" i="1" dirty="0" smtClean="0"/>
              <a:t> interview</a:t>
            </a:r>
          </a:p>
          <a:p>
            <a:pPr marL="811213" indent="-514350">
              <a:buClr>
                <a:schemeClr val="tx2"/>
              </a:buClr>
              <a:buAutoNum type="arabicParenR"/>
            </a:pPr>
            <a:r>
              <a:rPr lang="fr-CD" sz="2000" dirty="0" smtClean="0"/>
              <a:t>Répéter pour un jour complet</a:t>
            </a:r>
          </a:p>
          <a:p>
            <a:pPr marL="1077913" lvl="1" indent="-514350"/>
            <a:r>
              <a:rPr lang="fr-CD" sz="2000" dirty="0" smtClean="0"/>
              <a:t>Si le minimum de 20 interviews n’</a:t>
            </a:r>
            <a:r>
              <a:rPr lang="fr-CD" sz="2000" dirty="0" err="1" smtClean="0"/>
              <a:t>etait</a:t>
            </a:r>
            <a:r>
              <a:rPr lang="fr-CD" sz="2000" dirty="0" smtClean="0"/>
              <a:t> pas complété, revernir au structure pour une deuxième jour.  </a:t>
            </a:r>
            <a:r>
              <a:rPr lang="fr-CD" sz="2000" i="1" dirty="0" smtClean="0"/>
              <a:t>If the minimum of 20 interviews </a:t>
            </a:r>
            <a:r>
              <a:rPr lang="fr-CD" sz="2000" i="1" dirty="0" err="1" smtClean="0"/>
              <a:t>were</a:t>
            </a:r>
            <a:r>
              <a:rPr lang="fr-CD" sz="2000" i="1" dirty="0" smtClean="0"/>
              <a:t> not </a:t>
            </a:r>
            <a:r>
              <a:rPr lang="fr-CD" sz="2000" i="1" dirty="0" err="1" smtClean="0"/>
              <a:t>conducted</a:t>
            </a:r>
            <a:r>
              <a:rPr lang="fr-CD" sz="2000" i="1" dirty="0" smtClean="0"/>
              <a:t>, return to </a:t>
            </a:r>
            <a:r>
              <a:rPr lang="fr-CD" sz="2000" i="1" dirty="0" err="1" smtClean="0"/>
              <a:t>facility</a:t>
            </a:r>
            <a:r>
              <a:rPr lang="fr-CD" sz="2000" i="1" dirty="0" smtClean="0"/>
              <a:t> for a 2</a:t>
            </a:r>
            <a:r>
              <a:rPr lang="fr-CD" sz="2000" i="1" baseline="30000" dirty="0" smtClean="0"/>
              <a:t>nd</a:t>
            </a:r>
            <a:r>
              <a:rPr lang="fr-CD" sz="2000" i="1" dirty="0" smtClean="0"/>
              <a:t> </a:t>
            </a:r>
            <a:r>
              <a:rPr lang="fr-CD" sz="2000" i="1" dirty="0" err="1" smtClean="0"/>
              <a:t>day</a:t>
            </a:r>
            <a:r>
              <a:rPr lang="fr-CD" sz="2000" i="1" dirty="0" smtClean="0"/>
              <a:t>.</a:t>
            </a:r>
          </a:p>
        </p:txBody>
      </p:sp>
      <p:sp>
        <p:nvSpPr>
          <p:cNvPr id="9" name="Title 7"/>
          <p:cNvSpPr txBox="1">
            <a:spLocks/>
          </p:cNvSpPr>
          <p:nvPr/>
        </p:nvSpPr>
        <p:spPr>
          <a:xfrm>
            <a:off x="152400" y="202993"/>
            <a:ext cx="8839200" cy="787605"/>
          </a:xfrm>
          <a:prstGeom prst="rect">
            <a:avLst/>
          </a:prstGeom>
        </p:spPr>
        <p:txBody>
          <a:bodyPr vert="horz" lIns="0" tIns="0" rIns="0" bIns="0" rtlCol="0" anchor="ctr">
            <a:noAutofit/>
          </a:bodyPr>
          <a:lstStyle>
            <a:lvl1pPr algn="l" defTabSz="457200" rtl="0" eaLnBrk="1" latinLnBrk="0" hangingPunct="1">
              <a:spcBef>
                <a:spcPct val="0"/>
              </a:spcBef>
              <a:buNone/>
              <a:defRPr sz="4800" b="0" i="0" kern="1200" cap="none">
                <a:solidFill>
                  <a:schemeClr val="bg1"/>
                </a:solidFill>
                <a:latin typeface="Trade Gothic LT Com Cn" panose="020B0806040303020004" pitchFamily="34" charset="0"/>
                <a:ea typeface="+mj-ea"/>
                <a:cs typeface="Trade Gothic LT Com Cn" panose="020B0806040303020004" pitchFamily="34" charset="0"/>
              </a:defRPr>
            </a:lvl1pPr>
          </a:lstStyle>
          <a:p>
            <a:r>
              <a:rPr lang="en-US" sz="4400" dirty="0" err="1" smtClean="0"/>
              <a:t>Protocole</a:t>
            </a:r>
            <a:r>
              <a:rPr lang="en-US" sz="4400" dirty="0" smtClean="0"/>
              <a:t> </a:t>
            </a:r>
            <a:r>
              <a:rPr lang="en-US" sz="4400" dirty="0" err="1" smtClean="0"/>
              <a:t>d’Interview</a:t>
            </a:r>
            <a:r>
              <a:rPr lang="en-US" sz="4400" dirty="0" smtClean="0"/>
              <a:t> a la Sortie de </a:t>
            </a:r>
            <a:r>
              <a:rPr lang="en-US" sz="4400" dirty="0" err="1" smtClean="0"/>
              <a:t>Cliente</a:t>
            </a:r>
            <a:r>
              <a:rPr lang="en-US" sz="4400" dirty="0" smtClean="0"/>
              <a:t> </a:t>
            </a:r>
            <a:endParaRPr lang="en-US" sz="4400" dirty="0"/>
          </a:p>
        </p:txBody>
      </p:sp>
    </p:spTree>
    <p:extLst>
      <p:ext uri="{BB962C8B-B14F-4D97-AF65-F5344CB8AC3E}">
        <p14:creationId xmlns:p14="http://schemas.microsoft.com/office/powerpoint/2010/main" val="19067254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6</a:t>
            </a:fld>
            <a:endParaRPr lang="en-US"/>
          </a:p>
        </p:txBody>
      </p:sp>
      <p:sp>
        <p:nvSpPr>
          <p:cNvPr id="8" name="Content Placeholder 8"/>
          <p:cNvSpPr>
            <a:spLocks noGrp="1"/>
          </p:cNvSpPr>
          <p:nvPr>
            <p:ph idx="1"/>
          </p:nvPr>
        </p:nvSpPr>
        <p:spPr>
          <a:xfrm>
            <a:off x="299447" y="1276865"/>
            <a:ext cx="8276127" cy="5164154"/>
          </a:xfrm>
        </p:spPr>
        <p:txBody>
          <a:bodyPr/>
          <a:lstStyle/>
          <a:p>
            <a:pPr>
              <a:buClr>
                <a:schemeClr val="tx2"/>
              </a:buClr>
            </a:pPr>
            <a:r>
              <a:rPr lang="fr-CD" sz="2400" dirty="0" smtClean="0"/>
              <a:t>Collecte et Dissémination de Données:</a:t>
            </a:r>
          </a:p>
          <a:p>
            <a:pPr marL="639763" indent="-342900">
              <a:buClr>
                <a:schemeClr val="tx2"/>
              </a:buClr>
              <a:buFont typeface="Arial" panose="020B0604020202020204" pitchFamily="34" charset="0"/>
              <a:buChar char="•"/>
            </a:pPr>
            <a:r>
              <a:rPr lang="fr-CD" sz="2400" dirty="0" smtClean="0"/>
              <a:t>Tous les données seront collecte sur les </a:t>
            </a:r>
            <a:r>
              <a:rPr lang="fr-CD" sz="2400" dirty="0" err="1" smtClean="0"/>
              <a:t>tablets</a:t>
            </a:r>
            <a:r>
              <a:rPr lang="fr-CD" sz="2400" dirty="0" smtClean="0"/>
              <a:t> et soumis a </a:t>
            </a:r>
            <a:r>
              <a:rPr lang="fr-CD" sz="2400" dirty="0" err="1" smtClean="0"/>
              <a:t>Kobo</a:t>
            </a:r>
            <a:r>
              <a:rPr lang="fr-CD" sz="2400" dirty="0" smtClean="0"/>
              <a:t> </a:t>
            </a:r>
          </a:p>
          <a:p>
            <a:pPr marL="639763" indent="-342900">
              <a:buClr>
                <a:schemeClr val="tx2"/>
              </a:buClr>
              <a:buFont typeface="Arial" panose="020B0604020202020204" pitchFamily="34" charset="0"/>
              <a:buChar char="•"/>
            </a:pPr>
            <a:r>
              <a:rPr lang="fr-CD" sz="2400" dirty="0" smtClean="0"/>
              <a:t>Save the Children staff vont examiner les données pour vérifier qu'elles sont complètes et correcte chaque jour </a:t>
            </a:r>
            <a:endParaRPr lang="fr-CD" sz="2400" dirty="0"/>
          </a:p>
          <a:p>
            <a:pPr marL="639763" indent="-342900">
              <a:buClr>
                <a:schemeClr val="tx2"/>
              </a:buClr>
              <a:buFont typeface="Arial" panose="020B0604020202020204" pitchFamily="34" charset="0"/>
              <a:buChar char="•"/>
            </a:pPr>
            <a:r>
              <a:rPr lang="fr-CD" sz="2400" dirty="0" smtClean="0"/>
              <a:t>Save the Children staff vont analyser les résultats et écrire un rapport </a:t>
            </a:r>
          </a:p>
          <a:p>
            <a:pPr marL="639763" indent="-342900">
              <a:buClr>
                <a:schemeClr val="tx2"/>
              </a:buClr>
              <a:buFont typeface="Arial" panose="020B0604020202020204" pitchFamily="34" charset="0"/>
              <a:buChar char="•"/>
            </a:pPr>
            <a:r>
              <a:rPr lang="fr-CD" sz="2400" dirty="0" smtClean="0"/>
              <a:t>Le rapport sera partage avec: </a:t>
            </a:r>
          </a:p>
          <a:p>
            <a:pPr marL="906463" lvl="1" indent="-342900">
              <a:buFont typeface="Arial" panose="020B0604020202020204" pitchFamily="34" charset="0"/>
              <a:buChar char="•"/>
            </a:pPr>
            <a:r>
              <a:rPr lang="fr-CD" sz="2400" dirty="0" err="1" smtClean="0"/>
              <a:t>Ministere</a:t>
            </a:r>
            <a:r>
              <a:rPr lang="fr-CD" sz="2400" dirty="0" smtClean="0"/>
              <a:t> de la Sante (Nationale, Provinciale et District)</a:t>
            </a:r>
            <a:endParaRPr lang="fr-CD" sz="2400" i="1" dirty="0" smtClean="0"/>
          </a:p>
          <a:p>
            <a:pPr marL="906463" lvl="1" indent="-342900">
              <a:buFont typeface="Arial" panose="020B0604020202020204" pitchFamily="34" charset="0"/>
              <a:buChar char="•"/>
            </a:pPr>
            <a:r>
              <a:rPr lang="fr-CD" sz="2400" dirty="0" smtClean="0"/>
              <a:t>Les staffs aux structures sanitaires appuyées Staff </a:t>
            </a:r>
          </a:p>
          <a:p>
            <a:pPr marL="906463" lvl="1" indent="-342900">
              <a:buFont typeface="Arial" panose="020B0604020202020204" pitchFamily="34" charset="0"/>
              <a:buChar char="•"/>
            </a:pPr>
            <a:r>
              <a:rPr lang="fr-CD" sz="2400" dirty="0" smtClean="0"/>
              <a:t>Save the Children équipe de sante </a:t>
            </a:r>
            <a:r>
              <a:rPr lang="fr-CD" sz="2400" i="1" dirty="0" err="1" smtClean="0"/>
              <a:t>Health</a:t>
            </a:r>
            <a:r>
              <a:rPr lang="fr-CD" sz="2400" i="1" dirty="0" smtClean="0"/>
              <a:t> team</a:t>
            </a:r>
          </a:p>
        </p:txBody>
      </p:sp>
      <p:sp>
        <p:nvSpPr>
          <p:cNvPr id="9" name="Title 7"/>
          <p:cNvSpPr>
            <a:spLocks noGrp="1"/>
          </p:cNvSpPr>
          <p:nvPr>
            <p:ph type="title"/>
          </p:nvPr>
        </p:nvSpPr>
        <p:spPr>
          <a:xfrm>
            <a:off x="96759" y="202994"/>
            <a:ext cx="8707274" cy="787605"/>
          </a:xfrm>
        </p:spPr>
        <p:txBody>
          <a:bodyPr/>
          <a:lstStyle/>
          <a:p>
            <a:r>
              <a:rPr lang="en-US" sz="4000" dirty="0" err="1" smtClean="0"/>
              <a:t>Protocole</a:t>
            </a:r>
            <a:r>
              <a:rPr lang="en-US" sz="4000" dirty="0" smtClean="0"/>
              <a:t> </a:t>
            </a:r>
            <a:r>
              <a:rPr lang="en-US" sz="4000" dirty="0" err="1" smtClean="0"/>
              <a:t>d’Interview</a:t>
            </a:r>
            <a:r>
              <a:rPr lang="en-US" sz="4000" dirty="0" smtClean="0"/>
              <a:t> a la Sortie de </a:t>
            </a:r>
            <a:r>
              <a:rPr lang="en-US" sz="4000" dirty="0" err="1" smtClean="0"/>
              <a:t>Cliente</a:t>
            </a:r>
            <a:r>
              <a:rPr lang="en-US" sz="4000" dirty="0" smtClean="0"/>
              <a:t> </a:t>
            </a:r>
            <a:endParaRPr lang="en-US" sz="4000" dirty="0"/>
          </a:p>
        </p:txBody>
      </p:sp>
    </p:spTree>
    <p:extLst>
      <p:ext uri="{BB962C8B-B14F-4D97-AF65-F5344CB8AC3E}">
        <p14:creationId xmlns:p14="http://schemas.microsoft.com/office/powerpoint/2010/main" val="4122972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Kobo </a:t>
            </a:r>
            <a:r>
              <a:rPr lang="en-US" dirty="0" err="1" smtClean="0"/>
              <a:t>Collecte</a:t>
            </a:r>
            <a:r>
              <a:rPr lang="en-US" dirty="0" smtClean="0"/>
              <a:t> de </a:t>
            </a:r>
            <a:r>
              <a:rPr lang="en-US" dirty="0" err="1" smtClean="0"/>
              <a:t>Donnees</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0" y="990598"/>
            <a:ext cx="3264410" cy="2057401"/>
          </a:xfrm>
        </p:spPr>
      </p:pic>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7</a:t>
            </a:fld>
            <a:endParaRPr lang="en-US"/>
          </a:p>
        </p:txBody>
      </p:sp>
      <p:sp>
        <p:nvSpPr>
          <p:cNvPr id="8" name="TextBox 7"/>
          <p:cNvSpPr txBox="1"/>
          <p:nvPr/>
        </p:nvSpPr>
        <p:spPr>
          <a:xfrm>
            <a:off x="3352800" y="1447800"/>
            <a:ext cx="5181600" cy="4308872"/>
          </a:xfrm>
          <a:prstGeom prst="rect">
            <a:avLst/>
          </a:prstGeom>
          <a:noFill/>
        </p:spPr>
        <p:txBody>
          <a:bodyPr wrap="square" lIns="0" tIns="0" rIns="0" bIns="0" rtlCol="0">
            <a:spAutoFit/>
          </a:bodyPr>
          <a:lstStyle/>
          <a:p>
            <a:pPr marL="457200" indent="-457200">
              <a:buFont typeface="Arial" panose="020B0604020202020204" pitchFamily="34" charset="0"/>
              <a:buChar char="•"/>
            </a:pPr>
            <a:r>
              <a:rPr lang="fr-CD" sz="2800" dirty="0" err="1" smtClean="0">
                <a:latin typeface="Gill Sans Infant Std"/>
                <a:cs typeface="Gill Sans Infant Std"/>
              </a:rPr>
              <a:t>Kobo</a:t>
            </a:r>
            <a:r>
              <a:rPr lang="fr-CD" sz="2800" dirty="0" smtClean="0">
                <a:latin typeface="Gill Sans Infant Std"/>
                <a:cs typeface="Gill Sans Infant Std"/>
              </a:rPr>
              <a:t> est un source ouvert, logiciel gratuit pour la collecte de donne </a:t>
            </a:r>
          </a:p>
          <a:p>
            <a:pPr marL="457200" indent="-457200">
              <a:buFont typeface="Arial" panose="020B0604020202020204" pitchFamily="34" charset="0"/>
              <a:buChar char="•"/>
            </a:pPr>
            <a:r>
              <a:rPr lang="fr-CD" sz="2800" dirty="0" smtClean="0">
                <a:latin typeface="Gill Sans Infant Std"/>
                <a:cs typeface="Gill Sans Infant Std"/>
              </a:rPr>
              <a:t>Outil/Questionnaire est adapte dans KOBO </a:t>
            </a:r>
          </a:p>
          <a:p>
            <a:pPr marL="457200" indent="-457200">
              <a:buFont typeface="Arial" panose="020B0604020202020204" pitchFamily="34" charset="0"/>
              <a:buChar char="•"/>
            </a:pPr>
            <a:r>
              <a:rPr lang="fr-CD" sz="2800" dirty="0" smtClean="0">
                <a:latin typeface="Gill Sans Infant Std"/>
                <a:cs typeface="Gill Sans Infant Std"/>
              </a:rPr>
              <a:t>Les données seront collectes dans le </a:t>
            </a:r>
            <a:r>
              <a:rPr lang="fr-CD" sz="2800" dirty="0" err="1" smtClean="0">
                <a:latin typeface="Gill Sans Infant Std"/>
                <a:cs typeface="Gill Sans Infant Std"/>
              </a:rPr>
              <a:t>tablet</a:t>
            </a:r>
            <a:r>
              <a:rPr lang="fr-CD" sz="2800" dirty="0" smtClean="0">
                <a:latin typeface="Gill Sans Infant Std"/>
                <a:cs typeface="Gill Sans Infant Std"/>
              </a:rPr>
              <a:t> (hors ligne) </a:t>
            </a:r>
          </a:p>
          <a:p>
            <a:pPr marL="457200" indent="-457200">
              <a:buFont typeface="Arial" panose="020B0604020202020204" pitchFamily="34" charset="0"/>
              <a:buChar char="•"/>
            </a:pPr>
            <a:r>
              <a:rPr lang="fr-CD" sz="2800" dirty="0" smtClean="0">
                <a:latin typeface="Gill Sans Infant Std"/>
                <a:cs typeface="Gill Sans Infant Std"/>
              </a:rPr>
              <a:t>Les données soumis hors ligne seront </a:t>
            </a:r>
            <a:r>
              <a:rPr lang="fr-FR" sz="2800" dirty="0" smtClean="0"/>
              <a:t>téléchargé </a:t>
            </a:r>
            <a:r>
              <a:rPr lang="fr-FR" sz="2800" dirty="0"/>
              <a:t>dès que votre appareil est connecté à </a:t>
            </a:r>
            <a:r>
              <a:rPr lang="fr-FR" sz="2800" dirty="0" smtClean="0"/>
              <a:t>Internet</a:t>
            </a:r>
            <a:endParaRPr lang="fr-CD" sz="2800" i="1" dirty="0" smtClean="0">
              <a:latin typeface="Gill Sans Infant Std"/>
              <a:cs typeface="Gill Sans Infant Std"/>
            </a:endParaRPr>
          </a:p>
        </p:txBody>
      </p:sp>
    </p:spTree>
    <p:extLst>
      <p:ext uri="{BB962C8B-B14F-4D97-AF65-F5344CB8AC3E}">
        <p14:creationId xmlns:p14="http://schemas.microsoft.com/office/powerpoint/2010/main" val="261935491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8</a:t>
            </a:fld>
            <a:endParaRPr lang="en-US"/>
          </a:p>
        </p:txBody>
      </p:sp>
      <p:sp>
        <p:nvSpPr>
          <p:cNvPr id="7" name="Title 7"/>
          <p:cNvSpPr>
            <a:spLocks noGrp="1"/>
          </p:cNvSpPr>
          <p:nvPr>
            <p:ph type="title"/>
          </p:nvPr>
        </p:nvSpPr>
        <p:spPr/>
        <p:txBody>
          <a:bodyPr/>
          <a:lstStyle/>
          <a:p>
            <a:r>
              <a:rPr lang="en-US" dirty="0" smtClean="0"/>
              <a:t>Commencer avec Kobo</a:t>
            </a:r>
            <a:endParaRPr lang="en-US" dirty="0"/>
          </a:p>
        </p:txBody>
      </p:sp>
      <p:sp>
        <p:nvSpPr>
          <p:cNvPr id="8" name="Content Placeholder 8"/>
          <p:cNvSpPr>
            <a:spLocks noGrp="1"/>
          </p:cNvSpPr>
          <p:nvPr>
            <p:ph idx="1"/>
          </p:nvPr>
        </p:nvSpPr>
        <p:spPr/>
        <p:txBody>
          <a:bodyPr/>
          <a:lstStyle/>
          <a:p>
            <a:r>
              <a:rPr lang="fr-CD" sz="3200" dirty="0" smtClean="0"/>
              <a:t>Sur la page d’</a:t>
            </a:r>
            <a:r>
              <a:rPr lang="fr-CD" sz="3200" dirty="0" err="1" smtClean="0"/>
              <a:t>acceuil</a:t>
            </a:r>
            <a:r>
              <a:rPr lang="fr-CD" sz="3200" dirty="0" smtClean="0"/>
              <a:t> de votre </a:t>
            </a:r>
            <a:r>
              <a:rPr lang="fr-CD" sz="3200" dirty="0" err="1" smtClean="0"/>
              <a:t>tablet</a:t>
            </a:r>
            <a:r>
              <a:rPr lang="fr-CD" sz="3200" dirty="0" smtClean="0"/>
              <a:t>, il devrait y avoir un icone qui indique “Interview de la Sortie de Client RDC”</a:t>
            </a:r>
          </a:p>
          <a:p>
            <a:endParaRPr lang="fr-CD" sz="3200" dirty="0" smtClean="0"/>
          </a:p>
          <a:p>
            <a:r>
              <a:rPr lang="fr-CD" sz="3200" dirty="0" smtClean="0"/>
              <a:t>Cliquer ce icone.</a:t>
            </a:r>
            <a:endParaRPr lang="fr-CD" sz="2800" i="1" dirty="0"/>
          </a:p>
        </p:txBody>
      </p:sp>
    </p:spTree>
    <p:extLst>
      <p:ext uri="{BB962C8B-B14F-4D97-AF65-F5344CB8AC3E}">
        <p14:creationId xmlns:p14="http://schemas.microsoft.com/office/powerpoint/2010/main" val="25998397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400" dirty="0" smtClean="0"/>
              <a:t>Est-</a:t>
            </a:r>
            <a:r>
              <a:rPr lang="en-US" sz="4400" dirty="0" err="1" smtClean="0"/>
              <a:t>ce</a:t>
            </a:r>
            <a:r>
              <a:rPr lang="en-US" sz="4400" dirty="0" smtClean="0"/>
              <a:t> que </a:t>
            </a:r>
            <a:r>
              <a:rPr lang="en-US" sz="4400" dirty="0" err="1" smtClean="0"/>
              <a:t>vous</a:t>
            </a:r>
            <a:r>
              <a:rPr lang="en-US" sz="4400" dirty="0" smtClean="0"/>
              <a:t> </a:t>
            </a:r>
            <a:r>
              <a:rPr lang="en-US" sz="4400" dirty="0" err="1" smtClean="0"/>
              <a:t>pouvez</a:t>
            </a:r>
            <a:r>
              <a:rPr lang="en-US" sz="4400" dirty="0" smtClean="0"/>
              <a:t> </a:t>
            </a:r>
            <a:r>
              <a:rPr lang="en-US" sz="4400" dirty="0" err="1" smtClean="0"/>
              <a:t>voir</a:t>
            </a:r>
            <a:r>
              <a:rPr lang="en-US" sz="4400" dirty="0" smtClean="0"/>
              <a:t> </a:t>
            </a:r>
            <a:r>
              <a:rPr lang="en-US" sz="4400" dirty="0" err="1" smtClean="0"/>
              <a:t>cet</a:t>
            </a:r>
            <a:r>
              <a:rPr lang="en-US" sz="4400" dirty="0" smtClean="0"/>
              <a:t> </a:t>
            </a:r>
            <a:r>
              <a:rPr lang="en-US" sz="4400" dirty="0" err="1" smtClean="0"/>
              <a:t>ecran</a:t>
            </a:r>
            <a:r>
              <a:rPr lang="en-US" sz="4400" dirty="0" smtClean="0"/>
              <a:t>?</a:t>
            </a:r>
            <a:endParaRPr lang="en-US" sz="4400" dirty="0"/>
          </a:p>
        </p:txBody>
      </p:sp>
      <p:sp>
        <p:nvSpPr>
          <p:cNvPr id="4" name="Date Placeholder 3"/>
          <p:cNvSpPr>
            <a:spLocks noGrp="1"/>
          </p:cNvSpPr>
          <p:nvPr>
            <p:ph type="dt" sz="half" idx="10"/>
          </p:nvPr>
        </p:nvSpPr>
        <p:spPr/>
        <p:txBody>
          <a:bodyPr/>
          <a:lstStyle/>
          <a:p>
            <a:r>
              <a:rPr lang="en-US" smtClean="0"/>
              <a:t>January 2017</a:t>
            </a:r>
            <a:endParaRPr lang="en-US" dirty="0"/>
          </a:p>
        </p:txBody>
      </p:sp>
      <p:sp>
        <p:nvSpPr>
          <p:cNvPr id="5" name="Footer Placeholder 4"/>
          <p:cNvSpPr>
            <a:spLocks noGrp="1"/>
          </p:cNvSpPr>
          <p:nvPr>
            <p:ph type="ftr" sz="quarter" idx="11"/>
          </p:nvPr>
        </p:nvSpPr>
        <p:spPr/>
        <p:txBody>
          <a:bodyPr/>
          <a:lstStyle/>
          <a:p>
            <a:r>
              <a:rPr lang="en-US" smtClean="0"/>
              <a:t>Client Exit Interview Training, DRC</a:t>
            </a:r>
            <a:endParaRPr lang="en-US"/>
          </a:p>
        </p:txBody>
      </p:sp>
      <p:sp>
        <p:nvSpPr>
          <p:cNvPr id="6" name="Slide Number Placeholder 5"/>
          <p:cNvSpPr>
            <a:spLocks noGrp="1"/>
          </p:cNvSpPr>
          <p:nvPr>
            <p:ph type="sldNum" sz="quarter" idx="12"/>
          </p:nvPr>
        </p:nvSpPr>
        <p:spPr/>
        <p:txBody>
          <a:bodyPr/>
          <a:lstStyle/>
          <a:p>
            <a:fld id="{C3FDE51E-0052-334C-A4B2-C567FE9F326F}" type="slidenum">
              <a:rPr lang="en-US" smtClean="0"/>
              <a:t>9</a:t>
            </a:fld>
            <a:endParaRPr lang="en-US"/>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a:ext>
            </a:extLst>
          </a:blip>
          <a:stretch>
            <a:fillRect/>
          </a:stretch>
        </p:blipFill>
        <p:spPr>
          <a:xfrm>
            <a:off x="12970" y="1600200"/>
            <a:ext cx="9144000" cy="3995903"/>
          </a:xfrm>
        </p:spPr>
      </p:pic>
    </p:spTree>
    <p:extLst>
      <p:ext uri="{BB962C8B-B14F-4D97-AF65-F5344CB8AC3E}">
        <p14:creationId xmlns:p14="http://schemas.microsoft.com/office/powerpoint/2010/main" val="3448759133"/>
      </p:ext>
    </p:extLst>
  </p:cSld>
  <p:clrMapOvr>
    <a:masterClrMapping/>
  </p:clrMapOvr>
  <p:timing>
    <p:tnLst>
      <p:par>
        <p:cTn id="1" dur="indefinite" restart="never" nodeType="tmRoot"/>
      </p:par>
    </p:tnLst>
  </p:timing>
</p:sld>
</file>

<file path=ppt/theme/theme1.xml><?xml version="1.0" encoding="utf-8"?>
<a:theme xmlns:a="http://schemas.openxmlformats.org/drawingml/2006/main" name="STC_Template_APR16">
  <a:themeElements>
    <a:clrScheme name="Save the Children 1">
      <a:dk1>
        <a:srgbClr val="222221"/>
      </a:dk1>
      <a:lt1>
        <a:srgbClr val="FFFFFF"/>
      </a:lt1>
      <a:dk2>
        <a:srgbClr val="F20F0E"/>
      </a:dk2>
      <a:lt2>
        <a:srgbClr val="D1CCBD"/>
      </a:lt2>
      <a:accent1>
        <a:srgbClr val="9A3324"/>
      </a:accent1>
      <a:accent2>
        <a:srgbClr val="FF4C02"/>
      </a:accent2>
      <a:accent3>
        <a:srgbClr val="F2A900"/>
      </a:accent3>
      <a:accent4>
        <a:srgbClr val="009CA6"/>
      </a:accent4>
      <a:accent5>
        <a:srgbClr val="F31512"/>
      </a:accent5>
      <a:accent6>
        <a:srgbClr val="D1CCBD"/>
      </a:accent6>
      <a:hlink>
        <a:srgbClr val="9A3324"/>
      </a:hlink>
      <a:folHlink>
        <a:srgbClr val="FF4C02"/>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tx2"/>
        </a:solidFill>
        <a:ln>
          <a:noFill/>
        </a:ln>
        <a:effectLst/>
      </a:spPr>
      <a:bodyPr rtlCol="0" anchor="ctr"/>
      <a:lstStyle>
        <a:defPPr algn="ctr">
          <a:defRPr dirty="0" smtClean="0">
            <a:latin typeface="Gill Sans Infant Std"/>
            <a:cs typeface="Gill Sans Infant Std"/>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txDef>
      <a:spPr>
        <a:noFill/>
      </a:spPr>
      <a:bodyPr wrap="none" lIns="0" tIns="0" rIns="0" bIns="0" rtlCol="0">
        <a:spAutoFit/>
      </a:bodyPr>
      <a:lstStyle>
        <a:defPPr>
          <a:defRPr sz="1500" dirty="0" smtClean="0">
            <a:latin typeface="Gill Sans Infant Std"/>
            <a:cs typeface="Gill Sans Infant Std"/>
          </a:defRPr>
        </a:defPPr>
      </a:lstStyle>
    </a:txDef>
  </a:objectDefaults>
  <a:extraClrSchemeLst/>
  <a:extLst>
    <a:ext uri="{05A4C25C-085E-4340-85A3-A5531E510DB2}">
      <thm15:themeFamily xmlns:thm15="http://schemas.microsoft.com/office/thememl/2012/main" name="Save the Children PowerPoint Template [Read-Only]" id="{B43BE9DB-2BED-404E-9E38-21243C7BF6D5}" vid="{BE1F17A3-EBCC-422D-B5C8-590ACFBAECED}"/>
    </a:ext>
  </a:extLst>
</a:theme>
</file>

<file path=ppt/theme/theme2.xml><?xml version="1.0" encoding="utf-8"?>
<a:theme xmlns:a="http://schemas.openxmlformats.org/drawingml/2006/main" name="1_Office Theme">
  <a:themeElements>
    <a:clrScheme name="Custom 1">
      <a:dk1>
        <a:srgbClr val="000000"/>
      </a:dk1>
      <a:lt1>
        <a:sysClr val="window" lastClr="FFFFFF"/>
      </a:lt1>
      <a:dk2>
        <a:srgbClr val="E30022"/>
      </a:dk2>
      <a:lt2>
        <a:srgbClr val="D2D2D2"/>
      </a:lt2>
      <a:accent1>
        <a:srgbClr val="617E93"/>
      </a:accent1>
      <a:accent2>
        <a:srgbClr val="67A33A"/>
      </a:accent2>
      <a:accent3>
        <a:srgbClr val="900D64"/>
      </a:accent3>
      <a:accent4>
        <a:srgbClr val="1B91BD"/>
      </a:accent4>
      <a:accent5>
        <a:srgbClr val="EE6D25"/>
      </a:accent5>
      <a:accent6>
        <a:srgbClr val="C3C1B9"/>
      </a:accent6>
      <a:hlink>
        <a:srgbClr val="1FA1E7"/>
      </a:hlink>
      <a:folHlink>
        <a:srgbClr val="900D64"/>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23D56B33-4D31-45DA-90F6-260EB4E4CD06}" vid="{3A480708-415C-4FFA-9917-E103A69734C3}"/>
    </a:ext>
  </a:extLst>
</a:theme>
</file>

<file path=ppt/theme/theme3.xml><?xml version="1.0" encoding="utf-8"?>
<a:theme xmlns:a="http://schemas.openxmlformats.org/drawingml/2006/main" name="2_Office Theme">
  <a:themeElements>
    <a:clrScheme name="Custom 1">
      <a:dk1>
        <a:srgbClr val="000000"/>
      </a:dk1>
      <a:lt1>
        <a:sysClr val="window" lastClr="FFFFFF"/>
      </a:lt1>
      <a:dk2>
        <a:srgbClr val="E30022"/>
      </a:dk2>
      <a:lt2>
        <a:srgbClr val="D2D2D2"/>
      </a:lt2>
      <a:accent1>
        <a:srgbClr val="617E93"/>
      </a:accent1>
      <a:accent2>
        <a:srgbClr val="67A33A"/>
      </a:accent2>
      <a:accent3>
        <a:srgbClr val="900D64"/>
      </a:accent3>
      <a:accent4>
        <a:srgbClr val="1B91BD"/>
      </a:accent4>
      <a:accent5>
        <a:srgbClr val="EE6D25"/>
      </a:accent5>
      <a:accent6>
        <a:srgbClr val="C3C1B9"/>
      </a:accent6>
      <a:hlink>
        <a:srgbClr val="1FA1E7"/>
      </a:hlink>
      <a:folHlink>
        <a:srgbClr val="900D64"/>
      </a:folHlink>
    </a:clrScheme>
    <a:fontScheme name="Urban Pop">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Presentation1" id="{23D56B33-4D31-45DA-90F6-260EB4E4CD06}" vid="{3A480708-415C-4FFA-9917-E103A69734C3}"/>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CITaxAssociatedThemesTaxHTField0 xmlns="de2d85a7-12de-4554-87be-39fa92a90001">
      <Terms xmlns="http://schemas.microsoft.com/office/infopath/2007/PartnerControls"/>
    </SCITaxAssociatedThemesTaxHTField0>
    <SCIDescription xmlns="de2d85a7-12de-4554-87be-39fa92a90001" xsi:nil="true"/>
    <SCITaxPrimaryThemeTaxHTField0 xmlns="de2d85a7-12de-4554-87be-39fa92a90001">
      <Terms xmlns="http://schemas.microsoft.com/office/infopath/2007/PartnerControls"/>
    </SCITaxPrimaryThemeTaxHTField0>
    <TaxCatchAllLabel xmlns="b1a25d56-6f3d-4cf9-8f75-af00573b6dbd"/>
    <d0b5c4555c634313a9c38dffeaaee1d8 xmlns="de2d85a7-12de-4554-87be-39fa92a90001">
      <Terms xmlns="http://schemas.microsoft.com/office/infopath/2007/PartnerControls">
        <TermInfo xmlns="http://schemas.microsoft.com/office/infopath/2007/PartnerControls">
          <TermName xmlns="http://schemas.microsoft.com/office/infopath/2007/PartnerControls">Guide</TermName>
          <TermId xmlns="http://schemas.microsoft.com/office/infopath/2007/PartnerControls">b4a8d819-b799-4724-94bc-2cac639e3e21</TermId>
        </TermInfo>
      </Terms>
    </d0b5c4555c634313a9c38dffeaaee1d8>
    <Essential1 xmlns="6e198998-6e52-4ab7-af64-a17caaee0554">true</Essential1>
    <SCITaxDocumentCategoryTaxHTField0 xmlns="de2d85a7-12de-4554-87be-39fa92a90001">
      <Terms xmlns="http://schemas.microsoft.com/office/infopath/2007/PartnerControls"/>
    </SCITaxDocumentCategoryTaxHTField0>
    <SCITaxSourceTaxHTField0 xmlns="de2d85a7-12de-4554-87be-39fa92a90001">
      <Terms xmlns="http://schemas.microsoft.com/office/infopath/2007/PartnerControls"/>
    </SCITaxSourceTaxHTField0>
    <SCITaxAssociatedLocationsTaxHTField0 xmlns="de2d85a7-12de-4554-87be-39fa92a90001">
      <Terms xmlns="http://schemas.microsoft.com/office/infopath/2007/PartnerControls"/>
    </SCITaxAssociatedLocationsTaxHTField0>
    <Year1 xmlns="6e198998-6e52-4ab7-af64-a17caaee0554" xsi:nil="true"/>
    <TaxCatchAll xmlns="b1a25d56-6f3d-4cf9-8f75-af00573b6dbd">
      <Value>829</Value>
    </TaxCatchAll>
    <Organisation xmlns="6e198998-6e52-4ab7-af64-a17caaee0554" xsi:nil="true"/>
    <SCITaxPrimaryLocationTaxHTField0 xmlns="de2d85a7-12de-4554-87be-39fa92a90001">
      <Terms xmlns="http://schemas.microsoft.com/office/infopath/2007/PartnerControls"/>
    </SCITaxPrimaryLocationTaxHTField0>
    <SCITaxPrimaryDepartmentTaxHTField0 xmlns="de2d85a7-12de-4554-87be-39fa92a90001">
      <Terms xmlns="http://schemas.microsoft.com/office/infopath/2007/PartnerControls"/>
    </SCITaxPrimaryDepartmentTaxHTField0>
    <Length_x0020__x0028_Pages_x0029_1 xmlns="6e198998-6e52-4ab7-af64-a17caaee0554" xsi:nil="true"/>
    <SCITaxKeywordsTaxHTField0 xmlns="de2d85a7-12de-4554-87be-39fa92a90001">
      <Terms xmlns="http://schemas.microsoft.com/office/infopath/2007/PartnerControls"/>
    </SCITaxKeywordsTaxHTField0>
    <k8bb6d12a5004591a1d25e5083419b93 xmlns="de2d85a7-12de-4554-87be-39fa92a90001">
      <Terms xmlns="http://schemas.microsoft.com/office/infopath/2007/PartnerControls"/>
    </k8bb6d12a5004591a1d25e5083419b93>
    <SCIForPublicDistribution xmlns="de2d85a7-12de-4554-87be-39fa92a90001">false</SCIForPublicDistribution>
    <SCITaxLanguageTaxHTField0 xmlns="de2d85a7-12de-4554-87be-39fa92a90001">
      <Terms xmlns="http://schemas.microsoft.com/office/infopath/2007/PartnerControls"/>
    </SCITaxLanguageTaxHTField0>
    <SCITaxAssociatedDepartmentsTaxHTField0 xmlns="de2d85a7-12de-4554-87be-39fa92a90001">
      <Terms xmlns="http://schemas.microsoft.com/office/infopath/2007/PartnerControls"/>
    </SCITaxAssociatedDepartmentsTaxHTField0>
    <SCITaxPartnersTaxHTField0 xmlns="de2d85a7-12de-4554-87be-39fa92a90001">
      <Terms xmlns="http://schemas.microsoft.com/office/infopath/2007/PartnerControls"/>
    </SCITaxPartnersTaxHTField0>
  </documentManagement>
</p:properties>
</file>

<file path=customXml/item2.xml><?xml version="1.0" encoding="utf-8"?>
<ct:contentTypeSchema xmlns:ct="http://schemas.microsoft.com/office/2006/metadata/contentType" xmlns:ma="http://schemas.microsoft.com/office/2006/metadata/properties/metaAttributes" ct:_="" ma:_="" ma:contentTypeName="HNDocument" ma:contentTypeID="0x010100761A9592D5FDD24D89BADDEDD18BEEAE070200854847FE1405B84195C6E549CC3472AA" ma:contentTypeVersion="57" ma:contentTypeDescription="" ma:contentTypeScope="" ma:versionID="201c265c37ad96e7a79f03a7b669e2bd">
  <xsd:schema xmlns:xsd="http://www.w3.org/2001/XMLSchema" xmlns:xs="http://www.w3.org/2001/XMLSchema" xmlns:p="http://schemas.microsoft.com/office/2006/metadata/properties" xmlns:ns3="de2d85a7-12de-4554-87be-39fa92a90001" xmlns:ns5="6e198998-6e52-4ab7-af64-a17caaee0554" xmlns:ns6="b1a25d56-6f3d-4cf9-8f75-af00573b6dbd" targetNamespace="http://schemas.microsoft.com/office/2006/metadata/properties" ma:root="true" ma:fieldsID="63f824d343f919f6ea4349ececd4612c" ns3:_="" ns5:_="" ns6:_="">
    <xsd:import namespace="de2d85a7-12de-4554-87be-39fa92a90001"/>
    <xsd:import namespace="6e198998-6e52-4ab7-af64-a17caaee0554"/>
    <xsd:import namespace="b1a25d56-6f3d-4cf9-8f75-af00573b6dbd"/>
    <xsd:element name="properties">
      <xsd:complexType>
        <xsd:sequence>
          <xsd:element name="documentManagement">
            <xsd:complexType>
              <xsd:all>
                <xsd:element ref="ns3:SCIDescription" minOccurs="0"/>
                <xsd:element ref="ns5:Organisation" minOccurs="0"/>
                <xsd:element ref="ns5:Year1" minOccurs="0"/>
                <xsd:element ref="ns5:Essential1" minOccurs="0"/>
                <xsd:element ref="ns5:Length_x0020__x0028_Pages_x0029_1" minOccurs="0"/>
                <xsd:element ref="ns3:SCIForPublicDistribution" minOccurs="0"/>
                <xsd:element ref="ns3:SCITaxAssociatedLocationsTaxHTField0" minOccurs="0"/>
                <xsd:element ref="ns3:SCITaxDocumentCategoryTaxHTField0" minOccurs="0"/>
                <xsd:element ref="ns3:SCITaxLanguageTaxHTField0" minOccurs="0"/>
                <xsd:element ref="ns3:SCITaxPartnersTaxHTField0" minOccurs="0"/>
                <xsd:element ref="ns3:SCITaxPrimaryThemeTaxHTField0" minOccurs="0"/>
                <xsd:element ref="ns3:SCITaxSourceTaxHTField0" minOccurs="0"/>
                <xsd:element ref="ns3:SCITaxAssociatedThemesTaxHTField0" minOccurs="0"/>
                <xsd:element ref="ns3:SCITaxKeywordsTaxHTField0" minOccurs="0"/>
                <xsd:element ref="ns3:k8bb6d12a5004591a1d25e5083419b93" minOccurs="0"/>
                <xsd:element ref="ns3:SCITaxPrimaryLocationTaxHTField0" minOccurs="0"/>
                <xsd:element ref="ns3:d0b5c4555c634313a9c38dffeaaee1d8" minOccurs="0"/>
                <xsd:element ref="ns6:TaxCatchAll" minOccurs="0"/>
                <xsd:element ref="ns3:SCITaxAssociatedDepartmentsTaxHTField0" minOccurs="0"/>
                <xsd:element ref="ns6:TaxCatchAllLabel" minOccurs="0"/>
                <xsd:element ref="ns3:SCITaxPrimaryDepartmentTaxHTField0" minOccurs="0"/>
                <xsd:element ref="ns5:MediaServiceMetadata" minOccurs="0"/>
                <xsd:element ref="ns5:MediaServiceFastMetadata" minOccurs="0"/>
                <xsd:element ref="ns5:MediaServiceAutoTags" minOccurs="0"/>
                <xsd:element ref="ns5:MediaServiceDateTaken" minOccurs="0"/>
                <xsd:element ref="ns5:MediaServiceEventHashCode" minOccurs="0"/>
                <xsd:element ref="ns5:MediaServiceGenerationTime"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e2d85a7-12de-4554-87be-39fa92a90001" elementFormDefault="qualified">
    <xsd:import namespace="http://schemas.microsoft.com/office/2006/documentManagement/types"/>
    <xsd:import namespace="http://schemas.microsoft.com/office/infopath/2007/PartnerControls"/>
    <xsd:element name="SCIDescription" ma:index="6" nillable="true" ma:displayName="Description" ma:internalName="SCIDescription" ma:readOnly="false">
      <xsd:simpleType>
        <xsd:restriction base="dms:Note">
          <xsd:maxLength value="255"/>
        </xsd:restriction>
      </xsd:simpleType>
    </xsd:element>
    <xsd:element name="SCIForPublicDistribution" ma:index="20" nillable="true" ma:displayName="For public distribution" ma:default="0" ma:internalName="SCIForPublicDistribution" ma:readOnly="false">
      <xsd:simpleType>
        <xsd:restriction base="dms:Boolean"/>
      </xsd:simpleType>
    </xsd:element>
    <xsd:element name="SCITaxAssociatedLocationsTaxHTField0" ma:index="21" nillable="true" ma:taxonomy="true" ma:internalName="SCITaxAssociatedLocationsTaxHTField0" ma:taxonomyFieldName="SCITaxAssociatedLocations" ma:displayName="Associated Locations" ma:readOnly="false" ma:default="" ma:fieldId="{2b775793-49bc-47b4-8bc2-ce1bf8f6e953}" ma:taxonomyMulti="true" ma:sspId="b23ec234-cbf3-4cc2-a0ae-2bfafc310c72" ma:termSetId="8f985e89-2c6f-43c8-b17d-647b5c7dba90" ma:anchorId="00000000-0000-0000-0000-000000000000" ma:open="false" ma:isKeyword="false">
      <xsd:complexType>
        <xsd:sequence>
          <xsd:element ref="pc:Terms" minOccurs="0" maxOccurs="1"/>
        </xsd:sequence>
      </xsd:complexType>
    </xsd:element>
    <xsd:element name="SCITaxDocumentCategoryTaxHTField0" ma:index="22" nillable="true" ma:taxonomy="true" ma:internalName="SCITaxDocumentCategoryTaxHTField0" ma:taxonomyFieldName="SCITaxDocumentCategory" ma:displayName="Document Category" ma:readOnly="false" ma:fieldId="{269f8d06-a768-4e12-81dc-ad46cc6c79d4}" ma:sspId="b23ec234-cbf3-4cc2-a0ae-2bfafc310c72" ma:termSetId="9f77aab2-8284-4922-b645-ee4f69dec1b1" ma:anchorId="00000000-0000-0000-0000-000000000000" ma:open="false" ma:isKeyword="false">
      <xsd:complexType>
        <xsd:sequence>
          <xsd:element ref="pc:Terms" minOccurs="0" maxOccurs="1"/>
        </xsd:sequence>
      </xsd:complexType>
    </xsd:element>
    <xsd:element name="SCITaxLanguageTaxHTField0" ma:index="24" nillable="true" ma:taxonomy="true" ma:internalName="SCITaxLanguageTaxHTField0" ma:taxonomyFieldName="SCITaxLanguage" ma:displayName="Language" ma:readOnly="false" ma:fieldId="{d599390a-288a-42a4-bfbb-dd89fa618286}" ma:sspId="b23ec234-cbf3-4cc2-a0ae-2bfafc310c72" ma:termSetId="95d83166-e6af-4022-9554-76e47c73cf06" ma:anchorId="00000000-0000-0000-0000-000000000000" ma:open="false" ma:isKeyword="false">
      <xsd:complexType>
        <xsd:sequence>
          <xsd:element ref="pc:Terms" minOccurs="0" maxOccurs="1"/>
        </xsd:sequence>
      </xsd:complexType>
    </xsd:element>
    <xsd:element name="SCITaxPartnersTaxHTField0" ma:index="26" nillable="true" ma:taxonomy="true" ma:internalName="SCITaxPartnersTaxHTField0" ma:taxonomyFieldName="SCITaxPartners" ma:displayName="Partners" ma:readOnly="false" ma:fieldId="{010c615e-41d7-4017-abef-6ca2c508b8a7}" ma:taxonomyMulti="true" ma:sspId="b23ec234-cbf3-4cc2-a0ae-2bfafc310c72" ma:termSetId="03be40ab-3c5c-4a4b-a8b0-71a7d2a02743" ma:anchorId="00000000-0000-0000-0000-000000000000" ma:open="false" ma:isKeyword="false">
      <xsd:complexType>
        <xsd:sequence>
          <xsd:element ref="pc:Terms" minOccurs="0" maxOccurs="1"/>
        </xsd:sequence>
      </xsd:complexType>
    </xsd:element>
    <xsd:element name="SCITaxPrimaryThemeTaxHTField0" ma:index="27" nillable="true" ma:taxonomy="true" ma:internalName="SCITaxPrimaryThemeTaxHTField0" ma:taxonomyFieldName="SCITaxPrimaryTheme" ma:displayName="Primary Theme" ma:readOnly="false" ma:fieldId="{0523a147-d7ae-4854-b015-4120e1116bf8}" ma:sspId="b23ec234-cbf3-4cc2-a0ae-2bfafc310c72" ma:termSetId="d7e636cd-39be-4bc1-8d05-04a1a69f1fcc" ma:anchorId="00000000-0000-0000-0000-000000000000" ma:open="false" ma:isKeyword="false">
      <xsd:complexType>
        <xsd:sequence>
          <xsd:element ref="pc:Terms" minOccurs="0" maxOccurs="1"/>
        </xsd:sequence>
      </xsd:complexType>
    </xsd:element>
    <xsd:element name="SCITaxSourceTaxHTField0" ma:index="28" nillable="true" ma:taxonomy="true" ma:internalName="SCITaxSourceTaxHTField0" ma:taxonomyFieldName="SCITaxSource" ma:displayName="Source" ma:readOnly="false" ma:fieldId="{44508a00-f27a-4573-a0f0-b33cf042c688}" ma:taxonomyMulti="true" ma:sspId="b23ec234-cbf3-4cc2-a0ae-2bfafc310c72" ma:termSetId="906b9a7c-282d-425e-80a2-27f64a22b0a2" ma:anchorId="00000000-0000-0000-0000-000000000000" ma:open="false" ma:isKeyword="false">
      <xsd:complexType>
        <xsd:sequence>
          <xsd:element ref="pc:Terms" minOccurs="0" maxOccurs="1"/>
        </xsd:sequence>
      </xsd:complexType>
    </xsd:element>
    <xsd:element name="SCITaxAssociatedThemesTaxHTField0" ma:index="30" nillable="true" ma:taxonomy="true" ma:internalName="SCITaxAssociatedThemesTaxHTField0" ma:taxonomyFieldName="SCITaxAssociatedThemes" ma:displayName="Associated Themes" ma:readOnly="false" ma:default="" ma:fieldId="{8209abbe-4b37-4650-9958-a4ea6040e439}" ma:taxonomyMulti="true" ma:sspId="b23ec234-cbf3-4cc2-a0ae-2bfafc310c72" ma:termSetId="d7e636cd-39be-4bc1-8d05-04a1a69f1fcc" ma:anchorId="00000000-0000-0000-0000-000000000000" ma:open="false" ma:isKeyword="false">
      <xsd:complexType>
        <xsd:sequence>
          <xsd:element ref="pc:Terms" minOccurs="0" maxOccurs="1"/>
        </xsd:sequence>
      </xsd:complexType>
    </xsd:element>
    <xsd:element name="SCITaxKeywordsTaxHTField0" ma:index="31" nillable="true" ma:taxonomy="true" ma:internalName="SCITaxKeywordsTaxHTField0" ma:taxonomyFieldName="SCITaxKeywords" ma:displayName="Keywords" ma:readOnly="false" ma:fieldId="{592e37d0-d0ab-4c2b-b5ca-c230930b8d65}" ma:taxonomyMulti="true" ma:sspId="b23ec234-cbf3-4cc2-a0ae-2bfafc310c72" ma:termSetId="1206046e-5347-4544-8787-7d9434a970a4" ma:anchorId="00000000-0000-0000-0000-000000000000" ma:open="true" ma:isKeyword="false">
      <xsd:complexType>
        <xsd:sequence>
          <xsd:element ref="pc:Terms" minOccurs="0" maxOccurs="1"/>
        </xsd:sequence>
      </xsd:complexType>
    </xsd:element>
    <xsd:element name="k8bb6d12a5004591a1d25e5083419b93" ma:index="35" nillable="true" ma:taxonomy="true" ma:internalName="k8bb6d12a5004591a1d25e5083419b93" ma:taxonomyFieldName="Cross_x002d_Thematic_x0020_Area" ma:displayName="Cross-Thematic Area" ma:readOnly="false" ma:fieldId="{48bb6d12-a500-4591-a1d2-5e5083419b93}" ma:taxonomyMulti="true" ma:sspId="b23ec234-cbf3-4cc2-a0ae-2bfafc310c72" ma:termSetId="029df968-eddf-4bb1-8552-f5b37e6e29d9" ma:anchorId="00000000-0000-0000-0000-000000000000" ma:open="false" ma:isKeyword="false">
      <xsd:complexType>
        <xsd:sequence>
          <xsd:element ref="pc:Terms" minOccurs="0" maxOccurs="1"/>
        </xsd:sequence>
      </xsd:complexType>
    </xsd:element>
    <xsd:element name="SCITaxPrimaryLocationTaxHTField0" ma:index="36" nillable="true" ma:taxonomy="true" ma:internalName="SCITaxPrimaryLocationTaxHTField0" ma:taxonomyFieldName="SCITaxPrimaryLocation" ma:displayName="Primary Location" ma:readOnly="false" ma:fieldId="{e72cfabe-b5eb-4621-8384-9c9fabd563ad}" ma:sspId="b23ec234-cbf3-4cc2-a0ae-2bfafc310c72" ma:termSetId="8f985e89-2c6f-43c8-b17d-647b5c7dba90" ma:anchorId="00000000-0000-0000-0000-000000000000" ma:open="false" ma:isKeyword="false">
      <xsd:complexType>
        <xsd:sequence>
          <xsd:element ref="pc:Terms" minOccurs="0" maxOccurs="1"/>
        </xsd:sequence>
      </xsd:complexType>
    </xsd:element>
    <xsd:element name="d0b5c4555c634313a9c38dffeaaee1d8" ma:index="37" ma:taxonomy="true" ma:internalName="d0b5c4555c634313a9c38dffeaaee1d8" ma:taxonomyFieldName="Document_x0020_Type" ma:displayName="Document Type" ma:readOnly="false" ma:fieldId="{d0b5c455-5c63-4313-a9c3-8dffeaaee1d8}" ma:sspId="b23ec234-cbf3-4cc2-a0ae-2bfafc310c72" ma:termSetId="1a604f7e-6312-43d7-ae46-6a0df6907d46" ma:anchorId="00000000-0000-0000-0000-000000000000" ma:open="false" ma:isKeyword="false">
      <xsd:complexType>
        <xsd:sequence>
          <xsd:element ref="pc:Terms" minOccurs="0" maxOccurs="1"/>
        </xsd:sequence>
      </xsd:complexType>
    </xsd:element>
    <xsd:element name="SCITaxAssociatedDepartmentsTaxHTField0" ma:index="40" nillable="true" ma:taxonomy="true" ma:internalName="SCITaxAssociatedDepartmentsTaxHTField0" ma:taxonomyFieldName="SCITaxAssociatedDepartments" ma:displayName="Associated Departments" ma:readOnly="false" ma:fieldId="{6384ef43-2e6b-47dc-8fe9-fd6b4e78fc18}" ma:taxonomyMulti="true" ma:sspId="b23ec234-cbf3-4cc2-a0ae-2bfafc310c72" ma:termSetId="9bf0cd0c-0a79-4f55-8c81-a158ba57315b" ma:anchorId="00000000-0000-0000-0000-000000000000" ma:open="false" ma:isKeyword="false">
      <xsd:complexType>
        <xsd:sequence>
          <xsd:element ref="pc:Terms" minOccurs="0" maxOccurs="1"/>
        </xsd:sequence>
      </xsd:complexType>
    </xsd:element>
    <xsd:element name="SCITaxPrimaryDepartmentTaxHTField0" ma:index="42" nillable="true" ma:taxonomy="true" ma:internalName="SCITaxPrimaryDepartmentTaxHTField0" ma:taxonomyFieldName="SCITaxPrimaryDepartment" ma:displayName="Primary Department" ma:readOnly="false" ma:fieldId="{52fb1bf9-8b3b-446e-9f00-af562edfec0d}" ma:sspId="b23ec234-cbf3-4cc2-a0ae-2bfafc310c72" ma:termSetId="9bf0cd0c-0a79-4f55-8c81-a158ba57315b" ma:anchorId="00000000-0000-0000-0000-000000000000" ma:open="false" ma:isKeyword="false">
      <xsd:complexType>
        <xsd:sequence>
          <xsd:element ref="pc:Terms" minOccurs="0" maxOccurs="1"/>
        </xsd:sequence>
      </xsd:complexType>
    </xsd:element>
    <xsd:element name="SharedWithUsers" ma:index="4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50"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198998-6e52-4ab7-af64-a17caaee0554" elementFormDefault="qualified">
    <xsd:import namespace="http://schemas.microsoft.com/office/2006/documentManagement/types"/>
    <xsd:import namespace="http://schemas.microsoft.com/office/infopath/2007/PartnerControls"/>
    <xsd:element name="Organisation" ma:index="7" nillable="true" ma:displayName="Organisation" ma:list="{176a9fa2-0e6a-469c-95d1-99037bc97e4b}" ma:internalName="Organisation" ma:readOnly="false" ma:showField="Title">
      <xsd:simpleType>
        <xsd:restriction base="dms:Lookup"/>
      </xsd:simpleType>
    </xsd:element>
    <xsd:element name="Year1" ma:index="8" nillable="true" ma:displayName="Year" ma:format="Dropdown" ma:internalName="Year1" ma:readOnly="false">
      <xsd:simpleType>
        <xsd:restriction base="dms:Choice">
          <xsd:enumeration value="2000"/>
          <xsd:enumeration value="2001"/>
          <xsd:enumeration value="2002"/>
          <xsd:enumeration value="2003"/>
          <xsd:enumeration value="2004"/>
          <xsd:enumeration value="2005"/>
          <xsd:enumeration value="2006"/>
          <xsd:enumeration value="2007"/>
          <xsd:enumeration value="2008"/>
          <xsd:enumeration value="2009"/>
          <xsd:enumeration value="2010"/>
          <xsd:enumeration value="2011"/>
          <xsd:enumeration value="2012"/>
          <xsd:enumeration value="2013"/>
          <xsd:enumeration value="2014"/>
          <xsd:enumeration value="2015"/>
          <xsd:enumeration value="2016"/>
          <xsd:enumeration value="2017"/>
          <xsd:enumeration value="2018"/>
          <xsd:enumeration value="2019"/>
        </xsd:restriction>
      </xsd:simpleType>
    </xsd:element>
    <xsd:element name="Essential1" ma:index="9" nillable="true" ma:displayName="Essential" ma:default="1" ma:internalName="Essential1" ma:readOnly="false">
      <xsd:simpleType>
        <xsd:restriction base="dms:Boolean"/>
      </xsd:simpleType>
    </xsd:element>
    <xsd:element name="Length_x0020__x0028_Pages_x0029_1" ma:index="10" nillable="true" ma:displayName="Length (Pages)" ma:internalName="Length_x0020__x0028_Pages_x0029_1" ma:readOnly="false" ma:percentage="FALSE">
      <xsd:simpleType>
        <xsd:restriction base="dms:Number"/>
      </xsd:simpleType>
    </xsd:element>
    <xsd:element name="MediaServiceMetadata" ma:index="43" nillable="true" ma:displayName="MediaServiceMetadata" ma:hidden="true" ma:internalName="MediaServiceMetadata" ma:readOnly="true">
      <xsd:simpleType>
        <xsd:restriction base="dms:Note"/>
      </xsd:simpleType>
    </xsd:element>
    <xsd:element name="MediaServiceFastMetadata" ma:index="44" nillable="true" ma:displayName="MediaServiceFastMetadata" ma:hidden="true" ma:internalName="MediaServiceFastMetadata" ma:readOnly="true">
      <xsd:simpleType>
        <xsd:restriction base="dms:Note"/>
      </xsd:simpleType>
    </xsd:element>
    <xsd:element name="MediaServiceAutoTags" ma:index="45" nillable="true" ma:displayName="MediaServiceAutoTags" ma:internalName="MediaServiceAutoTags" ma:readOnly="true">
      <xsd:simpleType>
        <xsd:restriction base="dms:Text"/>
      </xsd:simpleType>
    </xsd:element>
    <xsd:element name="MediaServiceDateTaken" ma:index="46" nillable="true" ma:displayName="MediaServiceDateTaken" ma:hidden="true" ma:internalName="MediaServiceDateTaken" ma:readOnly="true">
      <xsd:simpleType>
        <xsd:restriction base="dms:Text"/>
      </xsd:simpleType>
    </xsd:element>
    <xsd:element name="MediaServiceEventHashCode" ma:index="47" nillable="true" ma:displayName="MediaServiceEventHashCode" ma:hidden="true" ma:internalName="MediaServiceEventHashCode" ma:readOnly="true">
      <xsd:simpleType>
        <xsd:restriction base="dms:Text"/>
      </xsd:simpleType>
    </xsd:element>
    <xsd:element name="MediaServiceGenerationTime" ma:index="48" nillable="true" ma:displayName="MediaServiceGenerationTime" ma:hidden="true" ma:internalName="MediaServiceGenerationTime"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b1a25d56-6f3d-4cf9-8f75-af00573b6dbd" elementFormDefault="qualified">
    <xsd:import namespace="http://schemas.microsoft.com/office/2006/documentManagement/types"/>
    <xsd:import namespace="http://schemas.microsoft.com/office/infopath/2007/PartnerControls"/>
    <xsd:element name="TaxCatchAll" ma:index="39" nillable="true" ma:displayName="Taxonomy Catch All Column" ma:hidden="true" ma:list="{b39328cd-565c-489b-9122-0af3a81b3bbb}" ma:internalName="TaxCatchAll" ma:readOnly="false" ma:showField="CatchAllData" ma:web="de2d85a7-12de-4554-87be-39fa92a90001">
      <xsd:complexType>
        <xsd:complexContent>
          <xsd:extension base="dms:MultiChoiceLookup">
            <xsd:sequence>
              <xsd:element name="Value" type="dms:Lookup" maxOccurs="unbounded" minOccurs="0" nillable="true"/>
            </xsd:sequence>
          </xsd:extension>
        </xsd:complexContent>
      </xsd:complexType>
    </xsd:element>
    <xsd:element name="TaxCatchAllLabel" ma:index="41" nillable="true" ma:displayName="Taxonomy Catch All Column1" ma:hidden="true" ma:list="{b39328cd-565c-489b-9122-0af3a81b3bbb}" ma:internalName="TaxCatchAllLabel" ma:readOnly="false" ma:showField="CatchAllDataLabel" ma:web="de2d85a7-12de-4554-87be-39fa92a9000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ma:index="4" ma:displayName="Author"/>
        <xsd:element ref="dcterms:created" minOccurs="0" maxOccurs="1"/>
        <xsd:element ref="dc:identifier" minOccurs="0" maxOccurs="1"/>
        <xsd:element name="contentType" minOccurs="0" maxOccurs="1" type="xsd:string" ma:index="23"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9937998-E2D0-4E83-BAF5-10CD0697E6A5}">
  <ds:schemaRefs>
    <ds:schemaRef ds:uri="http://purl.org/dc/dcmitype/"/>
    <ds:schemaRef ds:uri="http://www.w3.org/XML/1998/namespace"/>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http://purl.org/dc/elements/1.1/"/>
    <ds:schemaRef ds:uri="2f48e1d0-7cb8-41d9-828b-ed81fdeb0972"/>
    <ds:schemaRef ds:uri="782e7d56-4414-4efa-b9b7-ed5e763f3663"/>
    <ds:schemaRef ds:uri="http://schemas.microsoft.com/office/2006/metadata/properties"/>
  </ds:schemaRefs>
</ds:datastoreItem>
</file>

<file path=customXml/itemProps2.xml><?xml version="1.0" encoding="utf-8"?>
<ds:datastoreItem xmlns:ds="http://schemas.openxmlformats.org/officeDocument/2006/customXml" ds:itemID="{C14EAF25-08B7-45BE-A216-4BD17AC28F22}"/>
</file>

<file path=customXml/itemProps3.xml><?xml version="1.0" encoding="utf-8"?>
<ds:datastoreItem xmlns:ds="http://schemas.openxmlformats.org/officeDocument/2006/customXml" ds:itemID="{A7654786-52D6-4F9A-A24C-CE49F662D18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Save the Children PowerPoint Template</Template>
  <TotalTime>2558</TotalTime>
  <Words>2126</Words>
  <Application>Microsoft Office PowerPoint</Application>
  <PresentationFormat>On-screen Show (4:3)</PresentationFormat>
  <Paragraphs>316</Paragraphs>
  <Slides>39</Slides>
  <Notes>14</Notes>
  <HiddenSlides>0</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39</vt:i4>
      </vt:variant>
    </vt:vector>
  </HeadingPairs>
  <TitlesOfParts>
    <vt:vector size="51" baseType="lpstr">
      <vt:lpstr>ＭＳ Ｐゴシック</vt:lpstr>
      <vt:lpstr>Arial</vt:lpstr>
      <vt:lpstr>Calibri</vt:lpstr>
      <vt:lpstr>Gill Sans Infant MT</vt:lpstr>
      <vt:lpstr>Gill Sans Infant Std</vt:lpstr>
      <vt:lpstr>Gill Sans MT</vt:lpstr>
      <vt:lpstr>Trade Gothic LT Com Cn</vt:lpstr>
      <vt:lpstr>TradeGothic LT CondEighteen</vt:lpstr>
      <vt:lpstr>Wingdings</vt:lpstr>
      <vt:lpstr>STC_Template_APR16</vt:lpstr>
      <vt:lpstr>1_Office Theme</vt:lpstr>
      <vt:lpstr>2_Office Theme</vt:lpstr>
      <vt:lpstr>Effectuer les Interviews a la Sortie de Client  Pour le programme de PF et SAA en RDC</vt:lpstr>
      <vt:lpstr>AGENDA</vt:lpstr>
      <vt:lpstr>Introductions</vt:lpstr>
      <vt:lpstr>Protocole d’Interview a la Sortie de Cliente </vt:lpstr>
      <vt:lpstr>PowerPoint Presentation</vt:lpstr>
      <vt:lpstr>Protocole d’Interview a la Sortie de Cliente </vt:lpstr>
      <vt:lpstr>Kobo Collecte de Donnees</vt:lpstr>
      <vt:lpstr>Commencer avec Kobo</vt:lpstr>
      <vt:lpstr>Est-ce que vous pouvez voir cet ecran?</vt:lpstr>
      <vt:lpstr>Conduite de Interview</vt:lpstr>
      <vt:lpstr>Inscription (Éligibilité) </vt:lpstr>
      <vt:lpstr>Inscription (Recrutement)</vt:lpstr>
      <vt:lpstr>Inscription (Consentement)</vt:lpstr>
      <vt:lpstr>Inscription (Consentement)</vt:lpstr>
      <vt:lpstr>Inscription (Consentement)</vt:lpstr>
      <vt:lpstr>Consentement Eclaire - Quiz</vt:lpstr>
      <vt:lpstr>Confidentialite</vt:lpstr>
      <vt:lpstr>Confidentialité</vt:lpstr>
      <vt:lpstr>Coding Surveys</vt:lpstr>
      <vt:lpstr>QUIZ:</vt:lpstr>
      <vt:lpstr>Intimite Privacy</vt:lpstr>
      <vt:lpstr>Vos Rôles et Responsabilités</vt:lpstr>
      <vt:lpstr>Etude d’Interview de Client a la Sortie</vt:lpstr>
      <vt:lpstr>Information:</vt:lpstr>
      <vt:lpstr>Part 1</vt:lpstr>
      <vt:lpstr>Part 1:</vt:lpstr>
      <vt:lpstr>Part 1:</vt:lpstr>
      <vt:lpstr>Part 1:</vt:lpstr>
      <vt:lpstr>Part 1: 1st Scenario</vt:lpstr>
      <vt:lpstr>Part 1: 2nd Scenario</vt:lpstr>
      <vt:lpstr>Part 1: 3rd Scenario</vt:lpstr>
      <vt:lpstr>Part 2:</vt:lpstr>
      <vt:lpstr>Part 2:</vt:lpstr>
      <vt:lpstr>Part 2:</vt:lpstr>
      <vt:lpstr>Part 2:</vt:lpstr>
      <vt:lpstr>Submit!</vt:lpstr>
      <vt:lpstr>Soumission </vt:lpstr>
      <vt:lpstr>Pourquoi le planification familiale est-il important? </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Conducting Client Exit Interviews For the Family Planning Program in NW Syria</dc:title>
  <dc:creator>Morris, Katie</dc:creator>
  <cp:lastModifiedBy>Lindahl, Christopher</cp:lastModifiedBy>
  <cp:revision>63</cp:revision>
  <dcterms:created xsi:type="dcterms:W3CDTF">2016-11-16T12:47:23Z</dcterms:created>
  <dcterms:modified xsi:type="dcterms:W3CDTF">2018-05-04T18:30:19Z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0x010100761A9592D5FDD24D89BADDEDD18BEEAE070200854847FE1405B84195C6E549CC3472AA</vt:lpwstr>
  </property>
  <property fmtid="{D5CDD505-2E9C-101B-9397-08002B2CF9AE}" pid="3" name="Project">
    <vt:lpwstr/>
  </property>
  <property fmtid="{D5CDD505-2E9C-101B-9397-08002B2CF9AE}" pid="4" name="Cross-Thematic Area">
    <vt:lpwstr/>
  </property>
  <property fmtid="{D5CDD505-2E9C-101B-9397-08002B2CF9AE}" pid="5" name="SCITaxPartnersTaxHTField0">
    <vt:lpwstr/>
  </property>
  <property fmtid="{D5CDD505-2E9C-101B-9397-08002B2CF9AE}" pid="6" name="SCILanguage">
    <vt:lpwstr/>
  </property>
  <property fmtid="{D5CDD505-2E9C-101B-9397-08002B2CF9AE}" pid="7" name="k6bb5e4dd6dc470b81e0006bad71d2f9">
    <vt:lpwstr/>
  </property>
  <property fmtid="{D5CDD505-2E9C-101B-9397-08002B2CF9AE}" pid="8" name="SCITaxAssociatedThemes">
    <vt:lpwstr/>
  </property>
  <property fmtid="{D5CDD505-2E9C-101B-9397-08002B2CF9AE}" pid="9" name="SCITaxDocumentCategory">
    <vt:lpwstr/>
  </property>
  <property fmtid="{D5CDD505-2E9C-101B-9397-08002B2CF9AE}" pid="10" name="SCITaxPrimaryTheme">
    <vt:lpwstr/>
  </property>
  <property fmtid="{D5CDD505-2E9C-101B-9397-08002B2CF9AE}" pid="11" name="SCITaxPrimaryDepartmentTaxHTField0">
    <vt:lpwstr/>
  </property>
  <property fmtid="{D5CDD505-2E9C-101B-9397-08002B2CF9AE}" pid="12" name="c3f25cdf31e4469e9f8ecc7022d70dc6">
    <vt:lpwstr/>
  </property>
  <property fmtid="{D5CDD505-2E9C-101B-9397-08002B2CF9AE}" pid="13" name="SCITaxAssociatedDepartments">
    <vt:lpwstr/>
  </property>
  <property fmtid="{D5CDD505-2E9C-101B-9397-08002B2CF9AE}" pid="14" name="SCITaxPartners">
    <vt:lpwstr/>
  </property>
  <property fmtid="{D5CDD505-2E9C-101B-9397-08002B2CF9AE}" pid="15" name="l204e2f144a0411f954da214285700b3">
    <vt:lpwstr/>
  </property>
  <property fmtid="{D5CDD505-2E9C-101B-9397-08002B2CF9AE}" pid="16" name="SCITaxPrimaryLocationTaxHTField0">
    <vt:lpwstr/>
  </property>
  <property fmtid="{D5CDD505-2E9C-101B-9397-08002B2CF9AE}" pid="17" name="SCITaxPrimaryLocation">
    <vt:lpwstr/>
  </property>
  <property fmtid="{D5CDD505-2E9C-101B-9397-08002B2CF9AE}" pid="18" name="SCITaxDocumentCategoryTaxHTField0">
    <vt:lpwstr/>
  </property>
  <property fmtid="{D5CDD505-2E9C-101B-9397-08002B2CF9AE}" pid="19" name="SCITaxAssociatedLocations">
    <vt:lpwstr/>
  </property>
  <property fmtid="{D5CDD505-2E9C-101B-9397-08002B2CF9AE}" pid="20" name="SCITaxAssociatedDepartmentsTaxHTField0">
    <vt:lpwstr/>
  </property>
  <property fmtid="{D5CDD505-2E9C-101B-9397-08002B2CF9AE}" pid="21" name="SCITaxLanguage">
    <vt:lpwstr/>
  </property>
  <property fmtid="{D5CDD505-2E9C-101B-9397-08002B2CF9AE}" pid="22" name="SCITaxPrimaryDepartment">
    <vt:lpwstr/>
  </property>
  <property fmtid="{D5CDD505-2E9C-101B-9397-08002B2CF9AE}" pid="23" name="SCITaxAssociatedThemesTaxHTField0">
    <vt:lpwstr/>
  </property>
  <property fmtid="{D5CDD505-2E9C-101B-9397-08002B2CF9AE}" pid="24" name="SCITaxKeywordsTaxHTField0">
    <vt:lpwstr/>
  </property>
  <property fmtid="{D5CDD505-2E9C-101B-9397-08002B2CF9AE}" pid="25" name="i0a346a2e57b4bea936760ae363af466">
    <vt:lpwstr/>
  </property>
  <property fmtid="{D5CDD505-2E9C-101B-9397-08002B2CF9AE}" pid="26" name="SCITaxKeywords">
    <vt:lpwstr/>
  </property>
  <property fmtid="{D5CDD505-2E9C-101B-9397-08002B2CF9AE}" pid="27" name="Document Type">
    <vt:lpwstr>829;#Guide|b4a8d819-b799-4724-94bc-2cac639e3e21</vt:lpwstr>
  </property>
  <property fmtid="{D5CDD505-2E9C-101B-9397-08002B2CF9AE}" pid="28" name="Health_x0020_Area_x0020_of_x0020_Work">
    <vt:lpwstr/>
  </property>
  <property fmtid="{D5CDD505-2E9C-101B-9397-08002B2CF9AE}" pid="29" name="SCITaxSource">
    <vt:lpwstr/>
  </property>
  <property fmtid="{D5CDD505-2E9C-101B-9397-08002B2CF9AE}" pid="30" name="SCITaxSourceTaxHTField0">
    <vt:lpwstr/>
  </property>
  <property fmtid="{D5CDD505-2E9C-101B-9397-08002B2CF9AE}" pid="31" name="Component">
    <vt:lpwstr/>
  </property>
  <property fmtid="{D5CDD505-2E9C-101B-9397-08002B2CF9AE}" pid="32" name="Health Area of Work">
    <vt:lpwstr/>
  </property>
</Properties>
</file>