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3.xml" ContentType="application/vnd.openxmlformats-officedocument.them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  <p:sldMasterId id="2147483699" r:id="rId5"/>
    <p:sldMasterId id="2147483724" r:id="rId6"/>
  </p:sldMasterIdLst>
  <p:notesMasterIdLst>
    <p:notesMasterId r:id="rId48"/>
  </p:notesMasterIdLst>
  <p:handoutMasterIdLst>
    <p:handoutMasterId r:id="rId49"/>
  </p:handoutMasterIdLst>
  <p:sldIdLst>
    <p:sldId id="256" r:id="rId7"/>
    <p:sldId id="257" r:id="rId8"/>
    <p:sldId id="258" r:id="rId9"/>
    <p:sldId id="259" r:id="rId10"/>
    <p:sldId id="304" r:id="rId11"/>
    <p:sldId id="302" r:id="rId12"/>
    <p:sldId id="260" r:id="rId13"/>
    <p:sldId id="263" r:id="rId14"/>
    <p:sldId id="264" r:id="rId15"/>
    <p:sldId id="301" r:id="rId16"/>
    <p:sldId id="267" r:id="rId17"/>
    <p:sldId id="266" r:id="rId18"/>
    <p:sldId id="268" r:id="rId19"/>
    <p:sldId id="269" r:id="rId20"/>
    <p:sldId id="273" r:id="rId21"/>
    <p:sldId id="275" r:id="rId22"/>
    <p:sldId id="274" r:id="rId23"/>
    <p:sldId id="276" r:id="rId24"/>
    <p:sldId id="280" r:id="rId25"/>
    <p:sldId id="281" r:id="rId26"/>
    <p:sldId id="278" r:id="rId27"/>
    <p:sldId id="279" r:id="rId28"/>
    <p:sldId id="277" r:id="rId29"/>
    <p:sldId id="282" r:id="rId30"/>
    <p:sldId id="305" r:id="rId31"/>
    <p:sldId id="283" r:id="rId32"/>
    <p:sldId id="284" r:id="rId33"/>
    <p:sldId id="285" r:id="rId34"/>
    <p:sldId id="286" r:id="rId35"/>
    <p:sldId id="30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5" r:id="rId44"/>
    <p:sldId id="296" r:id="rId45"/>
    <p:sldId id="300" r:id="rId46"/>
    <p:sldId id="294" r:id="rId4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973">
          <p15:clr>
            <a:srgbClr val="A4A3A4"/>
          </p15:clr>
        </p15:guide>
        <p15:guide id="2" orient="horz" pos="738">
          <p15:clr>
            <a:srgbClr val="A4A3A4"/>
          </p15:clr>
        </p15:guide>
        <p15:guide id="3" orient="horz" pos="997">
          <p15:clr>
            <a:srgbClr val="A4A3A4"/>
          </p15:clr>
        </p15:guide>
        <p15:guide id="4" pos="5658">
          <p15:clr>
            <a:srgbClr val="A4A3A4"/>
          </p15:clr>
        </p15:guide>
        <p15:guide id="5" pos="95">
          <p15:clr>
            <a:srgbClr val="A4A3A4"/>
          </p15:clr>
        </p15:guide>
        <p15:guide id="6" pos="272">
          <p15:clr>
            <a:srgbClr val="A4A3A4"/>
          </p15:clr>
        </p15:guide>
        <p15:guide id="7" pos="287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0007"/>
    <a:srgbClr val="F60006"/>
    <a:srgbClr val="F1030A"/>
    <a:srgbClr val="ED0409"/>
    <a:srgbClr val="ED100C"/>
    <a:srgbClr val="ED1C10"/>
    <a:srgbClr val="ED1F13"/>
    <a:srgbClr val="EA1F17"/>
    <a:srgbClr val="E12417"/>
    <a:srgbClr val="DD2B1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58491" autoAdjust="0"/>
  </p:normalViewPr>
  <p:slideViewPr>
    <p:cSldViewPr snapToObjects="1" showGuides="1">
      <p:cViewPr varScale="1">
        <p:scale>
          <a:sx n="39" d="100"/>
          <a:sy n="39" d="100"/>
        </p:scale>
        <p:origin x="2208" y="42"/>
      </p:cViewPr>
      <p:guideLst>
        <p:guide orient="horz" pos="3973"/>
        <p:guide orient="horz" pos="738"/>
        <p:guide orient="horz" pos="997"/>
        <p:guide pos="5658"/>
        <p:guide pos="95"/>
        <p:guide pos="272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slide" Target="slides/slide3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slide" Target="slides/slide36.xml"/><Relationship Id="rId47" Type="http://schemas.openxmlformats.org/officeDocument/2006/relationships/slide" Target="slides/slide41.xml"/><Relationship Id="rId50" Type="http://schemas.openxmlformats.org/officeDocument/2006/relationships/presProps" Target="presProps.xml"/><Relationship Id="rId7" Type="http://schemas.openxmlformats.org/officeDocument/2006/relationships/slide" Target="slides/slide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9" Type="http://schemas.openxmlformats.org/officeDocument/2006/relationships/slide" Target="slides/slide2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slide" Target="slides/slide31.xml"/><Relationship Id="rId40" Type="http://schemas.openxmlformats.org/officeDocument/2006/relationships/slide" Target="slides/slide34.xml"/><Relationship Id="rId45" Type="http://schemas.openxmlformats.org/officeDocument/2006/relationships/slide" Target="slides/slide39.xml"/><Relationship Id="rId53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4" Type="http://schemas.openxmlformats.org/officeDocument/2006/relationships/slide" Target="slides/slide38.xml"/><Relationship Id="rId52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openxmlformats.org/officeDocument/2006/relationships/slide" Target="slides/slide37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2.xml"/><Relationship Id="rId51" Type="http://schemas.openxmlformats.org/officeDocument/2006/relationships/viewProps" Target="viewProps.xml"/><Relationship Id="rId3" Type="http://schemas.openxmlformats.org/officeDocument/2006/relationships/customXml" Target="../customXml/item3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slide" Target="slides/slide32.xml"/><Relationship Id="rId46" Type="http://schemas.openxmlformats.org/officeDocument/2006/relationships/slide" Target="slides/slide40.xml"/><Relationship Id="rId20" Type="http://schemas.openxmlformats.org/officeDocument/2006/relationships/slide" Target="slides/slide14.xml"/><Relationship Id="rId41" Type="http://schemas.openxmlformats.org/officeDocument/2006/relationships/slide" Target="slides/slide35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slide" Target="slides/slide30.xml"/><Relationship Id="rId49" Type="http://schemas.openxmlformats.org/officeDocument/2006/relationships/handoutMaster" Target="handoutMasters/handout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C67248A-D03F-5D4E-A742-C02F1FB0F634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38C86B-D1AB-D641-8514-57E35F12D209}">
      <dgm:prSet phldrT="[Text]" phldr="1"/>
      <dgm:spPr>
        <a:solidFill>
          <a:srgbClr val="EB212E"/>
        </a:solidFill>
        <a:effectLst/>
      </dgm:spPr>
      <dgm:t>
        <a:bodyPr/>
        <a:lstStyle/>
        <a:p>
          <a:endParaRPr lang="en-US" dirty="0"/>
        </a:p>
      </dgm:t>
    </dgm:pt>
    <dgm:pt modelId="{C01FBF6C-9C1E-764D-B4FD-396679BC937B}" type="parTrans" cxnId="{E425997B-3C0C-5946-805F-E72CC25ED4B3}">
      <dgm:prSet/>
      <dgm:spPr/>
      <dgm:t>
        <a:bodyPr/>
        <a:lstStyle/>
        <a:p>
          <a:endParaRPr lang="en-US"/>
        </a:p>
      </dgm:t>
    </dgm:pt>
    <dgm:pt modelId="{99B65825-1060-734C-A0EE-2CF355594A06}" type="sibTrans" cxnId="{E425997B-3C0C-5946-805F-E72CC25ED4B3}">
      <dgm:prSet/>
      <dgm:spPr/>
      <dgm:t>
        <a:bodyPr/>
        <a:lstStyle/>
        <a:p>
          <a:endParaRPr lang="en-US"/>
        </a:p>
      </dgm:t>
    </dgm:pt>
    <dgm:pt modelId="{D6064A91-B355-F248-B3EE-54CA1CA2A285}">
      <dgm:prSet phldrT="[Text]" phldr="1"/>
      <dgm:spPr>
        <a:solidFill>
          <a:srgbClr val="7491A4"/>
        </a:solidFill>
        <a:effectLst/>
      </dgm:spPr>
      <dgm:t>
        <a:bodyPr/>
        <a:lstStyle/>
        <a:p>
          <a:endParaRPr lang="en-US" dirty="0"/>
        </a:p>
      </dgm:t>
    </dgm:pt>
    <dgm:pt modelId="{58CCD511-C860-3E42-B462-201F3432458B}" type="parTrans" cxnId="{08495657-33B9-6748-8DC9-BEF2B5039594}">
      <dgm:prSet/>
      <dgm:spPr>
        <a:solidFill>
          <a:schemeClr val="bg2"/>
        </a:solidFill>
        <a:effectLst/>
      </dgm:spPr>
      <dgm:t>
        <a:bodyPr/>
        <a:lstStyle/>
        <a:p>
          <a:endParaRPr lang="en-US"/>
        </a:p>
      </dgm:t>
    </dgm:pt>
    <dgm:pt modelId="{DC2DB554-F912-CD44-A25B-F2D9B97B2689}" type="sibTrans" cxnId="{08495657-33B9-6748-8DC9-BEF2B5039594}">
      <dgm:prSet/>
      <dgm:spPr/>
      <dgm:t>
        <a:bodyPr/>
        <a:lstStyle/>
        <a:p>
          <a:endParaRPr lang="en-US"/>
        </a:p>
      </dgm:t>
    </dgm:pt>
    <dgm:pt modelId="{490F6ABD-E226-4F49-A2B7-EB05672C03C8}">
      <dgm:prSet phldrT="[Text]" phldr="1"/>
      <dgm:spPr>
        <a:solidFill>
          <a:srgbClr val="A32477"/>
        </a:solidFill>
        <a:effectLst/>
      </dgm:spPr>
      <dgm:t>
        <a:bodyPr/>
        <a:lstStyle/>
        <a:p>
          <a:endParaRPr lang="en-US"/>
        </a:p>
      </dgm:t>
    </dgm:pt>
    <dgm:pt modelId="{3D5C6B81-290E-5B41-8FBF-D4D47FB7658F}" type="parTrans" cxnId="{A24E07F5-0CDD-F64F-A74D-ED82C6FCCF51}">
      <dgm:prSet/>
      <dgm:spPr>
        <a:solidFill>
          <a:schemeClr val="bg2"/>
        </a:solidFill>
        <a:effectLst/>
      </dgm:spPr>
      <dgm:t>
        <a:bodyPr/>
        <a:lstStyle/>
        <a:p>
          <a:endParaRPr lang="en-US"/>
        </a:p>
      </dgm:t>
    </dgm:pt>
    <dgm:pt modelId="{26C563D6-AD43-A646-9EF2-528605FED29A}" type="sibTrans" cxnId="{A24E07F5-0CDD-F64F-A74D-ED82C6FCCF51}">
      <dgm:prSet/>
      <dgm:spPr/>
      <dgm:t>
        <a:bodyPr/>
        <a:lstStyle/>
        <a:p>
          <a:endParaRPr lang="en-US"/>
        </a:p>
      </dgm:t>
    </dgm:pt>
    <dgm:pt modelId="{CF62987F-9B4A-D847-948D-786BDC859132}">
      <dgm:prSet phldrT="[Text]" phldr="1"/>
      <dgm:spPr>
        <a:solidFill>
          <a:srgbClr val="F38230"/>
        </a:solidFill>
        <a:effectLst/>
      </dgm:spPr>
      <dgm:t>
        <a:bodyPr/>
        <a:lstStyle/>
        <a:p>
          <a:endParaRPr lang="en-US"/>
        </a:p>
      </dgm:t>
    </dgm:pt>
    <dgm:pt modelId="{773ECA26-AD74-FD41-86D7-967A9CD84A5A}" type="parTrans" cxnId="{81EB330D-12E4-FD4D-A7EE-95AA79755C6A}">
      <dgm:prSet/>
      <dgm:spPr>
        <a:solidFill>
          <a:schemeClr val="bg2"/>
        </a:solidFill>
        <a:effectLst/>
      </dgm:spPr>
      <dgm:t>
        <a:bodyPr/>
        <a:lstStyle/>
        <a:p>
          <a:endParaRPr lang="en-US"/>
        </a:p>
      </dgm:t>
    </dgm:pt>
    <dgm:pt modelId="{A4222FDC-01B6-464C-B4D4-A067CDA5A307}" type="sibTrans" cxnId="{81EB330D-12E4-FD4D-A7EE-95AA79755C6A}">
      <dgm:prSet/>
      <dgm:spPr/>
      <dgm:t>
        <a:bodyPr/>
        <a:lstStyle/>
        <a:p>
          <a:endParaRPr lang="en-US"/>
        </a:p>
      </dgm:t>
    </dgm:pt>
    <dgm:pt modelId="{574666C9-9808-3F46-8C76-55A636A78EE5}">
      <dgm:prSet phldrT="[Text]" phldr="1"/>
      <dgm:spPr>
        <a:solidFill>
          <a:srgbClr val="00A1C9"/>
        </a:solidFill>
        <a:effectLst/>
      </dgm:spPr>
      <dgm:t>
        <a:bodyPr/>
        <a:lstStyle/>
        <a:p>
          <a:endParaRPr lang="en-US"/>
        </a:p>
      </dgm:t>
    </dgm:pt>
    <dgm:pt modelId="{6F79198E-6BB9-FE4B-87A0-BEAB5A630F4C}" type="parTrans" cxnId="{EDA1C692-FA3D-BC47-B32F-D570C737B1CD}">
      <dgm:prSet/>
      <dgm:spPr>
        <a:solidFill>
          <a:schemeClr val="bg2"/>
        </a:solidFill>
        <a:effectLst/>
      </dgm:spPr>
      <dgm:t>
        <a:bodyPr/>
        <a:lstStyle/>
        <a:p>
          <a:endParaRPr lang="en-US"/>
        </a:p>
      </dgm:t>
    </dgm:pt>
    <dgm:pt modelId="{D377A9C1-BB97-9646-89E6-49E06B2EE90C}" type="sibTrans" cxnId="{EDA1C692-FA3D-BC47-B32F-D570C737B1CD}">
      <dgm:prSet/>
      <dgm:spPr/>
      <dgm:t>
        <a:bodyPr/>
        <a:lstStyle/>
        <a:p>
          <a:endParaRPr lang="en-US"/>
        </a:p>
      </dgm:t>
    </dgm:pt>
    <dgm:pt modelId="{77E16634-80EC-6140-92CC-80639E330F67}">
      <dgm:prSet/>
      <dgm:spPr>
        <a:solidFill>
          <a:srgbClr val="78AF4A"/>
        </a:solidFill>
        <a:effectLst/>
      </dgm:spPr>
      <dgm:t>
        <a:bodyPr/>
        <a:lstStyle/>
        <a:p>
          <a:r>
            <a:rPr lang="en-US" dirty="0"/>
            <a:t>[Text]</a:t>
          </a:r>
        </a:p>
      </dgm:t>
    </dgm:pt>
    <dgm:pt modelId="{560F410D-3011-6244-A89B-654D520E228D}" type="parTrans" cxnId="{DEB455A4-3445-6445-B75C-202B5FCAA20E}">
      <dgm:prSet/>
      <dgm:spPr>
        <a:solidFill>
          <a:schemeClr val="bg2"/>
        </a:solidFill>
        <a:effectLst/>
      </dgm:spPr>
      <dgm:t>
        <a:bodyPr/>
        <a:lstStyle/>
        <a:p>
          <a:endParaRPr lang="en-US"/>
        </a:p>
      </dgm:t>
    </dgm:pt>
    <dgm:pt modelId="{237D5DFD-8251-8A42-9DB1-B7201ACE0954}" type="sibTrans" cxnId="{DEB455A4-3445-6445-B75C-202B5FCAA20E}">
      <dgm:prSet/>
      <dgm:spPr/>
      <dgm:t>
        <a:bodyPr/>
        <a:lstStyle/>
        <a:p>
          <a:endParaRPr lang="en-US"/>
        </a:p>
      </dgm:t>
    </dgm:pt>
    <dgm:pt modelId="{BA1F57E3-B7A4-724A-BD5B-FF5335A2E314}" type="pres">
      <dgm:prSet presAssocID="{4C67248A-D03F-5D4E-A742-C02F1FB0F6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24553E-670E-C045-A49E-186C2789162C}" type="pres">
      <dgm:prSet presAssocID="{C238C86B-D1AB-D641-8514-57E35F12D209}" presName="centerShape" presStyleLbl="node0" presStyleIdx="0" presStyleCnt="1"/>
      <dgm:spPr/>
      <dgm:t>
        <a:bodyPr/>
        <a:lstStyle/>
        <a:p>
          <a:endParaRPr lang="en-US"/>
        </a:p>
      </dgm:t>
    </dgm:pt>
    <dgm:pt modelId="{C8C65BD7-2299-DC4A-B04A-2D634FD231E4}" type="pres">
      <dgm:prSet presAssocID="{58CCD511-C860-3E42-B462-201F3432458B}" presName="parTrans" presStyleLbl="sibTrans2D1" presStyleIdx="0" presStyleCnt="5"/>
      <dgm:spPr/>
      <dgm:t>
        <a:bodyPr/>
        <a:lstStyle/>
        <a:p>
          <a:endParaRPr lang="en-US"/>
        </a:p>
      </dgm:t>
    </dgm:pt>
    <dgm:pt modelId="{548FEF60-7EC8-9F44-9EE8-048A7FAC38FE}" type="pres">
      <dgm:prSet presAssocID="{58CCD511-C860-3E42-B462-201F3432458B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7D341172-2F5A-414D-80B0-B28E6119207B}" type="pres">
      <dgm:prSet presAssocID="{D6064A91-B355-F248-B3EE-54CA1CA2A28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89D93-6B98-2746-A840-2479672BA98F}" type="pres">
      <dgm:prSet presAssocID="{560F410D-3011-6244-A89B-654D520E228D}" presName="parTrans" presStyleLbl="sibTrans2D1" presStyleIdx="1" presStyleCnt="5"/>
      <dgm:spPr/>
      <dgm:t>
        <a:bodyPr/>
        <a:lstStyle/>
        <a:p>
          <a:endParaRPr lang="en-US"/>
        </a:p>
      </dgm:t>
    </dgm:pt>
    <dgm:pt modelId="{234EF596-56B8-4F4E-82CF-4A0130581DE0}" type="pres">
      <dgm:prSet presAssocID="{560F410D-3011-6244-A89B-654D520E228D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866DA06C-A216-634D-A2B9-59A1A926F01E}" type="pres">
      <dgm:prSet presAssocID="{77E16634-80EC-6140-92CC-80639E330F6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D25B52-AE4C-A549-88F7-6A7827E45299}" type="pres">
      <dgm:prSet presAssocID="{3D5C6B81-290E-5B41-8FBF-D4D47FB7658F}" presName="parTrans" presStyleLbl="sibTrans2D1" presStyleIdx="2" presStyleCnt="5"/>
      <dgm:spPr/>
      <dgm:t>
        <a:bodyPr/>
        <a:lstStyle/>
        <a:p>
          <a:endParaRPr lang="en-US"/>
        </a:p>
      </dgm:t>
    </dgm:pt>
    <dgm:pt modelId="{22B42543-377A-F44E-99ED-2A134E5A585B}" type="pres">
      <dgm:prSet presAssocID="{3D5C6B81-290E-5B41-8FBF-D4D47FB7658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346712BE-0BB8-F64F-A3A4-D895845833A6}" type="pres">
      <dgm:prSet presAssocID="{490F6ABD-E226-4F49-A2B7-EB05672C03C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88E3E2-0405-684D-968A-20D6F3CA1DFA}" type="pres">
      <dgm:prSet presAssocID="{773ECA26-AD74-FD41-86D7-967A9CD84A5A}" presName="parTrans" presStyleLbl="sibTrans2D1" presStyleIdx="3" presStyleCnt="5"/>
      <dgm:spPr/>
      <dgm:t>
        <a:bodyPr/>
        <a:lstStyle/>
        <a:p>
          <a:endParaRPr lang="en-US"/>
        </a:p>
      </dgm:t>
    </dgm:pt>
    <dgm:pt modelId="{700D5270-3F55-414D-9931-A09756894CE9}" type="pres">
      <dgm:prSet presAssocID="{773ECA26-AD74-FD41-86D7-967A9CD84A5A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E28C1DF2-C897-2248-975A-33A5B76D5108}" type="pres">
      <dgm:prSet presAssocID="{CF62987F-9B4A-D847-948D-786BDC85913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450A2-8E03-BE4D-97B3-7E98C21160AA}" type="pres">
      <dgm:prSet presAssocID="{6F79198E-6BB9-FE4B-87A0-BEAB5A630F4C}" presName="parTrans" presStyleLbl="sibTrans2D1" presStyleIdx="4" presStyleCnt="5"/>
      <dgm:spPr/>
      <dgm:t>
        <a:bodyPr/>
        <a:lstStyle/>
        <a:p>
          <a:endParaRPr lang="en-US"/>
        </a:p>
      </dgm:t>
    </dgm:pt>
    <dgm:pt modelId="{28926BCA-5B9C-A645-80B0-1EB414330B62}" type="pres">
      <dgm:prSet presAssocID="{6F79198E-6BB9-FE4B-87A0-BEAB5A630F4C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21165D53-831C-7F41-9F71-C87FE99DE6ED}" type="pres">
      <dgm:prSet presAssocID="{574666C9-9808-3F46-8C76-55A636A78EE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CCB93082-D545-42BA-809D-5507F5F2E650}" type="presOf" srcId="{6F79198E-6BB9-FE4B-87A0-BEAB5A630F4C}" destId="{28926BCA-5B9C-A645-80B0-1EB414330B62}" srcOrd="1" destOrd="0" presId="urn:microsoft.com/office/officeart/2005/8/layout/radial5"/>
    <dgm:cxn modelId="{EDA1C692-FA3D-BC47-B32F-D570C737B1CD}" srcId="{C238C86B-D1AB-D641-8514-57E35F12D209}" destId="{574666C9-9808-3F46-8C76-55A636A78EE5}" srcOrd="4" destOrd="0" parTransId="{6F79198E-6BB9-FE4B-87A0-BEAB5A630F4C}" sibTransId="{D377A9C1-BB97-9646-89E6-49E06B2EE90C}"/>
    <dgm:cxn modelId="{BF8D762A-7348-4865-B156-C61C27CFF829}" type="presOf" srcId="{58CCD511-C860-3E42-B462-201F3432458B}" destId="{C8C65BD7-2299-DC4A-B04A-2D634FD231E4}" srcOrd="0" destOrd="0" presId="urn:microsoft.com/office/officeart/2005/8/layout/radial5"/>
    <dgm:cxn modelId="{D156CD70-CE73-4C87-8D9F-156B01F281A3}" type="presOf" srcId="{560F410D-3011-6244-A89B-654D520E228D}" destId="{234EF596-56B8-4F4E-82CF-4A0130581DE0}" srcOrd="1" destOrd="0" presId="urn:microsoft.com/office/officeart/2005/8/layout/radial5"/>
    <dgm:cxn modelId="{D13E02BE-383E-4293-A27E-3AF230E44A60}" type="presOf" srcId="{58CCD511-C860-3E42-B462-201F3432458B}" destId="{548FEF60-7EC8-9F44-9EE8-048A7FAC38FE}" srcOrd="1" destOrd="0" presId="urn:microsoft.com/office/officeart/2005/8/layout/radial5"/>
    <dgm:cxn modelId="{034E95C0-873A-418C-B0C4-4B2F1AED98CC}" type="presOf" srcId="{6F79198E-6BB9-FE4B-87A0-BEAB5A630F4C}" destId="{58E450A2-8E03-BE4D-97B3-7E98C21160AA}" srcOrd="0" destOrd="0" presId="urn:microsoft.com/office/officeart/2005/8/layout/radial5"/>
    <dgm:cxn modelId="{59DC0090-2D9F-49F1-8E74-665A761D3FB3}" type="presOf" srcId="{773ECA26-AD74-FD41-86D7-967A9CD84A5A}" destId="{700D5270-3F55-414D-9931-A09756894CE9}" srcOrd="1" destOrd="0" presId="urn:microsoft.com/office/officeart/2005/8/layout/radial5"/>
    <dgm:cxn modelId="{DEB455A4-3445-6445-B75C-202B5FCAA20E}" srcId="{C238C86B-D1AB-D641-8514-57E35F12D209}" destId="{77E16634-80EC-6140-92CC-80639E330F67}" srcOrd="1" destOrd="0" parTransId="{560F410D-3011-6244-A89B-654D520E228D}" sibTransId="{237D5DFD-8251-8A42-9DB1-B7201ACE0954}"/>
    <dgm:cxn modelId="{4E8F1ACC-B5CD-4DB8-AB0E-B8591B11EDAE}" type="presOf" srcId="{574666C9-9808-3F46-8C76-55A636A78EE5}" destId="{21165D53-831C-7F41-9F71-C87FE99DE6ED}" srcOrd="0" destOrd="0" presId="urn:microsoft.com/office/officeart/2005/8/layout/radial5"/>
    <dgm:cxn modelId="{08495657-33B9-6748-8DC9-BEF2B5039594}" srcId="{C238C86B-D1AB-D641-8514-57E35F12D209}" destId="{D6064A91-B355-F248-B3EE-54CA1CA2A285}" srcOrd="0" destOrd="0" parTransId="{58CCD511-C860-3E42-B462-201F3432458B}" sibTransId="{DC2DB554-F912-CD44-A25B-F2D9B97B2689}"/>
    <dgm:cxn modelId="{530B5DAF-0C09-494B-8546-7E88BE6E75CC}" type="presOf" srcId="{3D5C6B81-290E-5B41-8FBF-D4D47FB7658F}" destId="{22B42543-377A-F44E-99ED-2A134E5A585B}" srcOrd="1" destOrd="0" presId="urn:microsoft.com/office/officeart/2005/8/layout/radial5"/>
    <dgm:cxn modelId="{DB6DDD0B-0F48-4E30-A0D2-65ECC92A3C24}" type="presOf" srcId="{3D5C6B81-290E-5B41-8FBF-D4D47FB7658F}" destId="{AED25B52-AE4C-A549-88F7-6A7827E45299}" srcOrd="0" destOrd="0" presId="urn:microsoft.com/office/officeart/2005/8/layout/radial5"/>
    <dgm:cxn modelId="{A24E07F5-0CDD-F64F-A74D-ED82C6FCCF51}" srcId="{C238C86B-D1AB-D641-8514-57E35F12D209}" destId="{490F6ABD-E226-4F49-A2B7-EB05672C03C8}" srcOrd="2" destOrd="0" parTransId="{3D5C6B81-290E-5B41-8FBF-D4D47FB7658F}" sibTransId="{26C563D6-AD43-A646-9EF2-528605FED29A}"/>
    <dgm:cxn modelId="{8692EED3-2390-4A13-AC85-28096E008509}" type="presOf" srcId="{CF62987F-9B4A-D847-948D-786BDC859132}" destId="{E28C1DF2-C897-2248-975A-33A5B76D5108}" srcOrd="0" destOrd="0" presId="urn:microsoft.com/office/officeart/2005/8/layout/radial5"/>
    <dgm:cxn modelId="{5B0B81BE-A29B-4D59-9771-0A2ABD5C7B3F}" type="presOf" srcId="{773ECA26-AD74-FD41-86D7-967A9CD84A5A}" destId="{2988E3E2-0405-684D-968A-20D6F3CA1DFA}" srcOrd="0" destOrd="0" presId="urn:microsoft.com/office/officeart/2005/8/layout/radial5"/>
    <dgm:cxn modelId="{C96947F4-86AA-4ABD-8A27-3F8CF5F3E0D9}" type="presOf" srcId="{490F6ABD-E226-4F49-A2B7-EB05672C03C8}" destId="{346712BE-0BB8-F64F-A3A4-D895845833A6}" srcOrd="0" destOrd="0" presId="urn:microsoft.com/office/officeart/2005/8/layout/radial5"/>
    <dgm:cxn modelId="{A6654819-E2F4-4EC3-9076-530AAFE7F285}" type="presOf" srcId="{C238C86B-D1AB-D641-8514-57E35F12D209}" destId="{FE24553E-670E-C045-A49E-186C2789162C}" srcOrd="0" destOrd="0" presId="urn:microsoft.com/office/officeart/2005/8/layout/radial5"/>
    <dgm:cxn modelId="{E425997B-3C0C-5946-805F-E72CC25ED4B3}" srcId="{4C67248A-D03F-5D4E-A742-C02F1FB0F634}" destId="{C238C86B-D1AB-D641-8514-57E35F12D209}" srcOrd="0" destOrd="0" parTransId="{C01FBF6C-9C1E-764D-B4FD-396679BC937B}" sibTransId="{99B65825-1060-734C-A0EE-2CF355594A06}"/>
    <dgm:cxn modelId="{81EB330D-12E4-FD4D-A7EE-95AA79755C6A}" srcId="{C238C86B-D1AB-D641-8514-57E35F12D209}" destId="{CF62987F-9B4A-D847-948D-786BDC859132}" srcOrd="3" destOrd="0" parTransId="{773ECA26-AD74-FD41-86D7-967A9CD84A5A}" sibTransId="{A4222FDC-01B6-464C-B4D4-A067CDA5A307}"/>
    <dgm:cxn modelId="{9CEB7CCF-356C-4E4A-B178-504A48116107}" type="presOf" srcId="{4C67248A-D03F-5D4E-A742-C02F1FB0F634}" destId="{BA1F57E3-B7A4-724A-BD5B-FF5335A2E314}" srcOrd="0" destOrd="0" presId="urn:microsoft.com/office/officeart/2005/8/layout/radial5"/>
    <dgm:cxn modelId="{8E421486-FFEA-4D76-AF08-39E939AB747B}" type="presOf" srcId="{77E16634-80EC-6140-92CC-80639E330F67}" destId="{866DA06C-A216-634D-A2B9-59A1A926F01E}" srcOrd="0" destOrd="0" presId="urn:microsoft.com/office/officeart/2005/8/layout/radial5"/>
    <dgm:cxn modelId="{8DA44688-030D-4CB1-8C58-CD09B1A85F83}" type="presOf" srcId="{D6064A91-B355-F248-B3EE-54CA1CA2A285}" destId="{7D341172-2F5A-414D-80B0-B28E6119207B}" srcOrd="0" destOrd="0" presId="urn:microsoft.com/office/officeart/2005/8/layout/radial5"/>
    <dgm:cxn modelId="{6EE15CA2-0AF1-49BF-A519-B03FCB6D12AC}" type="presOf" srcId="{560F410D-3011-6244-A89B-654D520E228D}" destId="{CCA89D93-6B98-2746-A840-2479672BA98F}" srcOrd="0" destOrd="0" presId="urn:microsoft.com/office/officeart/2005/8/layout/radial5"/>
    <dgm:cxn modelId="{9AF652B1-4449-45C4-A191-AFAB890751D5}" type="presParOf" srcId="{BA1F57E3-B7A4-724A-BD5B-FF5335A2E314}" destId="{FE24553E-670E-C045-A49E-186C2789162C}" srcOrd="0" destOrd="0" presId="urn:microsoft.com/office/officeart/2005/8/layout/radial5"/>
    <dgm:cxn modelId="{E4A47219-11FB-4AEB-BA46-9C4CC740951F}" type="presParOf" srcId="{BA1F57E3-B7A4-724A-BD5B-FF5335A2E314}" destId="{C8C65BD7-2299-DC4A-B04A-2D634FD231E4}" srcOrd="1" destOrd="0" presId="urn:microsoft.com/office/officeart/2005/8/layout/radial5"/>
    <dgm:cxn modelId="{E9A8FF33-7E94-4411-BC39-8BB5E388DCF0}" type="presParOf" srcId="{C8C65BD7-2299-DC4A-B04A-2D634FD231E4}" destId="{548FEF60-7EC8-9F44-9EE8-048A7FAC38FE}" srcOrd="0" destOrd="0" presId="urn:microsoft.com/office/officeart/2005/8/layout/radial5"/>
    <dgm:cxn modelId="{54AD1892-F248-41FC-893F-91F5CFB26DEF}" type="presParOf" srcId="{BA1F57E3-B7A4-724A-BD5B-FF5335A2E314}" destId="{7D341172-2F5A-414D-80B0-B28E6119207B}" srcOrd="2" destOrd="0" presId="urn:microsoft.com/office/officeart/2005/8/layout/radial5"/>
    <dgm:cxn modelId="{CF277099-2635-4A3D-BCBD-87A2C669EF02}" type="presParOf" srcId="{BA1F57E3-B7A4-724A-BD5B-FF5335A2E314}" destId="{CCA89D93-6B98-2746-A840-2479672BA98F}" srcOrd="3" destOrd="0" presId="urn:microsoft.com/office/officeart/2005/8/layout/radial5"/>
    <dgm:cxn modelId="{FD97478D-A234-4F3E-BB1C-8BDBCDE81834}" type="presParOf" srcId="{CCA89D93-6B98-2746-A840-2479672BA98F}" destId="{234EF596-56B8-4F4E-82CF-4A0130581DE0}" srcOrd="0" destOrd="0" presId="urn:microsoft.com/office/officeart/2005/8/layout/radial5"/>
    <dgm:cxn modelId="{C4DEBC41-88C6-441E-906F-A25C27BDF009}" type="presParOf" srcId="{BA1F57E3-B7A4-724A-BD5B-FF5335A2E314}" destId="{866DA06C-A216-634D-A2B9-59A1A926F01E}" srcOrd="4" destOrd="0" presId="urn:microsoft.com/office/officeart/2005/8/layout/radial5"/>
    <dgm:cxn modelId="{A03844E8-6A2B-43A2-8459-063F882354C8}" type="presParOf" srcId="{BA1F57E3-B7A4-724A-BD5B-FF5335A2E314}" destId="{AED25B52-AE4C-A549-88F7-6A7827E45299}" srcOrd="5" destOrd="0" presId="urn:microsoft.com/office/officeart/2005/8/layout/radial5"/>
    <dgm:cxn modelId="{B9EC2C0C-BC31-4F18-B1BA-1FC91B0B2A4C}" type="presParOf" srcId="{AED25B52-AE4C-A549-88F7-6A7827E45299}" destId="{22B42543-377A-F44E-99ED-2A134E5A585B}" srcOrd="0" destOrd="0" presId="urn:microsoft.com/office/officeart/2005/8/layout/radial5"/>
    <dgm:cxn modelId="{E71A54A5-9A23-45E7-A3AC-86699EB9DBB9}" type="presParOf" srcId="{BA1F57E3-B7A4-724A-BD5B-FF5335A2E314}" destId="{346712BE-0BB8-F64F-A3A4-D895845833A6}" srcOrd="6" destOrd="0" presId="urn:microsoft.com/office/officeart/2005/8/layout/radial5"/>
    <dgm:cxn modelId="{DAFD2F0D-272D-46AA-99C9-DFED04428077}" type="presParOf" srcId="{BA1F57E3-B7A4-724A-BD5B-FF5335A2E314}" destId="{2988E3E2-0405-684D-968A-20D6F3CA1DFA}" srcOrd="7" destOrd="0" presId="urn:microsoft.com/office/officeart/2005/8/layout/radial5"/>
    <dgm:cxn modelId="{FBD94F72-8B28-4368-B160-067F1D458BAE}" type="presParOf" srcId="{2988E3E2-0405-684D-968A-20D6F3CA1DFA}" destId="{700D5270-3F55-414D-9931-A09756894CE9}" srcOrd="0" destOrd="0" presId="urn:microsoft.com/office/officeart/2005/8/layout/radial5"/>
    <dgm:cxn modelId="{70C3419A-3A15-4A28-A140-0B40CC552A26}" type="presParOf" srcId="{BA1F57E3-B7A4-724A-BD5B-FF5335A2E314}" destId="{E28C1DF2-C897-2248-975A-33A5B76D5108}" srcOrd="8" destOrd="0" presId="urn:microsoft.com/office/officeart/2005/8/layout/radial5"/>
    <dgm:cxn modelId="{D7A12D5A-CC9B-4E24-A274-BF33609478CA}" type="presParOf" srcId="{BA1F57E3-B7A4-724A-BD5B-FF5335A2E314}" destId="{58E450A2-8E03-BE4D-97B3-7E98C21160AA}" srcOrd="9" destOrd="0" presId="urn:microsoft.com/office/officeart/2005/8/layout/radial5"/>
    <dgm:cxn modelId="{0D8C9479-8215-4FF1-AA00-5FE41C572B24}" type="presParOf" srcId="{58E450A2-8E03-BE4D-97B3-7E98C21160AA}" destId="{28926BCA-5B9C-A645-80B0-1EB414330B62}" srcOrd="0" destOrd="0" presId="urn:microsoft.com/office/officeart/2005/8/layout/radial5"/>
    <dgm:cxn modelId="{E40D935F-A3EB-4EDA-B5BB-1940AD17867C}" type="presParOf" srcId="{BA1F57E3-B7A4-724A-BD5B-FF5335A2E314}" destId="{21165D53-831C-7F41-9F71-C87FE99DE6ED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1A9E7EE8-E130-3044-9A23-9C85FD9BD2C5}" type="doc">
      <dgm:prSet loTypeId="urn:microsoft.com/office/officeart/2005/8/layout/vList3" loCatId="" qsTypeId="urn:microsoft.com/office/officeart/2005/8/quickstyle/simple1" qsCatId="simple" csTypeId="urn:microsoft.com/office/officeart/2005/8/colors/accent1_2" csCatId="accent1" phldr="1"/>
      <dgm:spPr/>
    </dgm:pt>
    <dgm:pt modelId="{BFEFAB3A-3DED-3842-AAD8-C3AA354C89EF}">
      <dgm:prSet phldrT="[Text]"/>
      <dgm:spPr>
        <a:solidFill>
          <a:srgbClr val="7491A4"/>
        </a:solidFill>
      </dgm:spPr>
      <dgm:t>
        <a:bodyPr anchor="ctr" anchorCtr="0"/>
        <a:lstStyle/>
        <a:p>
          <a:endParaRPr lang="en-US" dirty="0"/>
        </a:p>
      </dgm:t>
    </dgm:pt>
    <dgm:pt modelId="{19AF4B71-2BBA-3B4F-A2F5-57132841C4FA}" type="parTrans" cxnId="{D6E36A51-6BAC-2A4B-A00B-68830EDFFFDD}">
      <dgm:prSet/>
      <dgm:spPr/>
      <dgm:t>
        <a:bodyPr/>
        <a:lstStyle/>
        <a:p>
          <a:endParaRPr lang="en-US"/>
        </a:p>
      </dgm:t>
    </dgm:pt>
    <dgm:pt modelId="{C978406A-D7E1-264E-86BC-CFCFD39D96FD}" type="sibTrans" cxnId="{D6E36A51-6BAC-2A4B-A00B-68830EDFFFDD}">
      <dgm:prSet/>
      <dgm:spPr/>
      <dgm:t>
        <a:bodyPr/>
        <a:lstStyle/>
        <a:p>
          <a:endParaRPr lang="en-US"/>
        </a:p>
      </dgm:t>
    </dgm:pt>
    <dgm:pt modelId="{2C0B7B59-67FE-F042-8F62-D1ED17742EEE}">
      <dgm:prSet phldrT="[Text]" phldr="1"/>
      <dgm:spPr>
        <a:solidFill>
          <a:srgbClr val="7491A4"/>
        </a:solidFill>
      </dgm:spPr>
      <dgm:t>
        <a:bodyPr anchor="ctr" anchorCtr="0"/>
        <a:lstStyle/>
        <a:p>
          <a:endParaRPr lang="en-US" dirty="0"/>
        </a:p>
      </dgm:t>
    </dgm:pt>
    <dgm:pt modelId="{B060AF2C-D927-6D44-9E65-ABE3342CDFA4}" type="parTrans" cxnId="{129E8322-4901-FB4D-A1AA-C2B8CE2EB72F}">
      <dgm:prSet/>
      <dgm:spPr/>
      <dgm:t>
        <a:bodyPr/>
        <a:lstStyle/>
        <a:p>
          <a:endParaRPr lang="en-US"/>
        </a:p>
      </dgm:t>
    </dgm:pt>
    <dgm:pt modelId="{C13055D0-819B-E845-B5D1-9D6B3C2DAD40}" type="sibTrans" cxnId="{129E8322-4901-FB4D-A1AA-C2B8CE2EB72F}">
      <dgm:prSet/>
      <dgm:spPr/>
      <dgm:t>
        <a:bodyPr/>
        <a:lstStyle/>
        <a:p>
          <a:endParaRPr lang="en-US"/>
        </a:p>
      </dgm:t>
    </dgm:pt>
    <dgm:pt modelId="{DE1F6743-F2C0-6345-B65A-EC19667E9D8C}">
      <dgm:prSet phldrT="[Text]" phldr="1"/>
      <dgm:spPr>
        <a:solidFill>
          <a:srgbClr val="7491A4"/>
        </a:solidFill>
      </dgm:spPr>
      <dgm:t>
        <a:bodyPr anchor="ctr" anchorCtr="0"/>
        <a:lstStyle/>
        <a:p>
          <a:endParaRPr lang="en-US" dirty="0"/>
        </a:p>
      </dgm:t>
    </dgm:pt>
    <dgm:pt modelId="{6C1DBB01-99A9-6842-8B54-780E2ABF23B1}" type="parTrans" cxnId="{0D8600C3-24DD-584F-8B2C-807AC777C53A}">
      <dgm:prSet/>
      <dgm:spPr/>
      <dgm:t>
        <a:bodyPr/>
        <a:lstStyle/>
        <a:p>
          <a:endParaRPr lang="en-US"/>
        </a:p>
      </dgm:t>
    </dgm:pt>
    <dgm:pt modelId="{346950B0-8652-9446-8EA9-D649D2656134}" type="sibTrans" cxnId="{0D8600C3-24DD-584F-8B2C-807AC777C53A}">
      <dgm:prSet/>
      <dgm:spPr/>
      <dgm:t>
        <a:bodyPr/>
        <a:lstStyle/>
        <a:p>
          <a:endParaRPr lang="en-US"/>
        </a:p>
      </dgm:t>
    </dgm:pt>
    <dgm:pt modelId="{15796B7E-D5B7-7742-AE17-6EE8BC790D13}" type="pres">
      <dgm:prSet presAssocID="{1A9E7EE8-E130-3044-9A23-9C85FD9BD2C5}" presName="linearFlow" presStyleCnt="0">
        <dgm:presLayoutVars>
          <dgm:dir/>
          <dgm:resizeHandles val="exact"/>
        </dgm:presLayoutVars>
      </dgm:prSet>
      <dgm:spPr/>
    </dgm:pt>
    <dgm:pt modelId="{8A78BD8A-1103-A240-B3B3-943AEA7DB1C8}" type="pres">
      <dgm:prSet presAssocID="{BFEFAB3A-3DED-3842-AAD8-C3AA354C89EF}" presName="composite" presStyleCnt="0"/>
      <dgm:spPr/>
    </dgm:pt>
    <dgm:pt modelId="{1923EBB9-975F-F846-9EBB-DE96430B5A01}" type="pres">
      <dgm:prSet presAssocID="{BFEFAB3A-3DED-3842-AAD8-C3AA354C89EF}" presName="imgShp" presStyleLbl="fgImgPlace1" presStyleIdx="0" presStyleCnt="3" custScaleX="107479" custScaleY="107479" custLinFactNeighborX="-41385"/>
      <dgm:spPr/>
    </dgm:pt>
    <dgm:pt modelId="{B102A910-ED3B-9746-8627-4234313BB29A}" type="pres">
      <dgm:prSet presAssocID="{BFEFAB3A-3DED-3842-AAD8-C3AA354C89EF}" presName="txShp" presStyleLbl="node1" presStyleIdx="0" presStyleCnt="3" custScaleX="116031" custScaleY="67468" custLinFactNeighborX="-12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2EB71F-BA54-C34B-BC8A-96A89F2C1595}" type="pres">
      <dgm:prSet presAssocID="{C978406A-D7E1-264E-86BC-CFCFD39D96FD}" presName="spacing" presStyleCnt="0"/>
      <dgm:spPr/>
    </dgm:pt>
    <dgm:pt modelId="{247CA09F-7F2B-224B-B001-DF6F1B651DCC}" type="pres">
      <dgm:prSet presAssocID="{2C0B7B59-67FE-F042-8F62-D1ED17742EEE}" presName="composite" presStyleCnt="0"/>
      <dgm:spPr/>
    </dgm:pt>
    <dgm:pt modelId="{39E35A0F-047E-264C-858C-CB0E013420CE}" type="pres">
      <dgm:prSet presAssocID="{2C0B7B59-67FE-F042-8F62-D1ED17742EEE}" presName="imgShp" presStyleLbl="fgImgPlace1" presStyleIdx="1" presStyleCnt="3" custScaleX="107479" custScaleY="107479" custLinFactNeighborX="-41385"/>
      <dgm:spPr/>
    </dgm:pt>
    <dgm:pt modelId="{68E88D13-4E84-FF4C-970E-7A11B21E5264}" type="pres">
      <dgm:prSet presAssocID="{2C0B7B59-67FE-F042-8F62-D1ED17742EEE}" presName="txShp" presStyleLbl="node1" presStyleIdx="1" presStyleCnt="3" custScaleX="116031" custScaleY="67468" custLinFactNeighborX="-12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EE26A-5F79-6740-9A80-CB5034CDA8B1}" type="pres">
      <dgm:prSet presAssocID="{C13055D0-819B-E845-B5D1-9D6B3C2DAD40}" presName="spacing" presStyleCnt="0"/>
      <dgm:spPr/>
    </dgm:pt>
    <dgm:pt modelId="{44908AB4-6CD5-4B47-823D-4270DAAABCC6}" type="pres">
      <dgm:prSet presAssocID="{DE1F6743-F2C0-6345-B65A-EC19667E9D8C}" presName="composite" presStyleCnt="0"/>
      <dgm:spPr/>
    </dgm:pt>
    <dgm:pt modelId="{EB48F724-C9F7-3544-8BE2-B4A55E1EA74F}" type="pres">
      <dgm:prSet presAssocID="{DE1F6743-F2C0-6345-B65A-EC19667E9D8C}" presName="imgShp" presStyleLbl="fgImgPlace1" presStyleIdx="2" presStyleCnt="3" custScaleX="107479" custScaleY="107479" custLinFactNeighborX="-41385"/>
      <dgm:spPr/>
    </dgm:pt>
    <dgm:pt modelId="{3F6CFC6B-DA90-A141-B9AB-9439ABDCC33B}" type="pres">
      <dgm:prSet presAssocID="{DE1F6743-F2C0-6345-B65A-EC19667E9D8C}" presName="txShp" presStyleLbl="node1" presStyleIdx="2" presStyleCnt="3" custScaleX="116031" custScaleY="67468" custLinFactNeighborX="-12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129E8322-4901-FB4D-A1AA-C2B8CE2EB72F}" srcId="{1A9E7EE8-E130-3044-9A23-9C85FD9BD2C5}" destId="{2C0B7B59-67FE-F042-8F62-D1ED17742EEE}" srcOrd="1" destOrd="0" parTransId="{B060AF2C-D927-6D44-9E65-ABE3342CDFA4}" sibTransId="{C13055D0-819B-E845-B5D1-9D6B3C2DAD40}"/>
    <dgm:cxn modelId="{45A9AB32-CD5E-42E3-AAAC-7CB59F1C1716}" type="presOf" srcId="{2C0B7B59-67FE-F042-8F62-D1ED17742EEE}" destId="{68E88D13-4E84-FF4C-970E-7A11B21E5264}" srcOrd="0" destOrd="0" presId="urn:microsoft.com/office/officeart/2005/8/layout/vList3"/>
    <dgm:cxn modelId="{D6E36A51-6BAC-2A4B-A00B-68830EDFFFDD}" srcId="{1A9E7EE8-E130-3044-9A23-9C85FD9BD2C5}" destId="{BFEFAB3A-3DED-3842-AAD8-C3AA354C89EF}" srcOrd="0" destOrd="0" parTransId="{19AF4B71-2BBA-3B4F-A2F5-57132841C4FA}" sibTransId="{C978406A-D7E1-264E-86BC-CFCFD39D96FD}"/>
    <dgm:cxn modelId="{CE473DD1-91D3-4C6D-90A7-82ACADE7D940}" type="presOf" srcId="{BFEFAB3A-3DED-3842-AAD8-C3AA354C89EF}" destId="{B102A910-ED3B-9746-8627-4234313BB29A}" srcOrd="0" destOrd="0" presId="urn:microsoft.com/office/officeart/2005/8/layout/vList3"/>
    <dgm:cxn modelId="{0D8600C3-24DD-584F-8B2C-807AC777C53A}" srcId="{1A9E7EE8-E130-3044-9A23-9C85FD9BD2C5}" destId="{DE1F6743-F2C0-6345-B65A-EC19667E9D8C}" srcOrd="2" destOrd="0" parTransId="{6C1DBB01-99A9-6842-8B54-780E2ABF23B1}" sibTransId="{346950B0-8652-9446-8EA9-D649D2656134}"/>
    <dgm:cxn modelId="{602782DC-652B-49DA-BDAC-0222684763CA}" type="presOf" srcId="{DE1F6743-F2C0-6345-B65A-EC19667E9D8C}" destId="{3F6CFC6B-DA90-A141-B9AB-9439ABDCC33B}" srcOrd="0" destOrd="0" presId="urn:microsoft.com/office/officeart/2005/8/layout/vList3"/>
    <dgm:cxn modelId="{28BC1D8A-7DFD-47D5-8B5B-15644547689C}" type="presOf" srcId="{1A9E7EE8-E130-3044-9A23-9C85FD9BD2C5}" destId="{15796B7E-D5B7-7742-AE17-6EE8BC790D13}" srcOrd="0" destOrd="0" presId="urn:microsoft.com/office/officeart/2005/8/layout/vList3"/>
    <dgm:cxn modelId="{7C468C23-FC76-44C7-B5CE-818116E7CC81}" type="presParOf" srcId="{15796B7E-D5B7-7742-AE17-6EE8BC790D13}" destId="{8A78BD8A-1103-A240-B3B3-943AEA7DB1C8}" srcOrd="0" destOrd="0" presId="urn:microsoft.com/office/officeart/2005/8/layout/vList3"/>
    <dgm:cxn modelId="{E3FA991C-B083-4423-89BC-4FA1FC371DB1}" type="presParOf" srcId="{8A78BD8A-1103-A240-B3B3-943AEA7DB1C8}" destId="{1923EBB9-975F-F846-9EBB-DE96430B5A01}" srcOrd="0" destOrd="0" presId="urn:microsoft.com/office/officeart/2005/8/layout/vList3"/>
    <dgm:cxn modelId="{F0CAD6DD-B80E-44E9-BABB-6102113375F1}" type="presParOf" srcId="{8A78BD8A-1103-A240-B3B3-943AEA7DB1C8}" destId="{B102A910-ED3B-9746-8627-4234313BB29A}" srcOrd="1" destOrd="0" presId="urn:microsoft.com/office/officeart/2005/8/layout/vList3"/>
    <dgm:cxn modelId="{0330ECB1-6E5D-4398-AE8F-B0DFD1574E80}" type="presParOf" srcId="{15796B7E-D5B7-7742-AE17-6EE8BC790D13}" destId="{952EB71F-BA54-C34B-BC8A-96A89F2C1595}" srcOrd="1" destOrd="0" presId="urn:microsoft.com/office/officeart/2005/8/layout/vList3"/>
    <dgm:cxn modelId="{939A1130-83D5-4900-AA4D-97209ACC4822}" type="presParOf" srcId="{15796B7E-D5B7-7742-AE17-6EE8BC790D13}" destId="{247CA09F-7F2B-224B-B001-DF6F1B651DCC}" srcOrd="2" destOrd="0" presId="urn:microsoft.com/office/officeart/2005/8/layout/vList3"/>
    <dgm:cxn modelId="{9FBE064B-9CE3-40A9-B3B4-96132CD3ED01}" type="presParOf" srcId="{247CA09F-7F2B-224B-B001-DF6F1B651DCC}" destId="{39E35A0F-047E-264C-858C-CB0E013420CE}" srcOrd="0" destOrd="0" presId="urn:microsoft.com/office/officeart/2005/8/layout/vList3"/>
    <dgm:cxn modelId="{75F95A95-7740-4957-8DF2-34A8075BB3B4}" type="presParOf" srcId="{247CA09F-7F2B-224B-B001-DF6F1B651DCC}" destId="{68E88D13-4E84-FF4C-970E-7A11B21E5264}" srcOrd="1" destOrd="0" presId="urn:microsoft.com/office/officeart/2005/8/layout/vList3"/>
    <dgm:cxn modelId="{38E74BF4-CDB8-4CE1-B47A-3568CE59407C}" type="presParOf" srcId="{15796B7E-D5B7-7742-AE17-6EE8BC790D13}" destId="{339EE26A-5F79-6740-9A80-CB5034CDA8B1}" srcOrd="3" destOrd="0" presId="urn:microsoft.com/office/officeart/2005/8/layout/vList3"/>
    <dgm:cxn modelId="{2C246FA1-D237-44B7-ABD5-37C848C78D76}" type="presParOf" srcId="{15796B7E-D5B7-7742-AE17-6EE8BC790D13}" destId="{44908AB4-6CD5-4B47-823D-4270DAAABCC6}" srcOrd="4" destOrd="0" presId="urn:microsoft.com/office/officeart/2005/8/layout/vList3"/>
    <dgm:cxn modelId="{87699374-2B05-481F-A7D7-2D8EC1C0F395}" type="presParOf" srcId="{44908AB4-6CD5-4B47-823D-4270DAAABCC6}" destId="{EB48F724-C9F7-3544-8BE2-B4A55E1EA74F}" srcOrd="0" destOrd="0" presId="urn:microsoft.com/office/officeart/2005/8/layout/vList3"/>
    <dgm:cxn modelId="{87218C6C-1F38-42B9-A647-4E0E26796CCC}" type="presParOf" srcId="{44908AB4-6CD5-4B47-823D-4270DAAABCC6}" destId="{3F6CFC6B-DA90-A141-B9AB-9439ABDCC33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4C67248A-D03F-5D4E-A742-C02F1FB0F634}" type="doc">
      <dgm:prSet loTypeId="urn:microsoft.com/office/officeart/2005/8/layout/radial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238C86B-D1AB-D641-8514-57E35F12D209}">
      <dgm:prSet phldrT="[Text]" phldr="1"/>
      <dgm:spPr>
        <a:solidFill>
          <a:srgbClr val="EB212E"/>
        </a:solidFill>
        <a:effectLst/>
      </dgm:spPr>
      <dgm:t>
        <a:bodyPr/>
        <a:lstStyle/>
        <a:p>
          <a:endParaRPr lang="en-US" dirty="0"/>
        </a:p>
      </dgm:t>
    </dgm:pt>
    <dgm:pt modelId="{C01FBF6C-9C1E-764D-B4FD-396679BC937B}" type="parTrans" cxnId="{E425997B-3C0C-5946-805F-E72CC25ED4B3}">
      <dgm:prSet/>
      <dgm:spPr/>
      <dgm:t>
        <a:bodyPr/>
        <a:lstStyle/>
        <a:p>
          <a:endParaRPr lang="en-US"/>
        </a:p>
      </dgm:t>
    </dgm:pt>
    <dgm:pt modelId="{99B65825-1060-734C-A0EE-2CF355594A06}" type="sibTrans" cxnId="{E425997B-3C0C-5946-805F-E72CC25ED4B3}">
      <dgm:prSet/>
      <dgm:spPr/>
      <dgm:t>
        <a:bodyPr/>
        <a:lstStyle/>
        <a:p>
          <a:endParaRPr lang="en-US"/>
        </a:p>
      </dgm:t>
    </dgm:pt>
    <dgm:pt modelId="{D6064A91-B355-F248-B3EE-54CA1CA2A285}">
      <dgm:prSet phldrT="[Text]" phldr="1"/>
      <dgm:spPr>
        <a:solidFill>
          <a:srgbClr val="7491A4"/>
        </a:solidFill>
        <a:effectLst/>
      </dgm:spPr>
      <dgm:t>
        <a:bodyPr/>
        <a:lstStyle/>
        <a:p>
          <a:endParaRPr lang="en-US" dirty="0"/>
        </a:p>
      </dgm:t>
    </dgm:pt>
    <dgm:pt modelId="{58CCD511-C860-3E42-B462-201F3432458B}" type="parTrans" cxnId="{08495657-33B9-6748-8DC9-BEF2B5039594}">
      <dgm:prSet/>
      <dgm:spPr>
        <a:solidFill>
          <a:schemeClr val="bg2"/>
        </a:solidFill>
        <a:effectLst/>
      </dgm:spPr>
      <dgm:t>
        <a:bodyPr/>
        <a:lstStyle/>
        <a:p>
          <a:endParaRPr lang="en-US"/>
        </a:p>
      </dgm:t>
    </dgm:pt>
    <dgm:pt modelId="{DC2DB554-F912-CD44-A25B-F2D9B97B2689}" type="sibTrans" cxnId="{08495657-33B9-6748-8DC9-BEF2B5039594}">
      <dgm:prSet/>
      <dgm:spPr/>
      <dgm:t>
        <a:bodyPr/>
        <a:lstStyle/>
        <a:p>
          <a:endParaRPr lang="en-US"/>
        </a:p>
      </dgm:t>
    </dgm:pt>
    <dgm:pt modelId="{490F6ABD-E226-4F49-A2B7-EB05672C03C8}">
      <dgm:prSet phldrT="[Text]" phldr="1"/>
      <dgm:spPr>
        <a:solidFill>
          <a:srgbClr val="A32477"/>
        </a:solidFill>
        <a:effectLst/>
      </dgm:spPr>
      <dgm:t>
        <a:bodyPr/>
        <a:lstStyle/>
        <a:p>
          <a:endParaRPr lang="en-US"/>
        </a:p>
      </dgm:t>
    </dgm:pt>
    <dgm:pt modelId="{3D5C6B81-290E-5B41-8FBF-D4D47FB7658F}" type="parTrans" cxnId="{A24E07F5-0CDD-F64F-A74D-ED82C6FCCF51}">
      <dgm:prSet/>
      <dgm:spPr>
        <a:solidFill>
          <a:schemeClr val="bg2"/>
        </a:solidFill>
        <a:effectLst/>
      </dgm:spPr>
      <dgm:t>
        <a:bodyPr/>
        <a:lstStyle/>
        <a:p>
          <a:endParaRPr lang="en-US"/>
        </a:p>
      </dgm:t>
    </dgm:pt>
    <dgm:pt modelId="{26C563D6-AD43-A646-9EF2-528605FED29A}" type="sibTrans" cxnId="{A24E07F5-0CDD-F64F-A74D-ED82C6FCCF51}">
      <dgm:prSet/>
      <dgm:spPr/>
      <dgm:t>
        <a:bodyPr/>
        <a:lstStyle/>
        <a:p>
          <a:endParaRPr lang="en-US"/>
        </a:p>
      </dgm:t>
    </dgm:pt>
    <dgm:pt modelId="{CF62987F-9B4A-D847-948D-786BDC859132}">
      <dgm:prSet phldrT="[Text]" phldr="1"/>
      <dgm:spPr>
        <a:solidFill>
          <a:srgbClr val="F38230"/>
        </a:solidFill>
        <a:effectLst/>
      </dgm:spPr>
      <dgm:t>
        <a:bodyPr/>
        <a:lstStyle/>
        <a:p>
          <a:endParaRPr lang="en-US"/>
        </a:p>
      </dgm:t>
    </dgm:pt>
    <dgm:pt modelId="{773ECA26-AD74-FD41-86D7-967A9CD84A5A}" type="parTrans" cxnId="{81EB330D-12E4-FD4D-A7EE-95AA79755C6A}">
      <dgm:prSet/>
      <dgm:spPr>
        <a:solidFill>
          <a:schemeClr val="bg2"/>
        </a:solidFill>
        <a:effectLst/>
      </dgm:spPr>
      <dgm:t>
        <a:bodyPr/>
        <a:lstStyle/>
        <a:p>
          <a:endParaRPr lang="en-US"/>
        </a:p>
      </dgm:t>
    </dgm:pt>
    <dgm:pt modelId="{A4222FDC-01B6-464C-B4D4-A067CDA5A307}" type="sibTrans" cxnId="{81EB330D-12E4-FD4D-A7EE-95AA79755C6A}">
      <dgm:prSet/>
      <dgm:spPr/>
      <dgm:t>
        <a:bodyPr/>
        <a:lstStyle/>
        <a:p>
          <a:endParaRPr lang="en-US"/>
        </a:p>
      </dgm:t>
    </dgm:pt>
    <dgm:pt modelId="{574666C9-9808-3F46-8C76-55A636A78EE5}">
      <dgm:prSet phldrT="[Text]" phldr="1"/>
      <dgm:spPr>
        <a:solidFill>
          <a:srgbClr val="00A1C9"/>
        </a:solidFill>
        <a:effectLst/>
      </dgm:spPr>
      <dgm:t>
        <a:bodyPr/>
        <a:lstStyle/>
        <a:p>
          <a:endParaRPr lang="en-US"/>
        </a:p>
      </dgm:t>
    </dgm:pt>
    <dgm:pt modelId="{6F79198E-6BB9-FE4B-87A0-BEAB5A630F4C}" type="parTrans" cxnId="{EDA1C692-FA3D-BC47-B32F-D570C737B1CD}">
      <dgm:prSet/>
      <dgm:spPr>
        <a:solidFill>
          <a:schemeClr val="bg2"/>
        </a:solidFill>
        <a:effectLst/>
      </dgm:spPr>
      <dgm:t>
        <a:bodyPr/>
        <a:lstStyle/>
        <a:p>
          <a:endParaRPr lang="en-US"/>
        </a:p>
      </dgm:t>
    </dgm:pt>
    <dgm:pt modelId="{D377A9C1-BB97-9646-89E6-49E06B2EE90C}" type="sibTrans" cxnId="{EDA1C692-FA3D-BC47-B32F-D570C737B1CD}">
      <dgm:prSet/>
      <dgm:spPr/>
      <dgm:t>
        <a:bodyPr/>
        <a:lstStyle/>
        <a:p>
          <a:endParaRPr lang="en-US"/>
        </a:p>
      </dgm:t>
    </dgm:pt>
    <dgm:pt modelId="{77E16634-80EC-6140-92CC-80639E330F67}">
      <dgm:prSet/>
      <dgm:spPr>
        <a:solidFill>
          <a:srgbClr val="78AF4A"/>
        </a:solidFill>
        <a:effectLst/>
      </dgm:spPr>
      <dgm:t>
        <a:bodyPr/>
        <a:lstStyle/>
        <a:p>
          <a:r>
            <a:rPr lang="en-US" dirty="0" smtClean="0"/>
            <a:t>[Text]</a:t>
          </a:r>
          <a:endParaRPr lang="en-US" dirty="0"/>
        </a:p>
      </dgm:t>
    </dgm:pt>
    <dgm:pt modelId="{560F410D-3011-6244-A89B-654D520E228D}" type="parTrans" cxnId="{DEB455A4-3445-6445-B75C-202B5FCAA20E}">
      <dgm:prSet/>
      <dgm:spPr>
        <a:solidFill>
          <a:schemeClr val="bg2"/>
        </a:solidFill>
        <a:effectLst/>
      </dgm:spPr>
      <dgm:t>
        <a:bodyPr/>
        <a:lstStyle/>
        <a:p>
          <a:endParaRPr lang="en-US"/>
        </a:p>
      </dgm:t>
    </dgm:pt>
    <dgm:pt modelId="{237D5DFD-8251-8A42-9DB1-B7201ACE0954}" type="sibTrans" cxnId="{DEB455A4-3445-6445-B75C-202B5FCAA20E}">
      <dgm:prSet/>
      <dgm:spPr/>
      <dgm:t>
        <a:bodyPr/>
        <a:lstStyle/>
        <a:p>
          <a:endParaRPr lang="en-US"/>
        </a:p>
      </dgm:t>
    </dgm:pt>
    <dgm:pt modelId="{BA1F57E3-B7A4-724A-BD5B-FF5335A2E314}" type="pres">
      <dgm:prSet presAssocID="{4C67248A-D03F-5D4E-A742-C02F1FB0F634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FE24553E-670E-C045-A49E-186C2789162C}" type="pres">
      <dgm:prSet presAssocID="{C238C86B-D1AB-D641-8514-57E35F12D209}" presName="centerShape" presStyleLbl="node0" presStyleIdx="0" presStyleCnt="1"/>
      <dgm:spPr/>
      <dgm:t>
        <a:bodyPr/>
        <a:lstStyle/>
        <a:p>
          <a:endParaRPr lang="en-US"/>
        </a:p>
      </dgm:t>
    </dgm:pt>
    <dgm:pt modelId="{C8C65BD7-2299-DC4A-B04A-2D634FD231E4}" type="pres">
      <dgm:prSet presAssocID="{58CCD511-C860-3E42-B462-201F3432458B}" presName="parTrans" presStyleLbl="sibTrans2D1" presStyleIdx="0" presStyleCnt="5"/>
      <dgm:spPr/>
      <dgm:t>
        <a:bodyPr/>
        <a:lstStyle/>
        <a:p>
          <a:endParaRPr lang="en-US"/>
        </a:p>
      </dgm:t>
    </dgm:pt>
    <dgm:pt modelId="{548FEF60-7EC8-9F44-9EE8-048A7FAC38FE}" type="pres">
      <dgm:prSet presAssocID="{58CCD511-C860-3E42-B462-201F3432458B}" presName="connectorText" presStyleLbl="sibTrans2D1" presStyleIdx="0" presStyleCnt="5"/>
      <dgm:spPr/>
      <dgm:t>
        <a:bodyPr/>
        <a:lstStyle/>
        <a:p>
          <a:endParaRPr lang="en-US"/>
        </a:p>
      </dgm:t>
    </dgm:pt>
    <dgm:pt modelId="{7D341172-2F5A-414D-80B0-B28E6119207B}" type="pres">
      <dgm:prSet presAssocID="{D6064A91-B355-F248-B3EE-54CA1CA2A28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CA89D93-6B98-2746-A840-2479672BA98F}" type="pres">
      <dgm:prSet presAssocID="{560F410D-3011-6244-A89B-654D520E228D}" presName="parTrans" presStyleLbl="sibTrans2D1" presStyleIdx="1" presStyleCnt="5"/>
      <dgm:spPr/>
      <dgm:t>
        <a:bodyPr/>
        <a:lstStyle/>
        <a:p>
          <a:endParaRPr lang="en-US"/>
        </a:p>
      </dgm:t>
    </dgm:pt>
    <dgm:pt modelId="{234EF596-56B8-4F4E-82CF-4A0130581DE0}" type="pres">
      <dgm:prSet presAssocID="{560F410D-3011-6244-A89B-654D520E228D}" presName="connectorText" presStyleLbl="sibTrans2D1" presStyleIdx="1" presStyleCnt="5"/>
      <dgm:spPr/>
      <dgm:t>
        <a:bodyPr/>
        <a:lstStyle/>
        <a:p>
          <a:endParaRPr lang="en-US"/>
        </a:p>
      </dgm:t>
    </dgm:pt>
    <dgm:pt modelId="{866DA06C-A216-634D-A2B9-59A1A926F01E}" type="pres">
      <dgm:prSet presAssocID="{77E16634-80EC-6140-92CC-80639E330F6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D25B52-AE4C-A549-88F7-6A7827E45299}" type="pres">
      <dgm:prSet presAssocID="{3D5C6B81-290E-5B41-8FBF-D4D47FB7658F}" presName="parTrans" presStyleLbl="sibTrans2D1" presStyleIdx="2" presStyleCnt="5"/>
      <dgm:spPr/>
      <dgm:t>
        <a:bodyPr/>
        <a:lstStyle/>
        <a:p>
          <a:endParaRPr lang="en-US"/>
        </a:p>
      </dgm:t>
    </dgm:pt>
    <dgm:pt modelId="{22B42543-377A-F44E-99ED-2A134E5A585B}" type="pres">
      <dgm:prSet presAssocID="{3D5C6B81-290E-5B41-8FBF-D4D47FB7658F}" presName="connectorText" presStyleLbl="sibTrans2D1" presStyleIdx="2" presStyleCnt="5"/>
      <dgm:spPr/>
      <dgm:t>
        <a:bodyPr/>
        <a:lstStyle/>
        <a:p>
          <a:endParaRPr lang="en-US"/>
        </a:p>
      </dgm:t>
    </dgm:pt>
    <dgm:pt modelId="{346712BE-0BB8-F64F-A3A4-D895845833A6}" type="pres">
      <dgm:prSet presAssocID="{490F6ABD-E226-4F49-A2B7-EB05672C03C8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988E3E2-0405-684D-968A-20D6F3CA1DFA}" type="pres">
      <dgm:prSet presAssocID="{773ECA26-AD74-FD41-86D7-967A9CD84A5A}" presName="parTrans" presStyleLbl="sibTrans2D1" presStyleIdx="3" presStyleCnt="5"/>
      <dgm:spPr/>
      <dgm:t>
        <a:bodyPr/>
        <a:lstStyle/>
        <a:p>
          <a:endParaRPr lang="en-US"/>
        </a:p>
      </dgm:t>
    </dgm:pt>
    <dgm:pt modelId="{700D5270-3F55-414D-9931-A09756894CE9}" type="pres">
      <dgm:prSet presAssocID="{773ECA26-AD74-FD41-86D7-967A9CD84A5A}" presName="connectorText" presStyleLbl="sibTrans2D1" presStyleIdx="3" presStyleCnt="5"/>
      <dgm:spPr/>
      <dgm:t>
        <a:bodyPr/>
        <a:lstStyle/>
        <a:p>
          <a:endParaRPr lang="en-US"/>
        </a:p>
      </dgm:t>
    </dgm:pt>
    <dgm:pt modelId="{E28C1DF2-C897-2248-975A-33A5B76D5108}" type="pres">
      <dgm:prSet presAssocID="{CF62987F-9B4A-D847-948D-786BDC859132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8E450A2-8E03-BE4D-97B3-7E98C21160AA}" type="pres">
      <dgm:prSet presAssocID="{6F79198E-6BB9-FE4B-87A0-BEAB5A630F4C}" presName="parTrans" presStyleLbl="sibTrans2D1" presStyleIdx="4" presStyleCnt="5"/>
      <dgm:spPr/>
      <dgm:t>
        <a:bodyPr/>
        <a:lstStyle/>
        <a:p>
          <a:endParaRPr lang="en-US"/>
        </a:p>
      </dgm:t>
    </dgm:pt>
    <dgm:pt modelId="{28926BCA-5B9C-A645-80B0-1EB414330B62}" type="pres">
      <dgm:prSet presAssocID="{6F79198E-6BB9-FE4B-87A0-BEAB5A630F4C}" presName="connectorText" presStyleLbl="sibTrans2D1" presStyleIdx="4" presStyleCnt="5"/>
      <dgm:spPr/>
      <dgm:t>
        <a:bodyPr/>
        <a:lstStyle/>
        <a:p>
          <a:endParaRPr lang="en-US"/>
        </a:p>
      </dgm:t>
    </dgm:pt>
    <dgm:pt modelId="{21165D53-831C-7F41-9F71-C87FE99DE6ED}" type="pres">
      <dgm:prSet presAssocID="{574666C9-9808-3F46-8C76-55A636A78EE5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F8C149-D5C2-4B07-A16E-0342817D1F2F}" type="presOf" srcId="{773ECA26-AD74-FD41-86D7-967A9CD84A5A}" destId="{700D5270-3F55-414D-9931-A09756894CE9}" srcOrd="1" destOrd="0" presId="urn:microsoft.com/office/officeart/2005/8/layout/radial5"/>
    <dgm:cxn modelId="{E425997B-3C0C-5946-805F-E72CC25ED4B3}" srcId="{4C67248A-D03F-5D4E-A742-C02F1FB0F634}" destId="{C238C86B-D1AB-D641-8514-57E35F12D209}" srcOrd="0" destOrd="0" parTransId="{C01FBF6C-9C1E-764D-B4FD-396679BC937B}" sibTransId="{99B65825-1060-734C-A0EE-2CF355594A06}"/>
    <dgm:cxn modelId="{B22F39FC-DC34-4A3C-BCC3-48C8F76D7E57}" type="presOf" srcId="{58CCD511-C860-3E42-B462-201F3432458B}" destId="{C8C65BD7-2299-DC4A-B04A-2D634FD231E4}" srcOrd="0" destOrd="0" presId="urn:microsoft.com/office/officeart/2005/8/layout/radial5"/>
    <dgm:cxn modelId="{749FD45A-608C-4485-AD61-1FF73289F496}" type="presOf" srcId="{773ECA26-AD74-FD41-86D7-967A9CD84A5A}" destId="{2988E3E2-0405-684D-968A-20D6F3CA1DFA}" srcOrd="0" destOrd="0" presId="urn:microsoft.com/office/officeart/2005/8/layout/radial5"/>
    <dgm:cxn modelId="{EDA1C692-FA3D-BC47-B32F-D570C737B1CD}" srcId="{C238C86B-D1AB-D641-8514-57E35F12D209}" destId="{574666C9-9808-3F46-8C76-55A636A78EE5}" srcOrd="4" destOrd="0" parTransId="{6F79198E-6BB9-FE4B-87A0-BEAB5A630F4C}" sibTransId="{D377A9C1-BB97-9646-89E6-49E06B2EE90C}"/>
    <dgm:cxn modelId="{C66B9E7A-CD55-4F21-AA1D-01A7A0A19E9E}" type="presOf" srcId="{4C67248A-D03F-5D4E-A742-C02F1FB0F634}" destId="{BA1F57E3-B7A4-724A-BD5B-FF5335A2E314}" srcOrd="0" destOrd="0" presId="urn:microsoft.com/office/officeart/2005/8/layout/radial5"/>
    <dgm:cxn modelId="{81EB330D-12E4-FD4D-A7EE-95AA79755C6A}" srcId="{C238C86B-D1AB-D641-8514-57E35F12D209}" destId="{CF62987F-9B4A-D847-948D-786BDC859132}" srcOrd="3" destOrd="0" parTransId="{773ECA26-AD74-FD41-86D7-967A9CD84A5A}" sibTransId="{A4222FDC-01B6-464C-B4D4-A067CDA5A307}"/>
    <dgm:cxn modelId="{A24E07F5-0CDD-F64F-A74D-ED82C6FCCF51}" srcId="{C238C86B-D1AB-D641-8514-57E35F12D209}" destId="{490F6ABD-E226-4F49-A2B7-EB05672C03C8}" srcOrd="2" destOrd="0" parTransId="{3D5C6B81-290E-5B41-8FBF-D4D47FB7658F}" sibTransId="{26C563D6-AD43-A646-9EF2-528605FED29A}"/>
    <dgm:cxn modelId="{0D218014-D12C-44D3-B727-319EF0620D90}" type="presOf" srcId="{6F79198E-6BB9-FE4B-87A0-BEAB5A630F4C}" destId="{58E450A2-8E03-BE4D-97B3-7E98C21160AA}" srcOrd="0" destOrd="0" presId="urn:microsoft.com/office/officeart/2005/8/layout/radial5"/>
    <dgm:cxn modelId="{720FA4E4-E516-4C44-B11B-EA7370DF29DA}" type="presOf" srcId="{6F79198E-6BB9-FE4B-87A0-BEAB5A630F4C}" destId="{28926BCA-5B9C-A645-80B0-1EB414330B62}" srcOrd="1" destOrd="0" presId="urn:microsoft.com/office/officeart/2005/8/layout/radial5"/>
    <dgm:cxn modelId="{1C9E6C34-CC05-48FF-BEB2-E528CAF708FC}" type="presOf" srcId="{77E16634-80EC-6140-92CC-80639E330F67}" destId="{866DA06C-A216-634D-A2B9-59A1A926F01E}" srcOrd="0" destOrd="0" presId="urn:microsoft.com/office/officeart/2005/8/layout/radial5"/>
    <dgm:cxn modelId="{2B46024A-4772-44A9-B7E9-2BF227946C76}" type="presOf" srcId="{CF62987F-9B4A-D847-948D-786BDC859132}" destId="{E28C1DF2-C897-2248-975A-33A5B76D5108}" srcOrd="0" destOrd="0" presId="urn:microsoft.com/office/officeart/2005/8/layout/radial5"/>
    <dgm:cxn modelId="{D149F3D4-CA89-4122-9413-9F05B9B4524E}" type="presOf" srcId="{58CCD511-C860-3E42-B462-201F3432458B}" destId="{548FEF60-7EC8-9F44-9EE8-048A7FAC38FE}" srcOrd="1" destOrd="0" presId="urn:microsoft.com/office/officeart/2005/8/layout/radial5"/>
    <dgm:cxn modelId="{DEB455A4-3445-6445-B75C-202B5FCAA20E}" srcId="{C238C86B-D1AB-D641-8514-57E35F12D209}" destId="{77E16634-80EC-6140-92CC-80639E330F67}" srcOrd="1" destOrd="0" parTransId="{560F410D-3011-6244-A89B-654D520E228D}" sibTransId="{237D5DFD-8251-8A42-9DB1-B7201ACE0954}"/>
    <dgm:cxn modelId="{C53C1524-3C1A-4450-82E0-4C72546F7035}" type="presOf" srcId="{C238C86B-D1AB-D641-8514-57E35F12D209}" destId="{FE24553E-670E-C045-A49E-186C2789162C}" srcOrd="0" destOrd="0" presId="urn:microsoft.com/office/officeart/2005/8/layout/radial5"/>
    <dgm:cxn modelId="{04702B72-F3AD-42C8-A32B-C2F43BA369E9}" type="presOf" srcId="{3D5C6B81-290E-5B41-8FBF-D4D47FB7658F}" destId="{22B42543-377A-F44E-99ED-2A134E5A585B}" srcOrd="1" destOrd="0" presId="urn:microsoft.com/office/officeart/2005/8/layout/radial5"/>
    <dgm:cxn modelId="{D35D0F37-32BE-47ED-B225-08AAF78A9DCA}" type="presOf" srcId="{490F6ABD-E226-4F49-A2B7-EB05672C03C8}" destId="{346712BE-0BB8-F64F-A3A4-D895845833A6}" srcOrd="0" destOrd="0" presId="urn:microsoft.com/office/officeart/2005/8/layout/radial5"/>
    <dgm:cxn modelId="{33B4156D-2596-4883-A909-09AC47007EE7}" type="presOf" srcId="{560F410D-3011-6244-A89B-654D520E228D}" destId="{234EF596-56B8-4F4E-82CF-4A0130581DE0}" srcOrd="1" destOrd="0" presId="urn:microsoft.com/office/officeart/2005/8/layout/radial5"/>
    <dgm:cxn modelId="{63A6DE78-1766-4173-9ABC-CCE8B29306BE}" type="presOf" srcId="{574666C9-9808-3F46-8C76-55A636A78EE5}" destId="{21165D53-831C-7F41-9F71-C87FE99DE6ED}" srcOrd="0" destOrd="0" presId="urn:microsoft.com/office/officeart/2005/8/layout/radial5"/>
    <dgm:cxn modelId="{08495657-33B9-6748-8DC9-BEF2B5039594}" srcId="{C238C86B-D1AB-D641-8514-57E35F12D209}" destId="{D6064A91-B355-F248-B3EE-54CA1CA2A285}" srcOrd="0" destOrd="0" parTransId="{58CCD511-C860-3E42-B462-201F3432458B}" sibTransId="{DC2DB554-F912-CD44-A25B-F2D9B97B2689}"/>
    <dgm:cxn modelId="{59D9FA00-F01A-4B00-A383-DCC995805D43}" type="presOf" srcId="{560F410D-3011-6244-A89B-654D520E228D}" destId="{CCA89D93-6B98-2746-A840-2479672BA98F}" srcOrd="0" destOrd="0" presId="urn:microsoft.com/office/officeart/2005/8/layout/radial5"/>
    <dgm:cxn modelId="{F1D9F648-7138-4F9E-970F-3B7805A2375C}" type="presOf" srcId="{D6064A91-B355-F248-B3EE-54CA1CA2A285}" destId="{7D341172-2F5A-414D-80B0-B28E6119207B}" srcOrd="0" destOrd="0" presId="urn:microsoft.com/office/officeart/2005/8/layout/radial5"/>
    <dgm:cxn modelId="{B0F70DBA-7A3F-4601-8FA5-141AB28FCDAB}" type="presOf" srcId="{3D5C6B81-290E-5B41-8FBF-D4D47FB7658F}" destId="{AED25B52-AE4C-A549-88F7-6A7827E45299}" srcOrd="0" destOrd="0" presId="urn:microsoft.com/office/officeart/2005/8/layout/radial5"/>
    <dgm:cxn modelId="{59BFCCB7-F96C-4273-8945-9F755999C866}" type="presParOf" srcId="{BA1F57E3-B7A4-724A-BD5B-FF5335A2E314}" destId="{FE24553E-670E-C045-A49E-186C2789162C}" srcOrd="0" destOrd="0" presId="urn:microsoft.com/office/officeart/2005/8/layout/radial5"/>
    <dgm:cxn modelId="{21AB4388-FBE9-4584-9C9B-E72F9A1CFBFB}" type="presParOf" srcId="{BA1F57E3-B7A4-724A-BD5B-FF5335A2E314}" destId="{C8C65BD7-2299-DC4A-B04A-2D634FD231E4}" srcOrd="1" destOrd="0" presId="urn:microsoft.com/office/officeart/2005/8/layout/radial5"/>
    <dgm:cxn modelId="{61CEBF0B-045A-4659-B1D3-150E9A89D419}" type="presParOf" srcId="{C8C65BD7-2299-DC4A-B04A-2D634FD231E4}" destId="{548FEF60-7EC8-9F44-9EE8-048A7FAC38FE}" srcOrd="0" destOrd="0" presId="urn:microsoft.com/office/officeart/2005/8/layout/radial5"/>
    <dgm:cxn modelId="{4797989A-B6DB-45AD-A972-3F71E144E5B2}" type="presParOf" srcId="{BA1F57E3-B7A4-724A-BD5B-FF5335A2E314}" destId="{7D341172-2F5A-414D-80B0-B28E6119207B}" srcOrd="2" destOrd="0" presId="urn:microsoft.com/office/officeart/2005/8/layout/radial5"/>
    <dgm:cxn modelId="{DC5FED80-777E-434B-8DBC-47CDD74675BD}" type="presParOf" srcId="{BA1F57E3-B7A4-724A-BD5B-FF5335A2E314}" destId="{CCA89D93-6B98-2746-A840-2479672BA98F}" srcOrd="3" destOrd="0" presId="urn:microsoft.com/office/officeart/2005/8/layout/radial5"/>
    <dgm:cxn modelId="{B643523C-864E-4BD1-A3D1-ED35C66AE1F7}" type="presParOf" srcId="{CCA89D93-6B98-2746-A840-2479672BA98F}" destId="{234EF596-56B8-4F4E-82CF-4A0130581DE0}" srcOrd="0" destOrd="0" presId="urn:microsoft.com/office/officeart/2005/8/layout/radial5"/>
    <dgm:cxn modelId="{2B7A6BBD-C52C-4BB2-B898-D7E21AEAE325}" type="presParOf" srcId="{BA1F57E3-B7A4-724A-BD5B-FF5335A2E314}" destId="{866DA06C-A216-634D-A2B9-59A1A926F01E}" srcOrd="4" destOrd="0" presId="urn:microsoft.com/office/officeart/2005/8/layout/radial5"/>
    <dgm:cxn modelId="{52654997-78B9-4377-832B-79BBA0B1B98B}" type="presParOf" srcId="{BA1F57E3-B7A4-724A-BD5B-FF5335A2E314}" destId="{AED25B52-AE4C-A549-88F7-6A7827E45299}" srcOrd="5" destOrd="0" presId="urn:microsoft.com/office/officeart/2005/8/layout/radial5"/>
    <dgm:cxn modelId="{033FD664-F1B4-4C00-995E-2C5028080663}" type="presParOf" srcId="{AED25B52-AE4C-A549-88F7-6A7827E45299}" destId="{22B42543-377A-F44E-99ED-2A134E5A585B}" srcOrd="0" destOrd="0" presId="urn:microsoft.com/office/officeart/2005/8/layout/radial5"/>
    <dgm:cxn modelId="{B927BFEF-9946-41B1-89B5-4545030E94DE}" type="presParOf" srcId="{BA1F57E3-B7A4-724A-BD5B-FF5335A2E314}" destId="{346712BE-0BB8-F64F-A3A4-D895845833A6}" srcOrd="6" destOrd="0" presId="urn:microsoft.com/office/officeart/2005/8/layout/radial5"/>
    <dgm:cxn modelId="{A9622113-0512-4DC1-A7C9-5DE7EB056D1E}" type="presParOf" srcId="{BA1F57E3-B7A4-724A-BD5B-FF5335A2E314}" destId="{2988E3E2-0405-684D-968A-20D6F3CA1DFA}" srcOrd="7" destOrd="0" presId="urn:microsoft.com/office/officeart/2005/8/layout/radial5"/>
    <dgm:cxn modelId="{4A3F2687-7216-42B6-A48A-76A9D0E8FDEC}" type="presParOf" srcId="{2988E3E2-0405-684D-968A-20D6F3CA1DFA}" destId="{700D5270-3F55-414D-9931-A09756894CE9}" srcOrd="0" destOrd="0" presId="urn:microsoft.com/office/officeart/2005/8/layout/radial5"/>
    <dgm:cxn modelId="{49949E8A-4E5E-4FE7-8306-262D153DA270}" type="presParOf" srcId="{BA1F57E3-B7A4-724A-BD5B-FF5335A2E314}" destId="{E28C1DF2-C897-2248-975A-33A5B76D5108}" srcOrd="8" destOrd="0" presId="urn:microsoft.com/office/officeart/2005/8/layout/radial5"/>
    <dgm:cxn modelId="{16545385-7E3A-40DA-81B6-D0C4EDAA1D4E}" type="presParOf" srcId="{BA1F57E3-B7A4-724A-BD5B-FF5335A2E314}" destId="{58E450A2-8E03-BE4D-97B3-7E98C21160AA}" srcOrd="9" destOrd="0" presId="urn:microsoft.com/office/officeart/2005/8/layout/radial5"/>
    <dgm:cxn modelId="{C7939B1B-3097-45D5-8578-821D9D248DB7}" type="presParOf" srcId="{58E450A2-8E03-BE4D-97B3-7E98C21160AA}" destId="{28926BCA-5B9C-A645-80B0-1EB414330B62}" srcOrd="0" destOrd="0" presId="urn:microsoft.com/office/officeart/2005/8/layout/radial5"/>
    <dgm:cxn modelId="{E2C708C4-2254-4D3C-B4B5-C22475F731A3}" type="presParOf" srcId="{BA1F57E3-B7A4-724A-BD5B-FF5335A2E314}" destId="{21165D53-831C-7F41-9F71-C87FE99DE6ED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9E7EE8-E130-3044-9A23-9C85FD9BD2C5}" type="doc">
      <dgm:prSet loTypeId="urn:microsoft.com/office/officeart/2005/8/layout/vList3" loCatId="" qsTypeId="urn:microsoft.com/office/officeart/2005/8/quickstyle/simple1" qsCatId="simple" csTypeId="urn:microsoft.com/office/officeart/2005/8/colors/accent1_2" csCatId="accent1" phldr="1"/>
      <dgm:spPr/>
    </dgm:pt>
    <dgm:pt modelId="{BFEFAB3A-3DED-3842-AAD8-C3AA354C89EF}">
      <dgm:prSet phldrT="[Text]"/>
      <dgm:spPr>
        <a:solidFill>
          <a:srgbClr val="7491A4"/>
        </a:solidFill>
      </dgm:spPr>
      <dgm:t>
        <a:bodyPr anchor="ctr" anchorCtr="0"/>
        <a:lstStyle/>
        <a:p>
          <a:endParaRPr lang="en-US" dirty="0"/>
        </a:p>
      </dgm:t>
    </dgm:pt>
    <dgm:pt modelId="{19AF4B71-2BBA-3B4F-A2F5-57132841C4FA}" type="parTrans" cxnId="{D6E36A51-6BAC-2A4B-A00B-68830EDFFFDD}">
      <dgm:prSet/>
      <dgm:spPr/>
      <dgm:t>
        <a:bodyPr/>
        <a:lstStyle/>
        <a:p>
          <a:endParaRPr lang="en-US"/>
        </a:p>
      </dgm:t>
    </dgm:pt>
    <dgm:pt modelId="{C978406A-D7E1-264E-86BC-CFCFD39D96FD}" type="sibTrans" cxnId="{D6E36A51-6BAC-2A4B-A00B-68830EDFFFDD}">
      <dgm:prSet/>
      <dgm:spPr/>
      <dgm:t>
        <a:bodyPr/>
        <a:lstStyle/>
        <a:p>
          <a:endParaRPr lang="en-US"/>
        </a:p>
      </dgm:t>
    </dgm:pt>
    <dgm:pt modelId="{2C0B7B59-67FE-F042-8F62-D1ED17742EEE}">
      <dgm:prSet phldrT="[Text]" phldr="1"/>
      <dgm:spPr>
        <a:solidFill>
          <a:srgbClr val="7491A4"/>
        </a:solidFill>
      </dgm:spPr>
      <dgm:t>
        <a:bodyPr anchor="ctr" anchorCtr="0"/>
        <a:lstStyle/>
        <a:p>
          <a:endParaRPr lang="en-US" dirty="0"/>
        </a:p>
      </dgm:t>
    </dgm:pt>
    <dgm:pt modelId="{B060AF2C-D927-6D44-9E65-ABE3342CDFA4}" type="parTrans" cxnId="{129E8322-4901-FB4D-A1AA-C2B8CE2EB72F}">
      <dgm:prSet/>
      <dgm:spPr/>
      <dgm:t>
        <a:bodyPr/>
        <a:lstStyle/>
        <a:p>
          <a:endParaRPr lang="en-US"/>
        </a:p>
      </dgm:t>
    </dgm:pt>
    <dgm:pt modelId="{C13055D0-819B-E845-B5D1-9D6B3C2DAD40}" type="sibTrans" cxnId="{129E8322-4901-FB4D-A1AA-C2B8CE2EB72F}">
      <dgm:prSet/>
      <dgm:spPr/>
      <dgm:t>
        <a:bodyPr/>
        <a:lstStyle/>
        <a:p>
          <a:endParaRPr lang="en-US"/>
        </a:p>
      </dgm:t>
    </dgm:pt>
    <dgm:pt modelId="{DE1F6743-F2C0-6345-B65A-EC19667E9D8C}">
      <dgm:prSet phldrT="[Text]" phldr="1"/>
      <dgm:spPr>
        <a:solidFill>
          <a:srgbClr val="7491A4"/>
        </a:solidFill>
      </dgm:spPr>
      <dgm:t>
        <a:bodyPr anchor="ctr" anchorCtr="0"/>
        <a:lstStyle/>
        <a:p>
          <a:endParaRPr lang="en-US" dirty="0"/>
        </a:p>
      </dgm:t>
    </dgm:pt>
    <dgm:pt modelId="{6C1DBB01-99A9-6842-8B54-780E2ABF23B1}" type="parTrans" cxnId="{0D8600C3-24DD-584F-8B2C-807AC777C53A}">
      <dgm:prSet/>
      <dgm:spPr/>
      <dgm:t>
        <a:bodyPr/>
        <a:lstStyle/>
        <a:p>
          <a:endParaRPr lang="en-US"/>
        </a:p>
      </dgm:t>
    </dgm:pt>
    <dgm:pt modelId="{346950B0-8652-9446-8EA9-D649D2656134}" type="sibTrans" cxnId="{0D8600C3-24DD-584F-8B2C-807AC777C53A}">
      <dgm:prSet/>
      <dgm:spPr/>
      <dgm:t>
        <a:bodyPr/>
        <a:lstStyle/>
        <a:p>
          <a:endParaRPr lang="en-US"/>
        </a:p>
      </dgm:t>
    </dgm:pt>
    <dgm:pt modelId="{15796B7E-D5B7-7742-AE17-6EE8BC790D13}" type="pres">
      <dgm:prSet presAssocID="{1A9E7EE8-E130-3044-9A23-9C85FD9BD2C5}" presName="linearFlow" presStyleCnt="0">
        <dgm:presLayoutVars>
          <dgm:dir/>
          <dgm:resizeHandles val="exact"/>
        </dgm:presLayoutVars>
      </dgm:prSet>
      <dgm:spPr/>
    </dgm:pt>
    <dgm:pt modelId="{8A78BD8A-1103-A240-B3B3-943AEA7DB1C8}" type="pres">
      <dgm:prSet presAssocID="{BFEFAB3A-3DED-3842-AAD8-C3AA354C89EF}" presName="composite" presStyleCnt="0"/>
      <dgm:spPr/>
    </dgm:pt>
    <dgm:pt modelId="{1923EBB9-975F-F846-9EBB-DE96430B5A01}" type="pres">
      <dgm:prSet presAssocID="{BFEFAB3A-3DED-3842-AAD8-C3AA354C89EF}" presName="imgShp" presStyleLbl="fgImgPlace1" presStyleIdx="0" presStyleCnt="3" custScaleX="107479" custScaleY="107479" custLinFactNeighborX="-41385"/>
      <dgm:spPr/>
    </dgm:pt>
    <dgm:pt modelId="{B102A910-ED3B-9746-8627-4234313BB29A}" type="pres">
      <dgm:prSet presAssocID="{BFEFAB3A-3DED-3842-AAD8-C3AA354C89EF}" presName="txShp" presStyleLbl="node1" presStyleIdx="0" presStyleCnt="3" custScaleX="116031" custScaleY="67468" custLinFactNeighborX="-12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2EB71F-BA54-C34B-BC8A-96A89F2C1595}" type="pres">
      <dgm:prSet presAssocID="{C978406A-D7E1-264E-86BC-CFCFD39D96FD}" presName="spacing" presStyleCnt="0"/>
      <dgm:spPr/>
    </dgm:pt>
    <dgm:pt modelId="{247CA09F-7F2B-224B-B001-DF6F1B651DCC}" type="pres">
      <dgm:prSet presAssocID="{2C0B7B59-67FE-F042-8F62-D1ED17742EEE}" presName="composite" presStyleCnt="0"/>
      <dgm:spPr/>
    </dgm:pt>
    <dgm:pt modelId="{39E35A0F-047E-264C-858C-CB0E013420CE}" type="pres">
      <dgm:prSet presAssocID="{2C0B7B59-67FE-F042-8F62-D1ED17742EEE}" presName="imgShp" presStyleLbl="fgImgPlace1" presStyleIdx="1" presStyleCnt="3" custScaleX="107479" custScaleY="107479" custLinFactNeighborX="-41385"/>
      <dgm:spPr/>
    </dgm:pt>
    <dgm:pt modelId="{68E88D13-4E84-FF4C-970E-7A11B21E5264}" type="pres">
      <dgm:prSet presAssocID="{2C0B7B59-67FE-F042-8F62-D1ED17742EEE}" presName="txShp" presStyleLbl="node1" presStyleIdx="1" presStyleCnt="3" custScaleX="116031" custScaleY="67468" custLinFactNeighborX="-12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39EE26A-5F79-6740-9A80-CB5034CDA8B1}" type="pres">
      <dgm:prSet presAssocID="{C13055D0-819B-E845-B5D1-9D6B3C2DAD40}" presName="spacing" presStyleCnt="0"/>
      <dgm:spPr/>
    </dgm:pt>
    <dgm:pt modelId="{44908AB4-6CD5-4B47-823D-4270DAAABCC6}" type="pres">
      <dgm:prSet presAssocID="{DE1F6743-F2C0-6345-B65A-EC19667E9D8C}" presName="composite" presStyleCnt="0"/>
      <dgm:spPr/>
    </dgm:pt>
    <dgm:pt modelId="{EB48F724-C9F7-3544-8BE2-B4A55E1EA74F}" type="pres">
      <dgm:prSet presAssocID="{DE1F6743-F2C0-6345-B65A-EC19667E9D8C}" presName="imgShp" presStyleLbl="fgImgPlace1" presStyleIdx="2" presStyleCnt="3" custScaleX="107479" custScaleY="107479" custLinFactNeighborX="-41385"/>
      <dgm:spPr/>
    </dgm:pt>
    <dgm:pt modelId="{3F6CFC6B-DA90-A141-B9AB-9439ABDCC33B}" type="pres">
      <dgm:prSet presAssocID="{DE1F6743-F2C0-6345-B65A-EC19667E9D8C}" presName="txShp" presStyleLbl="node1" presStyleIdx="2" presStyleCnt="3" custScaleX="116031" custScaleY="67468" custLinFactNeighborX="-124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9D88E18-3613-40EE-9DC8-F3A7E322E248}" type="presOf" srcId="{1A9E7EE8-E130-3044-9A23-9C85FD9BD2C5}" destId="{15796B7E-D5B7-7742-AE17-6EE8BC790D13}" srcOrd="0" destOrd="0" presId="urn:microsoft.com/office/officeart/2005/8/layout/vList3"/>
    <dgm:cxn modelId="{8901E5B6-4F1F-4CCF-93BF-95D952EE20A2}" type="presOf" srcId="{BFEFAB3A-3DED-3842-AAD8-C3AA354C89EF}" destId="{B102A910-ED3B-9746-8627-4234313BB29A}" srcOrd="0" destOrd="0" presId="urn:microsoft.com/office/officeart/2005/8/layout/vList3"/>
    <dgm:cxn modelId="{0D8600C3-24DD-584F-8B2C-807AC777C53A}" srcId="{1A9E7EE8-E130-3044-9A23-9C85FD9BD2C5}" destId="{DE1F6743-F2C0-6345-B65A-EC19667E9D8C}" srcOrd="2" destOrd="0" parTransId="{6C1DBB01-99A9-6842-8B54-780E2ABF23B1}" sibTransId="{346950B0-8652-9446-8EA9-D649D2656134}"/>
    <dgm:cxn modelId="{129E8322-4901-FB4D-A1AA-C2B8CE2EB72F}" srcId="{1A9E7EE8-E130-3044-9A23-9C85FD9BD2C5}" destId="{2C0B7B59-67FE-F042-8F62-D1ED17742EEE}" srcOrd="1" destOrd="0" parTransId="{B060AF2C-D927-6D44-9E65-ABE3342CDFA4}" sibTransId="{C13055D0-819B-E845-B5D1-9D6B3C2DAD40}"/>
    <dgm:cxn modelId="{2BC17AA2-B78C-48C1-BEF2-998CCD935A85}" type="presOf" srcId="{DE1F6743-F2C0-6345-B65A-EC19667E9D8C}" destId="{3F6CFC6B-DA90-A141-B9AB-9439ABDCC33B}" srcOrd="0" destOrd="0" presId="urn:microsoft.com/office/officeart/2005/8/layout/vList3"/>
    <dgm:cxn modelId="{D6E36A51-6BAC-2A4B-A00B-68830EDFFFDD}" srcId="{1A9E7EE8-E130-3044-9A23-9C85FD9BD2C5}" destId="{BFEFAB3A-3DED-3842-AAD8-C3AA354C89EF}" srcOrd="0" destOrd="0" parTransId="{19AF4B71-2BBA-3B4F-A2F5-57132841C4FA}" sibTransId="{C978406A-D7E1-264E-86BC-CFCFD39D96FD}"/>
    <dgm:cxn modelId="{BBB696C6-17CF-4D08-BE63-AC843CD5F81F}" type="presOf" srcId="{2C0B7B59-67FE-F042-8F62-D1ED17742EEE}" destId="{68E88D13-4E84-FF4C-970E-7A11B21E5264}" srcOrd="0" destOrd="0" presId="urn:microsoft.com/office/officeart/2005/8/layout/vList3"/>
    <dgm:cxn modelId="{2A21CE4A-0D23-427D-981D-4AC8553023FC}" type="presParOf" srcId="{15796B7E-D5B7-7742-AE17-6EE8BC790D13}" destId="{8A78BD8A-1103-A240-B3B3-943AEA7DB1C8}" srcOrd="0" destOrd="0" presId="urn:microsoft.com/office/officeart/2005/8/layout/vList3"/>
    <dgm:cxn modelId="{EF40ED51-3C8B-46ED-B019-602C61D344A3}" type="presParOf" srcId="{8A78BD8A-1103-A240-B3B3-943AEA7DB1C8}" destId="{1923EBB9-975F-F846-9EBB-DE96430B5A01}" srcOrd="0" destOrd="0" presId="urn:microsoft.com/office/officeart/2005/8/layout/vList3"/>
    <dgm:cxn modelId="{4837C7C3-4AA6-4800-8301-B908E863E827}" type="presParOf" srcId="{8A78BD8A-1103-A240-B3B3-943AEA7DB1C8}" destId="{B102A910-ED3B-9746-8627-4234313BB29A}" srcOrd="1" destOrd="0" presId="urn:microsoft.com/office/officeart/2005/8/layout/vList3"/>
    <dgm:cxn modelId="{9E4BC1EA-8F3C-41B3-B6B0-AC2916E0F929}" type="presParOf" srcId="{15796B7E-D5B7-7742-AE17-6EE8BC790D13}" destId="{952EB71F-BA54-C34B-BC8A-96A89F2C1595}" srcOrd="1" destOrd="0" presId="urn:microsoft.com/office/officeart/2005/8/layout/vList3"/>
    <dgm:cxn modelId="{0EB835A8-74C8-44E8-8259-C9A78BFD7D03}" type="presParOf" srcId="{15796B7E-D5B7-7742-AE17-6EE8BC790D13}" destId="{247CA09F-7F2B-224B-B001-DF6F1B651DCC}" srcOrd="2" destOrd="0" presId="urn:microsoft.com/office/officeart/2005/8/layout/vList3"/>
    <dgm:cxn modelId="{AB1B8D45-E3B6-4CD8-9A06-37F15ACDAD6B}" type="presParOf" srcId="{247CA09F-7F2B-224B-B001-DF6F1B651DCC}" destId="{39E35A0F-047E-264C-858C-CB0E013420CE}" srcOrd="0" destOrd="0" presId="urn:microsoft.com/office/officeart/2005/8/layout/vList3"/>
    <dgm:cxn modelId="{65AA2901-5812-4528-82D8-8CC580E8E7F4}" type="presParOf" srcId="{247CA09F-7F2B-224B-B001-DF6F1B651DCC}" destId="{68E88D13-4E84-FF4C-970E-7A11B21E5264}" srcOrd="1" destOrd="0" presId="urn:microsoft.com/office/officeart/2005/8/layout/vList3"/>
    <dgm:cxn modelId="{4D0195BB-3B09-4BB8-8E27-85EBC60BCD42}" type="presParOf" srcId="{15796B7E-D5B7-7742-AE17-6EE8BC790D13}" destId="{339EE26A-5F79-6740-9A80-CB5034CDA8B1}" srcOrd="3" destOrd="0" presId="urn:microsoft.com/office/officeart/2005/8/layout/vList3"/>
    <dgm:cxn modelId="{1EA70B93-28DB-43D7-903A-4939E6DC8F1E}" type="presParOf" srcId="{15796B7E-D5B7-7742-AE17-6EE8BC790D13}" destId="{44908AB4-6CD5-4B47-823D-4270DAAABCC6}" srcOrd="4" destOrd="0" presId="urn:microsoft.com/office/officeart/2005/8/layout/vList3"/>
    <dgm:cxn modelId="{766BF0F4-B27F-4D8E-A4B6-24F5779B5F95}" type="presParOf" srcId="{44908AB4-6CD5-4B47-823D-4270DAAABCC6}" destId="{EB48F724-C9F7-3544-8BE2-B4A55E1EA74F}" srcOrd="0" destOrd="0" presId="urn:microsoft.com/office/officeart/2005/8/layout/vList3"/>
    <dgm:cxn modelId="{C3F3FF70-E353-464D-9BCD-1F83135A0D83}" type="presParOf" srcId="{44908AB4-6CD5-4B47-823D-4270DAAABCC6}" destId="{3F6CFC6B-DA90-A141-B9AB-9439ABDCC33B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4553E-670E-C045-A49E-186C2789162C}">
      <dsp:nvSpPr>
        <dsp:cNvPr id="0" name=""/>
        <dsp:cNvSpPr/>
      </dsp:nvSpPr>
      <dsp:spPr>
        <a:xfrm>
          <a:off x="2473523" y="1611147"/>
          <a:ext cx="1148953" cy="1148953"/>
        </a:xfrm>
        <a:prstGeom prst="ellipse">
          <a:avLst/>
        </a:prstGeom>
        <a:solidFill>
          <a:srgbClr val="EB212E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2641783" y="1779407"/>
        <a:ext cx="812433" cy="812433"/>
      </dsp:txXfrm>
    </dsp:sp>
    <dsp:sp modelId="{C8C65BD7-2299-DC4A-B04A-2D634FD231E4}">
      <dsp:nvSpPr>
        <dsp:cNvPr id="0" name=""/>
        <dsp:cNvSpPr/>
      </dsp:nvSpPr>
      <dsp:spPr>
        <a:xfrm rot="16200000">
          <a:off x="2926148" y="1192813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962704" y="1307498"/>
        <a:ext cx="170592" cy="234386"/>
      </dsp:txXfrm>
    </dsp:sp>
    <dsp:sp modelId="{7D341172-2F5A-414D-80B0-B28E6119207B}">
      <dsp:nvSpPr>
        <dsp:cNvPr id="0" name=""/>
        <dsp:cNvSpPr/>
      </dsp:nvSpPr>
      <dsp:spPr>
        <a:xfrm>
          <a:off x="2473523" y="2376"/>
          <a:ext cx="1148953" cy="1148953"/>
        </a:xfrm>
        <a:prstGeom prst="ellipse">
          <a:avLst/>
        </a:prstGeom>
        <a:solidFill>
          <a:srgbClr val="7491A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2641783" y="170636"/>
        <a:ext cx="812433" cy="812433"/>
      </dsp:txXfrm>
    </dsp:sp>
    <dsp:sp modelId="{CCA89D93-6B98-2746-A840-2479672BA98F}">
      <dsp:nvSpPr>
        <dsp:cNvPr id="0" name=""/>
        <dsp:cNvSpPr/>
      </dsp:nvSpPr>
      <dsp:spPr>
        <a:xfrm rot="20520000">
          <a:off x="3684604" y="1743864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686393" y="1833289"/>
        <a:ext cx="170592" cy="234386"/>
      </dsp:txXfrm>
    </dsp:sp>
    <dsp:sp modelId="{866DA06C-A216-634D-A2B9-59A1A926F01E}">
      <dsp:nvSpPr>
        <dsp:cNvPr id="0" name=""/>
        <dsp:cNvSpPr/>
      </dsp:nvSpPr>
      <dsp:spPr>
        <a:xfrm>
          <a:off x="4003555" y="1114009"/>
          <a:ext cx="1148953" cy="1148953"/>
        </a:xfrm>
        <a:prstGeom prst="ellipse">
          <a:avLst/>
        </a:prstGeom>
        <a:solidFill>
          <a:srgbClr val="78AF4A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/>
            <a:t>[Text]</a:t>
          </a:r>
        </a:p>
      </dsp:txBody>
      <dsp:txXfrm>
        <a:off x="4171815" y="1282269"/>
        <a:ext cx="812433" cy="812433"/>
      </dsp:txXfrm>
    </dsp:sp>
    <dsp:sp modelId="{AED25B52-AE4C-A549-88F7-6A7827E45299}">
      <dsp:nvSpPr>
        <dsp:cNvPr id="0" name=""/>
        <dsp:cNvSpPr/>
      </dsp:nvSpPr>
      <dsp:spPr>
        <a:xfrm rot="3240000">
          <a:off x="3394900" y="2635483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409969" y="2684038"/>
        <a:ext cx="170592" cy="234386"/>
      </dsp:txXfrm>
    </dsp:sp>
    <dsp:sp modelId="{346712BE-0BB8-F64F-A3A4-D895845833A6}">
      <dsp:nvSpPr>
        <dsp:cNvPr id="0" name=""/>
        <dsp:cNvSpPr/>
      </dsp:nvSpPr>
      <dsp:spPr>
        <a:xfrm>
          <a:off x="3419135" y="2912670"/>
          <a:ext cx="1148953" cy="1148953"/>
        </a:xfrm>
        <a:prstGeom prst="ellipse">
          <a:avLst/>
        </a:prstGeom>
        <a:solidFill>
          <a:srgbClr val="A32477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587395" y="3080930"/>
        <a:ext cx="812433" cy="812433"/>
      </dsp:txXfrm>
    </dsp:sp>
    <dsp:sp modelId="{2988E3E2-0405-684D-968A-20D6F3CA1DFA}">
      <dsp:nvSpPr>
        <dsp:cNvPr id="0" name=""/>
        <dsp:cNvSpPr/>
      </dsp:nvSpPr>
      <dsp:spPr>
        <a:xfrm rot="7560000">
          <a:off x="2457396" y="2635483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2515438" y="2684038"/>
        <a:ext cx="170592" cy="234386"/>
      </dsp:txXfrm>
    </dsp:sp>
    <dsp:sp modelId="{E28C1DF2-C897-2248-975A-33A5B76D5108}">
      <dsp:nvSpPr>
        <dsp:cNvPr id="0" name=""/>
        <dsp:cNvSpPr/>
      </dsp:nvSpPr>
      <dsp:spPr>
        <a:xfrm>
          <a:off x="1527911" y="2912670"/>
          <a:ext cx="1148953" cy="1148953"/>
        </a:xfrm>
        <a:prstGeom prst="ellipse">
          <a:avLst/>
        </a:prstGeom>
        <a:solidFill>
          <a:srgbClr val="F3823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1696171" y="3080930"/>
        <a:ext cx="812433" cy="812433"/>
      </dsp:txXfrm>
    </dsp:sp>
    <dsp:sp modelId="{58E450A2-8E03-BE4D-97B3-7E98C21160AA}">
      <dsp:nvSpPr>
        <dsp:cNvPr id="0" name=""/>
        <dsp:cNvSpPr/>
      </dsp:nvSpPr>
      <dsp:spPr>
        <a:xfrm rot="11880000">
          <a:off x="2167692" y="1743864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2239014" y="1833289"/>
        <a:ext cx="170592" cy="234386"/>
      </dsp:txXfrm>
    </dsp:sp>
    <dsp:sp modelId="{21165D53-831C-7F41-9F71-C87FE99DE6ED}">
      <dsp:nvSpPr>
        <dsp:cNvPr id="0" name=""/>
        <dsp:cNvSpPr/>
      </dsp:nvSpPr>
      <dsp:spPr>
        <a:xfrm>
          <a:off x="943491" y="1114009"/>
          <a:ext cx="1148953" cy="1148953"/>
        </a:xfrm>
        <a:prstGeom prst="ellipse">
          <a:avLst/>
        </a:prstGeom>
        <a:solidFill>
          <a:srgbClr val="00A1C9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1111751" y="1282269"/>
        <a:ext cx="812433" cy="8124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2A910-ED3B-9746-8627-4234313BB29A}">
      <dsp:nvSpPr>
        <dsp:cNvPr id="0" name=""/>
        <dsp:cNvSpPr/>
      </dsp:nvSpPr>
      <dsp:spPr>
        <a:xfrm rot="10800000">
          <a:off x="938186" y="212807"/>
          <a:ext cx="6350009" cy="717494"/>
        </a:xfrm>
        <a:prstGeom prst="homePlate">
          <a:avLst/>
        </a:prstGeom>
        <a:solidFill>
          <a:srgbClr val="7491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956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0800000">
        <a:off x="1117559" y="212807"/>
        <a:ext cx="6170636" cy="717494"/>
      </dsp:txXfrm>
    </dsp:sp>
    <dsp:sp modelId="{1923EBB9-975F-F846-9EBB-DE96430B5A01}">
      <dsp:nvSpPr>
        <dsp:cNvPr id="0" name=""/>
        <dsp:cNvSpPr/>
      </dsp:nvSpPr>
      <dsp:spPr>
        <a:xfrm>
          <a:off x="433265" y="57"/>
          <a:ext cx="1142994" cy="114299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E88D13-4E84-FF4C-970E-7A11B21E5264}">
      <dsp:nvSpPr>
        <dsp:cNvPr id="0" name=""/>
        <dsp:cNvSpPr/>
      </dsp:nvSpPr>
      <dsp:spPr>
        <a:xfrm rot="10800000">
          <a:off x="938186" y="1673252"/>
          <a:ext cx="6350009" cy="717494"/>
        </a:xfrm>
        <a:prstGeom prst="homePlate">
          <a:avLst/>
        </a:prstGeom>
        <a:solidFill>
          <a:srgbClr val="7491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956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0800000">
        <a:off x="1117559" y="1673252"/>
        <a:ext cx="6170636" cy="717494"/>
      </dsp:txXfrm>
    </dsp:sp>
    <dsp:sp modelId="{39E35A0F-047E-264C-858C-CB0E013420CE}">
      <dsp:nvSpPr>
        <dsp:cNvPr id="0" name=""/>
        <dsp:cNvSpPr/>
      </dsp:nvSpPr>
      <dsp:spPr>
        <a:xfrm>
          <a:off x="433265" y="1460502"/>
          <a:ext cx="1142994" cy="114299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6CFC6B-DA90-A141-B9AB-9439ABDCC33B}">
      <dsp:nvSpPr>
        <dsp:cNvPr id="0" name=""/>
        <dsp:cNvSpPr/>
      </dsp:nvSpPr>
      <dsp:spPr>
        <a:xfrm rot="10800000">
          <a:off x="938186" y="3133698"/>
          <a:ext cx="6350009" cy="717494"/>
        </a:xfrm>
        <a:prstGeom prst="homePlate">
          <a:avLst/>
        </a:prstGeom>
        <a:solidFill>
          <a:srgbClr val="7491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956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0800000">
        <a:off x="1117559" y="3133698"/>
        <a:ext cx="6170636" cy="717494"/>
      </dsp:txXfrm>
    </dsp:sp>
    <dsp:sp modelId="{EB48F724-C9F7-3544-8BE2-B4A55E1EA74F}">
      <dsp:nvSpPr>
        <dsp:cNvPr id="0" name=""/>
        <dsp:cNvSpPr/>
      </dsp:nvSpPr>
      <dsp:spPr>
        <a:xfrm>
          <a:off x="433265" y="2920947"/>
          <a:ext cx="1142994" cy="114299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E24553E-670E-C045-A49E-186C2789162C}">
      <dsp:nvSpPr>
        <dsp:cNvPr id="0" name=""/>
        <dsp:cNvSpPr/>
      </dsp:nvSpPr>
      <dsp:spPr>
        <a:xfrm>
          <a:off x="2473523" y="1611147"/>
          <a:ext cx="1148953" cy="1148953"/>
        </a:xfrm>
        <a:prstGeom prst="ellipse">
          <a:avLst/>
        </a:prstGeom>
        <a:solidFill>
          <a:srgbClr val="EB212E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2641783" y="1779407"/>
        <a:ext cx="812433" cy="812433"/>
      </dsp:txXfrm>
    </dsp:sp>
    <dsp:sp modelId="{C8C65BD7-2299-DC4A-B04A-2D634FD231E4}">
      <dsp:nvSpPr>
        <dsp:cNvPr id="0" name=""/>
        <dsp:cNvSpPr/>
      </dsp:nvSpPr>
      <dsp:spPr>
        <a:xfrm rot="16200000">
          <a:off x="2926148" y="1192813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2962704" y="1307498"/>
        <a:ext cx="170592" cy="234386"/>
      </dsp:txXfrm>
    </dsp:sp>
    <dsp:sp modelId="{7D341172-2F5A-414D-80B0-B28E6119207B}">
      <dsp:nvSpPr>
        <dsp:cNvPr id="0" name=""/>
        <dsp:cNvSpPr/>
      </dsp:nvSpPr>
      <dsp:spPr>
        <a:xfrm>
          <a:off x="2473523" y="2376"/>
          <a:ext cx="1148953" cy="1148953"/>
        </a:xfrm>
        <a:prstGeom prst="ellipse">
          <a:avLst/>
        </a:prstGeom>
        <a:solidFill>
          <a:srgbClr val="7491A4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 dirty="0"/>
        </a:p>
      </dsp:txBody>
      <dsp:txXfrm>
        <a:off x="2641783" y="170636"/>
        <a:ext cx="812433" cy="812433"/>
      </dsp:txXfrm>
    </dsp:sp>
    <dsp:sp modelId="{CCA89D93-6B98-2746-A840-2479672BA98F}">
      <dsp:nvSpPr>
        <dsp:cNvPr id="0" name=""/>
        <dsp:cNvSpPr/>
      </dsp:nvSpPr>
      <dsp:spPr>
        <a:xfrm rot="20520000">
          <a:off x="3684604" y="1743864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686393" y="1833289"/>
        <a:ext cx="170592" cy="234386"/>
      </dsp:txXfrm>
    </dsp:sp>
    <dsp:sp modelId="{866DA06C-A216-634D-A2B9-59A1A926F01E}">
      <dsp:nvSpPr>
        <dsp:cNvPr id="0" name=""/>
        <dsp:cNvSpPr/>
      </dsp:nvSpPr>
      <dsp:spPr>
        <a:xfrm>
          <a:off x="4003555" y="1114009"/>
          <a:ext cx="1148953" cy="1148953"/>
        </a:xfrm>
        <a:prstGeom prst="ellipse">
          <a:avLst/>
        </a:prstGeom>
        <a:solidFill>
          <a:srgbClr val="78AF4A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[Text]</a:t>
          </a:r>
          <a:endParaRPr lang="en-US" sz="2400" kern="1200" dirty="0"/>
        </a:p>
      </dsp:txBody>
      <dsp:txXfrm>
        <a:off x="4171815" y="1282269"/>
        <a:ext cx="812433" cy="812433"/>
      </dsp:txXfrm>
    </dsp:sp>
    <dsp:sp modelId="{AED25B52-AE4C-A549-88F7-6A7827E45299}">
      <dsp:nvSpPr>
        <dsp:cNvPr id="0" name=""/>
        <dsp:cNvSpPr/>
      </dsp:nvSpPr>
      <dsp:spPr>
        <a:xfrm rot="3240000">
          <a:off x="3394900" y="2635483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>
        <a:off x="3409969" y="2684038"/>
        <a:ext cx="170592" cy="234386"/>
      </dsp:txXfrm>
    </dsp:sp>
    <dsp:sp modelId="{346712BE-0BB8-F64F-A3A4-D895845833A6}">
      <dsp:nvSpPr>
        <dsp:cNvPr id="0" name=""/>
        <dsp:cNvSpPr/>
      </dsp:nvSpPr>
      <dsp:spPr>
        <a:xfrm>
          <a:off x="3419135" y="2912670"/>
          <a:ext cx="1148953" cy="1148953"/>
        </a:xfrm>
        <a:prstGeom prst="ellipse">
          <a:avLst/>
        </a:prstGeom>
        <a:solidFill>
          <a:srgbClr val="A32477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3587395" y="3080930"/>
        <a:ext cx="812433" cy="812433"/>
      </dsp:txXfrm>
    </dsp:sp>
    <dsp:sp modelId="{2988E3E2-0405-684D-968A-20D6F3CA1DFA}">
      <dsp:nvSpPr>
        <dsp:cNvPr id="0" name=""/>
        <dsp:cNvSpPr/>
      </dsp:nvSpPr>
      <dsp:spPr>
        <a:xfrm rot="7560000">
          <a:off x="2457396" y="2635483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2515438" y="2684038"/>
        <a:ext cx="170592" cy="234386"/>
      </dsp:txXfrm>
    </dsp:sp>
    <dsp:sp modelId="{E28C1DF2-C897-2248-975A-33A5B76D5108}">
      <dsp:nvSpPr>
        <dsp:cNvPr id="0" name=""/>
        <dsp:cNvSpPr/>
      </dsp:nvSpPr>
      <dsp:spPr>
        <a:xfrm>
          <a:off x="1527911" y="2912670"/>
          <a:ext cx="1148953" cy="1148953"/>
        </a:xfrm>
        <a:prstGeom prst="ellipse">
          <a:avLst/>
        </a:prstGeom>
        <a:solidFill>
          <a:srgbClr val="F38230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1696171" y="3080930"/>
        <a:ext cx="812433" cy="812433"/>
      </dsp:txXfrm>
    </dsp:sp>
    <dsp:sp modelId="{58E450A2-8E03-BE4D-97B3-7E98C21160AA}">
      <dsp:nvSpPr>
        <dsp:cNvPr id="0" name=""/>
        <dsp:cNvSpPr/>
      </dsp:nvSpPr>
      <dsp:spPr>
        <a:xfrm rot="11880000">
          <a:off x="2167692" y="1743864"/>
          <a:ext cx="243703" cy="390644"/>
        </a:xfrm>
        <a:prstGeom prst="rightArrow">
          <a:avLst>
            <a:gd name="adj1" fmla="val 60000"/>
            <a:gd name="adj2" fmla="val 50000"/>
          </a:avLst>
        </a:prstGeom>
        <a:solidFill>
          <a:schemeClr val="bg2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700" kern="1200"/>
        </a:p>
      </dsp:txBody>
      <dsp:txXfrm rot="10800000">
        <a:off x="2239014" y="1833289"/>
        <a:ext cx="170592" cy="234386"/>
      </dsp:txXfrm>
    </dsp:sp>
    <dsp:sp modelId="{21165D53-831C-7F41-9F71-C87FE99DE6ED}">
      <dsp:nvSpPr>
        <dsp:cNvPr id="0" name=""/>
        <dsp:cNvSpPr/>
      </dsp:nvSpPr>
      <dsp:spPr>
        <a:xfrm>
          <a:off x="943491" y="1114009"/>
          <a:ext cx="1148953" cy="1148953"/>
        </a:xfrm>
        <a:prstGeom prst="ellipse">
          <a:avLst/>
        </a:prstGeom>
        <a:solidFill>
          <a:srgbClr val="00A1C9"/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kern="1200"/>
        </a:p>
      </dsp:txBody>
      <dsp:txXfrm>
        <a:off x="1111751" y="1282269"/>
        <a:ext cx="812433" cy="812433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102A910-ED3B-9746-8627-4234313BB29A}">
      <dsp:nvSpPr>
        <dsp:cNvPr id="0" name=""/>
        <dsp:cNvSpPr/>
      </dsp:nvSpPr>
      <dsp:spPr>
        <a:xfrm rot="10800000">
          <a:off x="938186" y="212807"/>
          <a:ext cx="6350009" cy="717494"/>
        </a:xfrm>
        <a:prstGeom prst="homePlate">
          <a:avLst/>
        </a:prstGeom>
        <a:solidFill>
          <a:srgbClr val="7491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956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0800000">
        <a:off x="1117559" y="212807"/>
        <a:ext cx="6170636" cy="717494"/>
      </dsp:txXfrm>
    </dsp:sp>
    <dsp:sp modelId="{1923EBB9-975F-F846-9EBB-DE96430B5A01}">
      <dsp:nvSpPr>
        <dsp:cNvPr id="0" name=""/>
        <dsp:cNvSpPr/>
      </dsp:nvSpPr>
      <dsp:spPr>
        <a:xfrm>
          <a:off x="433265" y="57"/>
          <a:ext cx="1142994" cy="114299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E88D13-4E84-FF4C-970E-7A11B21E5264}">
      <dsp:nvSpPr>
        <dsp:cNvPr id="0" name=""/>
        <dsp:cNvSpPr/>
      </dsp:nvSpPr>
      <dsp:spPr>
        <a:xfrm rot="10800000">
          <a:off x="938186" y="1673252"/>
          <a:ext cx="6350009" cy="717494"/>
        </a:xfrm>
        <a:prstGeom prst="homePlate">
          <a:avLst/>
        </a:prstGeom>
        <a:solidFill>
          <a:srgbClr val="7491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956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0800000">
        <a:off x="1117559" y="1673252"/>
        <a:ext cx="6170636" cy="717494"/>
      </dsp:txXfrm>
    </dsp:sp>
    <dsp:sp modelId="{39E35A0F-047E-264C-858C-CB0E013420CE}">
      <dsp:nvSpPr>
        <dsp:cNvPr id="0" name=""/>
        <dsp:cNvSpPr/>
      </dsp:nvSpPr>
      <dsp:spPr>
        <a:xfrm>
          <a:off x="433265" y="1460502"/>
          <a:ext cx="1142994" cy="114299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3F6CFC6B-DA90-A141-B9AB-9439ABDCC33B}">
      <dsp:nvSpPr>
        <dsp:cNvPr id="0" name=""/>
        <dsp:cNvSpPr/>
      </dsp:nvSpPr>
      <dsp:spPr>
        <a:xfrm rot="10800000">
          <a:off x="938186" y="3133698"/>
          <a:ext cx="6350009" cy="717494"/>
        </a:xfrm>
        <a:prstGeom prst="homePlate">
          <a:avLst/>
        </a:prstGeom>
        <a:solidFill>
          <a:srgbClr val="7491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68956" tIns="129540" rIns="241808" bIns="12954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3400" kern="1200" dirty="0"/>
        </a:p>
      </dsp:txBody>
      <dsp:txXfrm rot="10800000">
        <a:off x="1117559" y="3133698"/>
        <a:ext cx="6170636" cy="717494"/>
      </dsp:txXfrm>
    </dsp:sp>
    <dsp:sp modelId="{EB48F724-C9F7-3544-8BE2-B4A55E1EA74F}">
      <dsp:nvSpPr>
        <dsp:cNvPr id="0" name=""/>
        <dsp:cNvSpPr/>
      </dsp:nvSpPr>
      <dsp:spPr>
        <a:xfrm>
          <a:off x="433265" y="2920947"/>
          <a:ext cx="1142994" cy="1142994"/>
        </a:xfrm>
        <a:prstGeom prst="ellipse">
          <a:avLst/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  <dgm:cat type="picture" pri="27000"/>
    <dgm:cat type="pictureconvert" pri="27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D6A37-291F-4E46-BB73-3B99CE153558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B6E366-02D8-9240-8F65-12E2F8F286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7992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CCCD24-79A0-1B45-AEA8-F931F4D6188E}" type="datetimeFigureOut">
              <a:rPr lang="en-US" smtClean="0"/>
              <a:t>5/4/2018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FFFF08-BA74-3E4E-B67B-CFCBDE5D98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473884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5026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852995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924029-4CFC-9146-B11E-75A8BD25603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2011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9924029-4CFC-9146-B11E-75A8BD256039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700508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participants pull up the survey tool</a:t>
            </a:r>
            <a:r>
              <a:rPr lang="en-US" baseline="0" dirty="0" smtClean="0"/>
              <a:t> on the device that they will be using for data collection. Tell them it’s fine to enter fake data as they go along  - we can delete all of that later.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57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fr-FR" altLang="en-US" dirty="0" smtClean="0">
                <a:latin typeface="Calibri" panose="020F0502020204030204" pitchFamily="34" charset="0"/>
              </a:rPr>
              <a:t>Just </a:t>
            </a:r>
            <a:r>
              <a:rPr lang="fr-FR" altLang="en-US" dirty="0" err="1" smtClean="0">
                <a:latin typeface="Calibri" panose="020F0502020204030204" pitchFamily="34" charset="0"/>
              </a:rPr>
              <a:t>some</a:t>
            </a:r>
            <a:r>
              <a:rPr lang="fr-FR" altLang="en-US" dirty="0" smtClean="0">
                <a:latin typeface="Calibri" panose="020F0502020204030204" pitchFamily="34" charset="0"/>
              </a:rPr>
              <a:t> </a:t>
            </a:r>
            <a:r>
              <a:rPr lang="fr-FR" altLang="en-US" dirty="0" err="1" smtClean="0">
                <a:latin typeface="Calibri" panose="020F0502020204030204" pitchFamily="34" charset="0"/>
              </a:rPr>
              <a:t>talking</a:t>
            </a:r>
            <a:r>
              <a:rPr lang="fr-FR" altLang="en-US" dirty="0" smtClean="0">
                <a:latin typeface="Calibri" panose="020F0502020204030204" pitchFamily="34" charset="0"/>
              </a:rPr>
              <a:t> points for </a:t>
            </a:r>
            <a:r>
              <a:rPr lang="fr-FR" altLang="en-US" dirty="0" err="1" smtClean="0">
                <a:latin typeface="Calibri" panose="020F0502020204030204" pitchFamily="34" charset="0"/>
              </a:rPr>
              <a:t>why</a:t>
            </a:r>
            <a:r>
              <a:rPr lang="fr-FR" altLang="en-US" dirty="0" smtClean="0">
                <a:latin typeface="Calibri" panose="020F0502020204030204" pitchFamily="34" charset="0"/>
              </a:rPr>
              <a:t> </a:t>
            </a:r>
            <a:r>
              <a:rPr lang="fr-FR" altLang="en-US" dirty="0" err="1" smtClean="0">
                <a:latin typeface="Calibri" panose="020F0502020204030204" pitchFamily="34" charset="0"/>
              </a:rPr>
              <a:t>we’re</a:t>
            </a:r>
            <a:r>
              <a:rPr lang="fr-FR" altLang="en-US" dirty="0" smtClean="0">
                <a:latin typeface="Calibri" panose="020F0502020204030204" pitchFamily="34" charset="0"/>
              </a:rPr>
              <a:t> </a:t>
            </a:r>
            <a:r>
              <a:rPr lang="fr-FR" altLang="en-US" dirty="0" err="1" smtClean="0">
                <a:latin typeface="Calibri" panose="020F0502020204030204" pitchFamily="34" charset="0"/>
              </a:rPr>
              <a:t>doing</a:t>
            </a:r>
            <a:r>
              <a:rPr lang="fr-FR" altLang="en-US" dirty="0" smtClean="0">
                <a:latin typeface="Calibri" panose="020F0502020204030204" pitchFamily="34" charset="0"/>
              </a:rPr>
              <a:t> </a:t>
            </a:r>
            <a:r>
              <a:rPr lang="fr-FR" altLang="en-US" dirty="0" err="1" smtClean="0">
                <a:latin typeface="Calibri" panose="020F0502020204030204" pitchFamily="34" charset="0"/>
              </a:rPr>
              <a:t>this</a:t>
            </a:r>
            <a:r>
              <a:rPr lang="fr-FR" altLang="en-US" dirty="0" smtClean="0">
                <a:latin typeface="Calibri" panose="020F0502020204030204" pitchFamily="34" charset="0"/>
              </a:rPr>
              <a:t> </a:t>
            </a:r>
            <a:r>
              <a:rPr lang="fr-FR" altLang="en-US" dirty="0" smtClean="0">
                <a:latin typeface="Calibri" panose="020F0502020204030204" pitchFamily="34" charset="0"/>
                <a:sym typeface="Wingdings" panose="05000000000000000000" pitchFamily="2" charset="2"/>
              </a:rPr>
              <a:t></a:t>
            </a:r>
            <a:endParaRPr lang="fr-FR" altLang="en-US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798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6738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0740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Have a printed version of the protocol available for all participants</a:t>
            </a:r>
            <a:r>
              <a:rPr lang="en-US" baseline="0" dirty="0" smtClean="0"/>
              <a:t> to review</a:t>
            </a:r>
          </a:p>
          <a:p>
            <a:endParaRPr lang="en-US" baseline="0" dirty="0" smtClean="0"/>
          </a:p>
          <a:p>
            <a:r>
              <a:rPr lang="en-US" baseline="0" dirty="0" smtClean="0"/>
              <a:t>BRIEFLY go through the protocol and ask any questions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511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participants how many have</a:t>
            </a:r>
            <a:r>
              <a:rPr lang="en-US" baseline="0" dirty="0" smtClean="0"/>
              <a:t> used Kobo before, depending on the familiarity of the group with Kobo, explain what it is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6133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sure everyone has</a:t>
            </a:r>
            <a:r>
              <a:rPr lang="en-US" baseline="0" dirty="0" smtClean="0"/>
              <a:t> this exact screen displayed (might look slightly different on phones or tablets, this is the laptop version)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3151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There’s no need to ask</a:t>
            </a:r>
            <a:r>
              <a:rPr lang="en-US" baseline="0" dirty="0" smtClean="0"/>
              <a:t> every woman her age, interviewers can go based off of what they observe.</a:t>
            </a:r>
          </a:p>
          <a:p>
            <a:endParaRPr lang="en-US" baseline="0" dirty="0" smtClean="0"/>
          </a:p>
          <a:p>
            <a:r>
              <a:rPr lang="en-US" baseline="0" dirty="0" smtClean="0"/>
              <a:t>Reproductive age here is listed as 18 rather than 15 so that we don’t need parental consent for the survey.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62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82775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FFFF08-BA74-3E4E-B67B-CFCBDE5D9836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78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Master" Target="../slideMasters/slideMaster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Layouts/_rels/slideLayout4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Master" Target="../slideMasters/slideMaster3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3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3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3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117230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156308" y="149795"/>
            <a:ext cx="8824871" cy="1081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 descr="Save_the_Children_logo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532" y="303652"/>
            <a:ext cx="2017673" cy="41238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25148" y="866775"/>
            <a:ext cx="8075613" cy="1197787"/>
          </a:xfrm>
        </p:spPr>
        <p:txBody>
          <a:bodyPr anchor="t">
            <a:normAutofit/>
          </a:bodyPr>
          <a:lstStyle>
            <a:lvl1pPr>
              <a:lnSpc>
                <a:spcPct val="95000"/>
              </a:lnSpc>
              <a:defRPr sz="4800" b="0" i="0" cap="none">
                <a:latin typeface="Trade Gothic LT Com Cn" panose="020B0806040303020004" pitchFamily="34" charset="0"/>
                <a:cs typeface="Trade Gothic LT Com Cn" panose="020B0806040303020004" pitchFamily="34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0"/>
          </p:nvPr>
        </p:nvSpPr>
        <p:spPr>
          <a:xfrm>
            <a:off x="150813" y="2213627"/>
            <a:ext cx="8829675" cy="4494213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1"/>
          </p:nvPr>
        </p:nvSpPr>
        <p:spPr>
          <a:xfrm>
            <a:off x="7223650" y="344650"/>
            <a:ext cx="1581319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en-US" smtClean="0"/>
              <a:t>January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85668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171574"/>
            <a:ext cx="9144000" cy="5686426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147638" y="147638"/>
            <a:ext cx="8832850" cy="671036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ave_the_Children_logo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  <p:cxnSp>
        <p:nvCxnSpPr>
          <p:cNvPr id="13" name="Straight Connector 12"/>
          <p:cNvCxnSpPr/>
          <p:nvPr userDrawn="1"/>
        </p:nvCxnSpPr>
        <p:spPr>
          <a:xfrm flipH="1">
            <a:off x="2466405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 flipH="1">
            <a:off x="6390374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593893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9144000" cy="630713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 descr="Save_the_Children_logo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7593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910667" y="4233416"/>
            <a:ext cx="2253884" cy="625148"/>
          </a:xfrm>
        </p:spPr>
        <p:txBody>
          <a:bodyPr/>
          <a:lstStyle>
            <a:lvl1pPr>
              <a:defRPr>
                <a:solidFill>
                  <a:srgbClr val="222221"/>
                </a:solidFill>
                <a:latin typeface="Gill Sans Infant Std" pitchFamily="34" charset="0"/>
              </a:defRPr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683645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 descr="Thank_you_STC_logo_lockup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2617" y="2113411"/>
            <a:ext cx="4355592" cy="2023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9054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ave the Childre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 userDrawn="1"/>
        </p:nvSpPr>
        <p:spPr>
          <a:xfrm>
            <a:off x="1442676" y="2370672"/>
            <a:ext cx="6255472" cy="1583233"/>
          </a:xfrm>
          <a:prstGeom prst="roundRect">
            <a:avLst>
              <a:gd name="adj" fmla="val 8552"/>
            </a:avLst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lIns="0" tIns="0" rIns="0" bIns="0" rtlCol="0" anchor="ctr"/>
          <a:lstStyle/>
          <a:p>
            <a:pPr algn="ctr"/>
            <a:endParaRPr lang="en-US" sz="3200" b="1" i="0" dirty="0">
              <a:solidFill>
                <a:srgbClr val="222221"/>
              </a:solidFill>
              <a:latin typeface="TradeGothic LT CondEighteen"/>
              <a:cs typeface="TradeGothic LT CondEighteen"/>
            </a:endParaRPr>
          </a:p>
        </p:txBody>
      </p:sp>
      <p:pic>
        <p:nvPicPr>
          <p:cNvPr id="13" name="Picture 12" descr="Save_the_Children_logo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34139" y="2562159"/>
            <a:ext cx="5872546" cy="12002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658874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8390" y="350838"/>
            <a:ext cx="25384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0" y="1071485"/>
            <a:ext cx="9144000" cy="4722471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477046" y="5952696"/>
            <a:ext cx="8289132" cy="287974"/>
          </a:xfrm>
        </p:spPr>
        <p:txBody>
          <a:bodyPr anchor="ctr">
            <a:noAutofit/>
          </a:bodyPr>
          <a:lstStyle>
            <a:lvl1pPr marL="0" indent="0" algn="r">
              <a:buNone/>
              <a:defRPr sz="1800" spc="1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3789981"/>
            <a:ext cx="8308976" cy="1884910"/>
          </a:xfrm>
        </p:spPr>
        <p:txBody>
          <a:bodyPr anchor="b">
            <a:noAutofit/>
          </a:bodyPr>
          <a:lstStyle>
            <a:lvl1pPr algn="r">
              <a:lnSpc>
                <a:spcPct val="80000"/>
              </a:lnSpc>
              <a:defRPr sz="5400" b="1" cap="none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Slide Number Placeholder 2"/>
          <p:cNvSpPr>
            <a:spLocks noGrp="1"/>
          </p:cNvSpPr>
          <p:nvPr userDrawn="1"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7AB8B-6445-D949-A1B2-E42D3A952F56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5" name="Oval 14"/>
          <p:cNvSpPr/>
          <p:nvPr userDrawn="1"/>
        </p:nvSpPr>
        <p:spPr bwMode="auto">
          <a:xfrm>
            <a:off x="331791" y="6699251"/>
            <a:ext cx="217487" cy="219075"/>
          </a:xfrm>
          <a:prstGeom prst="ellipse">
            <a:avLst/>
          </a:prstGeom>
          <a:solidFill>
            <a:srgbClr val="00A1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 userDrawn="1"/>
        </p:nvSpPr>
        <p:spPr bwMode="auto">
          <a:xfrm>
            <a:off x="-295275" y="6353175"/>
            <a:ext cx="609600" cy="609600"/>
          </a:xfrm>
          <a:prstGeom prst="ellipse">
            <a:avLst/>
          </a:prstGeom>
          <a:solidFill>
            <a:srgbClr val="F382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 userDrawn="1"/>
        </p:nvSpPr>
        <p:spPr bwMode="auto">
          <a:xfrm>
            <a:off x="296863" y="5880100"/>
            <a:ext cx="863600" cy="863600"/>
          </a:xfrm>
          <a:prstGeom prst="ellipse">
            <a:avLst/>
          </a:prstGeom>
          <a:solidFill>
            <a:srgbClr val="EB21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srgbClr val="E30022"/>
              </a:solidFill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-104776" y="5897564"/>
            <a:ext cx="401639" cy="401637"/>
          </a:xfrm>
          <a:prstGeom prst="ellipse">
            <a:avLst/>
          </a:prstGeom>
          <a:solidFill>
            <a:srgbClr val="A324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 userDrawn="1"/>
        </p:nvSpPr>
        <p:spPr bwMode="auto">
          <a:xfrm>
            <a:off x="339727" y="565151"/>
            <a:ext cx="333375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 dirty="0">
                <a:solidFill>
                  <a:srgbClr val="EB212E"/>
                </a:solidFill>
                <a:cs typeface="Gill Sans MT" charset="0"/>
              </a:rPr>
              <a:t>Every day. In times of crisis. For our future.</a:t>
            </a:r>
          </a:p>
        </p:txBody>
      </p:sp>
    </p:spTree>
    <p:extLst>
      <p:ext uri="{BB962C8B-B14F-4D97-AF65-F5344CB8AC3E}">
        <p14:creationId xmlns:p14="http://schemas.microsoft.com/office/powerpoint/2010/main" val="20402588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1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88115"/>
            <a:ext cx="2133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73DB1-3925-164B-B490-8993FFD18E9A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17198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861679"/>
            <a:ext cx="4040188" cy="4264485"/>
          </a:xfrm>
        </p:spPr>
        <p:txBody>
          <a:bodyPr/>
          <a:lstStyle>
            <a:lvl1pPr>
              <a:buClr>
                <a:srgbClr val="EB212E"/>
              </a:buClr>
              <a:defRPr sz="2400"/>
            </a:lvl1pPr>
            <a:lvl2pPr>
              <a:defRPr sz="2000"/>
            </a:lvl2pPr>
            <a:lvl3pPr>
              <a:buClr>
                <a:srgbClr val="7491A4"/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61679"/>
            <a:ext cx="4041775" cy="4264485"/>
          </a:xfrm>
        </p:spPr>
        <p:txBody>
          <a:bodyPr/>
          <a:lstStyle>
            <a:lvl1pPr>
              <a:buClr>
                <a:srgbClr val="EB212E"/>
              </a:buClr>
              <a:defRPr sz="2400"/>
            </a:lvl1pPr>
            <a:lvl2pPr>
              <a:defRPr sz="2000"/>
            </a:lvl2pPr>
            <a:lvl3pPr>
              <a:buClr>
                <a:srgbClr val="7491A4"/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2BCCB-801B-8641-9EDB-7DD1300E31C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385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itle and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272059"/>
            <a:ext cx="4040188" cy="3854105"/>
          </a:xfrm>
        </p:spPr>
        <p:txBody>
          <a:bodyPr/>
          <a:lstStyle>
            <a:lvl1pPr>
              <a:buClr>
                <a:srgbClr val="EB212E"/>
              </a:buClr>
              <a:defRPr sz="2400"/>
            </a:lvl1pPr>
            <a:lvl2pPr>
              <a:defRPr sz="2000"/>
            </a:lvl2pPr>
            <a:lvl3pPr>
              <a:buClr>
                <a:srgbClr val="7491A4"/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72059"/>
            <a:ext cx="4041775" cy="3854105"/>
          </a:xfrm>
        </p:spPr>
        <p:txBody>
          <a:bodyPr/>
          <a:lstStyle>
            <a:lvl1pPr>
              <a:buClr>
                <a:srgbClr val="EB212E"/>
              </a:buClr>
              <a:defRPr sz="2400"/>
            </a:lvl1pPr>
            <a:lvl2pPr>
              <a:defRPr sz="2000"/>
            </a:lvl2pPr>
            <a:lvl3pPr>
              <a:buClr>
                <a:srgbClr val="7491A4"/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5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73038-F151-1A4F-A8A6-7896995A513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lnSpc>
                <a:spcPct val="80000"/>
              </a:lnSpc>
              <a:buNone/>
              <a:defRPr sz="2400" b="1">
                <a:solidFill>
                  <a:srgbClr val="749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lnSpc>
                <a:spcPct val="80000"/>
              </a:lnSpc>
              <a:buNone/>
              <a:defRPr sz="2400" b="1">
                <a:solidFill>
                  <a:srgbClr val="749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816245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choring Rule: 2 Column Title and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29819"/>
            <a:ext cx="4040188" cy="37963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2"/>
          </p:nvPr>
        </p:nvSpPr>
        <p:spPr>
          <a:xfrm>
            <a:off x="4649790" y="2329819"/>
            <a:ext cx="4040188" cy="37963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05116-9813-C84C-976C-BDC3941DA23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lnSpc>
                <a:spcPct val="80000"/>
              </a:lnSpc>
              <a:buNone/>
              <a:defRPr sz="2400" b="1">
                <a:solidFill>
                  <a:srgbClr val="749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lnSpc>
                <a:spcPct val="80000"/>
              </a:lnSpc>
              <a:buNone/>
              <a:defRPr sz="2400" b="1">
                <a:solidFill>
                  <a:srgbClr val="749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605794" y="1317625"/>
            <a:ext cx="1385887" cy="0"/>
          </a:xfrm>
          <a:prstGeom prst="line">
            <a:avLst/>
          </a:prstGeom>
          <a:ln w="101600" cap="rnd">
            <a:solidFill>
              <a:srgbClr val="7491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803143" y="1317625"/>
            <a:ext cx="1385887" cy="0"/>
          </a:xfrm>
          <a:prstGeom prst="line">
            <a:avLst/>
          </a:prstGeom>
          <a:ln w="101600" cap="rnd">
            <a:solidFill>
              <a:srgbClr val="7491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4764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4572000" y="0"/>
            <a:ext cx="4572000" cy="630713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70768" y="1171576"/>
            <a:ext cx="3243019" cy="1219798"/>
          </a:xfrm>
        </p:spPr>
        <p:txBody>
          <a:bodyPr anchor="t">
            <a:normAutofit/>
          </a:bodyPr>
          <a:lstStyle>
            <a:lvl1pPr algn="l">
              <a:lnSpc>
                <a:spcPct val="95000"/>
              </a:lnSpc>
              <a:defRPr sz="3200" b="0" i="0" cap="none">
                <a:solidFill>
                  <a:schemeClr val="bg1"/>
                </a:solidFill>
                <a:latin typeface="Trade Gothic LT Com Cn" panose="020B0806040303020004" pitchFamily="34" charset="0"/>
                <a:cs typeface="Trade Gothic LT Com Cn" panose="020B0806040303020004" pitchFamily="34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70767" y="2395663"/>
            <a:ext cx="3243020" cy="2684219"/>
          </a:xfrm>
        </p:spPr>
        <p:txBody>
          <a:bodyPr anchor="t">
            <a:normAutofit/>
          </a:bodyPr>
          <a:lstStyle>
            <a:lvl1pPr marL="0" indent="0">
              <a:buNone/>
              <a:defRPr sz="1800" b="0" i="0">
                <a:solidFill>
                  <a:srgbClr val="FFFFFF"/>
                </a:solidFill>
                <a:latin typeface="Gill Sans Infant Std"/>
                <a:cs typeface="Gill Sans Infant Std"/>
              </a:defRPr>
            </a:lvl1pPr>
            <a:lvl2pPr marL="0" indent="0">
              <a:buNone/>
              <a:defRPr sz="1800">
                <a:solidFill>
                  <a:schemeClr val="bg1"/>
                </a:solidFill>
              </a:defRPr>
            </a:lvl2pPr>
            <a:lvl3pPr marL="1588" indent="0">
              <a:buNone/>
              <a:defRPr sz="1800">
                <a:solidFill>
                  <a:srgbClr val="FFFFFF"/>
                </a:solidFill>
              </a:defRPr>
            </a:lvl3pPr>
            <a:lvl4pPr marL="0" indent="0">
              <a:buNone/>
              <a:defRPr sz="1800">
                <a:solidFill>
                  <a:srgbClr val="FFFFFF"/>
                </a:solidFill>
              </a:defRPr>
            </a:lvl4pPr>
            <a:lvl5pPr marL="0" indent="0">
              <a:buNone/>
              <a:defRPr sz="1800">
                <a:solidFill>
                  <a:srgbClr val="FFFFFF"/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8" name="Picture 7" descr="Save_the_Children_logo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2466405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6390374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52400" y="155738"/>
            <a:ext cx="5002416" cy="5985852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72115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Aligned 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 txBox="1">
            <a:spLocks/>
          </p:cNvSpPr>
          <p:nvPr userDrawn="1"/>
        </p:nvSpPr>
        <p:spPr>
          <a:xfrm>
            <a:off x="6553200" y="6488115"/>
            <a:ext cx="2133600" cy="1841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F57F808-DC1C-C54E-8EF7-53B7ECE4A44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29819"/>
            <a:ext cx="4040188" cy="37963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4CD4C-4A26-6A47-90BA-B7BA7365EA7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lnSpc>
                <a:spcPct val="80000"/>
              </a:lnSpc>
              <a:buNone/>
              <a:defRPr sz="2400" b="1">
                <a:solidFill>
                  <a:srgbClr val="749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649014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 Dialogue Bo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3"/>
          <p:cNvGrpSpPr>
            <a:grpSpLocks/>
          </p:cNvGrpSpPr>
          <p:nvPr userDrawn="1"/>
        </p:nvGrpSpPr>
        <p:grpSpPr bwMode="auto">
          <a:xfrm>
            <a:off x="4572000" y="2351088"/>
            <a:ext cx="4110040" cy="1985962"/>
            <a:chOff x="260147" y="787028"/>
            <a:chExt cx="4461943" cy="2156556"/>
          </a:xfrm>
        </p:grpSpPr>
        <p:grpSp>
          <p:nvGrpSpPr>
            <p:cNvPr id="22" name="Group 14"/>
            <p:cNvGrpSpPr>
              <a:grpSpLocks/>
            </p:cNvGrpSpPr>
            <p:nvPr userDrawn="1"/>
          </p:nvGrpSpPr>
          <p:grpSpPr bwMode="auto">
            <a:xfrm rot="-2700000">
              <a:off x="3221158" y="2563174"/>
              <a:ext cx="1325576" cy="380410"/>
              <a:chOff x="2222662" y="4415268"/>
              <a:chExt cx="1325576" cy="380410"/>
            </a:xfrm>
          </p:grpSpPr>
          <p:sp>
            <p:nvSpPr>
              <p:cNvPr id="29" name="Rounded Rectangle 28"/>
              <p:cNvSpPr/>
              <p:nvPr userDrawn="1"/>
            </p:nvSpPr>
            <p:spPr>
              <a:xfrm>
                <a:off x="2342921" y="4412744"/>
                <a:ext cx="1037500" cy="380975"/>
              </a:xfrm>
              <a:prstGeom prst="roundRect">
                <a:avLst/>
              </a:prstGeom>
              <a:solidFill>
                <a:srgbClr val="EB212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 userDrawn="1"/>
            </p:nvSpPr>
            <p:spPr>
              <a:xfrm>
                <a:off x="3166255" y="4412492"/>
                <a:ext cx="379153" cy="382698"/>
              </a:xfrm>
              <a:prstGeom prst="ellipse">
                <a:avLst/>
              </a:prstGeom>
              <a:solidFill>
                <a:srgbClr val="E3002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 userDrawn="1"/>
            </p:nvSpPr>
            <p:spPr>
              <a:xfrm>
                <a:off x="2221806" y="4411272"/>
                <a:ext cx="379153" cy="382698"/>
              </a:xfrm>
              <a:prstGeom prst="ellipse">
                <a:avLst/>
              </a:prstGeom>
              <a:solidFill>
                <a:srgbClr val="EB212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3" name="Group 15"/>
            <p:cNvGrpSpPr>
              <a:grpSpLocks/>
            </p:cNvGrpSpPr>
            <p:nvPr userDrawn="1"/>
          </p:nvGrpSpPr>
          <p:grpSpPr bwMode="auto">
            <a:xfrm>
              <a:off x="260147" y="787028"/>
              <a:ext cx="4461943" cy="1966931"/>
              <a:chOff x="260147" y="787028"/>
              <a:chExt cx="4461943" cy="1966931"/>
            </a:xfrm>
          </p:grpSpPr>
          <p:sp>
            <p:nvSpPr>
              <p:cNvPr id="25" name="Rounded Rectangle 24"/>
              <p:cNvSpPr/>
              <p:nvPr userDrawn="1"/>
            </p:nvSpPr>
            <p:spPr>
              <a:xfrm>
                <a:off x="985708" y="787028"/>
                <a:ext cx="3071139" cy="1966931"/>
              </a:xfrm>
              <a:prstGeom prst="roundRect">
                <a:avLst/>
              </a:prstGeom>
              <a:solidFill>
                <a:srgbClr val="EB212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2759111" y="790476"/>
                <a:ext cx="1962979" cy="1963483"/>
              </a:xfrm>
              <a:prstGeom prst="ellipse">
                <a:avLst/>
              </a:prstGeom>
              <a:solidFill>
                <a:srgbClr val="EB212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260147" y="790476"/>
                <a:ext cx="1962979" cy="1963483"/>
              </a:xfrm>
              <a:prstGeom prst="ellipse">
                <a:avLst/>
              </a:prstGeom>
              <a:solidFill>
                <a:srgbClr val="EB212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75478" y="2350721"/>
            <a:ext cx="3008313" cy="2064195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200" b="1">
                <a:solidFill>
                  <a:srgbClr val="EB212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Footer Placeholder 16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1" name="Slide Number Placeholder 17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B4BC2-3912-D940-9F1E-44F38562F73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5240339" y="2651125"/>
            <a:ext cx="2870200" cy="1187450"/>
          </a:xfrm>
        </p:spPr>
        <p:txBody>
          <a:bodyPr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l">
              <a:buNone/>
              <a:defRPr sz="1400"/>
            </a:lvl2pPr>
            <a:lvl3pPr marL="914400" indent="0" algn="l">
              <a:buNone/>
              <a:defRPr sz="1400"/>
            </a:lvl3pPr>
            <a:lvl4pPr marL="1371600" indent="0" algn="l">
              <a:buNone/>
              <a:defRPr sz="1400"/>
            </a:lvl4pPr>
            <a:lvl5pPr marL="1828800" indent="0" algn="l">
              <a:buNone/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12046785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ft Content with Cap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9191" y="1463945"/>
            <a:ext cx="4787608" cy="4662219"/>
          </a:xfrm>
        </p:spPr>
        <p:txBody>
          <a:bodyPr/>
          <a:lstStyle>
            <a:lvl1pPr>
              <a:buClr>
                <a:srgbClr val="EB212E"/>
              </a:buCl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926741"/>
            <a:ext cx="3008313" cy="31994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AC141-B1B6-4640-B52E-5FBF68EFE6B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2" y="1463946"/>
            <a:ext cx="3008313" cy="122468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200" b="1">
                <a:solidFill>
                  <a:srgbClr val="EB212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93094" y="1323975"/>
            <a:ext cx="1385887" cy="0"/>
          </a:xfrm>
          <a:prstGeom prst="line">
            <a:avLst/>
          </a:prstGeom>
          <a:ln w="101600" cap="rnd">
            <a:solidFill>
              <a:srgbClr val="EB212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4842239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rcle Smart Object with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200">
                <a:solidFill>
                  <a:srgbClr val="EB212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9F492-CDD1-9448-BE01-B1A4E6805F8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4" name="Diagram 73"/>
          <p:cNvGraphicFramePr/>
          <p:nvPr userDrawn="1">
            <p:extLst/>
          </p:nvPr>
        </p:nvGraphicFramePr>
        <p:xfrm>
          <a:off x="1509713" y="189855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299027395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Object Horizont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826244"/>
            <a:ext cx="8229600" cy="854421"/>
          </a:xfrm>
        </p:spPr>
        <p:txBody>
          <a:bodyPr>
            <a:normAutofit/>
          </a:bodyPr>
          <a:lstStyle>
            <a:lvl1pPr algn="ctr">
              <a:defRPr sz="3200">
                <a:solidFill>
                  <a:srgbClr val="EB212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3DB1-3925-164B-B490-8993FFD18E9A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graphicFrame>
        <p:nvGraphicFramePr>
          <p:cNvPr id="7" name="Diagram 6"/>
          <p:cNvGraphicFramePr/>
          <p:nvPr userDrawn="1">
            <p:extLst/>
          </p:nvPr>
        </p:nvGraphicFramePr>
        <p:xfrm>
          <a:off x="457200" y="1995634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93333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eft Picture R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3" y="1944309"/>
            <a:ext cx="3991943" cy="1387618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477045" y="3429003"/>
            <a:ext cx="3972099" cy="2042674"/>
          </a:xfrm>
        </p:spPr>
        <p:txBody>
          <a:bodyPr>
            <a:noAutofit/>
          </a:bodyPr>
          <a:lstStyle>
            <a:lvl1pPr marL="0" indent="0" algn="l">
              <a:buNone/>
              <a:defRPr sz="1400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822827" y="1608140"/>
            <a:ext cx="3863975" cy="3863975"/>
          </a:xfrm>
        </p:spPr>
        <p:txBody>
          <a:bodyPr rtlCol="0">
            <a:normAutofit/>
          </a:bodyPr>
          <a:lstStyle>
            <a:lvl1pPr>
              <a:buClr>
                <a:srgbClr val="EB212E"/>
              </a:buClr>
              <a:defRPr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CA2B8-44A3-D141-9EE5-554E7DCAEB0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347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Top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ADE97-E41A-F44C-A69B-12CD0F7871C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25435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Section 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E8D97-2B9B-554D-8D59-F65DEFA4D75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2"/>
          </p:nvPr>
        </p:nvSpPr>
        <p:spPr>
          <a:xfrm>
            <a:off x="457200" y="3491499"/>
            <a:ext cx="8229600" cy="804862"/>
          </a:xfrm>
        </p:spPr>
        <p:txBody>
          <a:bodyPr>
            <a:normAutofit/>
          </a:bodyPr>
          <a:lstStyle>
            <a:lvl1pPr marL="0" indent="0">
              <a:buNone/>
              <a:defRPr sz="2400" b="0" i="0" spc="50" normalizeH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894281"/>
            <a:ext cx="8229600" cy="566738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EB212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0026" y="2801409"/>
            <a:ext cx="1385887" cy="0"/>
          </a:xfrm>
          <a:prstGeom prst="line">
            <a:avLst/>
          </a:prstGeom>
          <a:ln w="101600" cap="rnd">
            <a:solidFill>
              <a:srgbClr val="EB212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lbernard\Desktop\2014_PPT_Template\Circle_Divider_Page_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2453" y="4592151"/>
            <a:ext cx="9484988" cy="111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350008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Section 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E8D97-2B9B-554D-8D59-F65DEFA4D75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2"/>
          </p:nvPr>
        </p:nvSpPr>
        <p:spPr>
          <a:xfrm>
            <a:off x="457200" y="3491499"/>
            <a:ext cx="8229600" cy="804862"/>
          </a:xfrm>
        </p:spPr>
        <p:txBody>
          <a:bodyPr>
            <a:normAutofit/>
          </a:bodyPr>
          <a:lstStyle>
            <a:lvl1pPr marL="0" indent="0">
              <a:buNone/>
              <a:defRPr sz="2400" b="0" i="0" spc="50" normalizeH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894281"/>
            <a:ext cx="8229600" cy="566738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EB212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0026" y="2801409"/>
            <a:ext cx="1385887" cy="0"/>
          </a:xfrm>
          <a:prstGeom prst="line">
            <a:avLst/>
          </a:prstGeom>
          <a:ln w="101600" cap="rnd">
            <a:solidFill>
              <a:srgbClr val="EB212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lbernard\Desktop\2014_PPT_Template\Circle_Divider_Page_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0024" y="4573101"/>
            <a:ext cx="9556752" cy="112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840640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ircle Section 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E8D97-2B9B-554D-8D59-F65DEFA4D75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2"/>
          </p:nvPr>
        </p:nvSpPr>
        <p:spPr>
          <a:xfrm>
            <a:off x="457200" y="3491499"/>
            <a:ext cx="8229600" cy="804862"/>
          </a:xfrm>
        </p:spPr>
        <p:txBody>
          <a:bodyPr>
            <a:normAutofit/>
          </a:bodyPr>
          <a:lstStyle>
            <a:lvl1pPr marL="0" indent="0">
              <a:buNone/>
              <a:defRPr sz="2400" b="0" i="0" spc="50" normalizeH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894281"/>
            <a:ext cx="8229600" cy="566738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EB212E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0026" y="2801409"/>
            <a:ext cx="1385887" cy="0"/>
          </a:xfrm>
          <a:prstGeom prst="line">
            <a:avLst/>
          </a:prstGeom>
          <a:ln w="101600" cap="rnd">
            <a:solidFill>
              <a:srgbClr val="EB212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lbernard\Desktop\2014_PPT_Template\Circle_Divider_Page_3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1450" y="4570561"/>
            <a:ext cx="9515475" cy="111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9451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 userDrawn="1"/>
        </p:nvSpPr>
        <p:spPr>
          <a:xfrm>
            <a:off x="0" y="0"/>
            <a:ext cx="9144000" cy="117230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 userDrawn="1"/>
        </p:nvSpPr>
        <p:spPr>
          <a:xfrm>
            <a:off x="156308" y="149795"/>
            <a:ext cx="8824871" cy="1081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763" y="310836"/>
            <a:ext cx="8282643" cy="1348102"/>
          </a:xfrm>
        </p:spPr>
        <p:txBody>
          <a:bodyPr anchor="t">
            <a:normAutofit/>
          </a:bodyPr>
          <a:lstStyle>
            <a:lvl1pPr algn="l">
              <a:lnSpc>
                <a:spcPct val="85000"/>
              </a:lnSpc>
              <a:defRPr sz="4800" b="0" i="0" cap="none">
                <a:solidFill>
                  <a:schemeClr val="tx1"/>
                </a:solidFill>
                <a:latin typeface="Trade Gothic LT Com Cn" panose="020B0806040303020004" pitchFamily="34" charset="0"/>
                <a:cs typeface="Trade Gothic LT Com Cn" panose="020B0806040303020004" pitchFamily="34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pic>
        <p:nvPicPr>
          <p:cNvPr id="8" name="Picture 7" descr="Save_the_Children_logo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  <p:cxnSp>
        <p:nvCxnSpPr>
          <p:cNvPr id="9" name="Straight Connector 8"/>
          <p:cNvCxnSpPr/>
          <p:nvPr userDrawn="1"/>
        </p:nvCxnSpPr>
        <p:spPr>
          <a:xfrm flipH="1">
            <a:off x="2466405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6390374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155738" y="2200274"/>
            <a:ext cx="8824750" cy="4106864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734842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Divider Slide">
    <p:bg>
      <p:bgPr>
        <a:solidFill>
          <a:srgbClr val="EB21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21562"/>
            <a:ext cx="8229600" cy="566738"/>
          </a:xfrm>
        </p:spPr>
        <p:txBody>
          <a:bodyPr anchor="b"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288300"/>
            <a:ext cx="8229600" cy="804862"/>
          </a:xfrm>
        </p:spPr>
        <p:txBody>
          <a:bodyPr>
            <a:normAutofit/>
          </a:bodyPr>
          <a:lstStyle>
            <a:lvl1pPr marL="0" indent="0">
              <a:buNone/>
              <a:defRPr sz="1600" b="0" i="0" spc="50" normalizeH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7CA885E-9AB9-F54B-BEED-E57C9A18DCC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Client Exit Interview Training, Somalia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3"/>
          <p:cNvPicPr>
            <a:picLocks noChangeAspect="1"/>
          </p:cNvPicPr>
          <p:nvPr userDrawn="1"/>
        </p:nvPicPr>
        <p:blipFill>
          <a:blip r:embed="rId2" cstate="screen">
            <a:lum bright="100000" contrast="-100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595315" y="2755900"/>
            <a:ext cx="1385887" cy="0"/>
          </a:xfrm>
          <a:prstGeom prst="line">
            <a:avLst/>
          </a:prstGeom>
          <a:ln w="101600" cap="rnd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206955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te Blue Divider Slide">
    <p:bg>
      <p:bgPr>
        <a:solidFill>
          <a:srgbClr val="7491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21562"/>
            <a:ext cx="8229600" cy="566738"/>
          </a:xfrm>
        </p:spPr>
        <p:txBody>
          <a:bodyPr anchor="b"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288300"/>
            <a:ext cx="8229600" cy="804862"/>
          </a:xfrm>
        </p:spPr>
        <p:txBody>
          <a:bodyPr>
            <a:normAutofit/>
          </a:bodyPr>
          <a:lstStyle>
            <a:lvl1pPr marL="0" indent="0">
              <a:buNone/>
              <a:defRPr sz="1600" b="0" i="0" spc="50" normalizeH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BF5CAC6-A37A-C642-A76B-387C024EFB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Client Exit Interview Training, Somalia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3"/>
          <p:cNvPicPr>
            <a:picLocks noChangeAspect="1"/>
          </p:cNvPicPr>
          <p:nvPr userDrawn="1"/>
        </p:nvPicPr>
        <p:blipFill>
          <a:blip r:embed="rId2" cstate="screen">
            <a:lum bright="100000" contrast="-100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595315" y="2755900"/>
            <a:ext cx="1385887" cy="0"/>
          </a:xfrm>
          <a:prstGeom prst="line">
            <a:avLst/>
          </a:prstGeom>
          <a:ln w="101600" cap="rnd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4028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lank Slide">
    <p:bg>
      <p:bgPr>
        <a:solidFill>
          <a:srgbClr val="EB21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 txBox="1">
            <a:spLocks/>
          </p:cNvSpPr>
          <p:nvPr userDrawn="1"/>
        </p:nvSpPr>
        <p:spPr>
          <a:xfrm>
            <a:off x="6553200" y="6488115"/>
            <a:ext cx="2133600" cy="1841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14207F0-F671-3D49-A402-C824F31CECA2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Client Exit Interview Training, Somalia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13"/>
          <p:cNvPicPr>
            <a:picLocks noChangeAspect="1"/>
          </p:cNvPicPr>
          <p:nvPr userDrawn="1"/>
        </p:nvPicPr>
        <p:blipFill>
          <a:blip r:embed="rId2" cstate="screen">
            <a:lum bright="100000" contrast="-100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104152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te Blue Blank Slide">
    <p:bg>
      <p:bgPr>
        <a:solidFill>
          <a:srgbClr val="7491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BF5CAC6-A37A-C642-A76B-387C024EFB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Client Exit Interview Training, Somalia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13"/>
          <p:cNvPicPr>
            <a:picLocks noChangeAspect="1"/>
          </p:cNvPicPr>
          <p:nvPr userDrawn="1"/>
        </p:nvPicPr>
        <p:blipFill>
          <a:blip r:embed="rId2" cstate="screen">
            <a:lum bright="100000" contrast="-100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6684445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6553200" y="6488115"/>
            <a:ext cx="2133600" cy="1841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F57F808-DC1C-C54E-8EF7-53B7ECE4A44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88115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64413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43381D-883D-4741-AA0C-0E29FB118DAE}" type="slidenum">
              <a:rPr lang="en-US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628128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2057400"/>
            <a:ext cx="34671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33900" y="2057400"/>
            <a:ext cx="3467100" cy="31543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1CBE7-893F-420E-B7D9-8A1940D30DC1}" type="slidenum">
              <a:rPr lang="en-US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793166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E5654E-87C8-4061-8A8E-982DB63D402E}" type="slidenum">
              <a:rPr lang="en-US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14369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Column_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82600" y="373653"/>
            <a:ext cx="8077200" cy="820147"/>
          </a:xfrm>
        </p:spPr>
        <p:txBody>
          <a:bodyPr>
            <a:noAutofit/>
          </a:bodyPr>
          <a:lstStyle>
            <a:lvl1pPr>
              <a:defRPr sz="3200">
                <a:solidFill>
                  <a:schemeClr val="tx1"/>
                </a:solidFill>
              </a:defRPr>
            </a:lvl1pPr>
            <a:extLst/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sz="quarter" idx="13"/>
          </p:nvPr>
        </p:nvSpPr>
        <p:spPr>
          <a:xfrm>
            <a:off x="495300" y="2621280"/>
            <a:ext cx="8064500" cy="3218688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8D9EB2"/>
              </a:buClr>
              <a:buSzPct val="40000"/>
              <a:buFont typeface="Wingdings"/>
              <a:buChar char=""/>
              <a:tabLst/>
              <a:defRPr lang="en-US" sz="14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>
              <a:buSzPct val="37000"/>
              <a:defRPr sz="1200"/>
            </a:lvl4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6"/>
          <p:cNvSpPr>
            <a:spLocks noGrp="1"/>
          </p:cNvSpPr>
          <p:nvPr>
            <p:ph type="body" sz="quarter" idx="11"/>
          </p:nvPr>
        </p:nvSpPr>
        <p:spPr>
          <a:xfrm>
            <a:off x="495300" y="1865376"/>
            <a:ext cx="8064500" cy="487680"/>
          </a:xfrm>
        </p:spPr>
        <p:txBody>
          <a:bodyPr/>
          <a:lstStyle>
            <a:lvl1pPr>
              <a:buNone/>
              <a:defRPr b="1" baseline="0">
                <a:solidFill>
                  <a:srgbClr val="D50B26"/>
                </a:solidFill>
              </a:defRPr>
            </a:lvl1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8670470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8390" y="350838"/>
            <a:ext cx="2538412" cy="495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Picture Placeholder 6"/>
          <p:cNvSpPr>
            <a:spLocks noGrp="1"/>
          </p:cNvSpPr>
          <p:nvPr>
            <p:ph type="pic" sz="quarter" idx="12"/>
          </p:nvPr>
        </p:nvSpPr>
        <p:spPr>
          <a:xfrm>
            <a:off x="0" y="1071485"/>
            <a:ext cx="9144000" cy="4722471"/>
          </a:xfrm>
          <a:solidFill>
            <a:schemeClr val="bg1">
              <a:lumMod val="85000"/>
            </a:schemeClr>
          </a:solidFill>
        </p:spPr>
        <p:txBody>
          <a:bodyPr rtlCol="0">
            <a:normAutofit/>
          </a:bodyPr>
          <a:lstStyle/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17" name="Text Placeholder 2"/>
          <p:cNvSpPr>
            <a:spLocks noGrp="1"/>
          </p:cNvSpPr>
          <p:nvPr>
            <p:ph type="body" idx="13"/>
          </p:nvPr>
        </p:nvSpPr>
        <p:spPr>
          <a:xfrm>
            <a:off x="477046" y="5952696"/>
            <a:ext cx="8289132" cy="287974"/>
          </a:xfrm>
        </p:spPr>
        <p:txBody>
          <a:bodyPr anchor="ctr">
            <a:noAutofit/>
          </a:bodyPr>
          <a:lstStyle>
            <a:lvl1pPr marL="0" indent="0" algn="r">
              <a:buNone/>
              <a:defRPr sz="1800" spc="1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Title 1"/>
          <p:cNvSpPr>
            <a:spLocks noGrp="1"/>
          </p:cNvSpPr>
          <p:nvPr>
            <p:ph type="title"/>
          </p:nvPr>
        </p:nvSpPr>
        <p:spPr>
          <a:xfrm>
            <a:off x="457200" y="3789981"/>
            <a:ext cx="8308976" cy="1884910"/>
          </a:xfrm>
        </p:spPr>
        <p:txBody>
          <a:bodyPr anchor="b">
            <a:noAutofit/>
          </a:bodyPr>
          <a:lstStyle>
            <a:lvl1pPr algn="r">
              <a:lnSpc>
                <a:spcPct val="80000"/>
              </a:lnSpc>
              <a:defRPr sz="5400" b="1" cap="none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Slide Number Placeholder 2"/>
          <p:cNvSpPr>
            <a:spLocks noGrp="1"/>
          </p:cNvSpPr>
          <p:nvPr userDrawn="1"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7AB8B-6445-D949-A1B2-E42D3A952F56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 userDrawn="1"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5" name="Oval 14"/>
          <p:cNvSpPr/>
          <p:nvPr userDrawn="1"/>
        </p:nvSpPr>
        <p:spPr bwMode="auto">
          <a:xfrm>
            <a:off x="331791" y="6699251"/>
            <a:ext cx="217487" cy="219075"/>
          </a:xfrm>
          <a:prstGeom prst="ellipse">
            <a:avLst/>
          </a:prstGeom>
          <a:solidFill>
            <a:srgbClr val="00A1C9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Oval 15"/>
          <p:cNvSpPr/>
          <p:nvPr userDrawn="1"/>
        </p:nvSpPr>
        <p:spPr bwMode="auto">
          <a:xfrm>
            <a:off x="-295275" y="6353175"/>
            <a:ext cx="609600" cy="609600"/>
          </a:xfrm>
          <a:prstGeom prst="ellipse">
            <a:avLst/>
          </a:prstGeom>
          <a:solidFill>
            <a:srgbClr val="F3823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Oval 17"/>
          <p:cNvSpPr/>
          <p:nvPr userDrawn="1"/>
        </p:nvSpPr>
        <p:spPr bwMode="auto">
          <a:xfrm>
            <a:off x="296863" y="5880100"/>
            <a:ext cx="863600" cy="863600"/>
          </a:xfrm>
          <a:prstGeom prst="ellipse">
            <a:avLst/>
          </a:prstGeom>
          <a:solidFill>
            <a:srgbClr val="EB212E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srgbClr val="E30022"/>
              </a:solidFill>
            </a:endParaRPr>
          </a:p>
        </p:txBody>
      </p:sp>
      <p:sp>
        <p:nvSpPr>
          <p:cNvPr id="19" name="Oval 18"/>
          <p:cNvSpPr/>
          <p:nvPr userDrawn="1"/>
        </p:nvSpPr>
        <p:spPr bwMode="auto">
          <a:xfrm>
            <a:off x="-104776" y="5897564"/>
            <a:ext cx="401639" cy="401637"/>
          </a:xfrm>
          <a:prstGeom prst="ellipse">
            <a:avLst/>
          </a:prstGeom>
          <a:solidFill>
            <a:srgbClr val="A3247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>
            <a:spLocks noChangeArrowheads="1"/>
          </p:cNvSpPr>
          <p:nvPr userDrawn="1"/>
        </p:nvSpPr>
        <p:spPr bwMode="auto">
          <a:xfrm>
            <a:off x="339727" y="565151"/>
            <a:ext cx="3333751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ill Sans MT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ill Sans MT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100" b="1" dirty="0" smtClean="0">
                <a:solidFill>
                  <a:srgbClr val="EB212E"/>
                </a:solidFill>
                <a:cs typeface="Gill Sans MT" charset="0"/>
              </a:rPr>
              <a:t>Every day. In times of crisis. For our future.</a:t>
            </a:r>
          </a:p>
        </p:txBody>
      </p:sp>
    </p:spTree>
    <p:extLst>
      <p:ext uri="{BB962C8B-B14F-4D97-AF65-F5344CB8AC3E}">
        <p14:creationId xmlns:p14="http://schemas.microsoft.com/office/powerpoint/2010/main" val="41758629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0"/>
            <a:ext cx="9144000" cy="117230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147638" y="1171574"/>
            <a:ext cx="8832850" cy="5135563"/>
          </a:xfrm>
          <a:prstGeom prst="rect">
            <a:avLst/>
          </a:prstGeom>
          <a:solidFill>
            <a:schemeClr val="bg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4634" y="202994"/>
            <a:ext cx="8282640" cy="787605"/>
          </a:xfrm>
        </p:spPr>
        <p:txBody>
          <a:bodyPr>
            <a:noAutofit/>
          </a:bodyPr>
          <a:lstStyle>
            <a:lvl1pPr>
              <a:defRPr sz="4800" b="0" i="0" cap="none">
                <a:solidFill>
                  <a:schemeClr val="bg1"/>
                </a:solidFill>
                <a:latin typeface="Trade Gothic LT Com Cn" panose="020B0806040303020004" pitchFamily="34" charset="0"/>
                <a:cs typeface="Trade Gothic LT Com Cn" panose="020B0806040303020004" pitchFamily="34" charset="0"/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147" y="1600200"/>
            <a:ext cx="8276127" cy="4547903"/>
          </a:xfrm>
        </p:spPr>
        <p:txBody>
          <a:bodyPr/>
          <a:lstStyle>
            <a:lvl1pPr>
              <a:defRPr b="0">
                <a:solidFill>
                  <a:schemeClr val="tx1"/>
                </a:solidFill>
              </a:defRPr>
            </a:lvl1pPr>
            <a:lvl2pPr marL="266700" indent="-266700">
              <a:buClr>
                <a:schemeClr val="tx2"/>
              </a:buClr>
              <a:buFont typeface="Arial"/>
              <a:buChar char="•"/>
              <a:defRPr sz="1800"/>
            </a:lvl2pPr>
            <a:lvl3pPr marL="266700" indent="-266700">
              <a:defRPr sz="1800"/>
            </a:lvl3pPr>
            <a:lvl4pPr marL="266700" indent="-266700">
              <a:buClr>
                <a:schemeClr val="tx2"/>
              </a:buClr>
              <a:buFont typeface="Arial"/>
              <a:buChar char="•"/>
              <a:defRPr sz="1800"/>
            </a:lvl4pPr>
            <a:lvl5pPr marL="266700" indent="-266700"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Save_the_Children_logo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 flipH="1">
            <a:off x="2466405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 flipH="1">
            <a:off x="6390374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693966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1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88115"/>
            <a:ext cx="2133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A73DB1-3925-164B-B490-8993FFD18E9A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1935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Connector 9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3"/>
          <p:cNvSpPr>
            <a:spLocks noGrp="1"/>
          </p:cNvSpPr>
          <p:nvPr>
            <p:ph sz="half" idx="2"/>
          </p:nvPr>
        </p:nvSpPr>
        <p:spPr>
          <a:xfrm>
            <a:off x="457202" y="1861679"/>
            <a:ext cx="4040188" cy="4264485"/>
          </a:xfrm>
        </p:spPr>
        <p:txBody>
          <a:bodyPr/>
          <a:lstStyle>
            <a:lvl1pPr>
              <a:buClr>
                <a:srgbClr val="EB212E"/>
              </a:buClr>
              <a:defRPr sz="2400"/>
            </a:lvl1pPr>
            <a:lvl2pPr>
              <a:defRPr sz="2000"/>
            </a:lvl2pPr>
            <a:lvl3pPr>
              <a:buClr>
                <a:srgbClr val="7491A4"/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61679"/>
            <a:ext cx="4041775" cy="4264485"/>
          </a:xfrm>
        </p:spPr>
        <p:txBody>
          <a:bodyPr/>
          <a:lstStyle>
            <a:lvl1pPr>
              <a:buClr>
                <a:srgbClr val="EB212E"/>
              </a:buClr>
              <a:defRPr sz="2400"/>
            </a:lvl1pPr>
            <a:lvl2pPr>
              <a:defRPr sz="2000"/>
            </a:lvl2pPr>
            <a:lvl3pPr>
              <a:buClr>
                <a:srgbClr val="7491A4"/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3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2BCCB-801B-8641-9EDB-7DD1300E31C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40643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lumn Title and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2" y="2272059"/>
            <a:ext cx="4040188" cy="3854105"/>
          </a:xfrm>
        </p:spPr>
        <p:txBody>
          <a:bodyPr/>
          <a:lstStyle>
            <a:lvl1pPr>
              <a:buClr>
                <a:srgbClr val="EB212E"/>
              </a:buClr>
              <a:defRPr sz="2400"/>
            </a:lvl1pPr>
            <a:lvl2pPr>
              <a:defRPr sz="2000"/>
            </a:lvl2pPr>
            <a:lvl3pPr>
              <a:buClr>
                <a:srgbClr val="7491A4"/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72059"/>
            <a:ext cx="4041775" cy="3854105"/>
          </a:xfrm>
        </p:spPr>
        <p:txBody>
          <a:bodyPr/>
          <a:lstStyle>
            <a:lvl1pPr>
              <a:buClr>
                <a:srgbClr val="EB212E"/>
              </a:buClr>
              <a:defRPr sz="2400"/>
            </a:lvl1pPr>
            <a:lvl2pPr>
              <a:defRPr sz="2000"/>
            </a:lvl2pPr>
            <a:lvl3pPr>
              <a:buClr>
                <a:srgbClr val="7491A4"/>
              </a:buCl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4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5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73038-F151-1A4F-A8A6-7896995A513C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lnSpc>
                <a:spcPct val="80000"/>
              </a:lnSpc>
              <a:buNone/>
              <a:defRPr sz="2400" b="1">
                <a:solidFill>
                  <a:srgbClr val="749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lnSpc>
                <a:spcPct val="80000"/>
              </a:lnSpc>
              <a:buNone/>
              <a:defRPr sz="2400" b="1">
                <a:solidFill>
                  <a:srgbClr val="749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71445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nchoring Rule: 2 Column Title and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29819"/>
            <a:ext cx="4040188" cy="37963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7" name="Text Placeholder 3"/>
          <p:cNvSpPr>
            <a:spLocks noGrp="1"/>
          </p:cNvSpPr>
          <p:nvPr>
            <p:ph type="body" sz="half" idx="12"/>
          </p:nvPr>
        </p:nvSpPr>
        <p:spPr>
          <a:xfrm>
            <a:off x="4649790" y="2329819"/>
            <a:ext cx="4040188" cy="37963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8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05116-9813-C84C-976C-BDC3941DA234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9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lnSpc>
                <a:spcPct val="80000"/>
              </a:lnSpc>
              <a:buNone/>
              <a:defRPr sz="2400" b="1">
                <a:solidFill>
                  <a:srgbClr val="749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2"/>
          </a:xfrm>
        </p:spPr>
        <p:txBody>
          <a:bodyPr anchor="b"/>
          <a:lstStyle>
            <a:lvl1pPr marL="0" indent="0">
              <a:lnSpc>
                <a:spcPct val="80000"/>
              </a:lnSpc>
              <a:buNone/>
              <a:defRPr sz="2400" b="1">
                <a:solidFill>
                  <a:srgbClr val="749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 userDrawn="1"/>
        </p:nvCxnSpPr>
        <p:spPr>
          <a:xfrm>
            <a:off x="605794" y="1317625"/>
            <a:ext cx="1385887" cy="0"/>
          </a:xfrm>
          <a:prstGeom prst="line">
            <a:avLst/>
          </a:prstGeom>
          <a:ln w="101600" cap="rnd">
            <a:solidFill>
              <a:srgbClr val="7491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4803143" y="1317625"/>
            <a:ext cx="1385887" cy="0"/>
          </a:xfrm>
          <a:prstGeom prst="line">
            <a:avLst/>
          </a:prstGeom>
          <a:ln w="101600" cap="rnd">
            <a:solidFill>
              <a:srgbClr val="7491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791288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Aligned 1 Colum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 txBox="1">
            <a:spLocks/>
          </p:cNvSpPr>
          <p:nvPr userDrawn="1"/>
        </p:nvSpPr>
        <p:spPr>
          <a:xfrm>
            <a:off x="6553200" y="6488115"/>
            <a:ext cx="2133600" cy="1841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F57F808-DC1C-C54E-8EF7-53B7ECE4A44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329819"/>
            <a:ext cx="4040188" cy="379634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44CD4C-4A26-6A47-90BA-B7BA7365EA7B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457202" y="1535113"/>
            <a:ext cx="4040188" cy="639762"/>
          </a:xfrm>
        </p:spPr>
        <p:txBody>
          <a:bodyPr anchor="b"/>
          <a:lstStyle>
            <a:lvl1pPr marL="0" indent="0">
              <a:lnSpc>
                <a:spcPct val="80000"/>
              </a:lnSpc>
              <a:buNone/>
              <a:defRPr sz="2400" b="1">
                <a:solidFill>
                  <a:srgbClr val="7491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61930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Column Dialogue Box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3"/>
          <p:cNvGrpSpPr>
            <a:grpSpLocks/>
          </p:cNvGrpSpPr>
          <p:nvPr userDrawn="1"/>
        </p:nvGrpSpPr>
        <p:grpSpPr bwMode="auto">
          <a:xfrm>
            <a:off x="4572000" y="2351088"/>
            <a:ext cx="4110040" cy="1985962"/>
            <a:chOff x="260147" y="787028"/>
            <a:chExt cx="4461943" cy="2156556"/>
          </a:xfrm>
        </p:grpSpPr>
        <p:grpSp>
          <p:nvGrpSpPr>
            <p:cNvPr id="22" name="Group 14"/>
            <p:cNvGrpSpPr>
              <a:grpSpLocks/>
            </p:cNvGrpSpPr>
            <p:nvPr userDrawn="1"/>
          </p:nvGrpSpPr>
          <p:grpSpPr bwMode="auto">
            <a:xfrm rot="-2700000">
              <a:off x="3221158" y="2563174"/>
              <a:ext cx="1325576" cy="380410"/>
              <a:chOff x="2222662" y="4415268"/>
              <a:chExt cx="1325576" cy="380410"/>
            </a:xfrm>
          </p:grpSpPr>
          <p:sp>
            <p:nvSpPr>
              <p:cNvPr id="29" name="Rounded Rectangle 28"/>
              <p:cNvSpPr/>
              <p:nvPr userDrawn="1"/>
            </p:nvSpPr>
            <p:spPr>
              <a:xfrm>
                <a:off x="2342921" y="4412744"/>
                <a:ext cx="1037500" cy="380975"/>
              </a:xfrm>
              <a:prstGeom prst="roundRect">
                <a:avLst/>
              </a:prstGeom>
              <a:solidFill>
                <a:srgbClr val="EB212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Oval 29"/>
              <p:cNvSpPr/>
              <p:nvPr userDrawn="1"/>
            </p:nvSpPr>
            <p:spPr>
              <a:xfrm>
                <a:off x="3166255" y="4412492"/>
                <a:ext cx="379153" cy="382698"/>
              </a:xfrm>
              <a:prstGeom prst="ellipse">
                <a:avLst/>
              </a:prstGeom>
              <a:solidFill>
                <a:srgbClr val="E30022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1" name="Oval 30"/>
              <p:cNvSpPr/>
              <p:nvPr userDrawn="1"/>
            </p:nvSpPr>
            <p:spPr>
              <a:xfrm>
                <a:off x="2221806" y="4411272"/>
                <a:ext cx="379153" cy="382698"/>
              </a:xfrm>
              <a:prstGeom prst="ellipse">
                <a:avLst/>
              </a:prstGeom>
              <a:solidFill>
                <a:srgbClr val="EB212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23" name="Group 15"/>
            <p:cNvGrpSpPr>
              <a:grpSpLocks/>
            </p:cNvGrpSpPr>
            <p:nvPr userDrawn="1"/>
          </p:nvGrpSpPr>
          <p:grpSpPr bwMode="auto">
            <a:xfrm>
              <a:off x="260147" y="787028"/>
              <a:ext cx="4461943" cy="1966931"/>
              <a:chOff x="260147" y="787028"/>
              <a:chExt cx="4461943" cy="1966931"/>
            </a:xfrm>
          </p:grpSpPr>
          <p:sp>
            <p:nvSpPr>
              <p:cNvPr id="25" name="Rounded Rectangle 24"/>
              <p:cNvSpPr/>
              <p:nvPr userDrawn="1"/>
            </p:nvSpPr>
            <p:spPr>
              <a:xfrm>
                <a:off x="985708" y="787028"/>
                <a:ext cx="3071139" cy="1966931"/>
              </a:xfrm>
              <a:prstGeom prst="roundRect">
                <a:avLst/>
              </a:prstGeom>
              <a:solidFill>
                <a:srgbClr val="EB212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6" name="Oval 25"/>
              <p:cNvSpPr/>
              <p:nvPr userDrawn="1"/>
            </p:nvSpPr>
            <p:spPr>
              <a:xfrm>
                <a:off x="2759111" y="790476"/>
                <a:ext cx="1962979" cy="1963483"/>
              </a:xfrm>
              <a:prstGeom prst="ellipse">
                <a:avLst/>
              </a:prstGeom>
              <a:solidFill>
                <a:srgbClr val="EB212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8" name="Oval 27"/>
              <p:cNvSpPr/>
              <p:nvPr userDrawn="1"/>
            </p:nvSpPr>
            <p:spPr>
              <a:xfrm>
                <a:off x="260147" y="790476"/>
                <a:ext cx="1962979" cy="1963483"/>
              </a:xfrm>
              <a:prstGeom prst="ellipse">
                <a:avLst/>
              </a:prstGeom>
              <a:solidFill>
                <a:srgbClr val="EB212E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32" name="Title 1"/>
          <p:cNvSpPr>
            <a:spLocks noGrp="1"/>
          </p:cNvSpPr>
          <p:nvPr>
            <p:ph type="title"/>
          </p:nvPr>
        </p:nvSpPr>
        <p:spPr>
          <a:xfrm>
            <a:off x="675478" y="2350721"/>
            <a:ext cx="3008313" cy="2064195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200" b="1">
                <a:solidFill>
                  <a:srgbClr val="EB212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2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Footer Placeholder 16"/>
          <p:cNvSpPr>
            <a:spLocks noGrp="1"/>
          </p:cNvSpPr>
          <p:nvPr userDrawn="1"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1" name="Slide Number Placeholder 17"/>
          <p:cNvSpPr>
            <a:spLocks noGrp="1"/>
          </p:cNvSpPr>
          <p:nvPr userDrawn="1"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4B4BC2-3912-D940-9F1E-44F38562F73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2"/>
          </p:nvPr>
        </p:nvSpPr>
        <p:spPr>
          <a:xfrm>
            <a:off x="5240339" y="2651125"/>
            <a:ext cx="2870200" cy="1187450"/>
          </a:xfrm>
        </p:spPr>
        <p:txBody>
          <a:bodyPr/>
          <a:lstStyle>
            <a:lvl1pPr marL="0" indent="0" algn="l">
              <a:buNone/>
              <a:defRPr sz="1600">
                <a:solidFill>
                  <a:schemeClr val="bg1"/>
                </a:solidFill>
              </a:defRPr>
            </a:lvl1pPr>
            <a:lvl2pPr marL="457200" indent="0" algn="l">
              <a:buNone/>
              <a:defRPr sz="1400"/>
            </a:lvl2pPr>
            <a:lvl3pPr marL="914400" indent="0" algn="l">
              <a:buNone/>
              <a:defRPr sz="1400"/>
            </a:lvl3pPr>
            <a:lvl4pPr marL="1371600" indent="0" algn="l">
              <a:buNone/>
              <a:defRPr sz="1400"/>
            </a:lvl4pPr>
            <a:lvl5pPr marL="1828800" indent="0" algn="l">
              <a:buNone/>
              <a:defRPr sz="14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56570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ft Content with Captio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14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99191" y="1463945"/>
            <a:ext cx="4787608" cy="4662219"/>
          </a:xfrm>
        </p:spPr>
        <p:txBody>
          <a:bodyPr/>
          <a:lstStyle>
            <a:lvl1pPr>
              <a:buClr>
                <a:srgbClr val="EB212E"/>
              </a:buCl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2926741"/>
            <a:ext cx="3008313" cy="319942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Footer Placeholder 16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4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BAC141-B1B6-4640-B52E-5FBF68EFE6BE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2" y="1463946"/>
            <a:ext cx="3008313" cy="1224689"/>
          </a:xfrm>
        </p:spPr>
        <p:txBody>
          <a:bodyPr anchor="t">
            <a:noAutofit/>
          </a:bodyPr>
          <a:lstStyle>
            <a:lvl1pPr algn="l">
              <a:lnSpc>
                <a:spcPct val="80000"/>
              </a:lnSpc>
              <a:defRPr sz="3200" b="1">
                <a:solidFill>
                  <a:srgbClr val="EB212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15" name="Straight Connector 14"/>
          <p:cNvCxnSpPr/>
          <p:nvPr userDrawn="1"/>
        </p:nvCxnSpPr>
        <p:spPr>
          <a:xfrm>
            <a:off x="593094" y="1323975"/>
            <a:ext cx="1385887" cy="0"/>
          </a:xfrm>
          <a:prstGeom prst="line">
            <a:avLst/>
          </a:prstGeom>
          <a:ln w="101600" cap="rnd">
            <a:solidFill>
              <a:srgbClr val="EB212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00964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rcle Smart Object with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3200">
                <a:solidFill>
                  <a:srgbClr val="EB212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59F492-CDD1-9448-BE01-B1A4E6805F88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74" name="Diagram 73"/>
          <p:cNvGraphicFramePr/>
          <p:nvPr userDrawn="1">
            <p:extLst/>
          </p:nvPr>
        </p:nvGraphicFramePr>
        <p:xfrm>
          <a:off x="1509713" y="1898559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66774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 Object Horizont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826244"/>
            <a:ext cx="8229600" cy="854421"/>
          </a:xfrm>
        </p:spPr>
        <p:txBody>
          <a:bodyPr>
            <a:normAutofit/>
          </a:bodyPr>
          <a:lstStyle>
            <a:lvl1pPr algn="ctr">
              <a:defRPr sz="3200">
                <a:solidFill>
                  <a:srgbClr val="EB212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A73DB1-3925-164B-B490-8993FFD18E9A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graphicFrame>
        <p:nvGraphicFramePr>
          <p:cNvPr id="7" name="Diagram 6"/>
          <p:cNvGraphicFramePr/>
          <p:nvPr userDrawn="1">
            <p:extLst/>
          </p:nvPr>
        </p:nvGraphicFramePr>
        <p:xfrm>
          <a:off x="457200" y="1995634"/>
          <a:ext cx="8229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00363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Left Picture Righ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3" y="1944309"/>
            <a:ext cx="3991943" cy="1387618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3"/>
          </p:nvPr>
        </p:nvSpPr>
        <p:spPr>
          <a:xfrm>
            <a:off x="477045" y="3429003"/>
            <a:ext cx="3972099" cy="2042674"/>
          </a:xfrm>
        </p:spPr>
        <p:txBody>
          <a:bodyPr>
            <a:noAutofit/>
          </a:bodyPr>
          <a:lstStyle>
            <a:lvl1pPr marL="0" indent="0" algn="l">
              <a:buNone/>
              <a:defRPr sz="1400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4822827" y="1608140"/>
            <a:ext cx="3863975" cy="3863975"/>
          </a:xfrm>
        </p:spPr>
        <p:txBody>
          <a:bodyPr rtlCol="0">
            <a:normAutofit/>
          </a:bodyPr>
          <a:lstStyle>
            <a:lvl1pPr>
              <a:buClr>
                <a:srgbClr val="EB212E"/>
              </a:buClr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3CA2B8-44A3-D141-9EE5-554E7DCAEB05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pic>
        <p:nvPicPr>
          <p:cNvPr id="10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013445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25286" y="705600"/>
            <a:ext cx="8282151" cy="363537"/>
          </a:xfrm>
        </p:spPr>
        <p:txBody>
          <a:bodyPr>
            <a:noAutofit/>
          </a:bodyPr>
          <a:lstStyle>
            <a:lvl1pPr>
              <a:defRPr sz="2500" b="0">
                <a:solidFill>
                  <a:srgbClr val="222221"/>
                </a:solidFill>
              </a:defRPr>
            </a:lvl1pPr>
            <a:lvl2pPr>
              <a:defRPr sz="2500"/>
            </a:lvl2pPr>
            <a:lvl3pPr marL="0" indent="0">
              <a:buNone/>
              <a:defRPr sz="2500"/>
            </a:lvl3pPr>
            <a:lvl4pPr marL="0" indent="0">
              <a:buNone/>
              <a:defRPr sz="2500"/>
            </a:lvl4pPr>
            <a:lvl5pPr marL="0" indent="0">
              <a:buNone/>
              <a:defRPr sz="2500"/>
            </a:lvl5pPr>
            <a:lvl6pPr marL="1588" indent="0">
              <a:buNone/>
              <a:defRPr sz="2500" b="0" i="0">
                <a:latin typeface="Gill Sans Infant MT"/>
                <a:cs typeface="Gill Sans Infant MT"/>
              </a:defRPr>
            </a:lvl6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6375072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Top 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BADE97-E41A-F44C-A69B-12CD0F7871CF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16636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Section Divider 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E8D97-2B9B-554D-8D59-F65DEFA4D75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2"/>
          </p:nvPr>
        </p:nvSpPr>
        <p:spPr>
          <a:xfrm>
            <a:off x="457200" y="3491499"/>
            <a:ext cx="8229600" cy="804862"/>
          </a:xfrm>
        </p:spPr>
        <p:txBody>
          <a:bodyPr>
            <a:normAutofit/>
          </a:bodyPr>
          <a:lstStyle>
            <a:lvl1pPr marL="0" indent="0">
              <a:buNone/>
              <a:defRPr sz="2400" b="0" i="0" spc="50" normalizeH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894281"/>
            <a:ext cx="8229600" cy="566738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EB212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0026" y="2801409"/>
            <a:ext cx="1385887" cy="0"/>
          </a:xfrm>
          <a:prstGeom prst="line">
            <a:avLst/>
          </a:prstGeom>
          <a:ln w="101600" cap="rnd">
            <a:solidFill>
              <a:srgbClr val="EB212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C:\Users\lbernard\Desktop\2014_PPT_Template\Circle_Divider_Page_2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2453" y="4592151"/>
            <a:ext cx="9484988" cy="1113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247047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ircle Section Divider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E8D97-2B9B-554D-8D59-F65DEFA4D75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2"/>
          </p:nvPr>
        </p:nvSpPr>
        <p:spPr>
          <a:xfrm>
            <a:off x="457200" y="3491499"/>
            <a:ext cx="8229600" cy="804862"/>
          </a:xfrm>
        </p:spPr>
        <p:txBody>
          <a:bodyPr>
            <a:normAutofit/>
          </a:bodyPr>
          <a:lstStyle>
            <a:lvl1pPr marL="0" indent="0">
              <a:buNone/>
              <a:defRPr sz="2400" b="0" i="0" spc="50" normalizeH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894281"/>
            <a:ext cx="8229600" cy="566738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EB212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0026" y="2801409"/>
            <a:ext cx="1385887" cy="0"/>
          </a:xfrm>
          <a:prstGeom prst="line">
            <a:avLst/>
          </a:prstGeom>
          <a:ln w="101600" cap="rnd">
            <a:solidFill>
              <a:srgbClr val="EB212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C:\Users\lbernard\Desktop\2014_PPT_Template\Circle_Divider_Page_1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00024" y="4573101"/>
            <a:ext cx="9556752" cy="1122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22141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ircle Section Divider 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DE8D97-2B9B-554D-8D59-F65DEFA4D757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2"/>
          </p:nvPr>
        </p:nvSpPr>
        <p:spPr>
          <a:xfrm>
            <a:off x="457200" y="3491499"/>
            <a:ext cx="8229600" cy="804862"/>
          </a:xfrm>
        </p:spPr>
        <p:txBody>
          <a:bodyPr>
            <a:normAutofit/>
          </a:bodyPr>
          <a:lstStyle>
            <a:lvl1pPr marL="0" indent="0">
              <a:buNone/>
              <a:defRPr sz="2400" b="0" i="0" spc="50" normalizeH="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457200" y="2894281"/>
            <a:ext cx="8229600" cy="566738"/>
          </a:xfrm>
        </p:spPr>
        <p:txBody>
          <a:bodyPr anchor="b">
            <a:normAutofit/>
          </a:bodyPr>
          <a:lstStyle>
            <a:lvl1pPr algn="l">
              <a:defRPr sz="3600" b="1">
                <a:solidFill>
                  <a:srgbClr val="EB212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610026" y="2801409"/>
            <a:ext cx="1385887" cy="0"/>
          </a:xfrm>
          <a:prstGeom prst="line">
            <a:avLst/>
          </a:prstGeom>
          <a:ln w="101600" cap="rnd">
            <a:solidFill>
              <a:srgbClr val="EB212E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74" name="Picture 2" descr="C:\Users\lbernard\Desktop\2014_PPT_Template\Circle_Divider_Page_3.pn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71450" y="4570561"/>
            <a:ext cx="9515475" cy="1117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940525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Divider Slide">
    <p:bg>
      <p:bgPr>
        <a:solidFill>
          <a:srgbClr val="EB21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21562"/>
            <a:ext cx="8229600" cy="566738"/>
          </a:xfrm>
        </p:spPr>
        <p:txBody>
          <a:bodyPr anchor="b"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288300"/>
            <a:ext cx="8229600" cy="804862"/>
          </a:xfrm>
        </p:spPr>
        <p:txBody>
          <a:bodyPr>
            <a:normAutofit/>
          </a:bodyPr>
          <a:lstStyle>
            <a:lvl1pPr marL="0" indent="0">
              <a:buNone/>
              <a:defRPr sz="1600" b="0" i="0" spc="50" normalizeH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67CA885E-9AB9-F54B-BEED-E57C9A18DCC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Client Exit Interview Training, Somalia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3"/>
          <p:cNvPicPr>
            <a:picLocks noChangeAspect="1"/>
          </p:cNvPicPr>
          <p:nvPr userDrawn="1"/>
        </p:nvPicPr>
        <p:blipFill>
          <a:blip r:embed="rId2" cstate="screen">
            <a:lum bright="100000" contrast="-100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595315" y="2755900"/>
            <a:ext cx="1385887" cy="0"/>
          </a:xfrm>
          <a:prstGeom prst="line">
            <a:avLst/>
          </a:prstGeom>
          <a:ln w="101600" cap="rnd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32766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te Blue Divider Slide">
    <p:bg>
      <p:bgPr>
        <a:solidFill>
          <a:srgbClr val="7491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721562"/>
            <a:ext cx="8229600" cy="566738"/>
          </a:xfrm>
        </p:spPr>
        <p:txBody>
          <a:bodyPr anchor="b">
            <a:normAutofit/>
          </a:bodyPr>
          <a:lstStyle>
            <a:lvl1pPr algn="l">
              <a:defRPr sz="2800" b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3288300"/>
            <a:ext cx="8229600" cy="804862"/>
          </a:xfrm>
        </p:spPr>
        <p:txBody>
          <a:bodyPr>
            <a:normAutofit/>
          </a:bodyPr>
          <a:lstStyle>
            <a:lvl1pPr marL="0" indent="0">
              <a:buNone/>
              <a:defRPr sz="1600" b="0" i="0" spc="50" normalizeH="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BF5CAC6-A37A-C642-A76B-387C024EFB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Client Exit Interview Training, Somalia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" name="Picture 13"/>
          <p:cNvPicPr>
            <a:picLocks noChangeAspect="1"/>
          </p:cNvPicPr>
          <p:nvPr userDrawn="1"/>
        </p:nvPicPr>
        <p:blipFill>
          <a:blip r:embed="rId2" cstate="screen">
            <a:lum bright="100000" contrast="-100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0" name="Straight Connector 9"/>
          <p:cNvCxnSpPr/>
          <p:nvPr userDrawn="1"/>
        </p:nvCxnSpPr>
        <p:spPr>
          <a:xfrm>
            <a:off x="595315" y="2755900"/>
            <a:ext cx="1385887" cy="0"/>
          </a:xfrm>
          <a:prstGeom prst="line">
            <a:avLst/>
          </a:prstGeom>
          <a:ln w="101600" cap="rnd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0771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 Blank Slide">
    <p:bg>
      <p:bgPr>
        <a:solidFill>
          <a:srgbClr val="EB212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2"/>
          <p:cNvSpPr txBox="1">
            <a:spLocks/>
          </p:cNvSpPr>
          <p:nvPr userDrawn="1"/>
        </p:nvSpPr>
        <p:spPr>
          <a:xfrm>
            <a:off x="6553200" y="6488115"/>
            <a:ext cx="2133600" cy="1841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F14207F0-F671-3D49-A402-C824F31CECA2}" type="slidenum">
              <a:rPr lang="en-US" smtClean="0">
                <a:solidFill>
                  <a:prstClr val="white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 smtClean="0">
                <a:solidFill>
                  <a:prstClr val="white"/>
                </a:solidFill>
              </a:rPr>
              <a:t>Client Exit Interview Training, Somalia</a:t>
            </a:r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13"/>
          <p:cNvPicPr>
            <a:picLocks noChangeAspect="1"/>
          </p:cNvPicPr>
          <p:nvPr userDrawn="1"/>
        </p:nvPicPr>
        <p:blipFill>
          <a:blip r:embed="rId2" cstate="screen">
            <a:lum bright="100000" contrast="-100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122828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te Blue Blank Slide">
    <p:bg>
      <p:bgPr>
        <a:solidFill>
          <a:srgbClr val="7491A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BF5CAC6-A37A-C642-A76B-387C024EFBFC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mtClean="0"/>
              <a:t>Client Exit Interview Training, Somalia</a:t>
            </a:r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1"/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6" name="Picture 13"/>
          <p:cNvPicPr>
            <a:picLocks noChangeAspect="1"/>
          </p:cNvPicPr>
          <p:nvPr userDrawn="1"/>
        </p:nvPicPr>
        <p:blipFill>
          <a:blip r:embed="rId2" cstate="screen">
            <a:lum bright="100000" contrast="-100000"/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7377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457200" y="6305550"/>
            <a:ext cx="8229600" cy="0"/>
          </a:xfrm>
          <a:prstGeom prst="line">
            <a:avLst/>
          </a:prstGeom>
          <a:ln w="6350" cmpd="sng">
            <a:solidFill>
              <a:schemeClr val="bg2">
                <a:lumMod val="75000"/>
              </a:schemeClr>
            </a:solidFill>
            <a:prstDash val="dot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3" y="6440490"/>
            <a:ext cx="118586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Slide Number Placeholder 2"/>
          <p:cNvSpPr txBox="1">
            <a:spLocks/>
          </p:cNvSpPr>
          <p:nvPr userDrawn="1"/>
        </p:nvSpPr>
        <p:spPr>
          <a:xfrm>
            <a:off x="6553200" y="6488115"/>
            <a:ext cx="2133600" cy="184150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r" defTabSz="457200" rtl="0" eaLnBrk="1" latinLnBrk="0" hangingPunct="1">
              <a:defRPr sz="800" kern="12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8F57F808-DC1C-C54E-8EF7-53B7ECE4A44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5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124200" y="6488115"/>
            <a:ext cx="2895600" cy="1841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6242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826C9A-44AB-4295-B09D-591DEA8EA500}" type="slidenum">
              <a:rPr lang="en-US" alt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0836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x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147" y="1600200"/>
            <a:ext cx="3997571" cy="4706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25286" y="705600"/>
            <a:ext cx="8282151" cy="363537"/>
          </a:xfrm>
        </p:spPr>
        <p:txBody>
          <a:bodyPr>
            <a:normAutofit/>
          </a:bodyPr>
          <a:lstStyle>
            <a:lvl1pPr>
              <a:defRPr sz="2500" b="0">
                <a:solidFill>
                  <a:srgbClr val="222221"/>
                </a:solidFill>
              </a:defRPr>
            </a:lvl1pPr>
            <a:lvl2pPr>
              <a:defRPr sz="2500"/>
            </a:lvl2pPr>
            <a:lvl3pPr marL="0" indent="0">
              <a:buNone/>
              <a:defRPr sz="2500"/>
            </a:lvl3pPr>
            <a:lvl4pPr marL="0" indent="0">
              <a:buNone/>
              <a:defRPr sz="2500"/>
            </a:lvl4pPr>
            <a:lvl5pPr marL="0" indent="0">
              <a:buNone/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4"/>
          </p:nvPr>
        </p:nvSpPr>
        <p:spPr>
          <a:xfrm>
            <a:off x="4709703" y="1600200"/>
            <a:ext cx="3997571" cy="47069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039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425286" y="705600"/>
            <a:ext cx="8282151" cy="363537"/>
          </a:xfrm>
        </p:spPr>
        <p:txBody>
          <a:bodyPr>
            <a:normAutofit/>
          </a:bodyPr>
          <a:lstStyle>
            <a:lvl1pPr>
              <a:defRPr sz="2500" b="0">
                <a:solidFill>
                  <a:srgbClr val="222221"/>
                </a:solidFill>
              </a:defRPr>
            </a:lvl1pPr>
            <a:lvl2pPr>
              <a:defRPr sz="2500"/>
            </a:lvl2pPr>
            <a:lvl3pPr marL="0" indent="0">
              <a:buNone/>
              <a:defRPr sz="2500"/>
            </a:lvl3pPr>
            <a:lvl4pPr marL="0" indent="0">
              <a:buNone/>
              <a:defRPr sz="2500"/>
            </a:lvl4pPr>
            <a:lvl5pPr marL="0" indent="0">
              <a:buNone/>
              <a:defRPr sz="25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762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345179" y="1081128"/>
            <a:ext cx="8458854" cy="182359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06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tement &amp;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345179" y="1081128"/>
            <a:ext cx="8458854" cy="182359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147637" y="147638"/>
            <a:ext cx="8837613" cy="6159500"/>
          </a:xfrm>
        </p:spPr>
        <p:txBody>
          <a:bodyPr/>
          <a:lstStyle/>
          <a:p>
            <a:r>
              <a:rPr lang="en-US" smtClean="0"/>
              <a:t>Click icon to add picture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3790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18" Type="http://schemas.openxmlformats.org/officeDocument/2006/relationships/slideLayout" Target="../slideLayouts/slideLayout32.xml"/><Relationship Id="rId3" Type="http://schemas.openxmlformats.org/officeDocument/2006/relationships/slideLayout" Target="../slideLayouts/slideLayout17.xml"/><Relationship Id="rId21" Type="http://schemas.openxmlformats.org/officeDocument/2006/relationships/slideLayout" Target="../slideLayouts/slideLayout35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17" Type="http://schemas.openxmlformats.org/officeDocument/2006/relationships/slideLayout" Target="../slideLayouts/slideLayout31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30.xml"/><Relationship Id="rId20" Type="http://schemas.openxmlformats.org/officeDocument/2006/relationships/slideLayout" Target="../slideLayouts/slideLayout34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2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9.xml"/><Relationship Id="rId23" Type="http://schemas.openxmlformats.org/officeDocument/2006/relationships/slideLayout" Target="../slideLayouts/slideLayout37.xml"/><Relationship Id="rId10" Type="http://schemas.openxmlformats.org/officeDocument/2006/relationships/slideLayout" Target="../slideLayouts/slideLayout24.xml"/><Relationship Id="rId19" Type="http://schemas.openxmlformats.org/officeDocument/2006/relationships/slideLayout" Target="../slideLayouts/slideLayout33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8.xml"/><Relationship Id="rId22" Type="http://schemas.openxmlformats.org/officeDocument/2006/relationships/slideLayout" Target="../slideLayouts/slideLayout3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slideLayout" Target="../slideLayouts/slideLayout51.xml"/><Relationship Id="rId18" Type="http://schemas.openxmlformats.org/officeDocument/2006/relationships/slideLayout" Target="../slideLayouts/slideLayout56.xml"/><Relationship Id="rId3" Type="http://schemas.openxmlformats.org/officeDocument/2006/relationships/slideLayout" Target="../slideLayouts/slideLayout41.xml"/><Relationship Id="rId21" Type="http://schemas.openxmlformats.org/officeDocument/2006/relationships/slideLayout" Target="../slideLayouts/slideLayout59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17" Type="http://schemas.openxmlformats.org/officeDocument/2006/relationships/slideLayout" Target="../slideLayouts/slideLayout55.xml"/><Relationship Id="rId2" Type="http://schemas.openxmlformats.org/officeDocument/2006/relationships/slideLayout" Target="../slideLayouts/slideLayout40.xml"/><Relationship Id="rId16" Type="http://schemas.openxmlformats.org/officeDocument/2006/relationships/slideLayout" Target="../slideLayouts/slideLayout54.xml"/><Relationship Id="rId20" Type="http://schemas.openxmlformats.org/officeDocument/2006/relationships/slideLayout" Target="../slideLayouts/slideLayout58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48.xml"/><Relationship Id="rId19" Type="http://schemas.openxmlformats.org/officeDocument/2006/relationships/slideLayout" Target="../slideLayouts/slideLayout57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slideLayout" Target="../slideLayouts/slideLayout52.xml"/><Relationship Id="rId2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172308"/>
          </a:xfrm>
          <a:prstGeom prst="rect">
            <a:avLst/>
          </a:prstGeom>
          <a:gradFill flip="none" rotWithShape="1">
            <a:gsLst>
              <a:gs pos="40000">
                <a:srgbClr val="FA0007"/>
              </a:gs>
              <a:gs pos="100000">
                <a:srgbClr val="761706"/>
              </a:gs>
            </a:gsLst>
            <a:lin ang="18900000" scaled="0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56308" y="149795"/>
            <a:ext cx="8824871" cy="108112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4634" y="202995"/>
            <a:ext cx="8282640" cy="506900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1147" y="1600200"/>
            <a:ext cx="8276127" cy="470693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48991" y="6441019"/>
            <a:ext cx="15813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latin typeface="Gill Sans Infant Std"/>
                <a:cs typeface="Gill Sans Infant Std"/>
              </a:defRPr>
            </a:lvl1pPr>
          </a:lstStyle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25022" y="6441019"/>
            <a:ext cx="382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latin typeface="Gill Sans Infant Std"/>
                <a:cs typeface="Gill Sans Infant Std"/>
              </a:defRPr>
            </a:lvl1pPr>
          </a:lstStyle>
          <a:p>
            <a:r>
              <a:rPr lang="en-US" smtClean="0"/>
              <a:t>Client Exit Interview Training, Somalia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30310" y="6441019"/>
            <a:ext cx="7737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latin typeface="Gill Sans Infant Std"/>
                <a:cs typeface="Gill Sans Infant Std"/>
              </a:defRPr>
            </a:lvl1pPr>
          </a:lstStyle>
          <a:p>
            <a:fld id="{C3FDE51E-0052-334C-A4B2-C567FE9F326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1" name="Picture 10" descr="Save_the_Children_logo.png"/>
          <p:cNvPicPr>
            <a:picLocks noChangeAspect="1"/>
          </p:cNvPicPr>
          <p:nvPr/>
        </p:nvPicPr>
        <p:blipFill>
          <a:blip r:embed="rId1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660" y="6425702"/>
            <a:ext cx="1861366" cy="380442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 flipH="1">
            <a:off x="2466405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6390374" y="6432215"/>
            <a:ext cx="6513" cy="365125"/>
          </a:xfrm>
          <a:prstGeom prst="line">
            <a:avLst/>
          </a:prstGeom>
          <a:ln w="12700"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Underscore_line.png"/>
          <p:cNvPicPr>
            <a:picLocks noChangeAspect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636" y="1124217"/>
            <a:ext cx="8305800" cy="57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7852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60" r:id="rId3"/>
    <p:sldLayoutId id="2147483661" r:id="rId4"/>
    <p:sldLayoutId id="2147483650" r:id="rId5"/>
    <p:sldLayoutId id="2147483662" r:id="rId6"/>
    <p:sldLayoutId id="2147483663" r:id="rId7"/>
    <p:sldLayoutId id="2147483655" r:id="rId8"/>
    <p:sldLayoutId id="2147483669" r:id="rId9"/>
    <p:sldLayoutId id="2147483670" r:id="rId10"/>
    <p:sldLayoutId id="2147483671" r:id="rId11"/>
    <p:sldLayoutId id="2147483672" r:id="rId12"/>
    <p:sldLayoutId id="2147483667" r:id="rId13"/>
    <p:sldLayoutId id="2147483673" r:id="rId14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2500" b="1" i="0" kern="1200">
          <a:solidFill>
            <a:schemeClr val="tx1"/>
          </a:solidFill>
          <a:latin typeface="Gill Sans Infant Std"/>
          <a:ea typeface="+mj-ea"/>
          <a:cs typeface="Gill Sans Infant Std"/>
        </a:defRPr>
      </a:lvl1pPr>
    </p:titleStyle>
    <p:bodyStyle>
      <a:lvl1pPr marL="0" indent="0" algn="l" defTabSz="457200" rtl="0" eaLnBrk="1" latinLnBrk="0" hangingPunct="1">
        <a:spcBef>
          <a:spcPts val="0"/>
        </a:spcBef>
        <a:spcAft>
          <a:spcPts val="600"/>
        </a:spcAft>
        <a:buFont typeface="Arial"/>
        <a:buNone/>
        <a:defRPr sz="1800" b="1" i="0" kern="1200">
          <a:solidFill>
            <a:schemeClr val="tx2"/>
          </a:solidFill>
          <a:latin typeface="Gill Sans Infant Std"/>
          <a:ea typeface="+mn-ea"/>
          <a:cs typeface="Gill Sans Infant Std"/>
        </a:defRPr>
      </a:lvl1pPr>
      <a:lvl2pPr marL="0" indent="0" algn="l" defTabSz="457200" rtl="0" eaLnBrk="1" latinLnBrk="0" hangingPunct="1">
        <a:spcBef>
          <a:spcPts val="0"/>
        </a:spcBef>
        <a:spcAft>
          <a:spcPts val="600"/>
        </a:spcAft>
        <a:buFont typeface="Arial"/>
        <a:buNone/>
        <a:defRPr sz="1500" b="0" i="0" kern="1200">
          <a:solidFill>
            <a:schemeClr val="tx1"/>
          </a:solidFill>
          <a:latin typeface="Gill Sans Infant Std"/>
          <a:ea typeface="+mn-ea"/>
          <a:cs typeface="Gill Sans Infant Std"/>
        </a:defRPr>
      </a:lvl2pPr>
      <a:lvl3pPr marL="266700" indent="-266700" algn="l" defTabSz="4572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/>
        <a:buChar char="•"/>
        <a:defRPr sz="1400" b="0" i="0" kern="1200">
          <a:solidFill>
            <a:schemeClr val="tx1"/>
          </a:solidFill>
          <a:latin typeface="Gill Sans Infant Std"/>
          <a:ea typeface="+mn-ea"/>
          <a:cs typeface="Gill Sans Infant Std"/>
        </a:defRPr>
      </a:lvl3pPr>
      <a:lvl4pPr marL="541338" indent="-274638" algn="l" defTabSz="457200" rtl="0" eaLnBrk="1" latinLnBrk="0" hangingPunct="1">
        <a:spcBef>
          <a:spcPts val="0"/>
        </a:spcBef>
        <a:spcAft>
          <a:spcPts val="600"/>
        </a:spcAft>
        <a:buFont typeface="Arial"/>
        <a:buChar char="–"/>
        <a:defRPr sz="1300" b="0" i="0" kern="1200">
          <a:solidFill>
            <a:schemeClr val="tx1"/>
          </a:solidFill>
          <a:latin typeface="Gill Sans Infant Std"/>
          <a:ea typeface="+mn-ea"/>
          <a:cs typeface="Gill Sans Infant Std"/>
        </a:defRPr>
      </a:lvl4pPr>
      <a:lvl5pPr marL="808038" indent="-266700" algn="l" defTabSz="457200" rtl="0" eaLnBrk="1" latinLnBrk="0" hangingPunct="1">
        <a:spcBef>
          <a:spcPts val="0"/>
        </a:spcBef>
        <a:spcAft>
          <a:spcPts val="600"/>
        </a:spcAft>
        <a:buClr>
          <a:schemeClr val="tx2"/>
        </a:buClr>
        <a:buFont typeface="Arial"/>
        <a:buChar char="•"/>
        <a:defRPr sz="1200" b="0" i="0" kern="1200">
          <a:solidFill>
            <a:schemeClr val="tx1"/>
          </a:solidFill>
          <a:latin typeface="Gill Sans Infant Std"/>
          <a:ea typeface="+mn-ea"/>
          <a:cs typeface="Gill Sans Infant Std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825500"/>
            <a:ext cx="82296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31975"/>
            <a:ext cx="8229600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8115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4BA07632-8215-9E48-99F4-F3CD5AC09B4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24200" y="6488115"/>
            <a:ext cx="2895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18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  <p:sldLayoutId id="2147483712" r:id="rId13"/>
    <p:sldLayoutId id="2147483713" r:id="rId14"/>
    <p:sldLayoutId id="2147483714" r:id="rId15"/>
    <p:sldLayoutId id="2147483715" r:id="rId16"/>
    <p:sldLayoutId id="2147483716" r:id="rId17"/>
    <p:sldLayoutId id="2147483717" r:id="rId18"/>
    <p:sldLayoutId id="2147483718" r:id="rId19"/>
    <p:sldLayoutId id="2147483719" r:id="rId20"/>
    <p:sldLayoutId id="2147483720" r:id="rId21"/>
    <p:sldLayoutId id="2147483721" r:id="rId22"/>
    <p:sldLayoutId id="2147483722" r:id="rId23"/>
    <p:sldLayoutId id="2147483723" r:id="rId24"/>
  </p:sldLayoutIdLst>
  <p:hf hdr="0"/>
  <p:txStyles>
    <p:titleStyle>
      <a:lvl1pPr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 kern="1200">
          <a:solidFill>
            <a:srgbClr val="EB212E"/>
          </a:solidFill>
          <a:latin typeface="Gill Sans MT"/>
          <a:ea typeface="ＭＳ Ｐゴシック" charset="0"/>
          <a:cs typeface="Gill Sans MT"/>
        </a:defRPr>
      </a:lvl1pPr>
      <a:lvl2pPr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2pPr>
      <a:lvl3pPr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3pPr>
      <a:lvl4pPr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4pPr>
      <a:lvl5pPr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5pPr>
      <a:lvl6pPr marL="457200"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6pPr>
      <a:lvl7pPr marL="914400"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7pPr>
      <a:lvl8pPr marL="1371600"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8pPr>
      <a:lvl9pPr marL="1828800"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EB212E"/>
        </a:buClr>
        <a:buFont typeface="Arial" charset="0"/>
        <a:buChar char="•"/>
        <a:defRPr sz="2400" kern="1200">
          <a:solidFill>
            <a:schemeClr val="tx1"/>
          </a:solidFill>
          <a:latin typeface="Gill Sans MT"/>
          <a:ea typeface="ＭＳ Ｐゴシック" charset="0"/>
          <a:cs typeface="Gill Sans MT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ill Sans MT"/>
          <a:ea typeface="ＭＳ Ｐゴシック" charset="0"/>
          <a:cs typeface="Gill Sans MT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491A4"/>
        </a:buClr>
        <a:buFont typeface="Arial" charset="0"/>
        <a:buChar char="•"/>
        <a:defRPr kern="1200">
          <a:solidFill>
            <a:schemeClr val="tx1"/>
          </a:solidFill>
          <a:latin typeface="Gill Sans MT"/>
          <a:ea typeface="ＭＳ Ｐゴシック" charset="0"/>
          <a:cs typeface="Gill Sans MT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Gill Sans MT"/>
          <a:ea typeface="ＭＳ Ｐゴシック" charset="0"/>
          <a:cs typeface="Gill Sans MT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Gill Sans MT"/>
          <a:ea typeface="ＭＳ Ｐゴシック" charset="0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825500"/>
            <a:ext cx="8229600" cy="85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831975"/>
            <a:ext cx="8229600" cy="429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88115"/>
            <a:ext cx="2133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fld id="{4BA07632-8215-9E48-99F4-F3CD5AC09B40}" type="slidenum">
              <a:rPr lang="en-US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124200" y="6488115"/>
            <a:ext cx="2895600" cy="184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800">
                <a:solidFill>
                  <a:schemeClr val="tx1">
                    <a:tint val="75000"/>
                  </a:schemeClr>
                </a:solidFill>
                <a:latin typeface="Arial"/>
                <a:ea typeface="+mn-ea"/>
                <a:cs typeface="Arial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9181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5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  <p:sldLayoutId id="2147483736" r:id="rId12"/>
    <p:sldLayoutId id="2147483737" r:id="rId13"/>
    <p:sldLayoutId id="2147483738" r:id="rId14"/>
    <p:sldLayoutId id="2147483739" r:id="rId15"/>
    <p:sldLayoutId id="2147483740" r:id="rId16"/>
    <p:sldLayoutId id="2147483741" r:id="rId17"/>
    <p:sldLayoutId id="2147483742" r:id="rId18"/>
    <p:sldLayoutId id="2147483743" r:id="rId19"/>
    <p:sldLayoutId id="2147483744" r:id="rId20"/>
    <p:sldLayoutId id="2147483745" r:id="rId21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 kern="1200">
          <a:solidFill>
            <a:srgbClr val="EB212E"/>
          </a:solidFill>
          <a:latin typeface="Gill Sans MT"/>
          <a:ea typeface="ＭＳ Ｐゴシック" charset="0"/>
          <a:cs typeface="Gill Sans MT"/>
        </a:defRPr>
      </a:lvl1pPr>
      <a:lvl2pPr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2pPr>
      <a:lvl3pPr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3pPr>
      <a:lvl4pPr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4pPr>
      <a:lvl5pPr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5pPr>
      <a:lvl6pPr marL="457200"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6pPr>
      <a:lvl7pPr marL="914400"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7pPr>
      <a:lvl8pPr marL="1371600"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8pPr>
      <a:lvl9pPr marL="1828800" algn="l" defTabSz="457200" rtl="0" eaLnBrk="1" fontAlgn="base" hangingPunct="1">
        <a:lnSpc>
          <a:spcPct val="80000"/>
        </a:lnSpc>
        <a:spcBef>
          <a:spcPct val="0"/>
        </a:spcBef>
        <a:spcAft>
          <a:spcPct val="0"/>
        </a:spcAft>
        <a:defRPr sz="3600" b="1">
          <a:solidFill>
            <a:schemeClr val="tx2"/>
          </a:solidFill>
          <a:latin typeface="Gill Sans MT" charset="0"/>
          <a:ea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Clr>
          <a:srgbClr val="EB212E"/>
        </a:buClr>
        <a:buFont typeface="Arial" charset="0"/>
        <a:buChar char="•"/>
        <a:defRPr sz="2400" kern="1200">
          <a:solidFill>
            <a:schemeClr val="tx1"/>
          </a:solidFill>
          <a:latin typeface="Gill Sans MT"/>
          <a:ea typeface="ＭＳ Ｐゴシック" charset="0"/>
          <a:cs typeface="Gill Sans MT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Gill Sans MT"/>
          <a:ea typeface="ＭＳ Ｐゴシック" charset="0"/>
          <a:cs typeface="Gill Sans MT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Clr>
          <a:srgbClr val="7491A4"/>
        </a:buClr>
        <a:buFont typeface="Arial" charset="0"/>
        <a:buChar char="•"/>
        <a:defRPr kern="1200">
          <a:solidFill>
            <a:schemeClr val="tx1"/>
          </a:solidFill>
          <a:latin typeface="Gill Sans MT"/>
          <a:ea typeface="ＭＳ Ｐゴシック" charset="0"/>
          <a:cs typeface="Gill Sans MT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chemeClr val="tx1"/>
          </a:solidFill>
          <a:latin typeface="Gill Sans MT"/>
          <a:ea typeface="ＭＳ Ｐゴシック" charset="0"/>
          <a:cs typeface="Gill Sans MT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600" kern="1200">
          <a:solidFill>
            <a:schemeClr val="tx1"/>
          </a:solidFill>
          <a:latin typeface="Gill Sans MT"/>
          <a:ea typeface="ＭＳ Ｐゴシック" charset="0"/>
          <a:cs typeface="Gill Sans MT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3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Conducting Client Exit Interviews</a:t>
            </a:r>
            <a:br>
              <a:rPr lang="en-US" dirty="0" smtClean="0"/>
            </a:br>
            <a:r>
              <a:rPr lang="en-US" sz="2200" dirty="0" smtClean="0"/>
              <a:t>For the Family Planning Program in </a:t>
            </a:r>
            <a:r>
              <a:rPr lang="en-US" sz="2200" dirty="0" err="1" smtClean="0"/>
              <a:t>Karkaar</a:t>
            </a:r>
            <a:r>
              <a:rPr lang="en-US" sz="2200" dirty="0" smtClean="0"/>
              <a:t> Region</a:t>
            </a:r>
            <a:endParaRPr lang="en-US" sz="2200" dirty="0"/>
          </a:p>
        </p:txBody>
      </p:sp>
      <p:pic>
        <p:nvPicPr>
          <p:cNvPr id="6" name="Picture Placeholder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90954" y="1905000"/>
            <a:ext cx="9144000" cy="4722471"/>
          </a:xfrm>
          <a:prstGeom prst="rect">
            <a:avLst/>
          </a:prstGeom>
        </p:spPr>
      </p:pic>
      <p:pic>
        <p:nvPicPr>
          <p:cNvPr id="8" name="Picture 7" descr="Red_circl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66800" y="1905000"/>
            <a:ext cx="4921834" cy="5017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1781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177650"/>
            <a:ext cx="8229600" cy="566738"/>
          </a:xfrm>
        </p:spPr>
        <p:txBody>
          <a:bodyPr>
            <a:noAutofit/>
          </a:bodyPr>
          <a:lstStyle/>
          <a:p>
            <a:r>
              <a:rPr lang="en-US" sz="4400" dirty="0" smtClean="0"/>
              <a:t>Conducting the CEI</a:t>
            </a:r>
            <a:endParaRPr lang="en-US" sz="4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>
              <a:defRPr/>
            </a:pPr>
            <a:r>
              <a:rPr lang="en-US" smtClean="0">
                <a:solidFill>
                  <a:srgbClr val="000000">
                    <a:tint val="75000"/>
                  </a:srgbClr>
                </a:solidFill>
              </a:rPr>
              <a:t>Client Exit Interview Training, Somalia</a:t>
            </a:r>
            <a:endParaRPr lang="en-US">
              <a:solidFill>
                <a:srgbClr val="000000">
                  <a:tint val="75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fld id="{D5DE8D97-2B9B-554D-8D59-F65DEFA4D757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10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854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Enrollment (Eligibility)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b="1" dirty="0" smtClean="0"/>
              <a:t>Eligibility Criteria</a:t>
            </a:r>
          </a:p>
          <a:p>
            <a:r>
              <a:rPr lang="en-US" sz="3600" dirty="0"/>
              <a:t>	</a:t>
            </a:r>
            <a:r>
              <a:rPr lang="en-US" sz="3600" dirty="0" smtClean="0"/>
              <a:t>Who can participate?</a:t>
            </a:r>
          </a:p>
          <a:p>
            <a:pPr marL="838200" lvl="4" indent="-571500"/>
            <a:r>
              <a:rPr lang="en-US" sz="3600" dirty="0" smtClean="0"/>
              <a:t>Women of reproductive age (18 – 49) who received a service (ANY service) at the facility that day.</a:t>
            </a:r>
          </a:p>
          <a:p>
            <a:pPr marL="838200" lvl="4" indent="-571500"/>
            <a:r>
              <a:rPr lang="en-US" sz="3600" dirty="0" smtClean="0"/>
              <a:t>Does NOT need to be a reproductive health service, can be ANY service.</a:t>
            </a:r>
          </a:p>
          <a:p>
            <a:pPr marL="838200" lvl="4" indent="-571500"/>
            <a:endParaRPr lang="en-US" sz="3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917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Enrollment (Recruitment)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1147" y="1502015"/>
            <a:ext cx="8276127" cy="4547903"/>
          </a:xfrm>
        </p:spPr>
        <p:txBody>
          <a:bodyPr/>
          <a:lstStyle/>
          <a:p>
            <a:pPr marL="7239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How do you identify women of reproductive age?</a:t>
            </a:r>
          </a:p>
          <a:p>
            <a:pPr marL="7239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How do you politely approach women who are exiting the facility to ask if they would like to participate in this survey?</a:t>
            </a:r>
          </a:p>
          <a:p>
            <a:pPr marL="723900" lvl="1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7239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What do you do if the woman refuses immediately?</a:t>
            </a:r>
          </a:p>
          <a:p>
            <a:pPr marL="723900" lvl="1" indent="-457200">
              <a:buFont typeface="Arial" panose="020B0604020202020204" pitchFamily="34" charset="0"/>
              <a:buChar char="•"/>
            </a:pPr>
            <a:endParaRPr lang="en-US" sz="2800" dirty="0" smtClean="0"/>
          </a:p>
          <a:p>
            <a:pPr marL="723900" lvl="1" indent="-457200">
              <a:buFont typeface="Arial" panose="020B0604020202020204" pitchFamily="34" charset="0"/>
              <a:buChar char="•"/>
            </a:pPr>
            <a:r>
              <a:rPr lang="en-US" sz="2800" dirty="0" smtClean="0"/>
              <a:t>In pairs, practice explaining the study to each other in order to recruit participants.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88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Enrollment (Consent)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b="1" dirty="0" smtClean="0"/>
              <a:t>Informed </a:t>
            </a:r>
            <a:r>
              <a:rPr lang="en-US" sz="2800" b="1" dirty="0"/>
              <a:t>Consent.</a:t>
            </a:r>
            <a:r>
              <a:rPr lang="en-US" sz="2800" dirty="0"/>
              <a:t> -- respect for persons requires that subjects, to the degree that they are capable, be given </a:t>
            </a:r>
            <a:r>
              <a:rPr lang="en-US" sz="2800" dirty="0" smtClean="0"/>
              <a:t>the complete information and opportunity </a:t>
            </a:r>
            <a:r>
              <a:rPr lang="en-US" sz="2800" dirty="0"/>
              <a:t>to </a:t>
            </a:r>
            <a:r>
              <a:rPr lang="en-US" sz="2800" dirty="0" smtClean="0"/>
              <a:t>choose what shall or shall not be required of them.</a:t>
            </a:r>
          </a:p>
          <a:p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48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Enrollment (Consent)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9447" y="1485220"/>
            <a:ext cx="8276127" cy="4547903"/>
          </a:xfrm>
        </p:spPr>
        <p:txBody>
          <a:bodyPr/>
          <a:lstStyle/>
          <a:p>
            <a:r>
              <a:rPr lang="en-US" sz="2800" dirty="0"/>
              <a:t>There are two parts to informed </a:t>
            </a:r>
            <a:r>
              <a:rPr lang="en-US" sz="2800" dirty="0" smtClean="0"/>
              <a:t>consent</a:t>
            </a:r>
            <a:r>
              <a:rPr lang="en-US" sz="2800" dirty="0"/>
              <a:t>:</a:t>
            </a:r>
          </a:p>
          <a:p>
            <a:pPr>
              <a:buClr>
                <a:schemeClr val="tx2"/>
              </a:buClr>
            </a:pPr>
            <a:endParaRPr lang="en-US" sz="2000" dirty="0"/>
          </a:p>
          <a:p>
            <a:pPr marL="342900" indent="-342900">
              <a:buClr>
                <a:schemeClr val="tx2"/>
              </a:buClr>
              <a:buFont typeface="+mj-lt"/>
              <a:buAutoNum type="arabicPeriod"/>
            </a:pPr>
            <a:r>
              <a:rPr lang="en-US" sz="2000" dirty="0"/>
              <a:t>First,  is </a:t>
            </a:r>
            <a:r>
              <a:rPr lang="en-US" sz="2000" b="1" u="sng" dirty="0"/>
              <a:t>the process </a:t>
            </a:r>
            <a:r>
              <a:rPr lang="en-US" sz="2000" dirty="0"/>
              <a:t>of providing information to prospective </a:t>
            </a:r>
            <a:r>
              <a:rPr lang="en-US" sz="2000" dirty="0" smtClean="0"/>
              <a:t>respondents. </a:t>
            </a:r>
          </a:p>
          <a:p>
            <a:pPr marL="342900" indent="-342900">
              <a:buClr>
                <a:schemeClr val="tx2"/>
              </a:buClr>
              <a:buFont typeface="+mj-lt"/>
              <a:buAutoNum type="arabicPeriod"/>
            </a:pPr>
            <a:r>
              <a:rPr lang="en-US" sz="2000" dirty="0" smtClean="0"/>
              <a:t>Second</a:t>
            </a:r>
            <a:r>
              <a:rPr lang="en-US" sz="2000" dirty="0"/>
              <a:t>,  is </a:t>
            </a:r>
            <a:r>
              <a:rPr lang="en-US" sz="2000" b="1" u="sng" dirty="0"/>
              <a:t>documentation</a:t>
            </a:r>
            <a:r>
              <a:rPr lang="en-US" sz="2000" dirty="0"/>
              <a:t> that the process took place and is a record of the subjects' agreement to take part in the study. 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14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9521" y="3535189"/>
            <a:ext cx="8030696" cy="2876951"/>
          </a:xfrm>
          <a:prstGeom prst="rect">
            <a:avLst/>
          </a:prstGeom>
        </p:spPr>
      </p:pic>
      <p:sp>
        <p:nvSpPr>
          <p:cNvPr id="8" name="Curved Left Arrow 7"/>
          <p:cNvSpPr/>
          <p:nvPr/>
        </p:nvSpPr>
        <p:spPr>
          <a:xfrm>
            <a:off x="8417171" y="2438400"/>
            <a:ext cx="758205" cy="2209800"/>
          </a:xfrm>
          <a:prstGeom prst="curvedLef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  <a:latin typeface="Gill Sans Infant Std"/>
              <a:cs typeface="Gill Sans Infant Std"/>
            </a:endParaRPr>
          </a:p>
        </p:txBody>
      </p:sp>
      <p:sp>
        <p:nvSpPr>
          <p:cNvPr id="9" name="Down Arrow 8"/>
          <p:cNvSpPr/>
          <p:nvPr/>
        </p:nvSpPr>
        <p:spPr>
          <a:xfrm>
            <a:off x="952500" y="3418662"/>
            <a:ext cx="381000" cy="2296337"/>
          </a:xfrm>
          <a:prstGeom prst="down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Gill Sans Infant Std"/>
              <a:cs typeface="Gill Sans Infant Std"/>
            </a:endParaRPr>
          </a:p>
        </p:txBody>
      </p:sp>
    </p:spTree>
    <p:extLst>
      <p:ext uri="{BB962C8B-B14F-4D97-AF65-F5344CB8AC3E}">
        <p14:creationId xmlns:p14="http://schemas.microsoft.com/office/powerpoint/2010/main" val="995549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3258" y="1295400"/>
            <a:ext cx="8410775" cy="5145619"/>
          </a:xfrm>
        </p:spPr>
        <p:txBody>
          <a:bodyPr/>
          <a:lstStyle/>
          <a:p>
            <a:r>
              <a:rPr lang="en-US" sz="3600" dirty="0" smtClean="0"/>
              <a:t>Best Practices:</a:t>
            </a:r>
          </a:p>
          <a:p>
            <a:pPr marL="571500" indent="-57150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Introduce yourself, explain the study</a:t>
            </a:r>
          </a:p>
          <a:p>
            <a:pPr marL="571500" indent="-57150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Read the consent form word-for-word (no paraphrasing!)</a:t>
            </a:r>
          </a:p>
          <a:p>
            <a:pPr marL="571500" indent="-57150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Allow time and welcome any questions</a:t>
            </a:r>
          </a:p>
          <a:p>
            <a:pPr marL="571500" indent="-57150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3600" dirty="0" smtClean="0"/>
              <a:t>Participation is VOLUNTARY and can end at any time.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15</a:t>
            </a:fld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Enrollment (Consent)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889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12057" y="143329"/>
            <a:ext cx="8229600" cy="855663"/>
          </a:xfrm>
        </p:spPr>
        <p:txBody>
          <a:bodyPr/>
          <a:lstStyle/>
          <a:p>
            <a:r>
              <a:rPr lang="en-US" dirty="0" smtClean="0"/>
              <a:t>Informed Consent - Quiz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057" y="1621288"/>
            <a:ext cx="8229600" cy="4169912"/>
          </a:xfrm>
        </p:spPr>
        <p:txBody>
          <a:bodyPr/>
          <a:lstStyle/>
          <a:p>
            <a:pPr marL="0" indent="0">
              <a:buNone/>
            </a:pPr>
            <a:r>
              <a:rPr lang="en-US" sz="2000" dirty="0" smtClean="0"/>
              <a:t>1</a:t>
            </a:r>
            <a:r>
              <a:rPr lang="en-US" sz="2000" dirty="0"/>
              <a:t>. Informed consent means that prospective participants understand and have consented to participate in a research </a:t>
            </a:r>
            <a:r>
              <a:rPr lang="en-US" sz="2000" dirty="0" smtClean="0"/>
              <a:t>study?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2. It is okay not to read the consent paper to participant if there no time?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3. Participant should be allowed to ask only one question before consent? 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4. It is okay for interviewer to sign for participant if she is a family/relative of study participant without reading consent form? </a:t>
            </a:r>
            <a:endParaRPr lang="en-US" sz="2000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A73DB1-3925-164B-B490-8993FFD18E9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 rot="20005060">
            <a:off x="5260905" y="1955508"/>
            <a:ext cx="11658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Gill Sans Infant Std"/>
                <a:cs typeface="Gill Sans Infant Std"/>
              </a:rPr>
              <a:t>TRUE</a:t>
            </a:r>
          </a:p>
        </p:txBody>
      </p:sp>
      <p:sp>
        <p:nvSpPr>
          <p:cNvPr id="6" name="TextBox 5"/>
          <p:cNvSpPr txBox="1"/>
          <p:nvPr/>
        </p:nvSpPr>
        <p:spPr>
          <a:xfrm rot="20005060">
            <a:off x="7447397" y="2862534"/>
            <a:ext cx="11658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Gill Sans Infant Std"/>
                <a:cs typeface="Gill Sans Infant Std"/>
              </a:rPr>
              <a:t>FALSE</a:t>
            </a:r>
          </a:p>
        </p:txBody>
      </p:sp>
      <p:sp>
        <p:nvSpPr>
          <p:cNvPr id="7" name="TextBox 6"/>
          <p:cNvSpPr txBox="1"/>
          <p:nvPr/>
        </p:nvSpPr>
        <p:spPr>
          <a:xfrm rot="20005060">
            <a:off x="7616272" y="3640957"/>
            <a:ext cx="11658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Gill Sans Infant Std"/>
                <a:cs typeface="Gill Sans Infant Std"/>
              </a:rPr>
              <a:t>FALSE</a:t>
            </a:r>
          </a:p>
        </p:txBody>
      </p:sp>
      <p:sp>
        <p:nvSpPr>
          <p:cNvPr id="8" name="TextBox 7"/>
          <p:cNvSpPr txBox="1"/>
          <p:nvPr/>
        </p:nvSpPr>
        <p:spPr>
          <a:xfrm rot="20005060">
            <a:off x="5327026" y="5011569"/>
            <a:ext cx="116582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latin typeface="Gill Sans Infant Std"/>
                <a:cs typeface="Gill Sans Infant Std"/>
              </a:rPr>
              <a:t>FALSE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689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Confidentiality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/>
              <a:t>Confidentiality pertains to the treatment of information that an individual has disclosed in a relationship of trust and with the expectation that it will </a:t>
            </a:r>
            <a:r>
              <a:rPr lang="en-US" sz="2800" u="sng" dirty="0"/>
              <a:t>not be </a:t>
            </a:r>
            <a:r>
              <a:rPr lang="en-US" sz="2800" u="sng" dirty="0" smtClean="0"/>
              <a:t>shared with others</a:t>
            </a:r>
            <a:r>
              <a:rPr lang="en-US" sz="2800" dirty="0"/>
              <a:t>, in ways that are </a:t>
            </a:r>
            <a:r>
              <a:rPr lang="en-US" sz="2800" u="sng" dirty="0"/>
              <a:t>inconsistent with the understanding of the original disclosure without permission.</a:t>
            </a:r>
          </a:p>
          <a:p>
            <a:endParaRPr lang="en-US" sz="2800" dirty="0" smtClean="0"/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084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Confidentiality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18</a:t>
            </a:fld>
            <a:endParaRPr lang="en-US"/>
          </a:p>
        </p:txBody>
      </p:sp>
      <p:sp>
        <p:nvSpPr>
          <p:cNvPr id="7" name="Rectangle 3"/>
          <p:cNvSpPr>
            <a:spLocks noGrp="1"/>
          </p:cNvSpPr>
          <p:nvPr>
            <p:ph idx="1"/>
          </p:nvPr>
        </p:nvSpPr>
        <p:spPr>
          <a:xfrm>
            <a:off x="299447" y="1295400"/>
            <a:ext cx="8276127" cy="4547903"/>
          </a:xfrm>
        </p:spPr>
        <p:txBody>
          <a:bodyPr/>
          <a:lstStyle/>
          <a:p>
            <a:pPr eaLnBrk="1" hangingPunct="1"/>
            <a:r>
              <a:rPr lang="en-US" altLang="en-US" sz="2800" dirty="0" smtClean="0"/>
              <a:t>Information is never shared outside the setting where it was obtained. </a:t>
            </a:r>
          </a:p>
          <a:p>
            <a:pPr eaLnBrk="1" hangingPunct="1"/>
            <a:endParaRPr lang="en-US" altLang="en-US" sz="2400" dirty="0" smtClean="0"/>
          </a:p>
          <a:p>
            <a:pPr eaLnBrk="1" hangingPunct="1"/>
            <a:r>
              <a:rPr lang="en-US" altLang="en-US" sz="2800" dirty="0" smtClean="0"/>
              <a:t>Participant confidentiality:</a:t>
            </a:r>
          </a:p>
          <a:p>
            <a:pPr lvl="1" eaLnBrk="1" hangingPunct="1"/>
            <a:r>
              <a:rPr lang="en-US" altLang="en-US" sz="2800" dirty="0" smtClean="0"/>
              <a:t>Names will not be collected or recorded</a:t>
            </a:r>
          </a:p>
          <a:p>
            <a:pPr lvl="1" eaLnBrk="1" hangingPunct="1"/>
            <a:r>
              <a:rPr lang="en-US" altLang="en-US" sz="2800" dirty="0" smtClean="0"/>
              <a:t>Participants’ responses will never be discussed</a:t>
            </a:r>
          </a:p>
          <a:p>
            <a:pPr lvl="1" eaLnBrk="1" hangingPunct="1"/>
            <a:endParaRPr lang="en-US" altLang="en-US" sz="2400" dirty="0" smtClean="0"/>
          </a:p>
          <a:p>
            <a:pPr eaLnBrk="1" hangingPunct="1"/>
            <a:r>
              <a:rPr lang="en-US" altLang="en-US" sz="2800" dirty="0" smtClean="0"/>
              <a:t>Questionnaire confidentiality:</a:t>
            </a:r>
          </a:p>
          <a:p>
            <a:pPr lvl="1" eaLnBrk="1" hangingPunct="1"/>
            <a:r>
              <a:rPr lang="en-US" altLang="en-US" sz="2800" dirty="0" smtClean="0"/>
              <a:t>All surveys are coded with a number that does not link to the respondent</a:t>
            </a:r>
          </a:p>
        </p:txBody>
      </p:sp>
    </p:spTree>
    <p:extLst>
      <p:ext uri="{BB962C8B-B14F-4D97-AF65-F5344CB8AC3E}">
        <p14:creationId xmlns:p14="http://schemas.microsoft.com/office/powerpoint/2010/main" val="40552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34" y="202994"/>
            <a:ext cx="8282640" cy="940005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Coding Surveys</a:t>
            </a:r>
            <a:endParaRPr lang="en-US" sz="4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19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idx="14"/>
          </p:nvPr>
        </p:nvSpPr>
        <p:spPr>
          <a:xfrm>
            <a:off x="4709703" y="1142999"/>
            <a:ext cx="3997571" cy="529802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</a:rPr>
              <a:t>Every respondent will be given a 3-digit code that corresponds to the facility where they were interviewed.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</a:rPr>
              <a:t>The codes can go in sequential order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</a:rPr>
              <a:t>Example: The first person interviewed at </a:t>
            </a:r>
            <a:r>
              <a:rPr lang="en-US" sz="2400" b="0" dirty="0" err="1" smtClean="0">
                <a:solidFill>
                  <a:schemeClr val="tx1"/>
                </a:solidFill>
              </a:rPr>
              <a:t>Sheerbi</a:t>
            </a:r>
            <a:r>
              <a:rPr lang="en-US" sz="2400" b="0" dirty="0" smtClean="0">
                <a:solidFill>
                  <a:schemeClr val="tx1"/>
                </a:solidFill>
              </a:rPr>
              <a:t> will be respondent # 501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0" dirty="0" smtClean="0">
                <a:solidFill>
                  <a:schemeClr val="tx1"/>
                </a:solidFill>
              </a:rPr>
              <a:t>Example: The 26</a:t>
            </a:r>
            <a:r>
              <a:rPr lang="en-US" sz="2400" b="0" baseline="30000" dirty="0" smtClean="0">
                <a:solidFill>
                  <a:schemeClr val="tx1"/>
                </a:solidFill>
              </a:rPr>
              <a:t>th</a:t>
            </a:r>
            <a:r>
              <a:rPr lang="en-US" sz="2400" b="0" dirty="0" smtClean="0">
                <a:solidFill>
                  <a:schemeClr val="tx1"/>
                </a:solidFill>
              </a:rPr>
              <a:t> person interviewed at Gardo will be respondent # 1026</a:t>
            </a:r>
            <a:endParaRPr lang="en-US" sz="2400" b="0" dirty="0">
              <a:solidFill>
                <a:schemeClr val="tx1"/>
              </a:solidFill>
            </a:endParaRPr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2779833"/>
              </p:ext>
            </p:extLst>
          </p:nvPr>
        </p:nvGraphicFramePr>
        <p:xfrm>
          <a:off x="269544" y="1143001"/>
          <a:ext cx="4343400" cy="5105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16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51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Facility Name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Facility Code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Gardo Hospital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10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Ga’an Libah Health Centre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Hingood health centre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err="1">
                          <a:effectLst/>
                        </a:rPr>
                        <a:t>Waaciye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</a:rPr>
                        <a:t>RHC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Shadha Health Centre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Sheerbi Health Centre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err="1">
                          <a:effectLst/>
                        </a:rPr>
                        <a:t>Banderbeyla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</a:rPr>
                        <a:t>RHC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err="1">
                          <a:effectLst/>
                        </a:rPr>
                        <a:t>Rako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</a:rPr>
                        <a:t>RHC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Dhuudo Health Centre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Hafun Health Centre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9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1324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Welcome &amp; Introductions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Protocol for Client Exit Interviews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Introduction to Kobo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Recruiting Participants &amp; Consent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Ensuring Privacy &amp; Confidentiality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The CEI Tool, in detail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Why Family Planning</a:t>
            </a:r>
          </a:p>
          <a:p>
            <a:pPr marL="457200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Q&amp;A</a:t>
            </a:r>
          </a:p>
          <a:p>
            <a:endParaRPr lang="en-US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992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4634" y="202994"/>
            <a:ext cx="8282640" cy="940005"/>
          </a:xfrm>
        </p:spPr>
        <p:txBody>
          <a:bodyPr>
            <a:normAutofit/>
          </a:bodyPr>
          <a:lstStyle/>
          <a:p>
            <a:r>
              <a:rPr lang="en-US" sz="3600" dirty="0" smtClean="0"/>
              <a:t>QUIZ: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20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idx="14"/>
          </p:nvPr>
        </p:nvSpPr>
        <p:spPr>
          <a:xfrm>
            <a:off x="4709703" y="1142999"/>
            <a:ext cx="4434297" cy="5164139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b="0" dirty="0" smtClean="0">
                <a:solidFill>
                  <a:schemeClr val="tx1"/>
                </a:solidFill>
              </a:rPr>
              <a:t>What’s the code for the 5</a:t>
            </a:r>
            <a:r>
              <a:rPr lang="en-US" sz="2800" b="0" baseline="30000" dirty="0" smtClean="0">
                <a:solidFill>
                  <a:schemeClr val="tx1"/>
                </a:solidFill>
              </a:rPr>
              <a:t>th</a:t>
            </a:r>
            <a:r>
              <a:rPr lang="en-US" sz="2800" b="0" dirty="0" smtClean="0">
                <a:solidFill>
                  <a:schemeClr val="tx1"/>
                </a:solidFill>
              </a:rPr>
              <a:t> participant at </a:t>
            </a:r>
            <a:r>
              <a:rPr lang="en-US" sz="2800" b="0" dirty="0" err="1" smtClean="0">
                <a:solidFill>
                  <a:schemeClr val="tx1"/>
                </a:solidFill>
              </a:rPr>
              <a:t>Waaciye</a:t>
            </a:r>
            <a:r>
              <a:rPr lang="en-US" sz="2800" b="0" dirty="0" smtClean="0">
                <a:solidFill>
                  <a:schemeClr val="tx1"/>
                </a:solidFill>
              </a:rPr>
              <a:t> facility?</a:t>
            </a:r>
          </a:p>
          <a:p>
            <a:pPr marL="514350" indent="-514350">
              <a:buFont typeface="+mj-lt"/>
              <a:buAutoNum type="arabicPeriod"/>
            </a:pPr>
            <a:endParaRPr lang="en-US" sz="2800" b="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0" dirty="0" smtClean="0">
                <a:solidFill>
                  <a:schemeClr val="tx1"/>
                </a:solidFill>
              </a:rPr>
              <a:t>What’s the code for the 18</a:t>
            </a:r>
            <a:r>
              <a:rPr lang="en-US" sz="2800" b="0" baseline="30000" dirty="0" smtClean="0">
                <a:solidFill>
                  <a:schemeClr val="tx1"/>
                </a:solidFill>
              </a:rPr>
              <a:t>th</a:t>
            </a:r>
            <a:r>
              <a:rPr lang="en-US" sz="2800" b="0" dirty="0" smtClean="0">
                <a:solidFill>
                  <a:schemeClr val="tx1"/>
                </a:solidFill>
              </a:rPr>
              <a:t> respondent at </a:t>
            </a:r>
            <a:r>
              <a:rPr lang="en-US" sz="2800" b="0" dirty="0" err="1" smtClean="0">
                <a:solidFill>
                  <a:schemeClr val="tx1"/>
                </a:solidFill>
              </a:rPr>
              <a:t>Rako</a:t>
            </a:r>
            <a:r>
              <a:rPr lang="en-US" sz="2800" b="0" dirty="0" smtClean="0">
                <a:solidFill>
                  <a:schemeClr val="tx1"/>
                </a:solidFill>
              </a:rPr>
              <a:t> facility?</a:t>
            </a:r>
          </a:p>
          <a:p>
            <a:pPr marL="514350" indent="-514350">
              <a:buFont typeface="+mj-lt"/>
              <a:buAutoNum type="arabicPeriod"/>
            </a:pPr>
            <a:endParaRPr lang="en-US" sz="2800" b="0" dirty="0" smtClean="0">
              <a:solidFill>
                <a:schemeClr val="tx1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en-US" sz="2800" b="0" dirty="0" smtClean="0">
                <a:solidFill>
                  <a:schemeClr val="tx1"/>
                </a:solidFill>
              </a:rPr>
              <a:t>What’s the code for the 34</a:t>
            </a:r>
            <a:r>
              <a:rPr lang="en-US" sz="2800" b="0" baseline="30000" dirty="0" smtClean="0">
                <a:solidFill>
                  <a:schemeClr val="tx1"/>
                </a:solidFill>
              </a:rPr>
              <a:t>th</a:t>
            </a:r>
            <a:r>
              <a:rPr lang="en-US" sz="2800" b="0" dirty="0" smtClean="0">
                <a:solidFill>
                  <a:schemeClr val="tx1"/>
                </a:solidFill>
              </a:rPr>
              <a:t> respondent at </a:t>
            </a:r>
            <a:r>
              <a:rPr lang="en-US" sz="2800" b="0" dirty="0" err="1" smtClean="0">
                <a:solidFill>
                  <a:schemeClr val="tx1"/>
                </a:solidFill>
              </a:rPr>
              <a:t>Sheerbi</a:t>
            </a:r>
            <a:r>
              <a:rPr lang="en-US" sz="2800" b="0" dirty="0" smtClean="0">
                <a:solidFill>
                  <a:schemeClr val="tx1"/>
                </a:solidFill>
              </a:rPr>
              <a:t> Facility?</a:t>
            </a:r>
            <a:endParaRPr lang="en-US" sz="2800" b="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48991" y="2438400"/>
            <a:ext cx="17806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Gill Sans Infant Std"/>
                <a:cs typeface="Gill Sans Infant Std"/>
              </a:rPr>
              <a:t>305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491695" y="3944574"/>
            <a:ext cx="17806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Gill Sans Infant Std"/>
                <a:cs typeface="Gill Sans Infant Std"/>
              </a:rPr>
              <a:t>718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644095" y="6066302"/>
            <a:ext cx="1780609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4000" dirty="0" smtClean="0">
                <a:solidFill>
                  <a:schemeClr val="tx2">
                    <a:lumMod val="75000"/>
                  </a:schemeClr>
                </a:solidFill>
                <a:latin typeface="Gill Sans Infant Std"/>
                <a:cs typeface="Gill Sans Infant Std"/>
              </a:rPr>
              <a:t>534</a:t>
            </a:r>
          </a:p>
        </p:txBody>
      </p:sp>
      <p:graphicFrame>
        <p:nvGraphicFramePr>
          <p:cNvPr id="13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6881737"/>
              </p:ext>
            </p:extLst>
          </p:nvPr>
        </p:nvGraphicFramePr>
        <p:xfrm>
          <a:off x="270083" y="1203214"/>
          <a:ext cx="4343400" cy="510539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31638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701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815149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Facility Name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ctr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Facility Code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Gardo Hospital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 smtClean="0">
                          <a:effectLst/>
                        </a:rPr>
                        <a:t>10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Ga’an Libah Health Centre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1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Hingood health centre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2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err="1">
                          <a:effectLst/>
                        </a:rPr>
                        <a:t>Waaciye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</a:rPr>
                        <a:t>RHC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3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Shadha Health Centre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4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Sheerbi Health Centre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5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err="1">
                          <a:effectLst/>
                        </a:rPr>
                        <a:t>Banderbeyla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</a:rPr>
                        <a:t>RHC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6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 err="1">
                          <a:effectLst/>
                        </a:rPr>
                        <a:t>Rako</a:t>
                      </a:r>
                      <a:r>
                        <a:rPr lang="en-US" sz="2400" u="none" strike="noStrike" dirty="0">
                          <a:effectLst/>
                        </a:rPr>
                        <a:t> </a:t>
                      </a:r>
                      <a:r>
                        <a:rPr lang="en-US" sz="2400" u="none" strike="noStrike" dirty="0" smtClean="0">
                          <a:effectLst/>
                        </a:rPr>
                        <a:t>RHC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7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>
                          <a:effectLst/>
                        </a:rPr>
                        <a:t>Dhuudo Health Centre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>
                          <a:effectLst/>
                        </a:rPr>
                        <a:t>8</a:t>
                      </a:r>
                      <a:endParaRPr lang="en-US" sz="2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29025">
                <a:tc>
                  <a:txBody>
                    <a:bodyPr/>
                    <a:lstStyle/>
                    <a:p>
                      <a:pPr algn="l" fontAlgn="ctr"/>
                      <a:r>
                        <a:rPr lang="en-US" sz="2400" u="none" strike="noStrike" dirty="0">
                          <a:effectLst/>
                        </a:rPr>
                        <a:t>Hafun Health Centre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u="none" strike="noStrike" dirty="0">
                          <a:effectLst/>
                        </a:rPr>
                        <a:t>9</a:t>
                      </a:r>
                      <a:endParaRPr lang="en-US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63266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029" y="201386"/>
            <a:ext cx="8229600" cy="855663"/>
          </a:xfrm>
        </p:spPr>
        <p:txBody>
          <a:bodyPr/>
          <a:lstStyle/>
          <a:p>
            <a:r>
              <a:rPr lang="en-US" dirty="0"/>
              <a:t>Privacy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1940"/>
            <a:ext cx="8229600" cy="4294188"/>
          </a:xfrm>
        </p:spPr>
        <p:txBody>
          <a:bodyPr/>
          <a:lstStyle/>
          <a:p>
            <a:r>
              <a:rPr lang="en-US" sz="3200" dirty="0" smtClean="0"/>
              <a:t>Privacy </a:t>
            </a:r>
            <a:r>
              <a:rPr lang="en-US" sz="3200" dirty="0"/>
              <a:t>can be defined in terms of having control over the extent, timing, and circumstances of sharing </a:t>
            </a:r>
            <a:r>
              <a:rPr lang="en-US" sz="3200" dirty="0" smtClean="0"/>
              <a:t>information with </a:t>
            </a:r>
            <a:r>
              <a:rPr lang="en-US" sz="3200" dirty="0"/>
              <a:t>others</a:t>
            </a:r>
            <a:r>
              <a:rPr lang="en-US" sz="3200" dirty="0" smtClean="0"/>
              <a:t>.</a:t>
            </a:r>
          </a:p>
          <a:p>
            <a:endParaRPr lang="en-US" sz="3200" dirty="0"/>
          </a:p>
          <a:p>
            <a:r>
              <a:rPr lang="en-US" sz="3200" dirty="0" smtClean="0"/>
              <a:t>How will we ensure interviews are conducted in a private area at each facility?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A73DB1-3925-164B-B490-8993FFD18E9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287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Your </a:t>
            </a:r>
            <a:r>
              <a:rPr lang="en-GB" dirty="0"/>
              <a:t>Roles and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>
            <a:normAutofit/>
          </a:bodyPr>
          <a:lstStyle/>
          <a:p>
            <a:pPr marL="3175" lvl="0" indent="-3175">
              <a:spcAft>
                <a:spcPts val="1200"/>
              </a:spcAft>
              <a:buNone/>
            </a:pPr>
            <a:r>
              <a:rPr lang="en-GB" sz="2800" dirty="0" smtClean="0"/>
              <a:t>As </a:t>
            </a:r>
            <a:r>
              <a:rPr lang="en-GB" sz="2800" dirty="0"/>
              <a:t>an Interviewer,  your role is to implement the survey but </a:t>
            </a:r>
            <a:r>
              <a:rPr lang="en-GB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also have other responsibilities</a:t>
            </a:r>
            <a:r>
              <a:rPr lang="en-GB" sz="2800" dirty="0"/>
              <a:t>. </a:t>
            </a:r>
            <a:r>
              <a:rPr lang="en-GB" sz="2800" dirty="0">
                <a:solidFill>
                  <a:prstClr val="black"/>
                </a:solidFill>
              </a:rPr>
              <a:t> </a:t>
            </a:r>
          </a:p>
          <a:p>
            <a:pPr marL="512064" indent="-512064">
              <a:spcBef>
                <a:spcPts val="72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/>
            </a:pPr>
            <a:r>
              <a:rPr lang="en-GB" sz="2800" dirty="0"/>
              <a:t>Make sure the participant understands the purpose of the study and is providing informed consent. </a:t>
            </a:r>
          </a:p>
          <a:p>
            <a:pPr marL="512064" indent="-512064">
              <a:spcBef>
                <a:spcPts val="72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/>
            </a:pPr>
            <a:r>
              <a:rPr lang="en-GB" sz="2800" dirty="0"/>
              <a:t>Protect the confidentiality of participants.</a:t>
            </a:r>
            <a:endParaRPr lang="nl-NL" sz="2800" dirty="0"/>
          </a:p>
          <a:p>
            <a:pPr marL="512064" indent="-512064">
              <a:spcBef>
                <a:spcPts val="720"/>
              </a:spcBef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§"/>
              <a:defRPr/>
            </a:pPr>
            <a:r>
              <a:rPr lang="en-GB" sz="2800" dirty="0"/>
              <a:t>Create a comfortable environment for the interview.</a:t>
            </a:r>
          </a:p>
          <a:p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05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CEI Survey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600" dirty="0" smtClean="0"/>
              <a:t>We’re now going to review the details of the CEI Survey. For each question:</a:t>
            </a:r>
          </a:p>
          <a:p>
            <a:pPr marL="742950" indent="-742950">
              <a:buClr>
                <a:schemeClr val="tx2"/>
              </a:buClr>
              <a:buFont typeface="+mj-lt"/>
              <a:buAutoNum type="arabicPeriod"/>
            </a:pPr>
            <a:r>
              <a:rPr lang="en-US" sz="3600" dirty="0" smtClean="0"/>
              <a:t>Agree on interpretation of what the question is asking and how to explain it to the participant</a:t>
            </a:r>
          </a:p>
          <a:p>
            <a:pPr marL="742950" indent="-742950">
              <a:buClr>
                <a:schemeClr val="tx2"/>
              </a:buClr>
              <a:buFont typeface="+mj-lt"/>
              <a:buAutoNum type="arabicPeriod"/>
            </a:pPr>
            <a:r>
              <a:rPr lang="en-US" sz="3600" dirty="0" smtClean="0"/>
              <a:t>Agree on the interpretation of potential answer choices and how to select</a:t>
            </a:r>
            <a:endParaRPr lang="en-US" sz="3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804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24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28834" y="883304"/>
            <a:ext cx="6330111" cy="5414379"/>
          </a:xfrm>
          <a:prstGeom prst="rect">
            <a:avLst/>
          </a:prstGeom>
        </p:spPr>
      </p:pic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391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25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Information: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095" y="1731128"/>
            <a:ext cx="9017060" cy="264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483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26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0" y="1406261"/>
            <a:ext cx="2273028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latin typeface="Gill Sans Infant Std"/>
                <a:cs typeface="Gill Sans Infant Std"/>
              </a:rPr>
              <a:t>The respondent always has the option of “No Response” if she does not wish to answer the question!</a:t>
            </a:r>
          </a:p>
        </p:txBody>
      </p:sp>
      <p:sp>
        <p:nvSpPr>
          <p:cNvPr id="7" name="Right Arrow 6"/>
          <p:cNvSpPr/>
          <p:nvPr/>
        </p:nvSpPr>
        <p:spPr>
          <a:xfrm>
            <a:off x="424763" y="3991584"/>
            <a:ext cx="1632637" cy="580416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Gill Sans Infant Std"/>
              <a:cs typeface="Gill Sans Infant Std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6226" y="634947"/>
            <a:ext cx="6335009" cy="452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836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27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71635" y="326878"/>
            <a:ext cx="7031329" cy="5845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2573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28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8341" y="310836"/>
            <a:ext cx="6773360" cy="5861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04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29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>
            <a:off x="1319463" y="4586668"/>
            <a:ext cx="948336" cy="609600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Gill Sans Infant Std"/>
              <a:cs typeface="Gill Sans Infant St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631" y="2819400"/>
            <a:ext cx="1524000" cy="25853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latin typeface="Gill Sans Infant Std"/>
                <a:cs typeface="Gill Sans Infant Std"/>
              </a:rPr>
              <a:t>Filter Question – Survey will change based on answer here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5660" y="328243"/>
            <a:ext cx="6637008" cy="55391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9780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2400" y="381000"/>
            <a:ext cx="5257800" cy="5635166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761037" y="2391374"/>
            <a:ext cx="3243019" cy="1219798"/>
          </a:xfrm>
        </p:spPr>
        <p:txBody>
          <a:bodyPr>
            <a:normAutofit/>
          </a:bodyPr>
          <a:lstStyle/>
          <a:p>
            <a:r>
              <a:rPr lang="en-US" sz="4800" dirty="0" smtClean="0"/>
              <a:t>Introductions</a:t>
            </a:r>
            <a:endParaRPr lang="en-US" sz="4800" dirty="0"/>
          </a:p>
        </p:txBody>
      </p:sp>
      <p:pic>
        <p:nvPicPr>
          <p:cNvPr id="9" name="Picture 8" descr="Red_circle.png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2400" y="155963"/>
            <a:ext cx="4846320" cy="4940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528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30</a:t>
            </a:fld>
            <a:endParaRPr lang="en-US"/>
          </a:p>
        </p:txBody>
      </p:sp>
      <p:sp>
        <p:nvSpPr>
          <p:cNvPr id="7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</a:t>
            </a:r>
            <a:br>
              <a:rPr lang="en-US" dirty="0" smtClean="0"/>
            </a:b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Scenario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01136" y="1181378"/>
            <a:ext cx="5865740" cy="4910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904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31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</a:t>
            </a:r>
            <a:br>
              <a:rPr lang="en-US" dirty="0" smtClean="0"/>
            </a:br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Scenario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4363" y="3852867"/>
            <a:ext cx="2100259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latin typeface="Gill Sans Infant Std"/>
                <a:cs typeface="Gill Sans Infant Std"/>
              </a:rPr>
              <a:t>Free Response Question – Answer must be typed! (Final Q)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70092" y="1658938"/>
            <a:ext cx="1964530" cy="193899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dirty="0" smtClean="0">
                <a:latin typeface="Gill Sans Infant Std"/>
                <a:cs typeface="Gill Sans Infant Std"/>
              </a:rPr>
              <a:t>Before starting the surveys, be sure to know who the family planning contact person is at the facility for referrals!</a:t>
            </a:r>
          </a:p>
        </p:txBody>
      </p:sp>
      <p:sp>
        <p:nvSpPr>
          <p:cNvPr id="11" name="Right Arrow 10"/>
          <p:cNvSpPr/>
          <p:nvPr/>
        </p:nvSpPr>
        <p:spPr>
          <a:xfrm rot="1920456">
            <a:off x="1893805" y="1958256"/>
            <a:ext cx="1553230" cy="534402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Gill Sans Infant Std"/>
              <a:cs typeface="Gill Sans Infant Std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4622" y="2935347"/>
            <a:ext cx="7009378" cy="2977158"/>
          </a:xfrm>
          <a:prstGeom prst="rect">
            <a:avLst/>
          </a:prstGeom>
        </p:spPr>
      </p:pic>
      <p:sp>
        <p:nvSpPr>
          <p:cNvPr id="9" name="Right Arrow 8"/>
          <p:cNvSpPr/>
          <p:nvPr/>
        </p:nvSpPr>
        <p:spPr>
          <a:xfrm rot="18835862">
            <a:off x="1192710" y="5041488"/>
            <a:ext cx="2955418" cy="609895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Gill Sans Infant Std"/>
              <a:cs typeface="Gill Sans Infant Std"/>
            </a:endParaRPr>
          </a:p>
        </p:txBody>
      </p:sp>
    </p:spTree>
    <p:extLst>
      <p:ext uri="{BB962C8B-B14F-4D97-AF65-F5344CB8AC3E}">
        <p14:creationId xmlns:p14="http://schemas.microsoft.com/office/powerpoint/2010/main" val="144075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16359" y="4575717"/>
            <a:ext cx="2892104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800" dirty="0" smtClean="0">
                <a:latin typeface="Gill Sans Infant Std"/>
                <a:cs typeface="Gill Sans Infant Std"/>
              </a:rPr>
              <a:t>(Continues on to Q115 and survey is finished)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2421" y="984887"/>
            <a:ext cx="5982184" cy="4987892"/>
          </a:xfrm>
          <a:prstGeom prst="rect">
            <a:avLst/>
          </a:prstGeom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</a:t>
            </a:r>
            <a:br>
              <a:rPr lang="en-US" dirty="0" smtClean="0"/>
            </a:br>
            <a:r>
              <a:rPr lang="en-US" sz="4400" dirty="0" smtClean="0"/>
              <a:t>2</a:t>
            </a:r>
            <a:r>
              <a:rPr lang="en-US" sz="4400" baseline="30000" dirty="0" smtClean="0"/>
              <a:t>nd</a:t>
            </a:r>
            <a:r>
              <a:rPr lang="en-US" sz="4400" dirty="0" smtClean="0"/>
              <a:t> Scenario</a:t>
            </a:r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198532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33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1:</a:t>
            </a:r>
            <a:br>
              <a:rPr lang="en-US" dirty="0" smtClean="0"/>
            </a:br>
            <a:r>
              <a:rPr lang="en-US" sz="4000" dirty="0" smtClean="0"/>
              <a:t>3</a:t>
            </a:r>
            <a:r>
              <a:rPr lang="en-US" sz="4000" baseline="30000" dirty="0" smtClean="0"/>
              <a:t>rd</a:t>
            </a:r>
            <a:r>
              <a:rPr lang="en-US" sz="4000" dirty="0" smtClean="0"/>
              <a:t> Scenario</a:t>
            </a:r>
            <a:endParaRPr lang="en-US" sz="4000" dirty="0"/>
          </a:p>
        </p:txBody>
      </p:sp>
      <p:sp>
        <p:nvSpPr>
          <p:cNvPr id="8" name="Curved Right Arrow 7"/>
          <p:cNvSpPr/>
          <p:nvPr/>
        </p:nvSpPr>
        <p:spPr>
          <a:xfrm>
            <a:off x="592391" y="1553369"/>
            <a:ext cx="1663609" cy="4038600"/>
          </a:xfrm>
          <a:prstGeom prst="curved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  <a:latin typeface="Gill Sans Infant Std"/>
              <a:cs typeface="Gill Sans Infant Std"/>
            </a:endParaRPr>
          </a:p>
        </p:txBody>
      </p:sp>
      <p:sp>
        <p:nvSpPr>
          <p:cNvPr id="10" name="Title 4"/>
          <p:cNvSpPr txBox="1">
            <a:spLocks/>
          </p:cNvSpPr>
          <p:nvPr/>
        </p:nvSpPr>
        <p:spPr>
          <a:xfrm>
            <a:off x="683081" y="3127218"/>
            <a:ext cx="1857983" cy="1348102"/>
          </a:xfrm>
          <a:prstGeom prst="rect">
            <a:avLst/>
          </a:prstGeom>
        </p:spPr>
        <p:txBody>
          <a:bodyPr vert="horz" lIns="0" tIns="0" rIns="0" bIns="0" rtlCol="0" anchor="t">
            <a:normAutofit/>
          </a:bodyPr>
          <a:lstStyle>
            <a:lvl1pPr algn="l" defTabSz="4572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b="0" i="0" kern="1200" cap="none">
                <a:solidFill>
                  <a:schemeClr val="tx1"/>
                </a:solidFill>
                <a:latin typeface="Trade Gothic LT Com Cn" panose="020B0806040303020004" pitchFamily="34" charset="0"/>
                <a:ea typeface="+mj-ea"/>
                <a:cs typeface="Trade Gothic LT Com Cn" panose="020B0806040303020004" pitchFamily="34" charset="0"/>
              </a:defRPr>
            </a:lvl1pPr>
          </a:lstStyle>
          <a:p>
            <a:r>
              <a:rPr lang="en-US" dirty="0" smtClean="0"/>
              <a:t>Part 2!</a:t>
            </a:r>
            <a:endParaRPr lang="en-US" sz="4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9306" y="900534"/>
            <a:ext cx="6944694" cy="5344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66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34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</a:t>
            </a:r>
            <a:endParaRPr lang="en-US" dirty="0"/>
          </a:p>
        </p:txBody>
      </p:sp>
      <p:sp>
        <p:nvSpPr>
          <p:cNvPr id="8" name="Curved Right Arrow 7"/>
          <p:cNvSpPr/>
          <p:nvPr/>
        </p:nvSpPr>
        <p:spPr>
          <a:xfrm>
            <a:off x="1259907" y="1027820"/>
            <a:ext cx="914400" cy="2057400"/>
          </a:xfrm>
          <a:prstGeom prst="curved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  <a:latin typeface="Gill Sans Infant Std"/>
              <a:cs typeface="Gill Sans Infant St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70296" y="310836"/>
            <a:ext cx="6925642" cy="57539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7011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35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</a:t>
            </a:r>
            <a:endParaRPr lang="en-US" dirty="0"/>
          </a:p>
        </p:txBody>
      </p:sp>
      <p:sp>
        <p:nvSpPr>
          <p:cNvPr id="8" name="Curved Right Arrow 7"/>
          <p:cNvSpPr/>
          <p:nvPr/>
        </p:nvSpPr>
        <p:spPr>
          <a:xfrm>
            <a:off x="1234537" y="3124200"/>
            <a:ext cx="914400" cy="2057400"/>
          </a:xfrm>
          <a:prstGeom prst="curved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solidFill>
                <a:schemeClr val="tx1"/>
              </a:solidFill>
              <a:latin typeface="Gill Sans Infant Std"/>
              <a:cs typeface="Gill Sans Infant Std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86274" y="984887"/>
            <a:ext cx="6925642" cy="48584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803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36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088" y="1000929"/>
            <a:ext cx="6916115" cy="52394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4023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78391" y="693943"/>
            <a:ext cx="6925642" cy="543000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37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 2: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366" y="3411141"/>
            <a:ext cx="1875025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400" dirty="0" smtClean="0">
                <a:latin typeface="Gill Sans Infant Std"/>
                <a:cs typeface="Gill Sans Infant Std"/>
              </a:rPr>
              <a:t>Free Response Question – Answer must be typed! (Final Q)</a:t>
            </a:r>
          </a:p>
        </p:txBody>
      </p:sp>
      <p:sp>
        <p:nvSpPr>
          <p:cNvPr id="9" name="Right Arrow 8"/>
          <p:cNvSpPr/>
          <p:nvPr/>
        </p:nvSpPr>
        <p:spPr>
          <a:xfrm>
            <a:off x="991436" y="5257800"/>
            <a:ext cx="1135157" cy="457200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Gill Sans Infant Std"/>
              <a:cs typeface="Gill Sans Infant Std"/>
            </a:endParaRPr>
          </a:p>
        </p:txBody>
      </p:sp>
    </p:spTree>
    <p:extLst>
      <p:ext uri="{BB962C8B-B14F-4D97-AF65-F5344CB8AC3E}">
        <p14:creationId xmlns:p14="http://schemas.microsoft.com/office/powerpoint/2010/main" val="1642459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2837" y="1626024"/>
            <a:ext cx="8270490" cy="3631775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38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Submit!</a:t>
            </a:r>
            <a:endParaRPr lang="en-US" dirty="0"/>
          </a:p>
        </p:txBody>
      </p:sp>
      <p:sp>
        <p:nvSpPr>
          <p:cNvPr id="8" name="Right Arrow 7"/>
          <p:cNvSpPr/>
          <p:nvPr/>
        </p:nvSpPr>
        <p:spPr>
          <a:xfrm rot="21019871">
            <a:off x="1422522" y="4466095"/>
            <a:ext cx="2057400" cy="1219200"/>
          </a:xfrm>
          <a:prstGeom prst="rightArrow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 smtClean="0">
              <a:latin typeface="Gill Sans Infant Std"/>
              <a:cs typeface="Gill Sans Infant Std"/>
            </a:endParaRPr>
          </a:p>
        </p:txBody>
      </p:sp>
    </p:spTree>
    <p:extLst>
      <p:ext uri="{BB962C8B-B14F-4D97-AF65-F5344CB8AC3E}">
        <p14:creationId xmlns:p14="http://schemas.microsoft.com/office/powerpoint/2010/main" val="1156144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39</a:t>
            </a:fld>
            <a:endParaRPr lang="en-US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Submission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7901" y="1371600"/>
            <a:ext cx="9102382" cy="184665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Gill Sans Infant Std"/>
                <a:cs typeface="Gill Sans Infant Std"/>
              </a:rPr>
              <a:t>If all questions are answered, a message will flash:  </a:t>
            </a:r>
          </a:p>
          <a:p>
            <a:pPr lvl="1"/>
            <a:r>
              <a:rPr lang="en-US" sz="2400" dirty="0" smtClean="0">
                <a:latin typeface="Gill Sans Infant Std"/>
                <a:cs typeface="Gill Sans Infant Std"/>
              </a:rPr>
              <a:t>“Record is queued for submission” and will upload when connected to the internet!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Gill Sans Infant Std"/>
                <a:cs typeface="Gill Sans Infant Std"/>
              </a:rPr>
              <a:t>If all questions are not answered, this alert message will flash and unanswered questions will be highlighted in red for revision: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401" y="3300663"/>
            <a:ext cx="6954220" cy="3057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7347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Exit Interview Protocol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33296" y="1441857"/>
            <a:ext cx="8276127" cy="4547903"/>
          </a:xfrm>
        </p:spPr>
        <p:txBody>
          <a:bodyPr/>
          <a:lstStyle/>
          <a:p>
            <a:pPr marL="457200" indent="-45720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3200" dirty="0" smtClean="0"/>
              <a:t>Research Question:</a:t>
            </a:r>
          </a:p>
          <a:p>
            <a:pPr marL="1087438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What are the perspectives </a:t>
            </a:r>
            <a:r>
              <a:rPr lang="en-US" sz="2800" dirty="0"/>
              <a:t>and level of satisfaction experienced by clients who visit the health facilities which are funded by the FP/PAC program in </a:t>
            </a:r>
            <a:r>
              <a:rPr lang="en-US" sz="2800" dirty="0" smtClean="0"/>
              <a:t>Somalia</a:t>
            </a:r>
            <a:r>
              <a:rPr lang="en-US" sz="2800" dirty="0"/>
              <a:t>?</a:t>
            </a:r>
            <a:r>
              <a:rPr lang="en-US" sz="2800" dirty="0" smtClean="0"/>
              <a:t> </a:t>
            </a:r>
          </a:p>
          <a:p>
            <a:pPr marL="1087438" indent="-4572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Specifically</a:t>
            </a:r>
            <a:r>
              <a:rPr lang="en-US" sz="2800" dirty="0"/>
              <a:t>, </a:t>
            </a:r>
            <a:r>
              <a:rPr lang="en-US" sz="2800" dirty="0" smtClean="0"/>
              <a:t>how do women view </a:t>
            </a:r>
            <a:r>
              <a:rPr lang="en-US" sz="2800" dirty="0"/>
              <a:t>the health facility environment, quality of information given to clients in regards to family planning and quality of interactions with health care </a:t>
            </a:r>
            <a:r>
              <a:rPr lang="en-US" sz="2800" dirty="0" smtClean="0"/>
              <a:t>providers?</a:t>
            </a:r>
            <a:endParaRPr lang="en-US" sz="2800" dirty="0"/>
          </a:p>
          <a:p>
            <a:pPr>
              <a:buClr>
                <a:schemeClr val="tx2"/>
              </a:buClr>
            </a:pPr>
            <a:endParaRPr lang="en-US" sz="32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96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439119"/>
            <a:ext cx="6341390" cy="990600"/>
          </a:xfrm>
        </p:spPr>
        <p:txBody>
          <a:bodyPr/>
          <a:lstStyle/>
          <a:p>
            <a:pPr eaLnBrk="1" hangingPunct="1"/>
            <a:r>
              <a:rPr lang="en-US" altLang="en-US" sz="2800" b="1" dirty="0"/>
              <a:t>Why is Family </a:t>
            </a:r>
            <a:r>
              <a:rPr lang="en-US" altLang="en-US" sz="2800" b="1" dirty="0" smtClean="0"/>
              <a:t>Planning Important</a:t>
            </a:r>
            <a:r>
              <a:rPr lang="en-US" altLang="en-US" sz="2800" b="1" dirty="0"/>
              <a:t>?</a:t>
            </a:r>
          </a:p>
        </p:txBody>
      </p:sp>
      <p:sp>
        <p:nvSpPr>
          <p:cNvPr id="37891" name="Content Placeholder 4"/>
          <p:cNvSpPr>
            <a:spLocks noGrp="1"/>
          </p:cNvSpPr>
          <p:nvPr>
            <p:ph idx="1"/>
          </p:nvPr>
        </p:nvSpPr>
        <p:spPr>
          <a:xfrm>
            <a:off x="152400" y="1627322"/>
            <a:ext cx="4856137" cy="4876800"/>
          </a:xfrm>
        </p:spPr>
        <p:txBody>
          <a:bodyPr/>
          <a:lstStyle/>
          <a:p>
            <a:r>
              <a:rPr lang="en-US" altLang="en-US" sz="2600" dirty="0"/>
              <a:t>Allows women and couples the ability to choose the number, spacing and timing of children</a:t>
            </a:r>
          </a:p>
          <a:p>
            <a:r>
              <a:rPr lang="en-US" altLang="en-US" sz="2600" dirty="0"/>
              <a:t>Helps prevent unwanted pregnancies</a:t>
            </a:r>
          </a:p>
          <a:p>
            <a:r>
              <a:rPr lang="en-US" altLang="en-US" sz="2600" dirty="0"/>
              <a:t>Positively impacts health and well-being of women and children</a:t>
            </a:r>
          </a:p>
          <a:p>
            <a:pPr>
              <a:tabLst>
                <a:tab pos="3549650" algn="l"/>
              </a:tabLst>
            </a:pPr>
            <a:r>
              <a:rPr lang="en-US" altLang="en-US" sz="3200" dirty="0"/>
              <a:t>Prevents maternal </a:t>
            </a:r>
            <a:r>
              <a:rPr lang="en-US" altLang="en-US" sz="3200" dirty="0" smtClean="0"/>
              <a:t>and </a:t>
            </a:r>
            <a:r>
              <a:rPr lang="en-US" altLang="en-US" sz="3200" dirty="0"/>
              <a:t>child deaths (life-saving)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008537" y="2121999"/>
            <a:ext cx="3874578" cy="328531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6A73DB1-3925-164B-B490-8993FFD18E9A}" type="slidenum">
              <a:rPr lang="en-US" smtClean="0">
                <a:solidFill>
                  <a:srgbClr val="000000">
                    <a:tint val="75000"/>
                  </a:srgbClr>
                </a:solidFill>
              </a:rPr>
              <a:pPr>
                <a:defRPr/>
              </a:pPr>
              <a:t>40</a:t>
            </a:fld>
            <a:endParaRPr lang="en-US" dirty="0">
              <a:solidFill>
                <a:srgbClr val="000000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702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41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5472627" y="2000786"/>
            <a:ext cx="3243019" cy="121979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Any Questions?</a:t>
            </a:r>
            <a:endParaRPr lang="en-US" sz="4400" dirty="0"/>
          </a:p>
        </p:txBody>
      </p:sp>
      <p:pic>
        <p:nvPicPr>
          <p:cNvPr id="12" name="Picture Placeholder 11"/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192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5</a:t>
            </a:fld>
            <a:endParaRPr lang="en-US"/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Exit Interview Protocol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408158" y="1276865"/>
            <a:ext cx="8276127" cy="4547903"/>
          </a:xfrm>
        </p:spPr>
        <p:txBody>
          <a:bodyPr/>
          <a:lstStyle/>
          <a:p>
            <a:pPr marL="457200" indent="-457200">
              <a:buClr>
                <a:schemeClr val="tx2"/>
              </a:buClr>
              <a:buFont typeface="Wingdings" panose="05000000000000000000" pitchFamily="2" charset="2"/>
              <a:buChar char="§"/>
            </a:pPr>
            <a:r>
              <a:rPr lang="en-US" sz="3200" dirty="0" smtClean="0"/>
              <a:t>Methodology:</a:t>
            </a:r>
          </a:p>
          <a:p>
            <a:pPr marL="811213" indent="-514350">
              <a:buClr>
                <a:schemeClr val="tx2"/>
              </a:buClr>
              <a:buAutoNum type="arabicParenR"/>
            </a:pPr>
            <a:r>
              <a:rPr lang="en-US" sz="2800" dirty="0" smtClean="0"/>
              <a:t>Confirm private place where the participant cannot be seen or heard for the interview to take place</a:t>
            </a:r>
          </a:p>
          <a:p>
            <a:pPr marL="811213" indent="-514350">
              <a:buClr>
                <a:schemeClr val="tx2"/>
              </a:buClr>
              <a:buAutoNum type="arabicParenR"/>
            </a:pPr>
            <a:r>
              <a:rPr lang="en-US" sz="2800" dirty="0" smtClean="0"/>
              <a:t>Stand by the exit of the facility.  Every woman of reproductive age leaving the facility should be asked if she would like to participate</a:t>
            </a:r>
          </a:p>
          <a:p>
            <a:pPr marL="811213" indent="-514350">
              <a:buClr>
                <a:schemeClr val="tx2"/>
              </a:buClr>
              <a:buAutoNum type="arabicParenR"/>
            </a:pPr>
            <a:r>
              <a:rPr lang="en-US" sz="2800" dirty="0" smtClean="0"/>
              <a:t>Review consent, if yes, start interview</a:t>
            </a:r>
          </a:p>
          <a:p>
            <a:pPr marL="811213" indent="-514350">
              <a:buClr>
                <a:schemeClr val="tx2"/>
              </a:buClr>
              <a:buAutoNum type="arabicParenR"/>
            </a:pPr>
            <a:r>
              <a:rPr lang="en-US" sz="2800" dirty="0" smtClean="0"/>
              <a:t>Repeat for 1 full day</a:t>
            </a:r>
          </a:p>
          <a:p>
            <a:pPr marL="1077913" lvl="1" indent="-514350"/>
            <a:r>
              <a:rPr lang="en-US" sz="2400" dirty="0" smtClean="0"/>
              <a:t>If the minimum of 20 interviews were not conducted, return to facility for a 2</a:t>
            </a:r>
            <a:r>
              <a:rPr lang="en-US" sz="2400" baseline="30000" dirty="0" smtClean="0"/>
              <a:t>nd</a:t>
            </a:r>
            <a:r>
              <a:rPr lang="en-US" sz="2400" dirty="0" smtClean="0"/>
              <a:t> day.</a:t>
            </a:r>
          </a:p>
        </p:txBody>
      </p:sp>
    </p:spTree>
    <p:extLst>
      <p:ext uri="{BB962C8B-B14F-4D97-AF65-F5344CB8AC3E}">
        <p14:creationId xmlns:p14="http://schemas.microsoft.com/office/powerpoint/2010/main" val="190672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6</a:t>
            </a:fld>
            <a:endParaRPr lang="en-US"/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Client Exit Interview Protocol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>
          <a:xfrm>
            <a:off x="408158" y="1276865"/>
            <a:ext cx="8276127" cy="5164154"/>
          </a:xfrm>
        </p:spPr>
        <p:txBody>
          <a:bodyPr/>
          <a:lstStyle/>
          <a:p>
            <a:pPr>
              <a:buClr>
                <a:schemeClr val="tx2"/>
              </a:buClr>
            </a:pPr>
            <a:r>
              <a:rPr lang="en-US" sz="3200" dirty="0" smtClean="0"/>
              <a:t>Data Collection and Dissemination:</a:t>
            </a:r>
          </a:p>
          <a:p>
            <a:pPr marL="639763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All data will be collected on the tablets and submitted to Kobo</a:t>
            </a:r>
          </a:p>
          <a:p>
            <a:pPr marL="639763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Save the Children staff will review the data for completeness and accuracy every day</a:t>
            </a:r>
          </a:p>
          <a:p>
            <a:pPr marL="639763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Save the Children staff will analyze the results and write a report</a:t>
            </a:r>
          </a:p>
          <a:p>
            <a:pPr marL="639763" indent="-342900">
              <a:buClr>
                <a:schemeClr val="tx2"/>
              </a:buClr>
              <a:buFont typeface="Arial" panose="020B0604020202020204" pitchFamily="34" charset="0"/>
              <a:buChar char="•"/>
            </a:pPr>
            <a:r>
              <a:rPr lang="en-US" sz="2800" dirty="0" smtClean="0"/>
              <a:t>The CEI report will be shared with:</a:t>
            </a:r>
          </a:p>
          <a:p>
            <a:pPr marL="906463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Ministry of Health (Central, Regional, District level)</a:t>
            </a:r>
          </a:p>
          <a:p>
            <a:pPr marL="906463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Staff at supported facilities</a:t>
            </a:r>
          </a:p>
          <a:p>
            <a:pPr marL="906463" lvl="1" indent="-342900">
              <a:buFont typeface="Arial" panose="020B0604020202020204" pitchFamily="34" charset="0"/>
              <a:buChar char="•"/>
            </a:pPr>
            <a:r>
              <a:rPr lang="en-US" sz="2400" dirty="0" smtClean="0"/>
              <a:t>Save the Children Health team</a:t>
            </a:r>
          </a:p>
        </p:txBody>
      </p:sp>
    </p:spTree>
    <p:extLst>
      <p:ext uri="{BB962C8B-B14F-4D97-AF65-F5344CB8AC3E}">
        <p14:creationId xmlns:p14="http://schemas.microsoft.com/office/powerpoint/2010/main" val="412297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Kobo Data Collection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90598"/>
            <a:ext cx="3264410" cy="205740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7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352800" y="1447800"/>
            <a:ext cx="5181600" cy="4308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Gill Sans Infant Std"/>
                <a:cs typeface="Gill Sans Infant Std"/>
              </a:rPr>
              <a:t>Kobo is an open-source, free data collection software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Gill Sans Infant Std"/>
                <a:cs typeface="Gill Sans Infant Std"/>
              </a:rPr>
              <a:t>CEI Tool has been formatted into Kobo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Gill Sans Infant Std"/>
                <a:cs typeface="Gill Sans Infant Std"/>
              </a:rPr>
              <a:t>CEI data will be collected through your tablet(offline)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2800" dirty="0" smtClean="0">
                <a:latin typeface="Gill Sans Infant Std"/>
                <a:cs typeface="Gill Sans Infant Std"/>
              </a:rPr>
              <a:t>Data that is submitted offline will be uploaded as soon as your device connects to internet.</a:t>
            </a:r>
          </a:p>
        </p:txBody>
      </p:sp>
    </p:spTree>
    <p:extLst>
      <p:ext uri="{BB962C8B-B14F-4D97-AF65-F5344CB8AC3E}">
        <p14:creationId xmlns:p14="http://schemas.microsoft.com/office/powerpoint/2010/main" val="2619354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8</a:t>
            </a:fld>
            <a:endParaRPr lang="en-US"/>
          </a:p>
        </p:txBody>
      </p:sp>
      <p:sp>
        <p:nvSpPr>
          <p:cNvPr id="7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 with Kobo</a:t>
            </a:r>
            <a:endParaRPr lang="en-US" dirty="0"/>
          </a:p>
        </p:txBody>
      </p:sp>
      <p:sp>
        <p:nvSpPr>
          <p:cNvPr id="8" name="Content Placeholder 8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 smtClean="0"/>
              <a:t>On the home page of your tablet, there should be an icon that says “Client Exit Interview, Somalia”</a:t>
            </a:r>
          </a:p>
          <a:p>
            <a:endParaRPr lang="en-US" sz="3200" dirty="0"/>
          </a:p>
          <a:p>
            <a:r>
              <a:rPr lang="en-US" sz="3200" dirty="0" smtClean="0"/>
              <a:t>Click this icon.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599839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Does Everyone See This Screen?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Client Exit Interview Training, Somalia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FDE51E-0052-334C-A4B2-C567FE9F326F}" type="slidenum">
              <a:rPr lang="en-US" smtClean="0"/>
              <a:t>9</a:t>
            </a:fld>
            <a:endParaRPr lang="en-US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2061" y="1104899"/>
            <a:ext cx="7187785" cy="5221819"/>
          </a:xfrm>
        </p:spPr>
      </p:pic>
    </p:spTree>
    <p:extLst>
      <p:ext uri="{BB962C8B-B14F-4D97-AF65-F5344CB8AC3E}">
        <p14:creationId xmlns:p14="http://schemas.microsoft.com/office/powerpoint/2010/main" val="3448759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C_Template_APR16">
  <a:themeElements>
    <a:clrScheme name="Save the Children 1">
      <a:dk1>
        <a:srgbClr val="222221"/>
      </a:dk1>
      <a:lt1>
        <a:srgbClr val="FFFFFF"/>
      </a:lt1>
      <a:dk2>
        <a:srgbClr val="F20F0E"/>
      </a:dk2>
      <a:lt2>
        <a:srgbClr val="D1CCBD"/>
      </a:lt2>
      <a:accent1>
        <a:srgbClr val="9A3324"/>
      </a:accent1>
      <a:accent2>
        <a:srgbClr val="FF4C02"/>
      </a:accent2>
      <a:accent3>
        <a:srgbClr val="F2A900"/>
      </a:accent3>
      <a:accent4>
        <a:srgbClr val="009CA6"/>
      </a:accent4>
      <a:accent5>
        <a:srgbClr val="F31512"/>
      </a:accent5>
      <a:accent6>
        <a:srgbClr val="D1CCBD"/>
      </a:accent6>
      <a:hlink>
        <a:srgbClr val="9A3324"/>
      </a:hlink>
      <a:folHlink>
        <a:srgbClr val="FF4C02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>
          <a:noFill/>
        </a:ln>
        <a:effectLst/>
      </a:spPr>
      <a:bodyPr rtlCol="0" anchor="ctr"/>
      <a:lstStyle>
        <a:defPPr algn="ctr">
          <a:defRPr dirty="0" smtClean="0">
            <a:latin typeface="Gill Sans Infant Std"/>
            <a:cs typeface="Gill Sans Infant Std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defRPr sz="1500" dirty="0" smtClean="0">
            <a:latin typeface="Gill Sans Infant Std"/>
            <a:cs typeface="Gill Sans Infant Std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Save the Children PowerPoint Template [Read-Only]" id="{B43BE9DB-2BED-404E-9E38-21243C7BF6D5}" vid="{BE1F17A3-EBCC-422D-B5C8-590ACFBAECED}"/>
    </a:ext>
  </a:extLst>
</a:theme>
</file>

<file path=ppt/theme/theme2.xml><?xml version="1.0" encoding="utf-8"?>
<a:theme xmlns:a="http://schemas.openxmlformats.org/drawingml/2006/main" name="1_Office Theme">
  <a:themeElements>
    <a:clrScheme name="Custom 1">
      <a:dk1>
        <a:srgbClr val="000000"/>
      </a:dk1>
      <a:lt1>
        <a:sysClr val="window" lastClr="FFFFFF"/>
      </a:lt1>
      <a:dk2>
        <a:srgbClr val="E30022"/>
      </a:dk2>
      <a:lt2>
        <a:srgbClr val="D2D2D2"/>
      </a:lt2>
      <a:accent1>
        <a:srgbClr val="617E93"/>
      </a:accent1>
      <a:accent2>
        <a:srgbClr val="67A33A"/>
      </a:accent2>
      <a:accent3>
        <a:srgbClr val="900D64"/>
      </a:accent3>
      <a:accent4>
        <a:srgbClr val="1B91BD"/>
      </a:accent4>
      <a:accent5>
        <a:srgbClr val="EE6D25"/>
      </a:accent5>
      <a:accent6>
        <a:srgbClr val="C3C1B9"/>
      </a:accent6>
      <a:hlink>
        <a:srgbClr val="1FA1E7"/>
      </a:hlink>
      <a:folHlink>
        <a:srgbClr val="900D64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23D56B33-4D31-45DA-90F6-260EB4E4CD06}" vid="{3A480708-415C-4FFA-9917-E103A69734C3}"/>
    </a:ext>
  </a:extLst>
</a:theme>
</file>

<file path=ppt/theme/theme3.xml><?xml version="1.0" encoding="utf-8"?>
<a:theme xmlns:a="http://schemas.openxmlformats.org/drawingml/2006/main" name="2_Office Theme">
  <a:themeElements>
    <a:clrScheme name="Custom 1">
      <a:dk1>
        <a:srgbClr val="000000"/>
      </a:dk1>
      <a:lt1>
        <a:sysClr val="window" lastClr="FFFFFF"/>
      </a:lt1>
      <a:dk2>
        <a:srgbClr val="E30022"/>
      </a:dk2>
      <a:lt2>
        <a:srgbClr val="D2D2D2"/>
      </a:lt2>
      <a:accent1>
        <a:srgbClr val="617E93"/>
      </a:accent1>
      <a:accent2>
        <a:srgbClr val="67A33A"/>
      </a:accent2>
      <a:accent3>
        <a:srgbClr val="900D64"/>
      </a:accent3>
      <a:accent4>
        <a:srgbClr val="1B91BD"/>
      </a:accent4>
      <a:accent5>
        <a:srgbClr val="EE6D25"/>
      </a:accent5>
      <a:accent6>
        <a:srgbClr val="C3C1B9"/>
      </a:accent6>
      <a:hlink>
        <a:srgbClr val="1FA1E7"/>
      </a:hlink>
      <a:folHlink>
        <a:srgbClr val="900D64"/>
      </a:folHlink>
    </a:clrScheme>
    <a:fontScheme name="Urban Pop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1" id="{23D56B33-4D31-45DA-90F6-260EB4E4CD06}" vid="{3A480708-415C-4FFA-9917-E103A69734C3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CITaxAssociatedThemesTaxHTField0 xmlns="de2d85a7-12de-4554-87be-39fa92a90001">
      <Terms xmlns="http://schemas.microsoft.com/office/infopath/2007/PartnerControls"/>
    </SCITaxAssociatedThemesTaxHTField0>
    <SCIDescription xmlns="de2d85a7-12de-4554-87be-39fa92a90001" xsi:nil="true"/>
    <SCITaxPrimaryThemeTaxHTField0 xmlns="de2d85a7-12de-4554-87be-39fa92a90001">
      <Terms xmlns="http://schemas.microsoft.com/office/infopath/2007/PartnerControls"/>
    </SCITaxPrimaryThemeTaxHTField0>
    <TaxCatchAllLabel xmlns="b1a25d56-6f3d-4cf9-8f75-af00573b6dbd"/>
    <d0b5c4555c634313a9c38dffeaaee1d8 xmlns="de2d85a7-12de-4554-87be-39fa92a90001">
      <Terms xmlns="http://schemas.microsoft.com/office/infopath/2007/PartnerControls">
        <TermInfo xmlns="http://schemas.microsoft.com/office/infopath/2007/PartnerControls">
          <TermName xmlns="http://schemas.microsoft.com/office/infopath/2007/PartnerControls">Guide</TermName>
          <TermId xmlns="http://schemas.microsoft.com/office/infopath/2007/PartnerControls">b4a8d819-b799-4724-94bc-2cac639e3e21</TermId>
        </TermInfo>
      </Terms>
    </d0b5c4555c634313a9c38dffeaaee1d8>
    <Essential1 xmlns="6e198998-6e52-4ab7-af64-a17caaee0554">true</Essential1>
    <SCITaxDocumentCategoryTaxHTField0 xmlns="de2d85a7-12de-4554-87be-39fa92a90001">
      <Terms xmlns="http://schemas.microsoft.com/office/infopath/2007/PartnerControls"/>
    </SCITaxDocumentCategoryTaxHTField0>
    <SCITaxSourceTaxHTField0 xmlns="de2d85a7-12de-4554-87be-39fa92a90001">
      <Terms xmlns="http://schemas.microsoft.com/office/infopath/2007/PartnerControls"/>
    </SCITaxSourceTaxHTField0>
    <SCITaxAssociatedLocationsTaxHTField0 xmlns="de2d85a7-12de-4554-87be-39fa92a90001">
      <Terms xmlns="http://schemas.microsoft.com/office/infopath/2007/PartnerControls"/>
    </SCITaxAssociatedLocationsTaxHTField0>
    <Year1 xmlns="6e198998-6e52-4ab7-af64-a17caaee0554" xsi:nil="true"/>
    <TaxCatchAll xmlns="b1a25d56-6f3d-4cf9-8f75-af00573b6dbd">
      <Value>829</Value>
    </TaxCatchAll>
    <Organisation xmlns="6e198998-6e52-4ab7-af64-a17caaee0554" xsi:nil="true"/>
    <SCITaxPrimaryLocationTaxHTField0 xmlns="de2d85a7-12de-4554-87be-39fa92a90001">
      <Terms xmlns="http://schemas.microsoft.com/office/infopath/2007/PartnerControls"/>
    </SCITaxPrimaryLocationTaxHTField0>
    <SCITaxPrimaryDepartmentTaxHTField0 xmlns="de2d85a7-12de-4554-87be-39fa92a90001">
      <Terms xmlns="http://schemas.microsoft.com/office/infopath/2007/PartnerControls"/>
    </SCITaxPrimaryDepartmentTaxHTField0>
    <Length_x0020__x0028_Pages_x0029_1 xmlns="6e198998-6e52-4ab7-af64-a17caaee0554" xsi:nil="true"/>
    <SCITaxKeywordsTaxHTField0 xmlns="de2d85a7-12de-4554-87be-39fa92a90001">
      <Terms xmlns="http://schemas.microsoft.com/office/infopath/2007/PartnerControls"/>
    </SCITaxKeywordsTaxHTField0>
    <k8bb6d12a5004591a1d25e5083419b93 xmlns="de2d85a7-12de-4554-87be-39fa92a90001">
      <Terms xmlns="http://schemas.microsoft.com/office/infopath/2007/PartnerControls"/>
    </k8bb6d12a5004591a1d25e5083419b93>
    <SCIForPublicDistribution xmlns="de2d85a7-12de-4554-87be-39fa92a90001">false</SCIForPublicDistribution>
    <SCITaxLanguageTaxHTField0 xmlns="de2d85a7-12de-4554-87be-39fa92a90001">
      <Terms xmlns="http://schemas.microsoft.com/office/infopath/2007/PartnerControls"/>
    </SCITaxLanguageTaxHTField0>
    <SCITaxAssociatedDepartmentsTaxHTField0 xmlns="de2d85a7-12de-4554-87be-39fa92a90001">
      <Terms xmlns="http://schemas.microsoft.com/office/infopath/2007/PartnerControls"/>
    </SCITaxAssociatedDepartmentsTaxHTField0>
    <SCITaxPartnersTaxHTField0 xmlns="de2d85a7-12de-4554-87be-39fa92a90001">
      <Terms xmlns="http://schemas.microsoft.com/office/infopath/2007/PartnerControls"/>
    </SCITaxPartnersTaxHTField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HNDocument" ma:contentTypeID="0x010100761A9592D5FDD24D89BADDEDD18BEEAE070200854847FE1405B84195C6E549CC3472AA" ma:contentTypeVersion="57" ma:contentTypeDescription="" ma:contentTypeScope="" ma:versionID="201c265c37ad96e7a79f03a7b669e2bd">
  <xsd:schema xmlns:xsd="http://www.w3.org/2001/XMLSchema" xmlns:xs="http://www.w3.org/2001/XMLSchema" xmlns:p="http://schemas.microsoft.com/office/2006/metadata/properties" xmlns:ns3="de2d85a7-12de-4554-87be-39fa92a90001" xmlns:ns5="6e198998-6e52-4ab7-af64-a17caaee0554" xmlns:ns6="b1a25d56-6f3d-4cf9-8f75-af00573b6dbd" targetNamespace="http://schemas.microsoft.com/office/2006/metadata/properties" ma:root="true" ma:fieldsID="63f824d343f919f6ea4349ececd4612c" ns3:_="" ns5:_="" ns6:_="">
    <xsd:import namespace="de2d85a7-12de-4554-87be-39fa92a90001"/>
    <xsd:import namespace="6e198998-6e52-4ab7-af64-a17caaee0554"/>
    <xsd:import namespace="b1a25d56-6f3d-4cf9-8f75-af00573b6dbd"/>
    <xsd:element name="properties">
      <xsd:complexType>
        <xsd:sequence>
          <xsd:element name="documentManagement">
            <xsd:complexType>
              <xsd:all>
                <xsd:element ref="ns3:SCIDescription" minOccurs="0"/>
                <xsd:element ref="ns5:Organisation" minOccurs="0"/>
                <xsd:element ref="ns5:Year1" minOccurs="0"/>
                <xsd:element ref="ns5:Essential1" minOccurs="0"/>
                <xsd:element ref="ns5:Length_x0020__x0028_Pages_x0029_1" minOccurs="0"/>
                <xsd:element ref="ns3:SCIForPublicDistribution" minOccurs="0"/>
                <xsd:element ref="ns3:SCITaxAssociatedLocationsTaxHTField0" minOccurs="0"/>
                <xsd:element ref="ns3:SCITaxDocumentCategoryTaxHTField0" minOccurs="0"/>
                <xsd:element ref="ns3:SCITaxLanguageTaxHTField0" minOccurs="0"/>
                <xsd:element ref="ns3:SCITaxPartnersTaxHTField0" minOccurs="0"/>
                <xsd:element ref="ns3:SCITaxPrimaryThemeTaxHTField0" minOccurs="0"/>
                <xsd:element ref="ns3:SCITaxSourceTaxHTField0" minOccurs="0"/>
                <xsd:element ref="ns3:SCITaxAssociatedThemesTaxHTField0" minOccurs="0"/>
                <xsd:element ref="ns3:SCITaxKeywordsTaxHTField0" minOccurs="0"/>
                <xsd:element ref="ns3:k8bb6d12a5004591a1d25e5083419b93" minOccurs="0"/>
                <xsd:element ref="ns3:SCITaxPrimaryLocationTaxHTField0" minOccurs="0"/>
                <xsd:element ref="ns3:d0b5c4555c634313a9c38dffeaaee1d8" minOccurs="0"/>
                <xsd:element ref="ns6:TaxCatchAll" minOccurs="0"/>
                <xsd:element ref="ns3:SCITaxAssociatedDepartmentsTaxHTField0" minOccurs="0"/>
                <xsd:element ref="ns6:TaxCatchAllLabel" minOccurs="0"/>
                <xsd:element ref="ns3:SCITaxPrimaryDepartmentTaxHTField0" minOccurs="0"/>
                <xsd:element ref="ns5:MediaServiceMetadata" minOccurs="0"/>
                <xsd:element ref="ns5:MediaServiceFastMetadata" minOccurs="0"/>
                <xsd:element ref="ns5:MediaServiceAutoTags" minOccurs="0"/>
                <xsd:element ref="ns5:MediaServiceDateTaken" minOccurs="0"/>
                <xsd:element ref="ns5:MediaServiceEventHashCode" minOccurs="0"/>
                <xsd:element ref="ns5:MediaServiceGenerationTime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e2d85a7-12de-4554-87be-39fa92a90001" elementFormDefault="qualified">
    <xsd:import namespace="http://schemas.microsoft.com/office/2006/documentManagement/types"/>
    <xsd:import namespace="http://schemas.microsoft.com/office/infopath/2007/PartnerControls"/>
    <xsd:element name="SCIDescription" ma:index="6" nillable="true" ma:displayName="Description" ma:internalName="SCIDescription" ma:readOnly="false">
      <xsd:simpleType>
        <xsd:restriction base="dms:Note">
          <xsd:maxLength value="255"/>
        </xsd:restriction>
      </xsd:simpleType>
    </xsd:element>
    <xsd:element name="SCIForPublicDistribution" ma:index="20" nillable="true" ma:displayName="For public distribution" ma:default="0" ma:internalName="SCIForPublicDistribution" ma:readOnly="false">
      <xsd:simpleType>
        <xsd:restriction base="dms:Boolean"/>
      </xsd:simpleType>
    </xsd:element>
    <xsd:element name="SCITaxAssociatedLocationsTaxHTField0" ma:index="21" nillable="true" ma:taxonomy="true" ma:internalName="SCITaxAssociatedLocationsTaxHTField0" ma:taxonomyFieldName="SCITaxAssociatedLocations" ma:displayName="Associated Locations" ma:readOnly="false" ma:default="" ma:fieldId="{2b775793-49bc-47b4-8bc2-ce1bf8f6e953}" ma:taxonomyMulti="true" ma:sspId="b23ec234-cbf3-4cc2-a0ae-2bfafc310c72" ma:termSetId="8f985e89-2c6f-43c8-b17d-647b5c7dba9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ITaxDocumentCategoryTaxHTField0" ma:index="22" nillable="true" ma:taxonomy="true" ma:internalName="SCITaxDocumentCategoryTaxHTField0" ma:taxonomyFieldName="SCITaxDocumentCategory" ma:displayName="Document Category" ma:readOnly="false" ma:fieldId="{269f8d06-a768-4e12-81dc-ad46cc6c79d4}" ma:sspId="b23ec234-cbf3-4cc2-a0ae-2bfafc310c72" ma:termSetId="9f77aab2-8284-4922-b645-ee4f69dec1b1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ITaxLanguageTaxHTField0" ma:index="24" nillable="true" ma:taxonomy="true" ma:internalName="SCITaxLanguageTaxHTField0" ma:taxonomyFieldName="SCITaxLanguage" ma:displayName="Language" ma:readOnly="false" ma:fieldId="{d599390a-288a-42a4-bfbb-dd89fa618286}" ma:sspId="b23ec234-cbf3-4cc2-a0ae-2bfafc310c72" ma:termSetId="95d83166-e6af-4022-9554-76e47c73cf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ITaxPartnersTaxHTField0" ma:index="26" nillable="true" ma:taxonomy="true" ma:internalName="SCITaxPartnersTaxHTField0" ma:taxonomyFieldName="SCITaxPartners" ma:displayName="Partners" ma:readOnly="false" ma:fieldId="{010c615e-41d7-4017-abef-6ca2c508b8a7}" ma:taxonomyMulti="true" ma:sspId="b23ec234-cbf3-4cc2-a0ae-2bfafc310c72" ma:termSetId="03be40ab-3c5c-4a4b-a8b0-71a7d2a0274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ITaxPrimaryThemeTaxHTField0" ma:index="27" nillable="true" ma:taxonomy="true" ma:internalName="SCITaxPrimaryThemeTaxHTField0" ma:taxonomyFieldName="SCITaxPrimaryTheme" ma:displayName="Primary Theme" ma:readOnly="false" ma:fieldId="{0523a147-d7ae-4854-b015-4120e1116bf8}" ma:sspId="b23ec234-cbf3-4cc2-a0ae-2bfafc310c72" ma:termSetId="d7e636cd-39be-4bc1-8d05-04a1a69f1fc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ITaxSourceTaxHTField0" ma:index="28" nillable="true" ma:taxonomy="true" ma:internalName="SCITaxSourceTaxHTField0" ma:taxonomyFieldName="SCITaxSource" ma:displayName="Source" ma:readOnly="false" ma:fieldId="{44508a00-f27a-4573-a0f0-b33cf042c688}" ma:taxonomyMulti="true" ma:sspId="b23ec234-cbf3-4cc2-a0ae-2bfafc310c72" ma:termSetId="906b9a7c-282d-425e-80a2-27f64a22b0a2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ITaxAssociatedThemesTaxHTField0" ma:index="30" nillable="true" ma:taxonomy="true" ma:internalName="SCITaxAssociatedThemesTaxHTField0" ma:taxonomyFieldName="SCITaxAssociatedThemes" ma:displayName="Associated Themes" ma:readOnly="false" ma:default="" ma:fieldId="{8209abbe-4b37-4650-9958-a4ea6040e439}" ma:taxonomyMulti="true" ma:sspId="b23ec234-cbf3-4cc2-a0ae-2bfafc310c72" ma:termSetId="d7e636cd-39be-4bc1-8d05-04a1a69f1fcc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ITaxKeywordsTaxHTField0" ma:index="31" nillable="true" ma:taxonomy="true" ma:internalName="SCITaxKeywordsTaxHTField0" ma:taxonomyFieldName="SCITaxKeywords" ma:displayName="Keywords" ma:readOnly="false" ma:fieldId="{592e37d0-d0ab-4c2b-b5ca-c230930b8d65}" ma:taxonomyMulti="true" ma:sspId="b23ec234-cbf3-4cc2-a0ae-2bfafc310c72" ma:termSetId="1206046e-5347-4544-8787-7d9434a970a4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k8bb6d12a5004591a1d25e5083419b93" ma:index="35" nillable="true" ma:taxonomy="true" ma:internalName="k8bb6d12a5004591a1d25e5083419b93" ma:taxonomyFieldName="Cross_x002d_Thematic_x0020_Area" ma:displayName="Cross-Thematic Area" ma:readOnly="false" ma:fieldId="{48bb6d12-a500-4591-a1d2-5e5083419b93}" ma:taxonomyMulti="true" ma:sspId="b23ec234-cbf3-4cc2-a0ae-2bfafc310c72" ma:termSetId="029df968-eddf-4bb1-8552-f5b37e6e29d9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ITaxPrimaryLocationTaxHTField0" ma:index="36" nillable="true" ma:taxonomy="true" ma:internalName="SCITaxPrimaryLocationTaxHTField0" ma:taxonomyFieldName="SCITaxPrimaryLocation" ma:displayName="Primary Location" ma:readOnly="false" ma:fieldId="{e72cfabe-b5eb-4621-8384-9c9fabd563ad}" ma:sspId="b23ec234-cbf3-4cc2-a0ae-2bfafc310c72" ma:termSetId="8f985e89-2c6f-43c8-b17d-647b5c7dba90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d0b5c4555c634313a9c38dffeaaee1d8" ma:index="37" ma:taxonomy="true" ma:internalName="d0b5c4555c634313a9c38dffeaaee1d8" ma:taxonomyFieldName="Document_x0020_Type" ma:displayName="Document Type" ma:readOnly="false" ma:fieldId="{d0b5c455-5c63-4313-a9c3-8dffeaaee1d8}" ma:sspId="b23ec234-cbf3-4cc2-a0ae-2bfafc310c72" ma:termSetId="1a604f7e-6312-43d7-ae46-6a0df6907d4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ITaxAssociatedDepartmentsTaxHTField0" ma:index="40" nillable="true" ma:taxonomy="true" ma:internalName="SCITaxAssociatedDepartmentsTaxHTField0" ma:taxonomyFieldName="SCITaxAssociatedDepartments" ma:displayName="Associated Departments" ma:readOnly="false" ma:fieldId="{6384ef43-2e6b-47dc-8fe9-fd6b4e78fc18}" ma:taxonomyMulti="true" ma:sspId="b23ec234-cbf3-4cc2-a0ae-2bfafc310c72" ma:termSetId="9bf0cd0c-0a79-4f55-8c81-a158ba57315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CITaxPrimaryDepartmentTaxHTField0" ma:index="42" nillable="true" ma:taxonomy="true" ma:internalName="SCITaxPrimaryDepartmentTaxHTField0" ma:taxonomyFieldName="SCITaxPrimaryDepartment" ma:displayName="Primary Department" ma:readOnly="false" ma:fieldId="{52fb1bf9-8b3b-446e-9f00-af562edfec0d}" ma:sspId="b23ec234-cbf3-4cc2-a0ae-2bfafc310c72" ma:termSetId="9bf0cd0c-0a79-4f55-8c81-a158ba57315b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aredWithUsers" ma:index="4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5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e198998-6e52-4ab7-af64-a17caaee0554" elementFormDefault="qualified">
    <xsd:import namespace="http://schemas.microsoft.com/office/2006/documentManagement/types"/>
    <xsd:import namespace="http://schemas.microsoft.com/office/infopath/2007/PartnerControls"/>
    <xsd:element name="Organisation" ma:index="7" nillable="true" ma:displayName="Organisation" ma:list="{176a9fa2-0e6a-469c-95d1-99037bc97e4b}" ma:internalName="Organisation" ma:readOnly="false" ma:showField="Title">
      <xsd:simpleType>
        <xsd:restriction base="dms:Lookup"/>
      </xsd:simpleType>
    </xsd:element>
    <xsd:element name="Year1" ma:index="8" nillable="true" ma:displayName="Year" ma:format="Dropdown" ma:internalName="Year1" ma:readOnly="false">
      <xsd:simpleType>
        <xsd:restriction base="dms:Choice">
          <xsd:enumeration value="2000"/>
          <xsd:enumeration value="2001"/>
          <xsd:enumeration value="2002"/>
          <xsd:enumeration value="2003"/>
          <xsd:enumeration value="2004"/>
          <xsd:enumeration value="2005"/>
          <xsd:enumeration value="2006"/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</xsd:restriction>
      </xsd:simpleType>
    </xsd:element>
    <xsd:element name="Essential1" ma:index="9" nillable="true" ma:displayName="Essential" ma:default="1" ma:internalName="Essential1" ma:readOnly="false">
      <xsd:simpleType>
        <xsd:restriction base="dms:Boolean"/>
      </xsd:simpleType>
    </xsd:element>
    <xsd:element name="Length_x0020__x0028_Pages_x0029_1" ma:index="10" nillable="true" ma:displayName="Length (Pages)" ma:internalName="Length_x0020__x0028_Pages_x0029_1" ma:readOnly="false" ma:percentage="FALSE">
      <xsd:simpleType>
        <xsd:restriction base="dms:Number"/>
      </xsd:simpleType>
    </xsd:element>
    <xsd:element name="MediaServiceMetadata" ma:index="4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44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45" nillable="true" ma:displayName="MediaServiceAutoTags" ma:internalName="MediaServiceAutoTags" ma:readOnly="true">
      <xsd:simpleType>
        <xsd:restriction base="dms:Text"/>
      </xsd:simpleType>
    </xsd:element>
    <xsd:element name="MediaServiceDateTaken" ma:index="46" nillable="true" ma:displayName="MediaServiceDateTaken" ma:hidden="true" ma:internalName="MediaServiceDateTaken" ma:readOnly="true">
      <xsd:simpleType>
        <xsd:restriction base="dms:Text"/>
      </xsd:simpleType>
    </xsd:element>
    <xsd:element name="MediaServiceEventHashCode" ma:index="4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48" nillable="true" ma:displayName="MediaServiceGenerationTime" ma:hidden="true" ma:internalName="MediaServiceGenerationTim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1a25d56-6f3d-4cf9-8f75-af00573b6dbd" elementFormDefault="qualified">
    <xsd:import namespace="http://schemas.microsoft.com/office/2006/documentManagement/types"/>
    <xsd:import namespace="http://schemas.microsoft.com/office/infopath/2007/PartnerControls"/>
    <xsd:element name="TaxCatchAll" ma:index="39" nillable="true" ma:displayName="Taxonomy Catch All Column" ma:hidden="true" ma:list="{b39328cd-565c-489b-9122-0af3a81b3bbb}" ma:internalName="TaxCatchAll" ma:readOnly="false" ma:showField="CatchAllData" ma:web="de2d85a7-12de-4554-87be-39fa92a9000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41" nillable="true" ma:displayName="Taxonomy Catch All Column1" ma:hidden="true" ma:list="{b39328cd-565c-489b-9122-0af3a81b3bbb}" ma:internalName="TaxCatchAllLabel" ma:readOnly="false" ma:showField="CatchAllDataLabel" ma:web="de2d85a7-12de-4554-87be-39fa92a9000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 ma:index="4" ma:displayName="Author"/>
        <xsd:element ref="dcterms:created" minOccurs="0" maxOccurs="1"/>
        <xsd:element ref="dc:identifier" minOccurs="0" maxOccurs="1"/>
        <xsd:element name="contentType" minOccurs="0" maxOccurs="1" type="xsd:string" ma:index="23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7654786-52D6-4F9A-A24C-CE49F662D18D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39937998-E2D0-4E83-BAF5-10CD0697E6A5}">
  <ds:schemaRefs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2f48e1d0-7cb8-41d9-828b-ed81fdeb0972"/>
    <ds:schemaRef ds:uri="http://schemas.openxmlformats.org/package/2006/metadata/core-properties"/>
    <ds:schemaRef ds:uri="http://schemas.microsoft.com/office/2006/metadata/properties"/>
    <ds:schemaRef ds:uri="782e7d56-4414-4efa-b9b7-ed5e763f3663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C7174670-1A1C-4218-825F-45ADF0D271ED}"/>
</file>

<file path=docProps/app.xml><?xml version="1.0" encoding="utf-8"?>
<Properties xmlns="http://schemas.openxmlformats.org/officeDocument/2006/extended-properties" xmlns:vt="http://schemas.openxmlformats.org/officeDocument/2006/docPropsVTypes">
  <Template>Save the Children PowerPoint Template</Template>
  <TotalTime>2529</TotalTime>
  <Words>1775</Words>
  <Application>Microsoft Office PowerPoint</Application>
  <PresentationFormat>On-screen Show (4:3)</PresentationFormat>
  <Paragraphs>333</Paragraphs>
  <Slides>41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53" baseType="lpstr">
      <vt:lpstr>ＭＳ Ｐゴシック</vt:lpstr>
      <vt:lpstr>Arial</vt:lpstr>
      <vt:lpstr>Calibri</vt:lpstr>
      <vt:lpstr>Gill Sans Infant MT</vt:lpstr>
      <vt:lpstr>Gill Sans Infant Std</vt:lpstr>
      <vt:lpstr>Gill Sans MT</vt:lpstr>
      <vt:lpstr>Trade Gothic LT Com Cn</vt:lpstr>
      <vt:lpstr>TradeGothic LT CondEighteen</vt:lpstr>
      <vt:lpstr>Wingdings</vt:lpstr>
      <vt:lpstr>STC_Template_APR16</vt:lpstr>
      <vt:lpstr>1_Office Theme</vt:lpstr>
      <vt:lpstr>2_Office Theme</vt:lpstr>
      <vt:lpstr>Conducting Client Exit Interviews For the Family Planning Program in Karkaar Region</vt:lpstr>
      <vt:lpstr>AGENDA</vt:lpstr>
      <vt:lpstr>Introductions</vt:lpstr>
      <vt:lpstr>Client Exit Interview Protocol</vt:lpstr>
      <vt:lpstr>Client Exit Interview Protocol</vt:lpstr>
      <vt:lpstr>Client Exit Interview Protocol</vt:lpstr>
      <vt:lpstr>Kobo Data Collection</vt:lpstr>
      <vt:lpstr>Getting Started with Kobo</vt:lpstr>
      <vt:lpstr>Does Everyone See This Screen?</vt:lpstr>
      <vt:lpstr>Conducting the CEI</vt:lpstr>
      <vt:lpstr>Enrollment (Eligibility)</vt:lpstr>
      <vt:lpstr>Enrollment (Recruitment)</vt:lpstr>
      <vt:lpstr>Enrollment (Consent)</vt:lpstr>
      <vt:lpstr>Enrollment (Consent)</vt:lpstr>
      <vt:lpstr>Enrollment (Consent)</vt:lpstr>
      <vt:lpstr>Informed Consent - Quiz</vt:lpstr>
      <vt:lpstr>Confidentiality</vt:lpstr>
      <vt:lpstr>Confidentiality</vt:lpstr>
      <vt:lpstr>Coding Surveys</vt:lpstr>
      <vt:lpstr>QUIZ:</vt:lpstr>
      <vt:lpstr>Privacy</vt:lpstr>
      <vt:lpstr>Your Roles and Responsibilities</vt:lpstr>
      <vt:lpstr>The CEI Survey</vt:lpstr>
      <vt:lpstr>Information:</vt:lpstr>
      <vt:lpstr>Information:</vt:lpstr>
      <vt:lpstr>Part 1</vt:lpstr>
      <vt:lpstr>Part 1:</vt:lpstr>
      <vt:lpstr>Part 1:</vt:lpstr>
      <vt:lpstr>Part 1:</vt:lpstr>
      <vt:lpstr>Part 1: 1st Scenario</vt:lpstr>
      <vt:lpstr>Part 1: 1st Scenario</vt:lpstr>
      <vt:lpstr>Part 1: 2nd Scenario</vt:lpstr>
      <vt:lpstr>Part 1: 3rd Scenario</vt:lpstr>
      <vt:lpstr>Part 2:</vt:lpstr>
      <vt:lpstr>Part 2:</vt:lpstr>
      <vt:lpstr>Part 2:</vt:lpstr>
      <vt:lpstr>Part 2:</vt:lpstr>
      <vt:lpstr>Submit!</vt:lpstr>
      <vt:lpstr>Submission</vt:lpstr>
      <vt:lpstr>Why is Family Planning Important?</vt:lpstr>
      <vt:lpstr>Any Questions?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Conducting Client Exit Interviews For the Family Planning Program in NW Syria</dc:title>
  <dc:creator>Morris, Katie</dc:creator>
  <cp:lastModifiedBy>Lindahl, Christopher</cp:lastModifiedBy>
  <cp:revision>45</cp:revision>
  <dcterms:created xsi:type="dcterms:W3CDTF">2016-11-16T12:47:23Z</dcterms:created>
  <dcterms:modified xsi:type="dcterms:W3CDTF">2018-05-04T18:29:51Z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0x010100761A9592D5FDD24D89BADDEDD18BEEAE070200854847FE1405B84195C6E549CC3472AA</vt:lpwstr>
  </property>
  <property fmtid="{D5CDD505-2E9C-101B-9397-08002B2CF9AE}" pid="3" name="Project">
    <vt:lpwstr/>
  </property>
  <property fmtid="{D5CDD505-2E9C-101B-9397-08002B2CF9AE}" pid="4" name="Cross-Thematic Area">
    <vt:lpwstr/>
  </property>
  <property fmtid="{D5CDD505-2E9C-101B-9397-08002B2CF9AE}" pid="5" name="SCITaxPartnersTaxHTField0">
    <vt:lpwstr/>
  </property>
  <property fmtid="{D5CDD505-2E9C-101B-9397-08002B2CF9AE}" pid="6" name="SCILanguage">
    <vt:lpwstr/>
  </property>
  <property fmtid="{D5CDD505-2E9C-101B-9397-08002B2CF9AE}" pid="7" name="k6bb5e4dd6dc470b81e0006bad71d2f9">
    <vt:lpwstr/>
  </property>
  <property fmtid="{D5CDD505-2E9C-101B-9397-08002B2CF9AE}" pid="8" name="SCITaxAssociatedThemes">
    <vt:lpwstr/>
  </property>
  <property fmtid="{D5CDD505-2E9C-101B-9397-08002B2CF9AE}" pid="9" name="SCITaxDocumentCategory">
    <vt:lpwstr/>
  </property>
  <property fmtid="{D5CDD505-2E9C-101B-9397-08002B2CF9AE}" pid="10" name="SCITaxPrimaryTheme">
    <vt:lpwstr/>
  </property>
  <property fmtid="{D5CDD505-2E9C-101B-9397-08002B2CF9AE}" pid="11" name="SCITaxPrimaryDepartmentTaxHTField0">
    <vt:lpwstr/>
  </property>
  <property fmtid="{D5CDD505-2E9C-101B-9397-08002B2CF9AE}" pid="12" name="c3f25cdf31e4469e9f8ecc7022d70dc6">
    <vt:lpwstr/>
  </property>
  <property fmtid="{D5CDD505-2E9C-101B-9397-08002B2CF9AE}" pid="13" name="SCITaxAssociatedDepartments">
    <vt:lpwstr/>
  </property>
  <property fmtid="{D5CDD505-2E9C-101B-9397-08002B2CF9AE}" pid="14" name="SCITaxPartners">
    <vt:lpwstr/>
  </property>
  <property fmtid="{D5CDD505-2E9C-101B-9397-08002B2CF9AE}" pid="15" name="l204e2f144a0411f954da214285700b3">
    <vt:lpwstr/>
  </property>
  <property fmtid="{D5CDD505-2E9C-101B-9397-08002B2CF9AE}" pid="16" name="SCITaxPrimaryLocationTaxHTField0">
    <vt:lpwstr/>
  </property>
  <property fmtid="{D5CDD505-2E9C-101B-9397-08002B2CF9AE}" pid="17" name="SCITaxPrimaryLocation">
    <vt:lpwstr/>
  </property>
  <property fmtid="{D5CDD505-2E9C-101B-9397-08002B2CF9AE}" pid="18" name="SCITaxDocumentCategoryTaxHTField0">
    <vt:lpwstr/>
  </property>
  <property fmtid="{D5CDD505-2E9C-101B-9397-08002B2CF9AE}" pid="19" name="SCITaxAssociatedLocations">
    <vt:lpwstr/>
  </property>
  <property fmtid="{D5CDD505-2E9C-101B-9397-08002B2CF9AE}" pid="20" name="SCITaxAssociatedDepartmentsTaxHTField0">
    <vt:lpwstr/>
  </property>
  <property fmtid="{D5CDD505-2E9C-101B-9397-08002B2CF9AE}" pid="21" name="SCITaxLanguage">
    <vt:lpwstr/>
  </property>
  <property fmtid="{D5CDD505-2E9C-101B-9397-08002B2CF9AE}" pid="22" name="SCITaxPrimaryDepartment">
    <vt:lpwstr/>
  </property>
  <property fmtid="{D5CDD505-2E9C-101B-9397-08002B2CF9AE}" pid="23" name="SCITaxAssociatedThemesTaxHTField0">
    <vt:lpwstr/>
  </property>
  <property fmtid="{D5CDD505-2E9C-101B-9397-08002B2CF9AE}" pid="24" name="SCITaxKeywordsTaxHTField0">
    <vt:lpwstr/>
  </property>
  <property fmtid="{D5CDD505-2E9C-101B-9397-08002B2CF9AE}" pid="25" name="i0a346a2e57b4bea936760ae363af466">
    <vt:lpwstr/>
  </property>
  <property fmtid="{D5CDD505-2E9C-101B-9397-08002B2CF9AE}" pid="26" name="SCITaxKeywords">
    <vt:lpwstr/>
  </property>
  <property fmtid="{D5CDD505-2E9C-101B-9397-08002B2CF9AE}" pid="27" name="Document Type">
    <vt:lpwstr>829;#Guide|b4a8d819-b799-4724-94bc-2cac639e3e21</vt:lpwstr>
  </property>
  <property fmtid="{D5CDD505-2E9C-101B-9397-08002B2CF9AE}" pid="28" name="Health_x0020_Area_x0020_of_x0020_Work">
    <vt:lpwstr/>
  </property>
  <property fmtid="{D5CDD505-2E9C-101B-9397-08002B2CF9AE}" pid="29" name="SCITaxSource">
    <vt:lpwstr/>
  </property>
  <property fmtid="{D5CDD505-2E9C-101B-9397-08002B2CF9AE}" pid="30" name="SCITaxSourceTaxHTField0">
    <vt:lpwstr/>
  </property>
  <property fmtid="{D5CDD505-2E9C-101B-9397-08002B2CF9AE}" pid="31" name="Component">
    <vt:lpwstr/>
  </property>
  <property fmtid="{D5CDD505-2E9C-101B-9397-08002B2CF9AE}" pid="32" name="Health Area of Work">
    <vt:lpwstr/>
  </property>
</Properties>
</file>