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2.xml" ContentType="application/vnd.openxmlformats-officedocument.them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8.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54.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45.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46.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6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4"/>
    <p:sldMasterId id="2147483709" r:id="rId5"/>
  </p:sldMasterIdLst>
  <p:notesMasterIdLst>
    <p:notesMasterId r:id="rId73"/>
  </p:notesMasterIdLst>
  <p:handoutMasterIdLst>
    <p:handoutMasterId r:id="rId74"/>
  </p:handoutMasterIdLst>
  <p:sldIdLst>
    <p:sldId id="405" r:id="rId6"/>
    <p:sldId id="538" r:id="rId7"/>
    <p:sldId id="513" r:id="rId8"/>
    <p:sldId id="550" r:id="rId9"/>
    <p:sldId id="547" r:id="rId10"/>
    <p:sldId id="548" r:id="rId11"/>
    <p:sldId id="546" r:id="rId12"/>
    <p:sldId id="450" r:id="rId13"/>
    <p:sldId id="525" r:id="rId14"/>
    <p:sldId id="447" r:id="rId15"/>
    <p:sldId id="552" r:id="rId16"/>
    <p:sldId id="553" r:id="rId17"/>
    <p:sldId id="524" r:id="rId18"/>
    <p:sldId id="518" r:id="rId19"/>
    <p:sldId id="526" r:id="rId20"/>
    <p:sldId id="537" r:id="rId21"/>
    <p:sldId id="539" r:id="rId22"/>
    <p:sldId id="500" r:id="rId23"/>
    <p:sldId id="528" r:id="rId24"/>
    <p:sldId id="580" r:id="rId25"/>
    <p:sldId id="517" r:id="rId26"/>
    <p:sldId id="549" r:id="rId27"/>
    <p:sldId id="540" r:id="rId28"/>
    <p:sldId id="579" r:id="rId29"/>
    <p:sldId id="541" r:id="rId30"/>
    <p:sldId id="542" r:id="rId31"/>
    <p:sldId id="581" r:id="rId32"/>
    <p:sldId id="543" r:id="rId33"/>
    <p:sldId id="577" r:id="rId34"/>
    <p:sldId id="534" r:id="rId35"/>
    <p:sldId id="578" r:id="rId36"/>
    <p:sldId id="527" r:id="rId37"/>
    <p:sldId id="557" r:id="rId38"/>
    <p:sldId id="502" r:id="rId39"/>
    <p:sldId id="533" r:id="rId40"/>
    <p:sldId id="483" r:id="rId41"/>
    <p:sldId id="583" r:id="rId42"/>
    <p:sldId id="521" r:id="rId43"/>
    <p:sldId id="448" r:id="rId44"/>
    <p:sldId id="436" r:id="rId45"/>
    <p:sldId id="507" r:id="rId46"/>
    <p:sldId id="529" r:id="rId47"/>
    <p:sldId id="558" r:id="rId48"/>
    <p:sldId id="561" r:id="rId49"/>
    <p:sldId id="485" r:id="rId50"/>
    <p:sldId id="564" r:id="rId51"/>
    <p:sldId id="509" r:id="rId52"/>
    <p:sldId id="582" r:id="rId53"/>
    <p:sldId id="569" r:id="rId54"/>
    <p:sldId id="573" r:id="rId55"/>
    <p:sldId id="570" r:id="rId56"/>
    <p:sldId id="512" r:id="rId57"/>
    <p:sldId id="574" r:id="rId58"/>
    <p:sldId id="559" r:id="rId59"/>
    <p:sldId id="563" r:id="rId60"/>
    <p:sldId id="511" r:id="rId61"/>
    <p:sldId id="565" r:id="rId62"/>
    <p:sldId id="515" r:id="rId63"/>
    <p:sldId id="575" r:id="rId64"/>
    <p:sldId id="486" r:id="rId65"/>
    <p:sldId id="492" r:id="rId66"/>
    <p:sldId id="587" r:id="rId67"/>
    <p:sldId id="572" r:id="rId68"/>
    <p:sldId id="516" r:id="rId69"/>
    <p:sldId id="585" r:id="rId70"/>
    <p:sldId id="567" r:id="rId71"/>
    <p:sldId id="566" r:id="rId72"/>
  </p:sldIdLst>
  <p:sldSz cx="12192000" cy="6858000"/>
  <p:notesSz cx="6858000" cy="9144000"/>
  <p:custDataLst>
    <p:tags r:id="rId7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5258DFC3-F10E-4EDF-BE26-EB6771BD0947}">
          <p14:sldIdLst>
            <p14:sldId id="405"/>
            <p14:sldId id="538"/>
            <p14:sldId id="513"/>
            <p14:sldId id="550"/>
            <p14:sldId id="547"/>
            <p14:sldId id="548"/>
          </p14:sldIdLst>
        </p14:section>
        <p14:section name="Module 1 Établissons une équipe d'école sure" id="{646AD6B8-2E77-44E0-B68D-DFF7C48F9AA8}">
          <p14:sldIdLst>
            <p14:sldId id="546"/>
            <p14:sldId id="450"/>
            <p14:sldId id="525"/>
            <p14:sldId id="447"/>
            <p14:sldId id="552"/>
            <p14:sldId id="553"/>
            <p14:sldId id="524"/>
            <p14:sldId id="518"/>
            <p14:sldId id="526"/>
            <p14:sldId id="537"/>
          </p14:sldIdLst>
        </p14:section>
        <p14:section name="Module 2 Bienvenue" id="{5BB2061C-9E13-4BF3-B513-3D3B1C3FB956}">
          <p14:sldIdLst>
            <p14:sldId id="539"/>
            <p14:sldId id="500"/>
            <p14:sldId id="528"/>
            <p14:sldId id="580"/>
            <p14:sldId id="517"/>
            <p14:sldId id="549"/>
            <p14:sldId id="540"/>
            <p14:sldId id="579"/>
            <p14:sldId id="541"/>
            <p14:sldId id="542"/>
            <p14:sldId id="581"/>
            <p14:sldId id="543"/>
            <p14:sldId id="577"/>
            <p14:sldId id="534"/>
            <p14:sldId id="578"/>
            <p14:sldId id="527"/>
          </p14:sldIdLst>
        </p14:section>
        <p14:section name="Module 3 Qu'est-ce qu'un risque ?" id="{20B71B3D-1F6F-41DD-946D-23E035D2AB49}">
          <p14:sldIdLst>
            <p14:sldId id="557"/>
            <p14:sldId id="502"/>
            <p14:sldId id="533"/>
            <p14:sldId id="483"/>
            <p14:sldId id="583"/>
            <p14:sldId id="521"/>
            <p14:sldId id="448"/>
            <p14:sldId id="436"/>
            <p14:sldId id="507"/>
            <p14:sldId id="529"/>
            <p14:sldId id="558"/>
          </p14:sldIdLst>
        </p14:section>
        <p14:section name="Module 4 Réduisons et mitigons nos risques" id="{5948B93E-ADC4-4D09-8EC3-F1B537447413}">
          <p14:sldIdLst>
            <p14:sldId id="561"/>
            <p14:sldId id="485"/>
            <p14:sldId id="564"/>
            <p14:sldId id="509"/>
            <p14:sldId id="582"/>
            <p14:sldId id="569"/>
            <p14:sldId id="573"/>
            <p14:sldId id="570"/>
            <p14:sldId id="512"/>
            <p14:sldId id="574"/>
            <p14:sldId id="559"/>
          </p14:sldIdLst>
        </p14:section>
        <p14:section name="Module 5: Prenons Action" id="{AC60E30B-2AD9-4E75-AEA8-1CDDEA0C6728}">
          <p14:sldIdLst>
            <p14:sldId id="563"/>
            <p14:sldId id="511"/>
            <p14:sldId id="565"/>
            <p14:sldId id="515"/>
            <p14:sldId id="575"/>
            <p14:sldId id="486"/>
            <p14:sldId id="492"/>
            <p14:sldId id="587"/>
            <p14:sldId id="572"/>
            <p14:sldId id="516"/>
            <p14:sldId id="585"/>
            <p14:sldId id="567"/>
            <p14:sldId id="566"/>
          </p14:sldIdLst>
        </p14:section>
      </p14:sectionLst>
    </p:ext>
    <p:ext uri="{EFAFB233-063F-42B5-8137-9DF3F51BA10A}">
      <p15:sldGuideLst xmlns:p15="http://schemas.microsoft.com/office/powerpoint/2012/main">
        <p15:guide id="1" pos="3840" userDrawn="1">
          <p15:clr>
            <a:srgbClr val="A4A3A4"/>
          </p15:clr>
        </p15:guide>
        <p15:guide id="2" orient="horz"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Long, Sian" initials="LS" lastIdx="5" clrIdx="6">
    <p:extLst>
      <p:ext uri="{19B8F6BF-5375-455C-9EA6-DF929625EA0E}">
        <p15:presenceInfo xmlns:p15="http://schemas.microsoft.com/office/powerpoint/2012/main" userId="S::sian.long@savethechildren.org::0b7322ee-cad5-43f3-a001-0eb1687c5996" providerId="AD"/>
      </p:ext>
    </p:extLst>
  </p:cmAuthor>
  <p:cmAuthor id="1" name="Wilcox, Rainbow" initials="WR" lastIdx="5" clrIdx="0">
    <p:extLst>
      <p:ext uri="{19B8F6BF-5375-455C-9EA6-DF929625EA0E}">
        <p15:presenceInfo xmlns:p15="http://schemas.microsoft.com/office/powerpoint/2012/main" userId="S-1-5-21-1148371208-3881244709-1933943619-81161" providerId="AD"/>
      </p:ext>
    </p:extLst>
  </p:cmAuthor>
  <p:cmAuthor id="8" name="Fall1, Anta" initials="FA" lastIdx="13" clrIdx="7">
    <p:extLst>
      <p:ext uri="{19B8F6BF-5375-455C-9EA6-DF929625EA0E}">
        <p15:presenceInfo xmlns:p15="http://schemas.microsoft.com/office/powerpoint/2012/main" userId="S-1-12-1-2742802273-1169086310-1186523580-2438675457" providerId="AD"/>
      </p:ext>
    </p:extLst>
  </p:cmAuthor>
  <p:cmAuthor id="2" name="Blackburn, Claire" initials="BC" lastIdx="1" clrIdx="1">
    <p:extLst>
      <p:ext uri="{19B8F6BF-5375-455C-9EA6-DF929625EA0E}">
        <p15:presenceInfo xmlns:p15="http://schemas.microsoft.com/office/powerpoint/2012/main" userId="S-1-5-21-1148371208-3881244709-1933943619-63625" providerId="AD"/>
      </p:ext>
    </p:extLst>
  </p:cmAuthor>
  <p:cmAuthor id="9" name="Tineka Levy" initials="TL" lastIdx="1" clrIdx="8">
    <p:extLst>
      <p:ext uri="{19B8F6BF-5375-455C-9EA6-DF929625EA0E}">
        <p15:presenceInfo xmlns:p15="http://schemas.microsoft.com/office/powerpoint/2012/main" userId="S::tlevy_savethechildren.ca#ext#@savethechildren1.onmicrosoft.com::e84d920c-6359-4e40-a06c-6e59b221ca52" providerId="AD"/>
      </p:ext>
    </p:extLst>
  </p:cmAuthor>
  <p:cmAuthor id="3" name="Feinstein, Clare" initials="FC" lastIdx="24" clrIdx="2">
    <p:extLst>
      <p:ext uri="{19B8F6BF-5375-455C-9EA6-DF929625EA0E}">
        <p15:presenceInfo xmlns:p15="http://schemas.microsoft.com/office/powerpoint/2012/main" userId="S-1-5-21-1148371208-3881244709-1933943619-71502" providerId="AD"/>
      </p:ext>
    </p:extLst>
  </p:cmAuthor>
  <p:cmAuthor id="4" name="Marla Petal" initials="MP" lastIdx="23" clrIdx="3">
    <p:extLst>
      <p:ext uri="{19B8F6BF-5375-455C-9EA6-DF929625EA0E}">
        <p15:presenceInfo xmlns:p15="http://schemas.microsoft.com/office/powerpoint/2012/main" userId="S::marla.petal_savethechildren.org.au#ext#@savethechildren1.onmicrosoft.com::87f59a62-83fd-496e-bd6c-1c84509d53fa" providerId="AD"/>
      </p:ext>
    </p:extLst>
  </p:cmAuthor>
  <p:cmAuthor id="5" name="Elyse Leonard" initials="EL" lastIdx="7" clrIdx="4">
    <p:extLst>
      <p:ext uri="{19B8F6BF-5375-455C-9EA6-DF929625EA0E}">
        <p15:presenceInfo xmlns:p15="http://schemas.microsoft.com/office/powerpoint/2012/main" userId="S-1-5-21-2086476525-3972161053-3680550446-4200" providerId="AD"/>
      </p:ext>
    </p:extLst>
  </p:cmAuthor>
  <p:cmAuthor id="6" name="Elyse Leonard" initials="EL [2]" lastIdx="30" clrIdx="5">
    <p:extLst>
      <p:ext uri="{19B8F6BF-5375-455C-9EA6-DF929625EA0E}">
        <p15:presenceInfo xmlns:p15="http://schemas.microsoft.com/office/powerpoint/2012/main" userId="S::elyse.leonard@reddbarna.no::d016f269-c880-4a7a-b458-0b092f28e61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291C"/>
    <a:srgbClr val="E0DFDB"/>
    <a:srgbClr val="F0EFED"/>
    <a:srgbClr val="9A332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5D80D4-6A32-498E-86AF-913DE4DE3BB7}" v="10" dt="2022-02-10T15:10:45.89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2" d="100"/>
          <a:sy n="122" d="100"/>
        </p:scale>
        <p:origin x="114" y="126"/>
      </p:cViewPr>
      <p:guideLst>
        <p:guide pos="3840"/>
        <p:guide orient="horz" pos="216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handoutMaster" Target="handoutMasters/handoutMaster1.xml"/><Relationship Id="rId79"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notesMaster" Target="notesMasters/notesMaster1.xml"/><Relationship Id="rId78" Type="http://schemas.openxmlformats.org/officeDocument/2006/relationships/viewProps" Target="viewProps.xml"/><Relationship Id="rId8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commentAuthors" Target="commentAuthor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s>
</file>

<file path=ppt/diagrams/_rels/data15.xml.rels><?xml version="1.0" encoding="UTF-8" standalone="yes"?>
<Relationships xmlns="http://schemas.openxmlformats.org/package/2006/relationships"><Relationship Id="rId8" Type="http://schemas.openxmlformats.org/officeDocument/2006/relationships/image" Target="../media/image57.svg"/><Relationship Id="rId13" Type="http://schemas.openxmlformats.org/officeDocument/2006/relationships/image" Target="../media/image62.png"/><Relationship Id="rId3" Type="http://schemas.openxmlformats.org/officeDocument/2006/relationships/image" Target="../media/image52.png"/><Relationship Id="rId7" Type="http://schemas.openxmlformats.org/officeDocument/2006/relationships/image" Target="../media/image56.png"/><Relationship Id="rId12" Type="http://schemas.openxmlformats.org/officeDocument/2006/relationships/image" Target="../media/image61.svg"/><Relationship Id="rId2" Type="http://schemas.openxmlformats.org/officeDocument/2006/relationships/image" Target="../media/image51.svg"/><Relationship Id="rId1" Type="http://schemas.openxmlformats.org/officeDocument/2006/relationships/image" Target="../media/image50.png"/><Relationship Id="rId6" Type="http://schemas.openxmlformats.org/officeDocument/2006/relationships/image" Target="../media/image55.svg"/><Relationship Id="rId11" Type="http://schemas.openxmlformats.org/officeDocument/2006/relationships/image" Target="../media/image60.png"/><Relationship Id="rId5" Type="http://schemas.openxmlformats.org/officeDocument/2006/relationships/image" Target="../media/image54.png"/><Relationship Id="rId10" Type="http://schemas.openxmlformats.org/officeDocument/2006/relationships/image" Target="../media/image59.svg"/><Relationship Id="rId4" Type="http://schemas.openxmlformats.org/officeDocument/2006/relationships/image" Target="../media/image53.svg"/><Relationship Id="rId9" Type="http://schemas.openxmlformats.org/officeDocument/2006/relationships/image" Target="../media/image58.png"/><Relationship Id="rId14" Type="http://schemas.openxmlformats.org/officeDocument/2006/relationships/image" Target="../media/image63.svg"/></Relationships>
</file>

<file path=ppt/diagrams/_rels/data16.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66.png"/><Relationship Id="rId7" Type="http://schemas.openxmlformats.org/officeDocument/2006/relationships/image" Target="../media/image29.png"/><Relationship Id="rId2" Type="http://schemas.openxmlformats.org/officeDocument/2006/relationships/image" Target="../media/image65.svg"/><Relationship Id="rId1" Type="http://schemas.openxmlformats.org/officeDocument/2006/relationships/image" Target="../media/image64.png"/><Relationship Id="rId6" Type="http://schemas.openxmlformats.org/officeDocument/2006/relationships/image" Target="../media/image57.svg"/><Relationship Id="rId5" Type="http://schemas.openxmlformats.org/officeDocument/2006/relationships/image" Target="../media/image56.png"/><Relationship Id="rId10" Type="http://schemas.openxmlformats.org/officeDocument/2006/relationships/image" Target="../media/image69.svg"/><Relationship Id="rId4" Type="http://schemas.openxmlformats.org/officeDocument/2006/relationships/image" Target="../media/image67.svg"/><Relationship Id="rId9" Type="http://schemas.openxmlformats.org/officeDocument/2006/relationships/image" Target="../media/image68.png"/></Relationships>
</file>

<file path=ppt/diagrams/_rels/data17.xml.rels><?xml version="1.0" encoding="UTF-8" standalone="yes"?>
<Relationships xmlns="http://schemas.openxmlformats.org/package/2006/relationships"><Relationship Id="rId8" Type="http://schemas.openxmlformats.org/officeDocument/2006/relationships/image" Target="../media/image77.svg"/><Relationship Id="rId13" Type="http://schemas.openxmlformats.org/officeDocument/2006/relationships/image" Target="../media/image82.png"/><Relationship Id="rId3" Type="http://schemas.openxmlformats.org/officeDocument/2006/relationships/image" Target="../media/image72.png"/><Relationship Id="rId7" Type="http://schemas.openxmlformats.org/officeDocument/2006/relationships/image" Target="../media/image76.png"/><Relationship Id="rId12" Type="http://schemas.openxmlformats.org/officeDocument/2006/relationships/image" Target="../media/image81.svg"/><Relationship Id="rId2" Type="http://schemas.openxmlformats.org/officeDocument/2006/relationships/image" Target="../media/image71.svg"/><Relationship Id="rId16" Type="http://schemas.openxmlformats.org/officeDocument/2006/relationships/image" Target="../media/image85.svg"/><Relationship Id="rId1" Type="http://schemas.openxmlformats.org/officeDocument/2006/relationships/image" Target="../media/image70.png"/><Relationship Id="rId6" Type="http://schemas.openxmlformats.org/officeDocument/2006/relationships/image" Target="../media/image75.svg"/><Relationship Id="rId11" Type="http://schemas.openxmlformats.org/officeDocument/2006/relationships/image" Target="../media/image80.png"/><Relationship Id="rId5" Type="http://schemas.openxmlformats.org/officeDocument/2006/relationships/image" Target="../media/image74.png"/><Relationship Id="rId15" Type="http://schemas.openxmlformats.org/officeDocument/2006/relationships/image" Target="../media/image84.png"/><Relationship Id="rId10" Type="http://schemas.openxmlformats.org/officeDocument/2006/relationships/image" Target="../media/image79.svg"/><Relationship Id="rId4" Type="http://schemas.openxmlformats.org/officeDocument/2006/relationships/image" Target="../media/image73.svg"/><Relationship Id="rId9" Type="http://schemas.openxmlformats.org/officeDocument/2006/relationships/image" Target="../media/image78.png"/><Relationship Id="rId14" Type="http://schemas.openxmlformats.org/officeDocument/2006/relationships/image" Target="../media/image83.svg"/></Relationships>
</file>

<file path=ppt/diagrams/_rels/data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4" Type="http://schemas.openxmlformats.org/officeDocument/2006/relationships/image" Target="../media/image10.svg"/></Relationships>
</file>

<file path=ppt/diagrams/_rels/data20.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99.png"/><Relationship Id="rId18" Type="http://schemas.openxmlformats.org/officeDocument/2006/relationships/image" Target="../media/image67.svg"/><Relationship Id="rId3" Type="http://schemas.openxmlformats.org/officeDocument/2006/relationships/image" Target="../media/image9.png"/><Relationship Id="rId7" Type="http://schemas.openxmlformats.org/officeDocument/2006/relationships/image" Target="../media/image7.png"/><Relationship Id="rId12" Type="http://schemas.openxmlformats.org/officeDocument/2006/relationships/image" Target="../media/image98.svg"/><Relationship Id="rId17" Type="http://schemas.openxmlformats.org/officeDocument/2006/relationships/image" Target="../media/image66.png"/><Relationship Id="rId2" Type="http://schemas.openxmlformats.org/officeDocument/2006/relationships/image" Target="../media/image92.svg"/><Relationship Id="rId16" Type="http://schemas.openxmlformats.org/officeDocument/2006/relationships/image" Target="../media/image102.svg"/><Relationship Id="rId1" Type="http://schemas.openxmlformats.org/officeDocument/2006/relationships/image" Target="../media/image91.png"/><Relationship Id="rId6" Type="http://schemas.openxmlformats.org/officeDocument/2006/relationships/image" Target="../media/image94.svg"/><Relationship Id="rId11" Type="http://schemas.openxmlformats.org/officeDocument/2006/relationships/image" Target="../media/image97.png"/><Relationship Id="rId5" Type="http://schemas.openxmlformats.org/officeDocument/2006/relationships/image" Target="../media/image93.png"/><Relationship Id="rId15" Type="http://schemas.openxmlformats.org/officeDocument/2006/relationships/image" Target="../media/image101.png"/><Relationship Id="rId10" Type="http://schemas.openxmlformats.org/officeDocument/2006/relationships/image" Target="../media/image96.svg"/><Relationship Id="rId4" Type="http://schemas.openxmlformats.org/officeDocument/2006/relationships/image" Target="../media/image10.svg"/><Relationship Id="rId9" Type="http://schemas.openxmlformats.org/officeDocument/2006/relationships/image" Target="../media/image95.png"/><Relationship Id="rId14" Type="http://schemas.openxmlformats.org/officeDocument/2006/relationships/image" Target="../media/image100.svg"/></Relationships>
</file>

<file path=ppt/diagrams/_rels/data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4" Type="http://schemas.openxmlformats.org/officeDocument/2006/relationships/image" Target="../media/image10.svg"/></Relationships>
</file>

<file path=ppt/diagrams/_rels/data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4" Type="http://schemas.openxmlformats.org/officeDocument/2006/relationships/image" Target="../media/image10.svg"/></Relationships>
</file>

<file path=ppt/diagrams/_rels/data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4" Type="http://schemas.openxmlformats.org/officeDocument/2006/relationships/image" Target="../media/image10.svg"/></Relationships>
</file>

<file path=ppt/diagrams/_rels/data7.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svg"/><Relationship Id="rId1" Type="http://schemas.openxmlformats.org/officeDocument/2006/relationships/image" Target="../media/image13.png"/><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s>
</file>

<file path=ppt/diagrams/_rels/data8.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svg"/><Relationship Id="rId1" Type="http://schemas.openxmlformats.org/officeDocument/2006/relationships/image" Target="../media/image23.png"/><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diagrams/_rels/drawing15.xml.rels><?xml version="1.0" encoding="UTF-8" standalone="yes"?>
<Relationships xmlns="http://schemas.openxmlformats.org/package/2006/relationships"><Relationship Id="rId8" Type="http://schemas.openxmlformats.org/officeDocument/2006/relationships/image" Target="../media/image57.svg"/><Relationship Id="rId13" Type="http://schemas.openxmlformats.org/officeDocument/2006/relationships/image" Target="../media/image62.png"/><Relationship Id="rId3" Type="http://schemas.openxmlformats.org/officeDocument/2006/relationships/image" Target="../media/image52.png"/><Relationship Id="rId7" Type="http://schemas.openxmlformats.org/officeDocument/2006/relationships/image" Target="../media/image56.png"/><Relationship Id="rId12" Type="http://schemas.openxmlformats.org/officeDocument/2006/relationships/image" Target="../media/image61.svg"/><Relationship Id="rId2" Type="http://schemas.openxmlformats.org/officeDocument/2006/relationships/image" Target="../media/image51.svg"/><Relationship Id="rId1" Type="http://schemas.openxmlformats.org/officeDocument/2006/relationships/image" Target="../media/image50.png"/><Relationship Id="rId6" Type="http://schemas.openxmlformats.org/officeDocument/2006/relationships/image" Target="../media/image55.svg"/><Relationship Id="rId11" Type="http://schemas.openxmlformats.org/officeDocument/2006/relationships/image" Target="../media/image60.png"/><Relationship Id="rId5" Type="http://schemas.openxmlformats.org/officeDocument/2006/relationships/image" Target="../media/image54.png"/><Relationship Id="rId10" Type="http://schemas.openxmlformats.org/officeDocument/2006/relationships/image" Target="../media/image59.svg"/><Relationship Id="rId4" Type="http://schemas.openxmlformats.org/officeDocument/2006/relationships/image" Target="../media/image53.svg"/><Relationship Id="rId9" Type="http://schemas.openxmlformats.org/officeDocument/2006/relationships/image" Target="../media/image58.png"/><Relationship Id="rId14" Type="http://schemas.openxmlformats.org/officeDocument/2006/relationships/image" Target="../media/image63.svg"/></Relationships>
</file>

<file path=ppt/diagrams/_rels/drawing16.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66.png"/><Relationship Id="rId7" Type="http://schemas.openxmlformats.org/officeDocument/2006/relationships/image" Target="../media/image29.png"/><Relationship Id="rId2" Type="http://schemas.openxmlformats.org/officeDocument/2006/relationships/image" Target="../media/image65.svg"/><Relationship Id="rId1" Type="http://schemas.openxmlformats.org/officeDocument/2006/relationships/image" Target="../media/image64.png"/><Relationship Id="rId6" Type="http://schemas.openxmlformats.org/officeDocument/2006/relationships/image" Target="../media/image57.svg"/><Relationship Id="rId5" Type="http://schemas.openxmlformats.org/officeDocument/2006/relationships/image" Target="../media/image56.png"/><Relationship Id="rId10" Type="http://schemas.openxmlformats.org/officeDocument/2006/relationships/image" Target="../media/image69.svg"/><Relationship Id="rId4" Type="http://schemas.openxmlformats.org/officeDocument/2006/relationships/image" Target="../media/image67.svg"/><Relationship Id="rId9" Type="http://schemas.openxmlformats.org/officeDocument/2006/relationships/image" Target="../media/image68.png"/></Relationships>
</file>

<file path=ppt/diagrams/_rels/drawing17.xml.rels><?xml version="1.0" encoding="UTF-8" standalone="yes"?>
<Relationships xmlns="http://schemas.openxmlformats.org/package/2006/relationships"><Relationship Id="rId8" Type="http://schemas.openxmlformats.org/officeDocument/2006/relationships/image" Target="../media/image77.svg"/><Relationship Id="rId13" Type="http://schemas.openxmlformats.org/officeDocument/2006/relationships/image" Target="../media/image82.png"/><Relationship Id="rId3" Type="http://schemas.openxmlformats.org/officeDocument/2006/relationships/image" Target="../media/image72.png"/><Relationship Id="rId7" Type="http://schemas.openxmlformats.org/officeDocument/2006/relationships/image" Target="../media/image76.png"/><Relationship Id="rId12" Type="http://schemas.openxmlformats.org/officeDocument/2006/relationships/image" Target="../media/image81.svg"/><Relationship Id="rId2" Type="http://schemas.openxmlformats.org/officeDocument/2006/relationships/image" Target="../media/image71.svg"/><Relationship Id="rId16" Type="http://schemas.openxmlformats.org/officeDocument/2006/relationships/image" Target="../media/image85.svg"/><Relationship Id="rId1" Type="http://schemas.openxmlformats.org/officeDocument/2006/relationships/image" Target="../media/image70.png"/><Relationship Id="rId6" Type="http://schemas.openxmlformats.org/officeDocument/2006/relationships/image" Target="../media/image75.svg"/><Relationship Id="rId11" Type="http://schemas.openxmlformats.org/officeDocument/2006/relationships/image" Target="../media/image80.png"/><Relationship Id="rId5" Type="http://schemas.openxmlformats.org/officeDocument/2006/relationships/image" Target="../media/image74.png"/><Relationship Id="rId15" Type="http://schemas.openxmlformats.org/officeDocument/2006/relationships/image" Target="../media/image84.png"/><Relationship Id="rId10" Type="http://schemas.openxmlformats.org/officeDocument/2006/relationships/image" Target="../media/image79.svg"/><Relationship Id="rId4" Type="http://schemas.openxmlformats.org/officeDocument/2006/relationships/image" Target="../media/image73.svg"/><Relationship Id="rId9" Type="http://schemas.openxmlformats.org/officeDocument/2006/relationships/image" Target="../media/image78.png"/><Relationship Id="rId14" Type="http://schemas.openxmlformats.org/officeDocument/2006/relationships/image" Target="../media/image83.svg"/></Relationships>
</file>

<file path=ppt/diagrams/_rels/drawing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4" Type="http://schemas.openxmlformats.org/officeDocument/2006/relationships/image" Target="../media/image10.svg"/></Relationships>
</file>

<file path=ppt/diagrams/_rels/drawing20.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99.png"/><Relationship Id="rId18" Type="http://schemas.openxmlformats.org/officeDocument/2006/relationships/image" Target="../media/image67.svg"/><Relationship Id="rId3" Type="http://schemas.openxmlformats.org/officeDocument/2006/relationships/image" Target="../media/image9.png"/><Relationship Id="rId7" Type="http://schemas.openxmlformats.org/officeDocument/2006/relationships/image" Target="../media/image7.png"/><Relationship Id="rId12" Type="http://schemas.openxmlformats.org/officeDocument/2006/relationships/image" Target="../media/image98.svg"/><Relationship Id="rId17" Type="http://schemas.openxmlformats.org/officeDocument/2006/relationships/image" Target="../media/image66.png"/><Relationship Id="rId2" Type="http://schemas.openxmlformats.org/officeDocument/2006/relationships/image" Target="../media/image92.svg"/><Relationship Id="rId16" Type="http://schemas.openxmlformats.org/officeDocument/2006/relationships/image" Target="../media/image102.svg"/><Relationship Id="rId1" Type="http://schemas.openxmlformats.org/officeDocument/2006/relationships/image" Target="../media/image91.png"/><Relationship Id="rId6" Type="http://schemas.openxmlformats.org/officeDocument/2006/relationships/image" Target="../media/image94.svg"/><Relationship Id="rId11" Type="http://schemas.openxmlformats.org/officeDocument/2006/relationships/image" Target="../media/image97.png"/><Relationship Id="rId5" Type="http://schemas.openxmlformats.org/officeDocument/2006/relationships/image" Target="../media/image93.png"/><Relationship Id="rId15" Type="http://schemas.openxmlformats.org/officeDocument/2006/relationships/image" Target="../media/image101.png"/><Relationship Id="rId10" Type="http://schemas.openxmlformats.org/officeDocument/2006/relationships/image" Target="../media/image96.svg"/><Relationship Id="rId4" Type="http://schemas.openxmlformats.org/officeDocument/2006/relationships/image" Target="../media/image10.svg"/><Relationship Id="rId9" Type="http://schemas.openxmlformats.org/officeDocument/2006/relationships/image" Target="../media/image95.png"/><Relationship Id="rId14" Type="http://schemas.openxmlformats.org/officeDocument/2006/relationships/image" Target="../media/image100.svg"/></Relationships>
</file>

<file path=ppt/diagrams/_rels/drawing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4" Type="http://schemas.openxmlformats.org/officeDocument/2006/relationships/image" Target="../media/image10.svg"/></Relationships>
</file>

<file path=ppt/diagrams/_rels/drawing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4" Type="http://schemas.openxmlformats.org/officeDocument/2006/relationships/image" Target="../media/image10.svg"/></Relationships>
</file>

<file path=ppt/diagrams/_rels/drawing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4" Type="http://schemas.openxmlformats.org/officeDocument/2006/relationships/image" Target="../media/image10.svg"/></Relationships>
</file>

<file path=ppt/diagrams/_rels/drawing7.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svg"/><Relationship Id="rId1" Type="http://schemas.openxmlformats.org/officeDocument/2006/relationships/image" Target="../media/image13.png"/><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s>
</file>

<file path=ppt/diagrams/_rels/drawing8.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svg"/><Relationship Id="rId1" Type="http://schemas.openxmlformats.org/officeDocument/2006/relationships/image" Target="../media/image23.png"/><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56B3024-C4EC-470E-89B7-3FACAAC5855E}"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16625EC4-FEA7-4010-9FCD-BFEC84E2AA4F}">
      <dgm:prSet phldrT="[Text]"/>
      <dgm:spPr/>
      <dgm:t>
        <a:bodyPr/>
        <a:lstStyle/>
        <a:p>
          <a:r>
            <a:rPr lang="fr-CD" noProof="0"/>
            <a:t>Module 1:</a:t>
          </a:r>
        </a:p>
        <a:p>
          <a:r>
            <a:rPr lang="fr-CD" noProof="0"/>
            <a:t>Établissons une équipe d’écoles sures ! </a:t>
          </a:r>
        </a:p>
      </dgm:t>
    </dgm:pt>
    <dgm:pt modelId="{DB9E67BB-D7BE-473D-8B07-E054EA585568}" type="parTrans" cxnId="{DDABF8DF-61B3-4E88-8737-235E8C14D615}">
      <dgm:prSet/>
      <dgm:spPr/>
      <dgm:t>
        <a:bodyPr/>
        <a:lstStyle/>
        <a:p>
          <a:endParaRPr lang="fr-CD" noProof="0"/>
        </a:p>
      </dgm:t>
    </dgm:pt>
    <dgm:pt modelId="{C9AF770E-670E-4BB9-BBD3-582C0E4AF38B}" type="sibTrans" cxnId="{DDABF8DF-61B3-4E88-8737-235E8C14D615}">
      <dgm:prSet/>
      <dgm:spPr/>
      <dgm:t>
        <a:bodyPr/>
        <a:lstStyle/>
        <a:p>
          <a:endParaRPr lang="fr-CD" noProof="0"/>
        </a:p>
      </dgm:t>
    </dgm:pt>
    <dgm:pt modelId="{5BA3004F-A4A7-4A66-AEAF-813AAEC213C8}">
      <dgm:prSet phldrT="[Text]"/>
      <dgm:spPr/>
      <dgm:t>
        <a:bodyPr/>
        <a:lstStyle/>
        <a:p>
          <a:r>
            <a:rPr lang="fr-CD" noProof="0"/>
            <a:t>Nommer les responsabilités d’une équipe d’écoles sûres</a:t>
          </a:r>
        </a:p>
      </dgm:t>
    </dgm:pt>
    <dgm:pt modelId="{9AE51550-58AD-459B-A75E-6E88B8D0DBE4}" type="parTrans" cxnId="{97165ACD-0BE2-4FC9-AF7A-54BA13F93A46}">
      <dgm:prSet/>
      <dgm:spPr/>
      <dgm:t>
        <a:bodyPr/>
        <a:lstStyle/>
        <a:p>
          <a:endParaRPr lang="fr-CD" noProof="0"/>
        </a:p>
      </dgm:t>
    </dgm:pt>
    <dgm:pt modelId="{F8D9249A-7750-4E8D-A0F9-59A1E8EEBB63}" type="sibTrans" cxnId="{97165ACD-0BE2-4FC9-AF7A-54BA13F93A46}">
      <dgm:prSet/>
      <dgm:spPr/>
      <dgm:t>
        <a:bodyPr/>
        <a:lstStyle/>
        <a:p>
          <a:endParaRPr lang="fr-CD" noProof="0"/>
        </a:p>
      </dgm:t>
    </dgm:pt>
    <dgm:pt modelId="{090CA207-C038-4E9C-8E16-C34375608BE6}">
      <dgm:prSet phldrT="[Text]"/>
      <dgm:spPr/>
      <dgm:t>
        <a:bodyPr/>
        <a:lstStyle/>
        <a:p>
          <a:r>
            <a:rPr lang="fr-CD" noProof="0"/>
            <a:t>Module 2: </a:t>
          </a:r>
        </a:p>
        <a:p>
          <a:r>
            <a:rPr lang="fr-CD" noProof="0"/>
            <a:t>Bienvenue à l’équipe d’écoles sures !</a:t>
          </a:r>
        </a:p>
      </dgm:t>
    </dgm:pt>
    <dgm:pt modelId="{08BC7AD2-F935-4F79-A54D-001F5088E259}" type="parTrans" cxnId="{A8071CBC-6171-4EB4-A968-B788D8FAE851}">
      <dgm:prSet/>
      <dgm:spPr/>
      <dgm:t>
        <a:bodyPr/>
        <a:lstStyle/>
        <a:p>
          <a:endParaRPr lang="fr-CD" noProof="0"/>
        </a:p>
      </dgm:t>
    </dgm:pt>
    <dgm:pt modelId="{842BE220-C1A6-459B-B008-E6482D61531D}" type="sibTrans" cxnId="{A8071CBC-6171-4EB4-A968-B788D8FAE851}">
      <dgm:prSet/>
      <dgm:spPr/>
      <dgm:t>
        <a:bodyPr/>
        <a:lstStyle/>
        <a:p>
          <a:endParaRPr lang="fr-CD" noProof="0"/>
        </a:p>
      </dgm:t>
    </dgm:pt>
    <dgm:pt modelId="{233BFA55-E132-4515-BEF4-6387B6C334A2}">
      <dgm:prSet phldrT="[Text]"/>
      <dgm:spPr/>
      <dgm:t>
        <a:bodyPr/>
        <a:lstStyle/>
        <a:p>
          <a:r>
            <a:rPr lang="fr-CD" noProof="0"/>
            <a:t>Citer certains droits de l’enfant</a:t>
          </a:r>
        </a:p>
      </dgm:t>
    </dgm:pt>
    <dgm:pt modelId="{514460AC-28E3-41A4-9461-C5C206581403}" type="parTrans" cxnId="{59716DAB-514C-48B3-B7CB-020EF987A530}">
      <dgm:prSet/>
      <dgm:spPr/>
      <dgm:t>
        <a:bodyPr/>
        <a:lstStyle/>
        <a:p>
          <a:endParaRPr lang="fr-CD" noProof="0"/>
        </a:p>
      </dgm:t>
    </dgm:pt>
    <dgm:pt modelId="{916B6945-597F-4780-B802-A299C601E1B1}" type="sibTrans" cxnId="{59716DAB-514C-48B3-B7CB-020EF987A530}">
      <dgm:prSet/>
      <dgm:spPr/>
      <dgm:t>
        <a:bodyPr/>
        <a:lstStyle/>
        <a:p>
          <a:endParaRPr lang="fr-CD" noProof="0"/>
        </a:p>
      </dgm:t>
    </dgm:pt>
    <dgm:pt modelId="{F9949B51-0F4D-4CA2-9C43-7C5BEDBA572F}">
      <dgm:prSet phldrT="[Text]"/>
      <dgm:spPr/>
      <dgm:t>
        <a:bodyPr/>
        <a:lstStyle/>
        <a:p>
          <a:r>
            <a:rPr lang="fr-CD" noProof="0"/>
            <a:t>Décrire une inégalité dans votre communauté scolaire</a:t>
          </a:r>
        </a:p>
      </dgm:t>
    </dgm:pt>
    <dgm:pt modelId="{C155871B-463E-406F-A7E6-F92D79E49E90}" type="parTrans" cxnId="{D8E534E8-61F7-4C69-8ED4-399B64E26825}">
      <dgm:prSet/>
      <dgm:spPr/>
      <dgm:t>
        <a:bodyPr/>
        <a:lstStyle/>
        <a:p>
          <a:endParaRPr lang="fr-CD" noProof="0"/>
        </a:p>
      </dgm:t>
    </dgm:pt>
    <dgm:pt modelId="{32E327E0-49DF-4C03-84E5-FEFEC4539898}" type="sibTrans" cxnId="{D8E534E8-61F7-4C69-8ED4-399B64E26825}">
      <dgm:prSet/>
      <dgm:spPr/>
      <dgm:t>
        <a:bodyPr/>
        <a:lstStyle/>
        <a:p>
          <a:endParaRPr lang="fr-CD" noProof="0"/>
        </a:p>
      </dgm:t>
    </dgm:pt>
    <dgm:pt modelId="{B9FE2295-9B14-4BC6-A4AF-F32CC2163FE7}">
      <dgm:prSet phldrT="[Text]"/>
      <dgm:spPr/>
      <dgm:t>
        <a:bodyPr/>
        <a:lstStyle/>
        <a:p>
          <a:r>
            <a:rPr lang="fr-CD" noProof="0" dirty="0"/>
            <a:t>Module 3:  </a:t>
          </a:r>
        </a:p>
        <a:p>
          <a:r>
            <a:rPr lang="fr-CD" noProof="0" dirty="0"/>
            <a:t>Qu’est-ce qu’un risque ?</a:t>
          </a:r>
        </a:p>
      </dgm:t>
    </dgm:pt>
    <dgm:pt modelId="{2F9AD9AB-93D6-4504-8D27-20D220F2F358}" type="parTrans" cxnId="{83ADD6D1-DBEA-4EAC-BD01-BF2E9F8B2B58}">
      <dgm:prSet/>
      <dgm:spPr/>
      <dgm:t>
        <a:bodyPr/>
        <a:lstStyle/>
        <a:p>
          <a:endParaRPr lang="fr-CD" noProof="0"/>
        </a:p>
      </dgm:t>
    </dgm:pt>
    <dgm:pt modelId="{095586D5-CA9A-4601-9AAC-3AC15F624F47}" type="sibTrans" cxnId="{83ADD6D1-DBEA-4EAC-BD01-BF2E9F8B2B58}">
      <dgm:prSet/>
      <dgm:spPr/>
      <dgm:t>
        <a:bodyPr/>
        <a:lstStyle/>
        <a:p>
          <a:endParaRPr lang="fr-CD" noProof="0"/>
        </a:p>
      </dgm:t>
    </dgm:pt>
    <dgm:pt modelId="{8E8B0E06-FA1F-420E-9CF7-421D680B9D36}">
      <dgm:prSet phldrT="[Text]"/>
      <dgm:spPr/>
      <dgm:t>
        <a:bodyPr/>
        <a:lstStyle/>
        <a:p>
          <a:r>
            <a:rPr lang="fr-CD" noProof="0"/>
            <a:t>Définir “risque”, “capacité”, et “vulnérabilité</a:t>
          </a:r>
        </a:p>
      </dgm:t>
    </dgm:pt>
    <dgm:pt modelId="{0EA447DC-EB67-477B-81E8-C83E4CAD3BBC}" type="parTrans" cxnId="{AC667768-C189-40B0-8F41-2E029D77A3EA}">
      <dgm:prSet/>
      <dgm:spPr/>
      <dgm:t>
        <a:bodyPr/>
        <a:lstStyle/>
        <a:p>
          <a:endParaRPr lang="fr-CD" noProof="0"/>
        </a:p>
      </dgm:t>
    </dgm:pt>
    <dgm:pt modelId="{A892AF0B-5837-4D79-A30E-7EDC7839BF58}" type="sibTrans" cxnId="{AC667768-C189-40B0-8F41-2E029D77A3EA}">
      <dgm:prSet/>
      <dgm:spPr/>
      <dgm:t>
        <a:bodyPr/>
        <a:lstStyle/>
        <a:p>
          <a:endParaRPr lang="fr-CD" noProof="0"/>
        </a:p>
      </dgm:t>
    </dgm:pt>
    <dgm:pt modelId="{B6943EDB-6EF8-4052-8937-F760FE9262A4}">
      <dgm:prSet phldrT="[Text]"/>
      <dgm:spPr/>
      <dgm:t>
        <a:bodyPr/>
        <a:lstStyle/>
        <a:p>
          <a:r>
            <a:rPr lang="fr-CD" noProof="0" dirty="0"/>
            <a:t>Identifier des risques de violence, conflit, et dangers naturels et quotidiens dans &amp; autour de votre école</a:t>
          </a:r>
        </a:p>
      </dgm:t>
    </dgm:pt>
    <dgm:pt modelId="{5EA2CA8D-EBE2-444B-AF9A-8E33FA8C1A09}" type="parTrans" cxnId="{7154B341-9866-4BA5-8E4D-6B8F9BAAC836}">
      <dgm:prSet/>
      <dgm:spPr/>
      <dgm:t>
        <a:bodyPr/>
        <a:lstStyle/>
        <a:p>
          <a:endParaRPr lang="fr-CD" noProof="0"/>
        </a:p>
      </dgm:t>
    </dgm:pt>
    <dgm:pt modelId="{2CF1A335-D8DA-4361-992A-64A4B03F9404}" type="sibTrans" cxnId="{7154B341-9866-4BA5-8E4D-6B8F9BAAC836}">
      <dgm:prSet/>
      <dgm:spPr/>
      <dgm:t>
        <a:bodyPr/>
        <a:lstStyle/>
        <a:p>
          <a:endParaRPr lang="fr-CD" noProof="0"/>
        </a:p>
      </dgm:t>
    </dgm:pt>
    <dgm:pt modelId="{DC868B16-85B3-4BE2-AC79-2BA3682EA667}">
      <dgm:prSet/>
      <dgm:spPr/>
      <dgm:t>
        <a:bodyPr/>
        <a:lstStyle/>
        <a:p>
          <a:r>
            <a:rPr lang="fr-CD" noProof="0"/>
            <a:t>Expliquer qui doit participer dans une équipe d’écoles sûres</a:t>
          </a:r>
        </a:p>
      </dgm:t>
    </dgm:pt>
    <dgm:pt modelId="{686255B3-88E0-423C-AE61-4D2582BC1ECE}" type="parTrans" cxnId="{A4ED34AC-C359-4F56-B622-1CBDF2C6B6D4}">
      <dgm:prSet/>
      <dgm:spPr/>
      <dgm:t>
        <a:bodyPr/>
        <a:lstStyle/>
        <a:p>
          <a:endParaRPr lang="fr-CD" noProof="0"/>
        </a:p>
      </dgm:t>
    </dgm:pt>
    <dgm:pt modelId="{34215479-B3ED-403C-81E7-8C5A616425E8}" type="sibTrans" cxnId="{A4ED34AC-C359-4F56-B622-1CBDF2C6B6D4}">
      <dgm:prSet/>
      <dgm:spPr/>
      <dgm:t>
        <a:bodyPr/>
        <a:lstStyle/>
        <a:p>
          <a:endParaRPr lang="fr-CD" noProof="0"/>
        </a:p>
      </dgm:t>
    </dgm:pt>
    <dgm:pt modelId="{521C8FF5-342B-4526-9291-AA940943BDB8}">
      <dgm:prSet/>
      <dgm:spPr/>
      <dgm:t>
        <a:bodyPr/>
        <a:lstStyle/>
        <a:p>
          <a:r>
            <a:rPr lang="fr-CD" noProof="0"/>
            <a:t>Justifier l’importance d’une équipe inclusive </a:t>
          </a:r>
        </a:p>
      </dgm:t>
    </dgm:pt>
    <dgm:pt modelId="{6D20CE69-81B7-43C2-9F76-5780CB0F0A50}" type="parTrans" cxnId="{14D848E9-5723-4D77-A1F7-D726E17C7E89}">
      <dgm:prSet/>
      <dgm:spPr/>
      <dgm:t>
        <a:bodyPr/>
        <a:lstStyle/>
        <a:p>
          <a:endParaRPr lang="fr-CD" noProof="0"/>
        </a:p>
      </dgm:t>
    </dgm:pt>
    <dgm:pt modelId="{B998747F-64C9-4A82-B4A8-5124AC1206D6}" type="sibTrans" cxnId="{14D848E9-5723-4D77-A1F7-D726E17C7E89}">
      <dgm:prSet/>
      <dgm:spPr/>
      <dgm:t>
        <a:bodyPr/>
        <a:lstStyle/>
        <a:p>
          <a:endParaRPr lang="fr-CD" noProof="0"/>
        </a:p>
      </dgm:t>
    </dgm:pt>
    <dgm:pt modelId="{6FBBC520-81A8-43EC-A29B-8C374BAB7EC0}">
      <dgm:prSet phldrT="[Text]"/>
      <dgm:spPr/>
      <dgm:t>
        <a:bodyPr/>
        <a:lstStyle/>
        <a:p>
          <a:r>
            <a:rPr lang="fr-CD" noProof="0"/>
            <a:t>Module 4: </a:t>
          </a:r>
        </a:p>
        <a:p>
          <a:r>
            <a:rPr lang="fr-CD" noProof="0"/>
            <a:t>Réduisons et mitigeons nos risques !</a:t>
          </a:r>
        </a:p>
      </dgm:t>
    </dgm:pt>
    <dgm:pt modelId="{4C984BAD-0C71-428C-8DDB-E4D94604AAF4}" type="parTrans" cxnId="{DFD0F613-EFFB-4E53-8EAF-CB84B4F4FF7E}">
      <dgm:prSet/>
      <dgm:spPr/>
      <dgm:t>
        <a:bodyPr/>
        <a:lstStyle/>
        <a:p>
          <a:endParaRPr lang="fr-CD" noProof="0"/>
        </a:p>
      </dgm:t>
    </dgm:pt>
    <dgm:pt modelId="{4B717A96-4153-424E-80CE-259BDB3016D7}" type="sibTrans" cxnId="{DFD0F613-EFFB-4E53-8EAF-CB84B4F4FF7E}">
      <dgm:prSet/>
      <dgm:spPr/>
      <dgm:t>
        <a:bodyPr/>
        <a:lstStyle/>
        <a:p>
          <a:endParaRPr lang="fr-CD" noProof="0"/>
        </a:p>
      </dgm:t>
    </dgm:pt>
    <dgm:pt modelId="{39708EBF-F5F0-4520-A94D-3DC72B1E0C45}">
      <dgm:prSet/>
      <dgm:spPr/>
      <dgm:t>
        <a:bodyPr/>
        <a:lstStyle/>
        <a:p>
          <a:r>
            <a:rPr lang="fr-CD" noProof="0"/>
            <a:t>Module 5: </a:t>
          </a:r>
        </a:p>
        <a:p>
          <a:r>
            <a:rPr lang="fr-CD" noProof="0"/>
            <a:t>Prenons action !</a:t>
          </a:r>
        </a:p>
      </dgm:t>
    </dgm:pt>
    <dgm:pt modelId="{598682F1-80B2-4F9D-B656-3A06D6E0F0F9}" type="parTrans" cxnId="{857353BC-4B77-47A4-A1DB-1B7940F7AF8C}">
      <dgm:prSet/>
      <dgm:spPr/>
      <dgm:t>
        <a:bodyPr/>
        <a:lstStyle/>
        <a:p>
          <a:endParaRPr lang="fr-CD" noProof="0"/>
        </a:p>
      </dgm:t>
    </dgm:pt>
    <dgm:pt modelId="{5751C75D-DB62-4C49-B320-8A26EEE684C0}" type="sibTrans" cxnId="{857353BC-4B77-47A4-A1DB-1B7940F7AF8C}">
      <dgm:prSet/>
      <dgm:spPr/>
      <dgm:t>
        <a:bodyPr/>
        <a:lstStyle/>
        <a:p>
          <a:endParaRPr lang="fr-CD" noProof="0"/>
        </a:p>
      </dgm:t>
    </dgm:pt>
    <dgm:pt modelId="{8E4277BD-8923-4953-B1DB-A87C4B21C2DD}">
      <dgm:prSet phldrT="[Text]"/>
      <dgm:spPr/>
      <dgm:t>
        <a:bodyPr/>
        <a:lstStyle/>
        <a:p>
          <a:r>
            <a:rPr lang="fr-CD" noProof="0"/>
            <a:t>Identifier des actions interdites aux adultes vis-à-vis des enfants</a:t>
          </a:r>
        </a:p>
      </dgm:t>
    </dgm:pt>
    <dgm:pt modelId="{E5D5E60B-AED9-47EB-9F23-690E41EFD32C}" type="parTrans" cxnId="{A5DC90BA-090F-432B-859C-7B58ECC5775F}">
      <dgm:prSet/>
      <dgm:spPr/>
      <dgm:t>
        <a:bodyPr/>
        <a:lstStyle/>
        <a:p>
          <a:endParaRPr lang="fr-CD" noProof="0"/>
        </a:p>
      </dgm:t>
    </dgm:pt>
    <dgm:pt modelId="{99CFDFB7-AA88-445B-AAFD-EBB6CB1BACD6}" type="sibTrans" cxnId="{A5DC90BA-090F-432B-859C-7B58ECC5775F}">
      <dgm:prSet/>
      <dgm:spPr/>
      <dgm:t>
        <a:bodyPr/>
        <a:lstStyle/>
        <a:p>
          <a:endParaRPr lang="fr-CD" noProof="0"/>
        </a:p>
      </dgm:t>
    </dgm:pt>
    <dgm:pt modelId="{9C10F64D-E10F-4F46-B07A-3DB1AEA957AF}">
      <dgm:prSet phldrT="[Text]"/>
      <dgm:spPr/>
      <dgm:t>
        <a:bodyPr/>
        <a:lstStyle/>
        <a:p>
          <a:r>
            <a:rPr lang="fr-CD" noProof="0"/>
            <a:t>Lister les éléments principaux d'une école sûre</a:t>
          </a:r>
        </a:p>
      </dgm:t>
    </dgm:pt>
    <dgm:pt modelId="{A1BBD46F-36CC-4554-AD3D-8AA101E7D3A3}" type="parTrans" cxnId="{C297D7BE-3D7F-41F1-93B4-216124434ECA}">
      <dgm:prSet/>
      <dgm:spPr/>
      <dgm:t>
        <a:bodyPr/>
        <a:lstStyle/>
        <a:p>
          <a:endParaRPr lang="fr-CD" noProof="0"/>
        </a:p>
      </dgm:t>
    </dgm:pt>
    <dgm:pt modelId="{F76E5ABD-DA76-40AC-B300-86949E7B7BF2}" type="sibTrans" cxnId="{C297D7BE-3D7F-41F1-93B4-216124434ECA}">
      <dgm:prSet/>
      <dgm:spPr/>
      <dgm:t>
        <a:bodyPr/>
        <a:lstStyle/>
        <a:p>
          <a:endParaRPr lang="fr-CD" noProof="0"/>
        </a:p>
      </dgm:t>
    </dgm:pt>
    <dgm:pt modelId="{6E8A295A-35DE-4184-93B9-F7B6200BC7EF}">
      <dgm:prSet/>
      <dgm:spPr/>
      <dgm:t>
        <a:bodyPr/>
        <a:lstStyle/>
        <a:p>
          <a:r>
            <a:rPr lang="fr-CD" noProof="0"/>
            <a:t>Choisir les procédures opérationnelles normalisées pour les situations d'urgence plus importantes pour votre communauté</a:t>
          </a:r>
        </a:p>
      </dgm:t>
    </dgm:pt>
    <dgm:pt modelId="{A0FA35F5-EFEE-48BF-9D71-BADBF9AD32D9}" type="parTrans" cxnId="{84D2D5B8-646E-4D29-8E35-A3BCE4673410}">
      <dgm:prSet/>
      <dgm:spPr/>
      <dgm:t>
        <a:bodyPr/>
        <a:lstStyle/>
        <a:p>
          <a:endParaRPr lang="fr-CD" noProof="0"/>
        </a:p>
      </dgm:t>
    </dgm:pt>
    <dgm:pt modelId="{1DC0D6F5-F50F-4BF4-890B-92951B53927E}" type="sibTrans" cxnId="{84D2D5B8-646E-4D29-8E35-A3BCE4673410}">
      <dgm:prSet/>
      <dgm:spPr/>
      <dgm:t>
        <a:bodyPr/>
        <a:lstStyle/>
        <a:p>
          <a:endParaRPr lang="fr-CD" noProof="0"/>
        </a:p>
      </dgm:t>
    </dgm:pt>
    <dgm:pt modelId="{A9611772-E644-4D0D-AF1F-624F965A4C4D}">
      <dgm:prSet/>
      <dgm:spPr/>
      <dgm:t>
        <a:bodyPr/>
        <a:lstStyle/>
        <a:p>
          <a:r>
            <a:rPr lang="fr-CD" noProof="0"/>
            <a:t>Nommer les éléments principaux pour un code de conduite fonctionnel pour la communauté scolaire</a:t>
          </a:r>
        </a:p>
      </dgm:t>
    </dgm:pt>
    <dgm:pt modelId="{FE40A827-291D-4C2E-985D-449DBF86497D}" type="parTrans" cxnId="{57732079-2E5D-4998-984E-3A32015C485C}">
      <dgm:prSet/>
      <dgm:spPr/>
      <dgm:t>
        <a:bodyPr/>
        <a:lstStyle/>
        <a:p>
          <a:endParaRPr lang="fr-CD" noProof="0"/>
        </a:p>
      </dgm:t>
    </dgm:pt>
    <dgm:pt modelId="{71273503-BA99-4ABE-AF66-E83F0192A9EF}" type="sibTrans" cxnId="{57732079-2E5D-4998-984E-3A32015C485C}">
      <dgm:prSet/>
      <dgm:spPr/>
      <dgm:t>
        <a:bodyPr/>
        <a:lstStyle/>
        <a:p>
          <a:endParaRPr lang="fr-CD" noProof="0"/>
        </a:p>
      </dgm:t>
    </dgm:pt>
    <dgm:pt modelId="{400D342E-A12B-4E51-A37F-5D73F2FF3705}">
      <dgm:prSet/>
      <dgm:spPr/>
      <dgm:t>
        <a:bodyPr/>
        <a:lstStyle/>
        <a:p>
          <a:r>
            <a:rPr lang="fr-CD" noProof="0" dirty="0"/>
            <a:t>Identifier les procédures pour signaler et référer une préoccupation en matière de protection de l'enfance dans votre école</a:t>
          </a:r>
        </a:p>
      </dgm:t>
    </dgm:pt>
    <dgm:pt modelId="{47DAC403-58E4-4C9A-8BEA-F2C577DDA026}" type="parTrans" cxnId="{497D7241-7FD9-4DCD-9BF5-5D148E11E40C}">
      <dgm:prSet/>
      <dgm:spPr/>
      <dgm:t>
        <a:bodyPr/>
        <a:lstStyle/>
        <a:p>
          <a:endParaRPr lang="fr-CD" noProof="0"/>
        </a:p>
      </dgm:t>
    </dgm:pt>
    <dgm:pt modelId="{1D51172F-8AF2-4D7A-A98C-205DE2B76221}" type="sibTrans" cxnId="{497D7241-7FD9-4DCD-9BF5-5D148E11E40C}">
      <dgm:prSet/>
      <dgm:spPr/>
      <dgm:t>
        <a:bodyPr/>
        <a:lstStyle/>
        <a:p>
          <a:endParaRPr lang="fr-CD" noProof="0"/>
        </a:p>
      </dgm:t>
    </dgm:pt>
    <dgm:pt modelId="{DEE02105-C1A1-4D0E-9F07-08CF747BD5B1}">
      <dgm:prSet/>
      <dgm:spPr/>
      <dgm:t>
        <a:bodyPr/>
        <a:lstStyle/>
        <a:p>
          <a:r>
            <a:rPr lang="fr-CD" noProof="0" dirty="0">
              <a:latin typeface="+mn-lt"/>
            </a:rPr>
            <a:t>Créer un plan d’action pour mitiger les risques dans l'environnement scolaire</a:t>
          </a:r>
          <a:endParaRPr lang="fr-CD" noProof="0" dirty="0"/>
        </a:p>
      </dgm:t>
    </dgm:pt>
    <dgm:pt modelId="{9B954136-DA4E-44F3-A442-0B4AADD8872F}" type="parTrans" cxnId="{FB9142B4-6FCF-4B6E-8D1D-27BB1B12065A}">
      <dgm:prSet/>
      <dgm:spPr/>
      <dgm:t>
        <a:bodyPr/>
        <a:lstStyle/>
        <a:p>
          <a:endParaRPr lang="fr-CD" noProof="0"/>
        </a:p>
      </dgm:t>
    </dgm:pt>
    <dgm:pt modelId="{94CA21BA-A2CD-4AFF-B676-A581FFA60BF1}" type="sibTrans" cxnId="{FB9142B4-6FCF-4B6E-8D1D-27BB1B12065A}">
      <dgm:prSet/>
      <dgm:spPr/>
      <dgm:t>
        <a:bodyPr/>
        <a:lstStyle/>
        <a:p>
          <a:endParaRPr lang="fr-CD" noProof="0"/>
        </a:p>
      </dgm:t>
    </dgm:pt>
    <dgm:pt modelId="{5747EFB2-A8D5-409D-9CA3-E13F289E446D}">
      <dgm:prSet/>
      <dgm:spPr/>
      <dgm:t>
        <a:bodyPr/>
        <a:lstStyle/>
        <a:p>
          <a:endParaRPr lang="fr-CD" noProof="0"/>
        </a:p>
      </dgm:t>
    </dgm:pt>
    <dgm:pt modelId="{530426EF-DA75-4DFE-94D6-4EEEBF1D062B}" type="parTrans" cxnId="{2EAF353E-0610-4AC6-BE55-ED4EB69CBE80}">
      <dgm:prSet/>
      <dgm:spPr/>
      <dgm:t>
        <a:bodyPr/>
        <a:lstStyle/>
        <a:p>
          <a:endParaRPr lang="fr-CD" noProof="0"/>
        </a:p>
      </dgm:t>
    </dgm:pt>
    <dgm:pt modelId="{BEF3D724-6B50-4100-A50B-A8A5E7614B06}" type="sibTrans" cxnId="{2EAF353E-0610-4AC6-BE55-ED4EB69CBE80}">
      <dgm:prSet/>
      <dgm:spPr/>
      <dgm:t>
        <a:bodyPr/>
        <a:lstStyle/>
        <a:p>
          <a:endParaRPr lang="fr-CD" noProof="0"/>
        </a:p>
      </dgm:t>
    </dgm:pt>
    <dgm:pt modelId="{1D3EB04D-D950-4366-8FC3-1E3ED130E1EC}">
      <dgm:prSet/>
      <dgm:spPr/>
      <dgm:t>
        <a:bodyPr/>
        <a:lstStyle/>
        <a:p>
          <a:endParaRPr lang="fr-CD" noProof="0"/>
        </a:p>
      </dgm:t>
    </dgm:pt>
    <dgm:pt modelId="{B548479B-349C-4908-9DC0-653E2B6799F1}" type="parTrans" cxnId="{744BA058-8AB3-495D-900E-B6F17E156CC7}">
      <dgm:prSet/>
      <dgm:spPr/>
      <dgm:t>
        <a:bodyPr/>
        <a:lstStyle/>
        <a:p>
          <a:endParaRPr lang="fr-CD" noProof="0"/>
        </a:p>
      </dgm:t>
    </dgm:pt>
    <dgm:pt modelId="{4D60B16D-6B9C-4FCD-924A-E8A84DC404CB}" type="sibTrans" cxnId="{744BA058-8AB3-495D-900E-B6F17E156CC7}">
      <dgm:prSet/>
      <dgm:spPr/>
      <dgm:t>
        <a:bodyPr/>
        <a:lstStyle/>
        <a:p>
          <a:endParaRPr lang="fr-CD" noProof="0"/>
        </a:p>
      </dgm:t>
    </dgm:pt>
    <dgm:pt modelId="{551E3117-E040-46B4-B0EC-AF246E801999}">
      <dgm:prSet/>
      <dgm:spPr/>
      <dgm:t>
        <a:bodyPr/>
        <a:lstStyle/>
        <a:p>
          <a:r>
            <a:rPr lang="fr-CD" noProof="0" dirty="0">
              <a:latin typeface="+mn-lt"/>
            </a:rPr>
            <a:t>Développer un plan</a:t>
          </a:r>
          <a:r>
            <a:rPr lang="fr-CD" baseline="0" noProof="0" dirty="0">
              <a:latin typeface="+mn-lt"/>
            </a:rPr>
            <a:t> de continuité</a:t>
          </a:r>
          <a:r>
            <a:rPr lang="fr-CD" noProof="0" dirty="0">
              <a:latin typeface="+mn-lt"/>
            </a:rPr>
            <a:t> pour l’éducation</a:t>
          </a:r>
          <a:endParaRPr lang="fr-CD" noProof="0" dirty="0"/>
        </a:p>
      </dgm:t>
    </dgm:pt>
    <dgm:pt modelId="{ECB3FD98-3EAF-49CE-A680-E2E318677BF8}" type="parTrans" cxnId="{8D786E7B-4C92-4DAF-A380-2A86CE2DE168}">
      <dgm:prSet/>
      <dgm:spPr/>
      <dgm:t>
        <a:bodyPr/>
        <a:lstStyle/>
        <a:p>
          <a:endParaRPr lang="fr-CD" noProof="0"/>
        </a:p>
      </dgm:t>
    </dgm:pt>
    <dgm:pt modelId="{558DE3D3-102E-457F-B59B-DEB72CEEF740}" type="sibTrans" cxnId="{8D786E7B-4C92-4DAF-A380-2A86CE2DE168}">
      <dgm:prSet/>
      <dgm:spPr/>
      <dgm:t>
        <a:bodyPr/>
        <a:lstStyle/>
        <a:p>
          <a:endParaRPr lang="fr-CD" noProof="0"/>
        </a:p>
      </dgm:t>
    </dgm:pt>
    <dgm:pt modelId="{03984BDA-926F-4F35-BD60-662C1B5BE2CE}">
      <dgm:prSet/>
      <dgm:spPr/>
      <dgm:t>
        <a:bodyPr/>
        <a:lstStyle/>
        <a:p>
          <a:endParaRPr lang="fr-CD" noProof="0" dirty="0"/>
        </a:p>
      </dgm:t>
    </dgm:pt>
    <dgm:pt modelId="{1DC4EFC0-E327-459F-9E3B-BF69A8137467}" type="parTrans" cxnId="{37DB3CB1-A6D7-402D-B0DD-F72F2B2D1D6C}">
      <dgm:prSet/>
      <dgm:spPr/>
      <dgm:t>
        <a:bodyPr/>
        <a:lstStyle/>
        <a:p>
          <a:endParaRPr lang="fr-CD" noProof="0"/>
        </a:p>
      </dgm:t>
    </dgm:pt>
    <dgm:pt modelId="{93F25EB9-A7A8-491B-9C04-E7D090AD0D47}" type="sibTrans" cxnId="{37DB3CB1-A6D7-402D-B0DD-F72F2B2D1D6C}">
      <dgm:prSet/>
      <dgm:spPr/>
      <dgm:t>
        <a:bodyPr/>
        <a:lstStyle/>
        <a:p>
          <a:endParaRPr lang="fr-CD" noProof="0"/>
        </a:p>
      </dgm:t>
    </dgm:pt>
    <dgm:pt modelId="{77769BE2-68B6-4391-8DF4-E0523E54B7CB}">
      <dgm:prSet phldrT="[Text]"/>
      <dgm:spPr/>
      <dgm:t>
        <a:bodyPr/>
        <a:lstStyle/>
        <a:p>
          <a:r>
            <a:rPr lang="en-US" dirty="0">
              <a:solidFill>
                <a:schemeClr val="tx1"/>
              </a:solidFill>
              <a:latin typeface="Gill Sans Infant Std"/>
              <a:ea typeface="+mn-ea"/>
              <a:cs typeface="+mn-cs"/>
            </a:rPr>
            <a:t>Identifier les </a:t>
          </a:r>
          <a:r>
            <a:rPr lang="en-US" dirty="0" err="1">
              <a:solidFill>
                <a:schemeClr val="tx1"/>
              </a:solidFill>
              <a:latin typeface="Gill Sans Infant Std"/>
              <a:ea typeface="+mn-ea"/>
              <a:cs typeface="+mn-cs"/>
            </a:rPr>
            <a:t>risques</a:t>
          </a:r>
          <a:r>
            <a:rPr lang="en-US" dirty="0">
              <a:solidFill>
                <a:schemeClr val="tx1"/>
              </a:solidFill>
              <a:latin typeface="Gill Sans Infant Std"/>
              <a:ea typeface="+mn-ea"/>
              <a:cs typeface="+mn-cs"/>
            </a:rPr>
            <a:t> presents dans </a:t>
          </a:r>
          <a:r>
            <a:rPr lang="en-US" dirty="0" err="1">
              <a:solidFill>
                <a:schemeClr val="tx1"/>
              </a:solidFill>
              <a:latin typeface="Gill Sans Infant Std"/>
              <a:ea typeface="+mn-ea"/>
              <a:cs typeface="+mn-cs"/>
            </a:rPr>
            <a:t>votre</a:t>
          </a:r>
          <a:r>
            <a:rPr lang="en-US" dirty="0">
              <a:solidFill>
                <a:schemeClr val="tx1"/>
              </a:solidFill>
              <a:latin typeface="Gill Sans Infant Std"/>
              <a:ea typeface="+mn-ea"/>
              <a:cs typeface="+mn-cs"/>
            </a:rPr>
            <a:t> </a:t>
          </a:r>
          <a:r>
            <a:rPr lang="en-US" dirty="0" err="1">
              <a:solidFill>
                <a:schemeClr val="tx1"/>
              </a:solidFill>
              <a:latin typeface="Gill Sans Infant Std"/>
              <a:ea typeface="+mn-ea"/>
              <a:cs typeface="+mn-cs"/>
            </a:rPr>
            <a:t>communauté</a:t>
          </a:r>
          <a:r>
            <a:rPr lang="en-US" dirty="0">
              <a:solidFill>
                <a:schemeClr val="tx1"/>
              </a:solidFill>
              <a:latin typeface="Gill Sans Infant Std"/>
              <a:ea typeface="+mn-ea"/>
              <a:cs typeface="+mn-cs"/>
            </a:rPr>
            <a:t> de manière inclusive</a:t>
          </a:r>
          <a:endParaRPr lang="fr-CD" noProof="0" dirty="0">
            <a:solidFill>
              <a:schemeClr val="tx1"/>
            </a:solidFill>
          </a:endParaRPr>
        </a:p>
      </dgm:t>
    </dgm:pt>
    <dgm:pt modelId="{EA83F0A9-05E7-4E92-BE1A-E7413BF23190}" type="parTrans" cxnId="{CA81E2D8-71A2-4E90-BC69-EB05BC002D77}">
      <dgm:prSet/>
      <dgm:spPr/>
      <dgm:t>
        <a:bodyPr/>
        <a:lstStyle/>
        <a:p>
          <a:endParaRPr lang="en-US"/>
        </a:p>
      </dgm:t>
    </dgm:pt>
    <dgm:pt modelId="{501982BB-3AD3-4E2F-8B2F-C9CC829E913D}" type="sibTrans" cxnId="{CA81E2D8-71A2-4E90-BC69-EB05BC002D77}">
      <dgm:prSet/>
      <dgm:spPr/>
      <dgm:t>
        <a:bodyPr/>
        <a:lstStyle/>
        <a:p>
          <a:endParaRPr lang="en-US"/>
        </a:p>
      </dgm:t>
    </dgm:pt>
    <dgm:pt modelId="{6B0C7509-CD65-4C3D-AC83-41DF92897221}">
      <dgm:prSet/>
      <dgm:spPr/>
      <dgm:t>
        <a:bodyPr/>
        <a:lstStyle/>
        <a:p>
          <a:r>
            <a:rPr lang="fr-CH" dirty="0">
              <a:solidFill>
                <a:schemeClr val="tx1"/>
              </a:solidFill>
              <a:latin typeface="Gill Sans Infant Std"/>
              <a:ea typeface="+mn-ea"/>
              <a:cs typeface="+mn-cs"/>
            </a:rPr>
            <a:t>Prioriser les risques identifiés dans vos communautés</a:t>
          </a:r>
          <a:endParaRPr lang="fr-CD" noProof="0" dirty="0">
            <a:solidFill>
              <a:schemeClr val="tx1"/>
            </a:solidFill>
          </a:endParaRPr>
        </a:p>
      </dgm:t>
    </dgm:pt>
    <dgm:pt modelId="{9E37BB88-38C2-492A-80E6-35E22D3BF83E}" type="parTrans" cxnId="{B94577E1-8C72-4F6E-A590-B20B7F85611D}">
      <dgm:prSet/>
      <dgm:spPr/>
      <dgm:t>
        <a:bodyPr/>
        <a:lstStyle/>
        <a:p>
          <a:endParaRPr lang="en-US"/>
        </a:p>
      </dgm:t>
    </dgm:pt>
    <dgm:pt modelId="{7D4EC085-C6F9-42FA-84E1-82FC0EE057AA}" type="sibTrans" cxnId="{B94577E1-8C72-4F6E-A590-B20B7F85611D}">
      <dgm:prSet/>
      <dgm:spPr/>
      <dgm:t>
        <a:bodyPr/>
        <a:lstStyle/>
        <a:p>
          <a:endParaRPr lang="en-US"/>
        </a:p>
      </dgm:t>
    </dgm:pt>
    <dgm:pt modelId="{1BB443D3-725D-4024-B9FD-E58F3F16D552}" type="pres">
      <dgm:prSet presAssocID="{156B3024-C4EC-470E-89B7-3FACAAC5855E}" presName="Name0" presStyleCnt="0">
        <dgm:presLayoutVars>
          <dgm:dir/>
          <dgm:animLvl val="lvl"/>
          <dgm:resizeHandles val="exact"/>
        </dgm:presLayoutVars>
      </dgm:prSet>
      <dgm:spPr/>
    </dgm:pt>
    <dgm:pt modelId="{4754867C-E738-483D-8095-C7C41F69A072}" type="pres">
      <dgm:prSet presAssocID="{16625EC4-FEA7-4010-9FCD-BFEC84E2AA4F}" presName="composite" presStyleCnt="0"/>
      <dgm:spPr/>
    </dgm:pt>
    <dgm:pt modelId="{0B251269-A590-4CEE-A272-703695FB14F7}" type="pres">
      <dgm:prSet presAssocID="{16625EC4-FEA7-4010-9FCD-BFEC84E2AA4F}" presName="parTx" presStyleLbl="alignNode1" presStyleIdx="0" presStyleCnt="5">
        <dgm:presLayoutVars>
          <dgm:chMax val="0"/>
          <dgm:chPref val="0"/>
          <dgm:bulletEnabled val="1"/>
        </dgm:presLayoutVars>
      </dgm:prSet>
      <dgm:spPr/>
    </dgm:pt>
    <dgm:pt modelId="{92EBF253-FBA3-4413-8B25-06B94342F2C0}" type="pres">
      <dgm:prSet presAssocID="{16625EC4-FEA7-4010-9FCD-BFEC84E2AA4F}" presName="desTx" presStyleLbl="alignAccFollowNode1" presStyleIdx="0" presStyleCnt="5">
        <dgm:presLayoutVars>
          <dgm:bulletEnabled val="1"/>
        </dgm:presLayoutVars>
      </dgm:prSet>
      <dgm:spPr/>
    </dgm:pt>
    <dgm:pt modelId="{3D7CFA03-2D0A-4719-A6ED-F7285829F92A}" type="pres">
      <dgm:prSet presAssocID="{C9AF770E-670E-4BB9-BBD3-582C0E4AF38B}" presName="space" presStyleCnt="0"/>
      <dgm:spPr/>
    </dgm:pt>
    <dgm:pt modelId="{10F495EA-D633-4940-9F73-0F1171FFD08F}" type="pres">
      <dgm:prSet presAssocID="{090CA207-C038-4E9C-8E16-C34375608BE6}" presName="composite" presStyleCnt="0"/>
      <dgm:spPr/>
    </dgm:pt>
    <dgm:pt modelId="{0E594B1A-03D0-4E24-9F57-86B8905CDCDF}" type="pres">
      <dgm:prSet presAssocID="{090CA207-C038-4E9C-8E16-C34375608BE6}" presName="parTx" presStyleLbl="alignNode1" presStyleIdx="1" presStyleCnt="5">
        <dgm:presLayoutVars>
          <dgm:chMax val="0"/>
          <dgm:chPref val="0"/>
          <dgm:bulletEnabled val="1"/>
        </dgm:presLayoutVars>
      </dgm:prSet>
      <dgm:spPr/>
    </dgm:pt>
    <dgm:pt modelId="{FF74B0AA-F7CB-4007-AC04-9C6EB5188613}" type="pres">
      <dgm:prSet presAssocID="{090CA207-C038-4E9C-8E16-C34375608BE6}" presName="desTx" presStyleLbl="alignAccFollowNode1" presStyleIdx="1" presStyleCnt="5">
        <dgm:presLayoutVars>
          <dgm:bulletEnabled val="1"/>
        </dgm:presLayoutVars>
      </dgm:prSet>
      <dgm:spPr/>
    </dgm:pt>
    <dgm:pt modelId="{E78CA744-9C13-4933-8A4E-CF463F08512C}" type="pres">
      <dgm:prSet presAssocID="{842BE220-C1A6-459B-B008-E6482D61531D}" presName="space" presStyleCnt="0"/>
      <dgm:spPr/>
    </dgm:pt>
    <dgm:pt modelId="{1D711C9F-BBA8-4E57-BC49-C720D5807C91}" type="pres">
      <dgm:prSet presAssocID="{B9FE2295-9B14-4BC6-A4AF-F32CC2163FE7}" presName="composite" presStyleCnt="0"/>
      <dgm:spPr/>
    </dgm:pt>
    <dgm:pt modelId="{136888B4-FFF5-4893-9095-2A03DFD5760D}" type="pres">
      <dgm:prSet presAssocID="{B9FE2295-9B14-4BC6-A4AF-F32CC2163FE7}" presName="parTx" presStyleLbl="alignNode1" presStyleIdx="2" presStyleCnt="5">
        <dgm:presLayoutVars>
          <dgm:chMax val="0"/>
          <dgm:chPref val="0"/>
          <dgm:bulletEnabled val="1"/>
        </dgm:presLayoutVars>
      </dgm:prSet>
      <dgm:spPr/>
    </dgm:pt>
    <dgm:pt modelId="{9106D8DD-A7E2-4824-8FCC-035224D8D120}" type="pres">
      <dgm:prSet presAssocID="{B9FE2295-9B14-4BC6-A4AF-F32CC2163FE7}" presName="desTx" presStyleLbl="alignAccFollowNode1" presStyleIdx="2" presStyleCnt="5">
        <dgm:presLayoutVars>
          <dgm:bulletEnabled val="1"/>
        </dgm:presLayoutVars>
      </dgm:prSet>
      <dgm:spPr/>
    </dgm:pt>
    <dgm:pt modelId="{BC5CCBA6-CAFE-4EC3-8203-18BFA2C4CFD2}" type="pres">
      <dgm:prSet presAssocID="{095586D5-CA9A-4601-9AAC-3AC15F624F47}" presName="space" presStyleCnt="0"/>
      <dgm:spPr/>
    </dgm:pt>
    <dgm:pt modelId="{20E6ABF5-1CC3-4B2F-AF4D-488C931DE694}" type="pres">
      <dgm:prSet presAssocID="{6FBBC520-81A8-43EC-A29B-8C374BAB7EC0}" presName="composite" presStyleCnt="0"/>
      <dgm:spPr/>
    </dgm:pt>
    <dgm:pt modelId="{83FD90B5-B7F5-4375-9B0A-52F9A3407653}" type="pres">
      <dgm:prSet presAssocID="{6FBBC520-81A8-43EC-A29B-8C374BAB7EC0}" presName="parTx" presStyleLbl="alignNode1" presStyleIdx="3" presStyleCnt="5">
        <dgm:presLayoutVars>
          <dgm:chMax val="0"/>
          <dgm:chPref val="0"/>
          <dgm:bulletEnabled val="1"/>
        </dgm:presLayoutVars>
      </dgm:prSet>
      <dgm:spPr/>
    </dgm:pt>
    <dgm:pt modelId="{A509DD2A-2D85-4F27-8D57-304AD0A49AAE}" type="pres">
      <dgm:prSet presAssocID="{6FBBC520-81A8-43EC-A29B-8C374BAB7EC0}" presName="desTx" presStyleLbl="alignAccFollowNode1" presStyleIdx="3" presStyleCnt="5">
        <dgm:presLayoutVars>
          <dgm:bulletEnabled val="1"/>
        </dgm:presLayoutVars>
      </dgm:prSet>
      <dgm:spPr/>
    </dgm:pt>
    <dgm:pt modelId="{5160EEF3-66C6-40F5-9F3A-6F7BAB8FB225}" type="pres">
      <dgm:prSet presAssocID="{4B717A96-4153-424E-80CE-259BDB3016D7}" presName="space" presStyleCnt="0"/>
      <dgm:spPr/>
    </dgm:pt>
    <dgm:pt modelId="{E33DAA4C-3698-4743-A5F9-ADBEF78CC9A6}" type="pres">
      <dgm:prSet presAssocID="{39708EBF-F5F0-4520-A94D-3DC72B1E0C45}" presName="composite" presStyleCnt="0"/>
      <dgm:spPr/>
    </dgm:pt>
    <dgm:pt modelId="{93D6C232-D9B9-482D-AD8B-1041DA58D14F}" type="pres">
      <dgm:prSet presAssocID="{39708EBF-F5F0-4520-A94D-3DC72B1E0C45}" presName="parTx" presStyleLbl="alignNode1" presStyleIdx="4" presStyleCnt="5">
        <dgm:presLayoutVars>
          <dgm:chMax val="0"/>
          <dgm:chPref val="0"/>
          <dgm:bulletEnabled val="1"/>
        </dgm:presLayoutVars>
      </dgm:prSet>
      <dgm:spPr/>
    </dgm:pt>
    <dgm:pt modelId="{674050C9-0E3F-4F4A-9C99-E81F567C3958}" type="pres">
      <dgm:prSet presAssocID="{39708EBF-F5F0-4520-A94D-3DC72B1E0C45}" presName="desTx" presStyleLbl="alignAccFollowNode1" presStyleIdx="4" presStyleCnt="5">
        <dgm:presLayoutVars>
          <dgm:bulletEnabled val="1"/>
        </dgm:presLayoutVars>
      </dgm:prSet>
      <dgm:spPr/>
    </dgm:pt>
  </dgm:ptLst>
  <dgm:cxnLst>
    <dgm:cxn modelId="{E3C16600-006C-4375-BAAD-86AE58E19267}" type="presOf" srcId="{156B3024-C4EC-470E-89B7-3FACAAC5855E}" destId="{1BB443D3-725D-4024-B9FD-E58F3F16D552}" srcOrd="0" destOrd="0" presId="urn:microsoft.com/office/officeart/2005/8/layout/hList1"/>
    <dgm:cxn modelId="{C07EED0D-29F3-452B-817B-4214B4075F0C}" type="presOf" srcId="{521C8FF5-342B-4526-9291-AA940943BDB8}" destId="{92EBF253-FBA3-4413-8B25-06B94342F2C0}" srcOrd="0" destOrd="2" presId="urn:microsoft.com/office/officeart/2005/8/layout/hList1"/>
    <dgm:cxn modelId="{DFD0F613-EFFB-4E53-8EAF-CB84B4F4FF7E}" srcId="{156B3024-C4EC-470E-89B7-3FACAAC5855E}" destId="{6FBBC520-81A8-43EC-A29B-8C374BAB7EC0}" srcOrd="3" destOrd="0" parTransId="{4C984BAD-0C71-428C-8DDB-E4D94604AAF4}" sibTransId="{4B717A96-4153-424E-80CE-259BDB3016D7}"/>
    <dgm:cxn modelId="{46FED821-3B65-44E5-B019-B78CE2B6F921}" type="presOf" srcId="{39708EBF-F5F0-4520-A94D-3DC72B1E0C45}" destId="{93D6C232-D9B9-482D-AD8B-1041DA58D14F}" srcOrd="0" destOrd="0" presId="urn:microsoft.com/office/officeart/2005/8/layout/hList1"/>
    <dgm:cxn modelId="{9E49792A-163F-44B0-BB07-0D3C234CABA9}" type="presOf" srcId="{8E8B0E06-FA1F-420E-9CF7-421D680B9D36}" destId="{9106D8DD-A7E2-4824-8FCC-035224D8D120}" srcOrd="0" destOrd="0" presId="urn:microsoft.com/office/officeart/2005/8/layout/hList1"/>
    <dgm:cxn modelId="{3320E62E-DFBF-45DF-AB96-5C94500530F4}" type="presOf" srcId="{DEE02105-C1A1-4D0E-9F07-08CF747BD5B1}" destId="{674050C9-0E3F-4F4A-9C99-E81F567C3958}" srcOrd="0" destOrd="1" presId="urn:microsoft.com/office/officeart/2005/8/layout/hList1"/>
    <dgm:cxn modelId="{2EAF353E-0610-4AC6-BE55-ED4EB69CBE80}" srcId="{39708EBF-F5F0-4520-A94D-3DC72B1E0C45}" destId="{5747EFB2-A8D5-409D-9CA3-E13F289E446D}" srcOrd="5" destOrd="0" parTransId="{530426EF-DA75-4DFE-94D6-4EEEBF1D062B}" sibTransId="{BEF3D724-6B50-4100-A50B-A8A5E7614B06}"/>
    <dgm:cxn modelId="{AC78FA5C-7758-43CD-B375-8D46F72F2263}" type="presOf" srcId="{551E3117-E040-46B4-B0EC-AF246E801999}" destId="{674050C9-0E3F-4F4A-9C99-E81F567C3958}" srcOrd="0" destOrd="2" presId="urn:microsoft.com/office/officeart/2005/8/layout/hList1"/>
    <dgm:cxn modelId="{497D7241-7FD9-4DCD-9BF5-5D148E11E40C}" srcId="{6FBBC520-81A8-43EC-A29B-8C374BAB7EC0}" destId="{400D342E-A12B-4E51-A37F-5D73F2FF3705}" srcOrd="1" destOrd="0" parTransId="{47DAC403-58E4-4C9A-8BEA-F2C577DDA026}" sibTransId="{1D51172F-8AF2-4D7A-A98C-205DE2B76221}"/>
    <dgm:cxn modelId="{7154B341-9866-4BA5-8E4D-6B8F9BAAC836}" srcId="{B9FE2295-9B14-4BC6-A4AF-F32CC2163FE7}" destId="{B6943EDB-6EF8-4052-8937-F760FE9262A4}" srcOrd="1" destOrd="0" parTransId="{5EA2CA8D-EBE2-444B-AF9A-8E33FA8C1A09}" sibTransId="{2CF1A335-D8DA-4361-992A-64A4B03F9404}"/>
    <dgm:cxn modelId="{CAD0DC61-E05D-499C-A0AB-CC58841F142C}" type="presOf" srcId="{B9FE2295-9B14-4BC6-A4AF-F32CC2163FE7}" destId="{136888B4-FFF5-4893-9095-2A03DFD5760D}" srcOrd="0" destOrd="0" presId="urn:microsoft.com/office/officeart/2005/8/layout/hList1"/>
    <dgm:cxn modelId="{AC667768-C189-40B0-8F41-2E029D77A3EA}" srcId="{B9FE2295-9B14-4BC6-A4AF-F32CC2163FE7}" destId="{8E8B0E06-FA1F-420E-9CF7-421D680B9D36}" srcOrd="0" destOrd="0" parTransId="{0EA447DC-EB67-477B-81E8-C83E4CAD3BBC}" sibTransId="{A892AF0B-5837-4D79-A30E-7EDC7839BF58}"/>
    <dgm:cxn modelId="{0817A969-E9C6-44CC-B251-92FD534E4D43}" type="presOf" srcId="{03984BDA-926F-4F35-BD60-662C1B5BE2CE}" destId="{674050C9-0E3F-4F4A-9C99-E81F567C3958}" srcOrd="0" destOrd="3" presId="urn:microsoft.com/office/officeart/2005/8/layout/hList1"/>
    <dgm:cxn modelId="{6F193E6C-D90C-40F5-9CE5-9C70B268F44F}" type="presOf" srcId="{6B0C7509-CD65-4C3D-AC83-41DF92897221}" destId="{674050C9-0E3F-4F4A-9C99-E81F567C3958}" srcOrd="0" destOrd="0" presId="urn:microsoft.com/office/officeart/2005/8/layout/hList1"/>
    <dgm:cxn modelId="{744BA058-8AB3-495D-900E-B6F17E156CC7}" srcId="{39708EBF-F5F0-4520-A94D-3DC72B1E0C45}" destId="{1D3EB04D-D950-4366-8FC3-1E3ED130E1EC}" srcOrd="4" destOrd="0" parTransId="{B548479B-349C-4908-9DC0-653E2B6799F1}" sibTransId="{4D60B16D-6B9C-4FCD-924A-E8A84DC404CB}"/>
    <dgm:cxn modelId="{57732079-2E5D-4998-984E-3A32015C485C}" srcId="{6FBBC520-81A8-43EC-A29B-8C374BAB7EC0}" destId="{A9611772-E644-4D0D-AF1F-624F965A4C4D}" srcOrd="0" destOrd="0" parTransId="{FE40A827-291D-4C2E-985D-449DBF86497D}" sibTransId="{71273503-BA99-4ABE-AF66-E83F0192A9EF}"/>
    <dgm:cxn modelId="{8D786E7B-4C92-4DAF-A380-2A86CE2DE168}" srcId="{39708EBF-F5F0-4520-A94D-3DC72B1E0C45}" destId="{551E3117-E040-46B4-B0EC-AF246E801999}" srcOrd="2" destOrd="0" parTransId="{ECB3FD98-3EAF-49CE-A680-E2E318677BF8}" sibTransId="{558DE3D3-102E-457F-B59B-DEB72CEEF740}"/>
    <dgm:cxn modelId="{CDC51D7E-BF5F-4710-8FF1-CA73DDA859B9}" type="presOf" srcId="{F9949B51-0F4D-4CA2-9C43-7C5BEDBA572F}" destId="{FF74B0AA-F7CB-4007-AC04-9C6EB5188613}" srcOrd="0" destOrd="2" presId="urn:microsoft.com/office/officeart/2005/8/layout/hList1"/>
    <dgm:cxn modelId="{AC90F988-AACF-446F-B3B7-0F23E7C07D82}" type="presOf" srcId="{A9611772-E644-4D0D-AF1F-624F965A4C4D}" destId="{A509DD2A-2D85-4F27-8D57-304AD0A49AAE}" srcOrd="0" destOrd="0" presId="urn:microsoft.com/office/officeart/2005/8/layout/hList1"/>
    <dgm:cxn modelId="{15BB9D90-E231-4CC2-B038-602FFF684A73}" type="presOf" srcId="{77769BE2-68B6-4391-8DF4-E0523E54B7CB}" destId="{9106D8DD-A7E2-4824-8FCC-035224D8D120}" srcOrd="0" destOrd="2" presId="urn:microsoft.com/office/officeart/2005/8/layout/hList1"/>
    <dgm:cxn modelId="{DC2CDE90-7E59-4757-AD5F-B3C7E212B365}" type="presOf" srcId="{B6943EDB-6EF8-4052-8937-F760FE9262A4}" destId="{9106D8DD-A7E2-4824-8FCC-035224D8D120}" srcOrd="0" destOrd="1" presId="urn:microsoft.com/office/officeart/2005/8/layout/hList1"/>
    <dgm:cxn modelId="{5A665F91-010F-43A8-8411-13108A8B4F4A}" type="presOf" srcId="{1D3EB04D-D950-4366-8FC3-1E3ED130E1EC}" destId="{674050C9-0E3F-4F4A-9C99-E81F567C3958}" srcOrd="0" destOrd="4" presId="urn:microsoft.com/office/officeart/2005/8/layout/hList1"/>
    <dgm:cxn modelId="{0520FD98-05D9-4181-84ED-FE9B2A0DFBC6}" type="presOf" srcId="{090CA207-C038-4E9C-8E16-C34375608BE6}" destId="{0E594B1A-03D0-4E24-9F57-86B8905CDCDF}" srcOrd="0" destOrd="0" presId="urn:microsoft.com/office/officeart/2005/8/layout/hList1"/>
    <dgm:cxn modelId="{7A86459E-2EEE-4E9F-A346-7DD1530CDE4A}" type="presOf" srcId="{5BA3004F-A4A7-4A66-AEAF-813AAEC213C8}" destId="{92EBF253-FBA3-4413-8B25-06B94342F2C0}" srcOrd="0" destOrd="0" presId="urn:microsoft.com/office/officeart/2005/8/layout/hList1"/>
    <dgm:cxn modelId="{59716DAB-514C-48B3-B7CB-020EF987A530}" srcId="{090CA207-C038-4E9C-8E16-C34375608BE6}" destId="{233BFA55-E132-4515-BEF4-6387B6C334A2}" srcOrd="1" destOrd="0" parTransId="{514460AC-28E3-41A4-9461-C5C206581403}" sibTransId="{916B6945-597F-4780-B802-A299C601E1B1}"/>
    <dgm:cxn modelId="{A4ED34AC-C359-4F56-B622-1CBDF2C6B6D4}" srcId="{16625EC4-FEA7-4010-9FCD-BFEC84E2AA4F}" destId="{DC868B16-85B3-4BE2-AC79-2BA3682EA667}" srcOrd="1" destOrd="0" parTransId="{686255B3-88E0-423C-AE61-4D2582BC1ECE}" sibTransId="{34215479-B3ED-403C-81E7-8C5A616425E8}"/>
    <dgm:cxn modelId="{97A0C0AE-5813-4483-B7C6-87FE74CE971A}" type="presOf" srcId="{233BFA55-E132-4515-BEF4-6387B6C334A2}" destId="{FF74B0AA-F7CB-4007-AC04-9C6EB5188613}" srcOrd="0" destOrd="1" presId="urn:microsoft.com/office/officeart/2005/8/layout/hList1"/>
    <dgm:cxn modelId="{37DB3CB1-A6D7-402D-B0DD-F72F2B2D1D6C}" srcId="{39708EBF-F5F0-4520-A94D-3DC72B1E0C45}" destId="{03984BDA-926F-4F35-BD60-662C1B5BE2CE}" srcOrd="3" destOrd="0" parTransId="{1DC4EFC0-E327-459F-9E3B-BF69A8137467}" sibTransId="{93F25EB9-A7A8-491B-9C04-E7D090AD0D47}"/>
    <dgm:cxn modelId="{FB9142B4-6FCF-4B6E-8D1D-27BB1B12065A}" srcId="{39708EBF-F5F0-4520-A94D-3DC72B1E0C45}" destId="{DEE02105-C1A1-4D0E-9F07-08CF747BD5B1}" srcOrd="1" destOrd="0" parTransId="{9B954136-DA4E-44F3-A442-0B4AADD8872F}" sibTransId="{94CA21BA-A2CD-4AFF-B676-A581FFA60BF1}"/>
    <dgm:cxn modelId="{644B91B5-969E-4031-8EEB-97BAE4C8288F}" type="presOf" srcId="{5747EFB2-A8D5-409D-9CA3-E13F289E446D}" destId="{674050C9-0E3F-4F4A-9C99-E81F567C3958}" srcOrd="0" destOrd="5" presId="urn:microsoft.com/office/officeart/2005/8/layout/hList1"/>
    <dgm:cxn modelId="{E78B39B6-3978-4BF2-A37F-F38CFE0ADAA1}" type="presOf" srcId="{6E8A295A-35DE-4184-93B9-F7B6200BC7EF}" destId="{A509DD2A-2D85-4F27-8D57-304AD0A49AAE}" srcOrd="0" destOrd="2" presId="urn:microsoft.com/office/officeart/2005/8/layout/hList1"/>
    <dgm:cxn modelId="{84D2D5B8-646E-4D29-8E35-A3BCE4673410}" srcId="{6FBBC520-81A8-43EC-A29B-8C374BAB7EC0}" destId="{6E8A295A-35DE-4184-93B9-F7B6200BC7EF}" srcOrd="2" destOrd="0" parTransId="{A0FA35F5-EFEE-48BF-9D71-BADBF9AD32D9}" sibTransId="{1DC0D6F5-F50F-4BF4-890B-92951B53927E}"/>
    <dgm:cxn modelId="{A5DC90BA-090F-432B-859C-7B58ECC5775F}" srcId="{090CA207-C038-4E9C-8E16-C34375608BE6}" destId="{8E4277BD-8923-4953-B1DB-A87C4B21C2DD}" srcOrd="3" destOrd="0" parTransId="{E5D5E60B-AED9-47EB-9F23-690E41EFD32C}" sibTransId="{99CFDFB7-AA88-445B-AAFD-EBB6CB1BACD6}"/>
    <dgm:cxn modelId="{A8071CBC-6171-4EB4-A968-B788D8FAE851}" srcId="{156B3024-C4EC-470E-89B7-3FACAAC5855E}" destId="{090CA207-C038-4E9C-8E16-C34375608BE6}" srcOrd="1" destOrd="0" parTransId="{08BC7AD2-F935-4F79-A54D-001F5088E259}" sibTransId="{842BE220-C1A6-459B-B008-E6482D61531D}"/>
    <dgm:cxn modelId="{857353BC-4B77-47A4-A1DB-1B7940F7AF8C}" srcId="{156B3024-C4EC-470E-89B7-3FACAAC5855E}" destId="{39708EBF-F5F0-4520-A94D-3DC72B1E0C45}" srcOrd="4" destOrd="0" parTransId="{598682F1-80B2-4F9D-B656-3A06D6E0F0F9}" sibTransId="{5751C75D-DB62-4C49-B320-8A26EEE684C0}"/>
    <dgm:cxn modelId="{C297D7BE-3D7F-41F1-93B4-216124434ECA}" srcId="{090CA207-C038-4E9C-8E16-C34375608BE6}" destId="{9C10F64D-E10F-4F46-B07A-3DB1AEA957AF}" srcOrd="0" destOrd="0" parTransId="{A1BBD46F-36CC-4554-AD3D-8AA101E7D3A3}" sibTransId="{F76E5ABD-DA76-40AC-B300-86949E7B7BF2}"/>
    <dgm:cxn modelId="{668645C9-967B-48C0-BBEA-2DC72F99E7F0}" type="presOf" srcId="{9C10F64D-E10F-4F46-B07A-3DB1AEA957AF}" destId="{FF74B0AA-F7CB-4007-AC04-9C6EB5188613}" srcOrd="0" destOrd="0" presId="urn:microsoft.com/office/officeart/2005/8/layout/hList1"/>
    <dgm:cxn modelId="{97165ACD-0BE2-4FC9-AF7A-54BA13F93A46}" srcId="{16625EC4-FEA7-4010-9FCD-BFEC84E2AA4F}" destId="{5BA3004F-A4A7-4A66-AEAF-813AAEC213C8}" srcOrd="0" destOrd="0" parTransId="{9AE51550-58AD-459B-A75E-6E88B8D0DBE4}" sibTransId="{F8D9249A-7750-4E8D-A0F9-59A1E8EEBB63}"/>
    <dgm:cxn modelId="{83ADD6D1-DBEA-4EAC-BD01-BF2E9F8B2B58}" srcId="{156B3024-C4EC-470E-89B7-3FACAAC5855E}" destId="{B9FE2295-9B14-4BC6-A4AF-F32CC2163FE7}" srcOrd="2" destOrd="0" parTransId="{2F9AD9AB-93D6-4504-8D27-20D220F2F358}" sibTransId="{095586D5-CA9A-4601-9AAC-3AC15F624F47}"/>
    <dgm:cxn modelId="{CA81E2D8-71A2-4E90-BC69-EB05BC002D77}" srcId="{B9FE2295-9B14-4BC6-A4AF-F32CC2163FE7}" destId="{77769BE2-68B6-4391-8DF4-E0523E54B7CB}" srcOrd="2" destOrd="0" parTransId="{EA83F0A9-05E7-4E92-BE1A-E7413BF23190}" sibTransId="{501982BB-3AD3-4E2F-8B2F-C9CC829E913D}"/>
    <dgm:cxn modelId="{85406CD9-EB61-4B6F-99A2-4601CED136AA}" type="presOf" srcId="{DC868B16-85B3-4BE2-AC79-2BA3682EA667}" destId="{92EBF253-FBA3-4413-8B25-06B94342F2C0}" srcOrd="0" destOrd="1" presId="urn:microsoft.com/office/officeart/2005/8/layout/hList1"/>
    <dgm:cxn modelId="{DDABF8DF-61B3-4E88-8737-235E8C14D615}" srcId="{156B3024-C4EC-470E-89B7-3FACAAC5855E}" destId="{16625EC4-FEA7-4010-9FCD-BFEC84E2AA4F}" srcOrd="0" destOrd="0" parTransId="{DB9E67BB-D7BE-473D-8B07-E054EA585568}" sibTransId="{C9AF770E-670E-4BB9-BBD3-582C0E4AF38B}"/>
    <dgm:cxn modelId="{B94577E1-8C72-4F6E-A590-B20B7F85611D}" srcId="{39708EBF-F5F0-4520-A94D-3DC72B1E0C45}" destId="{6B0C7509-CD65-4C3D-AC83-41DF92897221}" srcOrd="0" destOrd="0" parTransId="{9E37BB88-38C2-492A-80E6-35E22D3BF83E}" sibTransId="{7D4EC085-C6F9-42FA-84E1-82FC0EE057AA}"/>
    <dgm:cxn modelId="{D8E534E8-61F7-4C69-8ED4-399B64E26825}" srcId="{090CA207-C038-4E9C-8E16-C34375608BE6}" destId="{F9949B51-0F4D-4CA2-9C43-7C5BEDBA572F}" srcOrd="2" destOrd="0" parTransId="{C155871B-463E-406F-A7E6-F92D79E49E90}" sibTransId="{32E327E0-49DF-4C03-84E5-FEFEC4539898}"/>
    <dgm:cxn modelId="{14D848E9-5723-4D77-A1F7-D726E17C7E89}" srcId="{16625EC4-FEA7-4010-9FCD-BFEC84E2AA4F}" destId="{521C8FF5-342B-4526-9291-AA940943BDB8}" srcOrd="2" destOrd="0" parTransId="{6D20CE69-81B7-43C2-9F76-5780CB0F0A50}" sibTransId="{B998747F-64C9-4A82-B4A8-5124AC1206D6}"/>
    <dgm:cxn modelId="{BEAF3CEC-6F5E-43DA-A584-06A91C4FF6E8}" type="presOf" srcId="{8E4277BD-8923-4953-B1DB-A87C4B21C2DD}" destId="{FF74B0AA-F7CB-4007-AC04-9C6EB5188613}" srcOrd="0" destOrd="3" presId="urn:microsoft.com/office/officeart/2005/8/layout/hList1"/>
    <dgm:cxn modelId="{AF30DEF3-63E1-4633-88FD-C82BF4851F13}" type="presOf" srcId="{400D342E-A12B-4E51-A37F-5D73F2FF3705}" destId="{A509DD2A-2D85-4F27-8D57-304AD0A49AAE}" srcOrd="0" destOrd="1" presId="urn:microsoft.com/office/officeart/2005/8/layout/hList1"/>
    <dgm:cxn modelId="{AA754AF6-E8C8-4EA7-BBBB-8F01E26D4847}" type="presOf" srcId="{6FBBC520-81A8-43EC-A29B-8C374BAB7EC0}" destId="{83FD90B5-B7F5-4375-9B0A-52F9A3407653}" srcOrd="0" destOrd="0" presId="urn:microsoft.com/office/officeart/2005/8/layout/hList1"/>
    <dgm:cxn modelId="{C0C0D8F7-C62D-449F-89F4-85E07D793761}" type="presOf" srcId="{16625EC4-FEA7-4010-9FCD-BFEC84E2AA4F}" destId="{0B251269-A590-4CEE-A272-703695FB14F7}" srcOrd="0" destOrd="0" presId="urn:microsoft.com/office/officeart/2005/8/layout/hList1"/>
    <dgm:cxn modelId="{5DA9B840-90D3-4CC5-8CC2-15B0A4B77BB8}" type="presParOf" srcId="{1BB443D3-725D-4024-B9FD-E58F3F16D552}" destId="{4754867C-E738-483D-8095-C7C41F69A072}" srcOrd="0" destOrd="0" presId="urn:microsoft.com/office/officeart/2005/8/layout/hList1"/>
    <dgm:cxn modelId="{87E111A8-1376-4920-9EF0-3314369B3983}" type="presParOf" srcId="{4754867C-E738-483D-8095-C7C41F69A072}" destId="{0B251269-A590-4CEE-A272-703695FB14F7}" srcOrd="0" destOrd="0" presId="urn:microsoft.com/office/officeart/2005/8/layout/hList1"/>
    <dgm:cxn modelId="{E30D718D-5285-423A-9C16-D806FA955541}" type="presParOf" srcId="{4754867C-E738-483D-8095-C7C41F69A072}" destId="{92EBF253-FBA3-4413-8B25-06B94342F2C0}" srcOrd="1" destOrd="0" presId="urn:microsoft.com/office/officeart/2005/8/layout/hList1"/>
    <dgm:cxn modelId="{AD458BD1-B385-41C2-9BBC-3D469DEEF00B}" type="presParOf" srcId="{1BB443D3-725D-4024-B9FD-E58F3F16D552}" destId="{3D7CFA03-2D0A-4719-A6ED-F7285829F92A}" srcOrd="1" destOrd="0" presId="urn:microsoft.com/office/officeart/2005/8/layout/hList1"/>
    <dgm:cxn modelId="{F5CA9AC3-1D21-4DE9-9F79-809903274280}" type="presParOf" srcId="{1BB443D3-725D-4024-B9FD-E58F3F16D552}" destId="{10F495EA-D633-4940-9F73-0F1171FFD08F}" srcOrd="2" destOrd="0" presId="urn:microsoft.com/office/officeart/2005/8/layout/hList1"/>
    <dgm:cxn modelId="{6D5BE8F8-E342-4D66-8A02-7BC1ADA1A078}" type="presParOf" srcId="{10F495EA-D633-4940-9F73-0F1171FFD08F}" destId="{0E594B1A-03D0-4E24-9F57-86B8905CDCDF}" srcOrd="0" destOrd="0" presId="urn:microsoft.com/office/officeart/2005/8/layout/hList1"/>
    <dgm:cxn modelId="{B853BB36-7A65-4384-AB63-025FDAB6491F}" type="presParOf" srcId="{10F495EA-D633-4940-9F73-0F1171FFD08F}" destId="{FF74B0AA-F7CB-4007-AC04-9C6EB5188613}" srcOrd="1" destOrd="0" presId="urn:microsoft.com/office/officeart/2005/8/layout/hList1"/>
    <dgm:cxn modelId="{C07F09D3-E35F-4FA6-9820-9C5B3781A017}" type="presParOf" srcId="{1BB443D3-725D-4024-B9FD-E58F3F16D552}" destId="{E78CA744-9C13-4933-8A4E-CF463F08512C}" srcOrd="3" destOrd="0" presId="urn:microsoft.com/office/officeart/2005/8/layout/hList1"/>
    <dgm:cxn modelId="{5A7C66D8-90AB-4F5D-8F09-1959199700E3}" type="presParOf" srcId="{1BB443D3-725D-4024-B9FD-E58F3F16D552}" destId="{1D711C9F-BBA8-4E57-BC49-C720D5807C91}" srcOrd="4" destOrd="0" presId="urn:microsoft.com/office/officeart/2005/8/layout/hList1"/>
    <dgm:cxn modelId="{5A6CE2A4-D685-4669-84C4-6DA184AEF5A2}" type="presParOf" srcId="{1D711C9F-BBA8-4E57-BC49-C720D5807C91}" destId="{136888B4-FFF5-4893-9095-2A03DFD5760D}" srcOrd="0" destOrd="0" presId="urn:microsoft.com/office/officeart/2005/8/layout/hList1"/>
    <dgm:cxn modelId="{81A2A998-19AC-4552-A3F3-44A4EF7E9106}" type="presParOf" srcId="{1D711C9F-BBA8-4E57-BC49-C720D5807C91}" destId="{9106D8DD-A7E2-4824-8FCC-035224D8D120}" srcOrd="1" destOrd="0" presId="urn:microsoft.com/office/officeart/2005/8/layout/hList1"/>
    <dgm:cxn modelId="{52487A64-9B6F-447E-A653-1BF00CB56997}" type="presParOf" srcId="{1BB443D3-725D-4024-B9FD-E58F3F16D552}" destId="{BC5CCBA6-CAFE-4EC3-8203-18BFA2C4CFD2}" srcOrd="5" destOrd="0" presId="urn:microsoft.com/office/officeart/2005/8/layout/hList1"/>
    <dgm:cxn modelId="{A448FCAD-CE8E-42ED-A837-3AA4D41B5866}" type="presParOf" srcId="{1BB443D3-725D-4024-B9FD-E58F3F16D552}" destId="{20E6ABF5-1CC3-4B2F-AF4D-488C931DE694}" srcOrd="6" destOrd="0" presId="urn:microsoft.com/office/officeart/2005/8/layout/hList1"/>
    <dgm:cxn modelId="{BF611DC7-CFF0-4AE7-BB4E-09ED14DB91F2}" type="presParOf" srcId="{20E6ABF5-1CC3-4B2F-AF4D-488C931DE694}" destId="{83FD90B5-B7F5-4375-9B0A-52F9A3407653}" srcOrd="0" destOrd="0" presId="urn:microsoft.com/office/officeart/2005/8/layout/hList1"/>
    <dgm:cxn modelId="{D6303B88-4A8F-4029-8269-3BDC40619EAF}" type="presParOf" srcId="{20E6ABF5-1CC3-4B2F-AF4D-488C931DE694}" destId="{A509DD2A-2D85-4F27-8D57-304AD0A49AAE}" srcOrd="1" destOrd="0" presId="urn:microsoft.com/office/officeart/2005/8/layout/hList1"/>
    <dgm:cxn modelId="{4E6D7129-083B-4A05-9B73-1C68C97BB6A7}" type="presParOf" srcId="{1BB443D3-725D-4024-B9FD-E58F3F16D552}" destId="{5160EEF3-66C6-40F5-9F3A-6F7BAB8FB225}" srcOrd="7" destOrd="0" presId="urn:microsoft.com/office/officeart/2005/8/layout/hList1"/>
    <dgm:cxn modelId="{25A9864A-9301-41F4-A367-A87D3BE94A36}" type="presParOf" srcId="{1BB443D3-725D-4024-B9FD-E58F3F16D552}" destId="{E33DAA4C-3698-4743-A5F9-ADBEF78CC9A6}" srcOrd="8" destOrd="0" presId="urn:microsoft.com/office/officeart/2005/8/layout/hList1"/>
    <dgm:cxn modelId="{0E3AFDA1-2594-4114-9925-16DE3B83AB70}" type="presParOf" srcId="{E33DAA4C-3698-4743-A5F9-ADBEF78CC9A6}" destId="{93D6C232-D9B9-482D-AD8B-1041DA58D14F}" srcOrd="0" destOrd="0" presId="urn:microsoft.com/office/officeart/2005/8/layout/hList1"/>
    <dgm:cxn modelId="{C220FF70-EAE6-401F-AD76-0786C1368970}" type="presParOf" srcId="{E33DAA4C-3698-4743-A5F9-ADBEF78CC9A6}" destId="{674050C9-0E3F-4F4A-9C99-E81F567C3958}"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08B4E0D-B5E2-4C61-A23F-D9E09E071D18}" type="doc">
      <dgm:prSet loTypeId="urn:microsoft.com/office/officeart/2005/8/layout/list1" loCatId="list" qsTypeId="urn:microsoft.com/office/officeart/2005/8/quickstyle/simple1" qsCatId="simple" csTypeId="urn:microsoft.com/office/officeart/2005/8/colors/colorful2" csCatId="colorful" phldr="1"/>
      <dgm:spPr/>
      <dgm:t>
        <a:bodyPr/>
        <a:lstStyle/>
        <a:p>
          <a:endParaRPr lang="en-US"/>
        </a:p>
      </dgm:t>
    </dgm:pt>
    <dgm:pt modelId="{B2CBF5AB-B76E-4AD2-9164-81A1BBCD8610}">
      <dgm:prSet custT="1"/>
      <dgm:spPr/>
      <dgm:t>
        <a:bodyPr/>
        <a:lstStyle/>
        <a:p>
          <a:r>
            <a:rPr lang="en-US" sz="2500">
              <a:latin typeface="+mn-lt"/>
            </a:rPr>
            <a:t>Citer </a:t>
          </a:r>
          <a:r>
            <a:rPr lang="en-US" sz="2500" err="1">
              <a:latin typeface="+mn-lt"/>
            </a:rPr>
            <a:t>certains</a:t>
          </a:r>
          <a:r>
            <a:rPr lang="en-US" sz="2500">
              <a:latin typeface="+mn-lt"/>
            </a:rPr>
            <a:t> droits de </a:t>
          </a:r>
          <a:r>
            <a:rPr lang="en-US" sz="2500" err="1">
              <a:latin typeface="+mn-lt"/>
            </a:rPr>
            <a:t>l’enfant</a:t>
          </a:r>
          <a:endParaRPr lang="en-US" sz="2500">
            <a:latin typeface="+mn-lt"/>
          </a:endParaRPr>
        </a:p>
      </dgm:t>
    </dgm:pt>
    <dgm:pt modelId="{A9A94B84-5FBE-4E3A-8D1A-46A16EFCEC75}" type="parTrans" cxnId="{E326F065-2C02-4EB8-B8BC-B180EE10483F}">
      <dgm:prSet/>
      <dgm:spPr/>
      <dgm:t>
        <a:bodyPr/>
        <a:lstStyle/>
        <a:p>
          <a:endParaRPr lang="en-US"/>
        </a:p>
      </dgm:t>
    </dgm:pt>
    <dgm:pt modelId="{A06C163C-087C-478E-BAD6-B9ACA4DDEEBA}" type="sibTrans" cxnId="{E326F065-2C02-4EB8-B8BC-B180EE10483F}">
      <dgm:prSet/>
      <dgm:spPr/>
      <dgm:t>
        <a:bodyPr/>
        <a:lstStyle/>
        <a:p>
          <a:endParaRPr lang="en-US"/>
        </a:p>
      </dgm:t>
    </dgm:pt>
    <dgm:pt modelId="{A1C27F80-8118-42A8-99C5-B27D9959870F}">
      <dgm:prSet/>
      <dgm:spPr/>
      <dgm:t>
        <a:bodyPr/>
        <a:lstStyle/>
        <a:p>
          <a:pPr rtl="0"/>
          <a:r>
            <a:rPr lang="en-US">
              <a:latin typeface="+mn-lt"/>
            </a:rPr>
            <a:t>Identifier le </a:t>
          </a:r>
          <a:r>
            <a:rPr lang="en-US" err="1">
              <a:latin typeface="+mn-lt"/>
            </a:rPr>
            <a:t>comportement</a:t>
          </a:r>
          <a:r>
            <a:rPr lang="en-US">
              <a:latin typeface="+mn-lt"/>
            </a:rPr>
            <a:t> </a:t>
          </a:r>
          <a:r>
            <a:rPr lang="en-US" err="1">
              <a:latin typeface="+mn-lt"/>
            </a:rPr>
            <a:t>requis</a:t>
          </a:r>
          <a:r>
            <a:rPr lang="en-US">
              <a:latin typeface="+mn-lt"/>
            </a:rPr>
            <a:t> des </a:t>
          </a:r>
          <a:r>
            <a:rPr lang="en-US" err="1">
              <a:latin typeface="+mn-lt"/>
            </a:rPr>
            <a:t>adultes</a:t>
          </a:r>
          <a:r>
            <a:rPr lang="en-US">
              <a:latin typeface="+mn-lt"/>
            </a:rPr>
            <a:t> et les actions </a:t>
          </a:r>
          <a:r>
            <a:rPr lang="en-US" err="1">
              <a:latin typeface="+mn-lt"/>
            </a:rPr>
            <a:t>interdites</a:t>
          </a:r>
          <a:endParaRPr lang="en-US">
            <a:latin typeface="+mn-lt"/>
          </a:endParaRPr>
        </a:p>
      </dgm:t>
    </dgm:pt>
    <dgm:pt modelId="{F1B8F652-574E-43E3-A852-F4A0B42D7A96}" type="parTrans" cxnId="{A3E856E9-3A15-4085-AB0A-F64FF408A8DB}">
      <dgm:prSet/>
      <dgm:spPr/>
      <dgm:t>
        <a:bodyPr/>
        <a:lstStyle/>
        <a:p>
          <a:endParaRPr lang="en-US"/>
        </a:p>
      </dgm:t>
    </dgm:pt>
    <dgm:pt modelId="{CC2CF258-7632-4F2A-975F-12BB1DB92C7B}" type="sibTrans" cxnId="{A3E856E9-3A15-4085-AB0A-F64FF408A8DB}">
      <dgm:prSet/>
      <dgm:spPr/>
      <dgm:t>
        <a:bodyPr/>
        <a:lstStyle/>
        <a:p>
          <a:endParaRPr lang="en-US"/>
        </a:p>
      </dgm:t>
    </dgm:pt>
    <dgm:pt modelId="{9D8CA122-D094-4D52-97CF-E6278FA48A6F}">
      <dgm:prSet custT="1"/>
      <dgm:spPr/>
      <dgm:t>
        <a:bodyPr/>
        <a:lstStyle/>
        <a:p>
          <a:pPr rtl="0"/>
          <a:r>
            <a:rPr lang="en-US" sz="2500" err="1">
              <a:latin typeface="+mn-lt"/>
            </a:rPr>
            <a:t>Décrire</a:t>
          </a:r>
          <a:r>
            <a:rPr lang="en-US" sz="2500">
              <a:latin typeface="+mn-lt"/>
            </a:rPr>
            <a:t> les types </a:t>
          </a:r>
          <a:r>
            <a:rPr lang="en-US" sz="2500" err="1">
              <a:latin typeface="+mn-lt"/>
            </a:rPr>
            <a:t>d'inégalités</a:t>
          </a:r>
          <a:r>
            <a:rPr lang="en-US" sz="2500">
              <a:latin typeface="+mn-lt"/>
            </a:rPr>
            <a:t> dans </a:t>
          </a:r>
          <a:r>
            <a:rPr lang="en-US" sz="2500" err="1">
              <a:latin typeface="+mn-lt"/>
            </a:rPr>
            <a:t>votre</a:t>
          </a:r>
          <a:r>
            <a:rPr lang="en-US" sz="2500">
              <a:latin typeface="+mn-lt"/>
            </a:rPr>
            <a:t> </a:t>
          </a:r>
          <a:r>
            <a:rPr lang="en-US" sz="2500" err="1">
              <a:latin typeface="+mn-lt"/>
            </a:rPr>
            <a:t>commaunté</a:t>
          </a:r>
          <a:r>
            <a:rPr lang="en-US" sz="2500">
              <a:latin typeface="+mn-lt"/>
            </a:rPr>
            <a:t> </a:t>
          </a:r>
          <a:r>
            <a:rPr lang="en-US" sz="2500" err="1">
              <a:latin typeface="+mn-lt"/>
            </a:rPr>
            <a:t>scolaire</a:t>
          </a:r>
          <a:r>
            <a:rPr lang="en-US" sz="2500">
              <a:latin typeface="+mn-lt"/>
            </a:rPr>
            <a:t> </a:t>
          </a:r>
        </a:p>
      </dgm:t>
    </dgm:pt>
    <dgm:pt modelId="{B37C7D4F-B2B4-483E-AF53-B9DCE34E5752}" type="parTrans" cxnId="{5C8BC7DF-1060-46BF-9C21-D946389588AA}">
      <dgm:prSet/>
      <dgm:spPr/>
      <dgm:t>
        <a:bodyPr/>
        <a:lstStyle/>
        <a:p>
          <a:endParaRPr lang="en-US"/>
        </a:p>
      </dgm:t>
    </dgm:pt>
    <dgm:pt modelId="{E13723FF-3422-4BD6-B85A-34AEBADF47AE}" type="sibTrans" cxnId="{5C8BC7DF-1060-46BF-9C21-D946389588AA}">
      <dgm:prSet/>
      <dgm:spPr/>
      <dgm:t>
        <a:bodyPr/>
        <a:lstStyle/>
        <a:p>
          <a:endParaRPr lang="en-US"/>
        </a:p>
      </dgm:t>
    </dgm:pt>
    <dgm:pt modelId="{796BD3B6-6A44-42B5-ADFC-F60B83FAA465}">
      <dgm:prSet phldr="0" custT="1"/>
      <dgm:spPr/>
      <dgm:t>
        <a:bodyPr/>
        <a:lstStyle/>
        <a:p>
          <a:pPr rtl="0"/>
          <a:r>
            <a:rPr lang="en-US" sz="2500">
              <a:latin typeface="+mn-lt"/>
            </a:rPr>
            <a:t>Lister les </a:t>
          </a:r>
          <a:r>
            <a:rPr lang="en-US" sz="2500" err="1">
              <a:latin typeface="+mn-lt"/>
            </a:rPr>
            <a:t>éléments</a:t>
          </a:r>
          <a:r>
            <a:rPr lang="en-US" sz="2500">
              <a:latin typeface="+mn-lt"/>
            </a:rPr>
            <a:t> </a:t>
          </a:r>
          <a:r>
            <a:rPr lang="en-US" sz="2500" err="1">
              <a:latin typeface="+mn-lt"/>
            </a:rPr>
            <a:t>principaux</a:t>
          </a:r>
          <a:r>
            <a:rPr lang="en-US" sz="2500">
              <a:latin typeface="+mn-lt"/>
            </a:rPr>
            <a:t> </a:t>
          </a:r>
          <a:r>
            <a:rPr lang="en-US" sz="2500" err="1">
              <a:latin typeface="+mn-lt"/>
            </a:rPr>
            <a:t>d'une</a:t>
          </a:r>
          <a:r>
            <a:rPr lang="en-US" sz="2500">
              <a:latin typeface="+mn-lt"/>
            </a:rPr>
            <a:t> école </a:t>
          </a:r>
          <a:r>
            <a:rPr lang="en-US" sz="2500" err="1">
              <a:latin typeface="+mn-lt"/>
            </a:rPr>
            <a:t>sûre</a:t>
          </a:r>
          <a:endParaRPr lang="en-US" sz="2500">
            <a:latin typeface="+mn-lt"/>
          </a:endParaRPr>
        </a:p>
      </dgm:t>
    </dgm:pt>
    <dgm:pt modelId="{5CB112DA-ABF1-462B-BFCC-A0A29FDFABEC}" type="parTrans" cxnId="{F74DD7D4-E9E8-4E9C-ABCC-8C2C951422F9}">
      <dgm:prSet/>
      <dgm:spPr/>
      <dgm:t>
        <a:bodyPr/>
        <a:lstStyle/>
        <a:p>
          <a:endParaRPr lang="en-US"/>
        </a:p>
      </dgm:t>
    </dgm:pt>
    <dgm:pt modelId="{B2351E6C-9E41-4783-9B0D-45761DB09761}" type="sibTrans" cxnId="{F74DD7D4-E9E8-4E9C-ABCC-8C2C951422F9}">
      <dgm:prSet/>
      <dgm:spPr/>
      <dgm:t>
        <a:bodyPr/>
        <a:lstStyle/>
        <a:p>
          <a:endParaRPr lang="en-US"/>
        </a:p>
      </dgm:t>
    </dgm:pt>
    <dgm:pt modelId="{77F8871A-A693-4F34-9FC7-BADDCDF18E5E}" type="pres">
      <dgm:prSet presAssocID="{408B4E0D-B5E2-4C61-A23F-D9E09E071D18}" presName="linear" presStyleCnt="0">
        <dgm:presLayoutVars>
          <dgm:dir/>
          <dgm:animLvl val="lvl"/>
          <dgm:resizeHandles val="exact"/>
        </dgm:presLayoutVars>
      </dgm:prSet>
      <dgm:spPr/>
    </dgm:pt>
    <dgm:pt modelId="{9C780B1A-04BE-406A-8BE8-6742F1162C0A}" type="pres">
      <dgm:prSet presAssocID="{796BD3B6-6A44-42B5-ADFC-F60B83FAA465}" presName="parentLin" presStyleCnt="0"/>
      <dgm:spPr/>
    </dgm:pt>
    <dgm:pt modelId="{FC7816D2-8747-47AB-A258-178BEB3BE4C7}" type="pres">
      <dgm:prSet presAssocID="{796BD3B6-6A44-42B5-ADFC-F60B83FAA465}" presName="parentLeftMargin" presStyleLbl="node1" presStyleIdx="0" presStyleCnt="4"/>
      <dgm:spPr/>
    </dgm:pt>
    <dgm:pt modelId="{0BE84916-2828-4E9D-B57E-2687B3389C96}" type="pres">
      <dgm:prSet presAssocID="{796BD3B6-6A44-42B5-ADFC-F60B83FAA465}" presName="parentText" presStyleLbl="node1" presStyleIdx="0" presStyleCnt="4" custScaleX="118744" custScaleY="126399">
        <dgm:presLayoutVars>
          <dgm:chMax val="0"/>
          <dgm:bulletEnabled val="1"/>
        </dgm:presLayoutVars>
      </dgm:prSet>
      <dgm:spPr/>
    </dgm:pt>
    <dgm:pt modelId="{6C4A9A81-108B-4514-9D6C-00997B84AB1D}" type="pres">
      <dgm:prSet presAssocID="{796BD3B6-6A44-42B5-ADFC-F60B83FAA465}" presName="negativeSpace" presStyleCnt="0"/>
      <dgm:spPr/>
    </dgm:pt>
    <dgm:pt modelId="{97BF0A6E-06CA-49E8-B1A6-D6BAD901C75B}" type="pres">
      <dgm:prSet presAssocID="{796BD3B6-6A44-42B5-ADFC-F60B83FAA465}" presName="childText" presStyleLbl="conFgAcc1" presStyleIdx="0" presStyleCnt="4">
        <dgm:presLayoutVars>
          <dgm:bulletEnabled val="1"/>
        </dgm:presLayoutVars>
      </dgm:prSet>
      <dgm:spPr/>
    </dgm:pt>
    <dgm:pt modelId="{DA23263A-FA11-40ED-AB7F-C0805AC5882E}" type="pres">
      <dgm:prSet presAssocID="{B2351E6C-9E41-4783-9B0D-45761DB09761}" presName="spaceBetweenRectangles" presStyleCnt="0"/>
      <dgm:spPr/>
    </dgm:pt>
    <dgm:pt modelId="{5CD79032-C7C4-4667-B9C9-07AD1A4FE78B}" type="pres">
      <dgm:prSet presAssocID="{B2CBF5AB-B76E-4AD2-9164-81A1BBCD8610}" presName="parentLin" presStyleCnt="0"/>
      <dgm:spPr/>
    </dgm:pt>
    <dgm:pt modelId="{B0D829C9-5DFF-473F-A9D1-63DD857F615D}" type="pres">
      <dgm:prSet presAssocID="{B2CBF5AB-B76E-4AD2-9164-81A1BBCD8610}" presName="parentLeftMargin" presStyleLbl="node1" presStyleIdx="0" presStyleCnt="4"/>
      <dgm:spPr/>
    </dgm:pt>
    <dgm:pt modelId="{1800BFC4-69DA-42AF-B88A-6639A7D1F155}" type="pres">
      <dgm:prSet presAssocID="{B2CBF5AB-B76E-4AD2-9164-81A1BBCD8610}" presName="parentText" presStyleLbl="node1" presStyleIdx="1" presStyleCnt="4" custScaleX="119417">
        <dgm:presLayoutVars>
          <dgm:chMax val="0"/>
          <dgm:bulletEnabled val="1"/>
        </dgm:presLayoutVars>
      </dgm:prSet>
      <dgm:spPr/>
    </dgm:pt>
    <dgm:pt modelId="{9DC9A51A-BC00-4E9D-93C5-52625B0DFB50}" type="pres">
      <dgm:prSet presAssocID="{B2CBF5AB-B76E-4AD2-9164-81A1BBCD8610}" presName="negativeSpace" presStyleCnt="0"/>
      <dgm:spPr/>
    </dgm:pt>
    <dgm:pt modelId="{379A8D57-B698-4B6A-B04E-11816CB22541}" type="pres">
      <dgm:prSet presAssocID="{B2CBF5AB-B76E-4AD2-9164-81A1BBCD8610}" presName="childText" presStyleLbl="conFgAcc1" presStyleIdx="1" presStyleCnt="4">
        <dgm:presLayoutVars>
          <dgm:bulletEnabled val="1"/>
        </dgm:presLayoutVars>
      </dgm:prSet>
      <dgm:spPr/>
    </dgm:pt>
    <dgm:pt modelId="{648A1184-8EB7-41F2-8512-872D3E8070A7}" type="pres">
      <dgm:prSet presAssocID="{A06C163C-087C-478E-BAD6-B9ACA4DDEEBA}" presName="spaceBetweenRectangles" presStyleCnt="0"/>
      <dgm:spPr/>
    </dgm:pt>
    <dgm:pt modelId="{69EAB802-8C16-4323-9F56-5DE08C7DF5A1}" type="pres">
      <dgm:prSet presAssocID="{9D8CA122-D094-4D52-97CF-E6278FA48A6F}" presName="parentLin" presStyleCnt="0"/>
      <dgm:spPr/>
    </dgm:pt>
    <dgm:pt modelId="{4DC5C2DB-E6B7-4AB2-9FB7-F10F7A6AE7C2}" type="pres">
      <dgm:prSet presAssocID="{9D8CA122-D094-4D52-97CF-E6278FA48A6F}" presName="parentLeftMargin" presStyleLbl="node1" presStyleIdx="1" presStyleCnt="4"/>
      <dgm:spPr/>
    </dgm:pt>
    <dgm:pt modelId="{01DF9A7D-8CC0-43CA-BD1E-4B04B13E6F44}" type="pres">
      <dgm:prSet presAssocID="{9D8CA122-D094-4D52-97CF-E6278FA48A6F}" presName="parentText" presStyleLbl="node1" presStyleIdx="2" presStyleCnt="4" custScaleX="119646" custScaleY="128334">
        <dgm:presLayoutVars>
          <dgm:chMax val="0"/>
          <dgm:bulletEnabled val="1"/>
        </dgm:presLayoutVars>
      </dgm:prSet>
      <dgm:spPr/>
    </dgm:pt>
    <dgm:pt modelId="{E12D754F-E961-4D1C-A39B-E8B539FCE50E}" type="pres">
      <dgm:prSet presAssocID="{9D8CA122-D094-4D52-97CF-E6278FA48A6F}" presName="negativeSpace" presStyleCnt="0"/>
      <dgm:spPr/>
    </dgm:pt>
    <dgm:pt modelId="{B8A8B412-1364-4DC9-873A-AA46E3B2DB1E}" type="pres">
      <dgm:prSet presAssocID="{9D8CA122-D094-4D52-97CF-E6278FA48A6F}" presName="childText" presStyleLbl="conFgAcc1" presStyleIdx="2" presStyleCnt="4">
        <dgm:presLayoutVars>
          <dgm:bulletEnabled val="1"/>
        </dgm:presLayoutVars>
      </dgm:prSet>
      <dgm:spPr/>
    </dgm:pt>
    <dgm:pt modelId="{8CEF47DF-A704-4522-A592-F4967429C1C4}" type="pres">
      <dgm:prSet presAssocID="{E13723FF-3422-4BD6-B85A-34AEBADF47AE}" presName="spaceBetweenRectangles" presStyleCnt="0"/>
      <dgm:spPr/>
    </dgm:pt>
    <dgm:pt modelId="{E257AC6A-3161-4BFC-ADC9-465D7B440DC3}" type="pres">
      <dgm:prSet presAssocID="{A1C27F80-8118-42A8-99C5-B27D9959870F}" presName="parentLin" presStyleCnt="0"/>
      <dgm:spPr/>
    </dgm:pt>
    <dgm:pt modelId="{6809CAB7-E16B-423A-9E36-6ED0B343E03F}" type="pres">
      <dgm:prSet presAssocID="{A1C27F80-8118-42A8-99C5-B27D9959870F}" presName="parentLeftMargin" presStyleLbl="node1" presStyleIdx="2" presStyleCnt="4"/>
      <dgm:spPr/>
    </dgm:pt>
    <dgm:pt modelId="{ED69DCB6-4427-404A-BF0A-0040E361D88B}" type="pres">
      <dgm:prSet presAssocID="{A1C27F80-8118-42A8-99C5-B27D9959870F}" presName="parentText" presStyleLbl="node1" presStyleIdx="3" presStyleCnt="4" custScaleX="119519">
        <dgm:presLayoutVars>
          <dgm:chMax val="0"/>
          <dgm:bulletEnabled val="1"/>
        </dgm:presLayoutVars>
      </dgm:prSet>
      <dgm:spPr/>
    </dgm:pt>
    <dgm:pt modelId="{ED2C6EE9-2541-4FB4-B96F-179483325E08}" type="pres">
      <dgm:prSet presAssocID="{A1C27F80-8118-42A8-99C5-B27D9959870F}" presName="negativeSpace" presStyleCnt="0"/>
      <dgm:spPr/>
    </dgm:pt>
    <dgm:pt modelId="{792D7928-E8B4-4A16-8677-92264CEB1B77}" type="pres">
      <dgm:prSet presAssocID="{A1C27F80-8118-42A8-99C5-B27D9959870F}" presName="childText" presStyleLbl="conFgAcc1" presStyleIdx="3" presStyleCnt="4">
        <dgm:presLayoutVars>
          <dgm:bulletEnabled val="1"/>
        </dgm:presLayoutVars>
      </dgm:prSet>
      <dgm:spPr/>
    </dgm:pt>
  </dgm:ptLst>
  <dgm:cxnLst>
    <dgm:cxn modelId="{E326F065-2C02-4EB8-B8BC-B180EE10483F}" srcId="{408B4E0D-B5E2-4C61-A23F-D9E09E071D18}" destId="{B2CBF5AB-B76E-4AD2-9164-81A1BBCD8610}" srcOrd="1" destOrd="0" parTransId="{A9A94B84-5FBE-4E3A-8D1A-46A16EFCEC75}" sibTransId="{A06C163C-087C-478E-BAD6-B9ACA4DDEEBA}"/>
    <dgm:cxn modelId="{DA36A27E-FC36-46DA-8617-E82064F093CE}" type="presOf" srcId="{408B4E0D-B5E2-4C61-A23F-D9E09E071D18}" destId="{77F8871A-A693-4F34-9FC7-BADDCDF18E5E}" srcOrd="0" destOrd="0" presId="urn:microsoft.com/office/officeart/2005/8/layout/list1"/>
    <dgm:cxn modelId="{D60D7A88-D07F-4D73-B132-051B3F8C67C1}" type="presOf" srcId="{B2CBF5AB-B76E-4AD2-9164-81A1BBCD8610}" destId="{1800BFC4-69DA-42AF-B88A-6639A7D1F155}" srcOrd="1" destOrd="0" presId="urn:microsoft.com/office/officeart/2005/8/layout/list1"/>
    <dgm:cxn modelId="{5F1E37A5-D0AD-4E3E-BB9D-738216527720}" type="presOf" srcId="{A1C27F80-8118-42A8-99C5-B27D9959870F}" destId="{ED69DCB6-4427-404A-BF0A-0040E361D88B}" srcOrd="1" destOrd="0" presId="urn:microsoft.com/office/officeart/2005/8/layout/list1"/>
    <dgm:cxn modelId="{1AF582A8-F94C-4246-B2F1-C6EF68CFB224}" type="presOf" srcId="{A1C27F80-8118-42A8-99C5-B27D9959870F}" destId="{6809CAB7-E16B-423A-9E36-6ED0B343E03F}" srcOrd="0" destOrd="0" presId="urn:microsoft.com/office/officeart/2005/8/layout/list1"/>
    <dgm:cxn modelId="{9A734FAC-E19A-49F5-845A-64E471862924}" type="presOf" srcId="{9D8CA122-D094-4D52-97CF-E6278FA48A6F}" destId="{4DC5C2DB-E6B7-4AB2-9FB7-F10F7A6AE7C2}" srcOrd="0" destOrd="0" presId="urn:microsoft.com/office/officeart/2005/8/layout/list1"/>
    <dgm:cxn modelId="{3FA532BB-A83D-48E2-A89A-D6160568428A}" type="presOf" srcId="{796BD3B6-6A44-42B5-ADFC-F60B83FAA465}" destId="{FC7816D2-8747-47AB-A258-178BEB3BE4C7}" srcOrd="0" destOrd="0" presId="urn:microsoft.com/office/officeart/2005/8/layout/list1"/>
    <dgm:cxn modelId="{CB9977BC-C919-46C3-BCC1-37A8459A959A}" type="presOf" srcId="{B2CBF5AB-B76E-4AD2-9164-81A1BBCD8610}" destId="{B0D829C9-5DFF-473F-A9D1-63DD857F615D}" srcOrd="0" destOrd="0" presId="urn:microsoft.com/office/officeart/2005/8/layout/list1"/>
    <dgm:cxn modelId="{F74DD7D4-E9E8-4E9C-ABCC-8C2C951422F9}" srcId="{408B4E0D-B5E2-4C61-A23F-D9E09E071D18}" destId="{796BD3B6-6A44-42B5-ADFC-F60B83FAA465}" srcOrd="0" destOrd="0" parTransId="{5CB112DA-ABF1-462B-BFCC-A0A29FDFABEC}" sibTransId="{B2351E6C-9E41-4783-9B0D-45761DB09761}"/>
    <dgm:cxn modelId="{585AB4D9-8C25-4A54-B1C6-554183092E2B}" type="presOf" srcId="{9D8CA122-D094-4D52-97CF-E6278FA48A6F}" destId="{01DF9A7D-8CC0-43CA-BD1E-4B04B13E6F44}" srcOrd="1" destOrd="0" presId="urn:microsoft.com/office/officeart/2005/8/layout/list1"/>
    <dgm:cxn modelId="{5C8BC7DF-1060-46BF-9C21-D946389588AA}" srcId="{408B4E0D-B5E2-4C61-A23F-D9E09E071D18}" destId="{9D8CA122-D094-4D52-97CF-E6278FA48A6F}" srcOrd="2" destOrd="0" parTransId="{B37C7D4F-B2B4-483E-AF53-B9DCE34E5752}" sibTransId="{E13723FF-3422-4BD6-B85A-34AEBADF47AE}"/>
    <dgm:cxn modelId="{57D4E3E8-C1F1-4042-809B-F60B4AA19CB0}" type="presOf" srcId="{796BD3B6-6A44-42B5-ADFC-F60B83FAA465}" destId="{0BE84916-2828-4E9D-B57E-2687B3389C96}" srcOrd="1" destOrd="0" presId="urn:microsoft.com/office/officeart/2005/8/layout/list1"/>
    <dgm:cxn modelId="{A3E856E9-3A15-4085-AB0A-F64FF408A8DB}" srcId="{408B4E0D-B5E2-4C61-A23F-D9E09E071D18}" destId="{A1C27F80-8118-42A8-99C5-B27D9959870F}" srcOrd="3" destOrd="0" parTransId="{F1B8F652-574E-43E3-A852-F4A0B42D7A96}" sibTransId="{CC2CF258-7632-4F2A-975F-12BB1DB92C7B}"/>
    <dgm:cxn modelId="{9D3A474D-8128-46F4-B8DE-C36EEBCFB1F2}" type="presParOf" srcId="{77F8871A-A693-4F34-9FC7-BADDCDF18E5E}" destId="{9C780B1A-04BE-406A-8BE8-6742F1162C0A}" srcOrd="0" destOrd="0" presId="urn:microsoft.com/office/officeart/2005/8/layout/list1"/>
    <dgm:cxn modelId="{4048B018-A367-4639-833D-8D00A78C4EB6}" type="presParOf" srcId="{9C780B1A-04BE-406A-8BE8-6742F1162C0A}" destId="{FC7816D2-8747-47AB-A258-178BEB3BE4C7}" srcOrd="0" destOrd="0" presId="urn:microsoft.com/office/officeart/2005/8/layout/list1"/>
    <dgm:cxn modelId="{49A13A86-CDB9-43F3-A3E5-F1E440B2BF9B}" type="presParOf" srcId="{9C780B1A-04BE-406A-8BE8-6742F1162C0A}" destId="{0BE84916-2828-4E9D-B57E-2687B3389C96}" srcOrd="1" destOrd="0" presId="urn:microsoft.com/office/officeart/2005/8/layout/list1"/>
    <dgm:cxn modelId="{8D053E63-A438-43B9-ACC5-484494F722C4}" type="presParOf" srcId="{77F8871A-A693-4F34-9FC7-BADDCDF18E5E}" destId="{6C4A9A81-108B-4514-9D6C-00997B84AB1D}" srcOrd="1" destOrd="0" presId="urn:microsoft.com/office/officeart/2005/8/layout/list1"/>
    <dgm:cxn modelId="{0709B0F9-031A-4044-8BCB-65A629376A65}" type="presParOf" srcId="{77F8871A-A693-4F34-9FC7-BADDCDF18E5E}" destId="{97BF0A6E-06CA-49E8-B1A6-D6BAD901C75B}" srcOrd="2" destOrd="0" presId="urn:microsoft.com/office/officeart/2005/8/layout/list1"/>
    <dgm:cxn modelId="{312A3BBD-1067-4E3D-824F-CF8D25C5DF7C}" type="presParOf" srcId="{77F8871A-A693-4F34-9FC7-BADDCDF18E5E}" destId="{DA23263A-FA11-40ED-AB7F-C0805AC5882E}" srcOrd="3" destOrd="0" presId="urn:microsoft.com/office/officeart/2005/8/layout/list1"/>
    <dgm:cxn modelId="{7FCB43F3-A269-405C-9D36-79B617EA38FD}" type="presParOf" srcId="{77F8871A-A693-4F34-9FC7-BADDCDF18E5E}" destId="{5CD79032-C7C4-4667-B9C9-07AD1A4FE78B}" srcOrd="4" destOrd="0" presId="urn:microsoft.com/office/officeart/2005/8/layout/list1"/>
    <dgm:cxn modelId="{69A2EBB0-D4BE-4578-861D-ED117DF4FDA6}" type="presParOf" srcId="{5CD79032-C7C4-4667-B9C9-07AD1A4FE78B}" destId="{B0D829C9-5DFF-473F-A9D1-63DD857F615D}" srcOrd="0" destOrd="0" presId="urn:microsoft.com/office/officeart/2005/8/layout/list1"/>
    <dgm:cxn modelId="{A9702484-6ACB-464A-B3D8-5420838B46E3}" type="presParOf" srcId="{5CD79032-C7C4-4667-B9C9-07AD1A4FE78B}" destId="{1800BFC4-69DA-42AF-B88A-6639A7D1F155}" srcOrd="1" destOrd="0" presId="urn:microsoft.com/office/officeart/2005/8/layout/list1"/>
    <dgm:cxn modelId="{0660EA02-3CBE-43A8-A0EF-84246BB3E710}" type="presParOf" srcId="{77F8871A-A693-4F34-9FC7-BADDCDF18E5E}" destId="{9DC9A51A-BC00-4E9D-93C5-52625B0DFB50}" srcOrd="5" destOrd="0" presId="urn:microsoft.com/office/officeart/2005/8/layout/list1"/>
    <dgm:cxn modelId="{33563196-D0CD-4C09-A488-989EFE9DD0DC}" type="presParOf" srcId="{77F8871A-A693-4F34-9FC7-BADDCDF18E5E}" destId="{379A8D57-B698-4B6A-B04E-11816CB22541}" srcOrd="6" destOrd="0" presId="urn:microsoft.com/office/officeart/2005/8/layout/list1"/>
    <dgm:cxn modelId="{BDAD61FD-C59C-4C29-9C8D-F70F778263E6}" type="presParOf" srcId="{77F8871A-A693-4F34-9FC7-BADDCDF18E5E}" destId="{648A1184-8EB7-41F2-8512-872D3E8070A7}" srcOrd="7" destOrd="0" presId="urn:microsoft.com/office/officeart/2005/8/layout/list1"/>
    <dgm:cxn modelId="{B29F3878-07E4-4878-8559-0BBA05663981}" type="presParOf" srcId="{77F8871A-A693-4F34-9FC7-BADDCDF18E5E}" destId="{69EAB802-8C16-4323-9F56-5DE08C7DF5A1}" srcOrd="8" destOrd="0" presId="urn:microsoft.com/office/officeart/2005/8/layout/list1"/>
    <dgm:cxn modelId="{0FCF735A-55A7-42B3-B37D-B8570E49FE83}" type="presParOf" srcId="{69EAB802-8C16-4323-9F56-5DE08C7DF5A1}" destId="{4DC5C2DB-E6B7-4AB2-9FB7-F10F7A6AE7C2}" srcOrd="0" destOrd="0" presId="urn:microsoft.com/office/officeart/2005/8/layout/list1"/>
    <dgm:cxn modelId="{1A7849A9-2D59-49C0-B817-8437B267E9C3}" type="presParOf" srcId="{69EAB802-8C16-4323-9F56-5DE08C7DF5A1}" destId="{01DF9A7D-8CC0-43CA-BD1E-4B04B13E6F44}" srcOrd="1" destOrd="0" presId="urn:microsoft.com/office/officeart/2005/8/layout/list1"/>
    <dgm:cxn modelId="{2BA2A5D9-6A63-4068-9E7E-8908FAAB9C81}" type="presParOf" srcId="{77F8871A-A693-4F34-9FC7-BADDCDF18E5E}" destId="{E12D754F-E961-4D1C-A39B-E8B539FCE50E}" srcOrd="9" destOrd="0" presId="urn:microsoft.com/office/officeart/2005/8/layout/list1"/>
    <dgm:cxn modelId="{A1542C3A-5AA3-471A-970A-130A55F8D338}" type="presParOf" srcId="{77F8871A-A693-4F34-9FC7-BADDCDF18E5E}" destId="{B8A8B412-1364-4DC9-873A-AA46E3B2DB1E}" srcOrd="10" destOrd="0" presId="urn:microsoft.com/office/officeart/2005/8/layout/list1"/>
    <dgm:cxn modelId="{3A3EFB9B-B6A8-42DF-9721-0ACDC2425C8F}" type="presParOf" srcId="{77F8871A-A693-4F34-9FC7-BADDCDF18E5E}" destId="{8CEF47DF-A704-4522-A592-F4967429C1C4}" srcOrd="11" destOrd="0" presId="urn:microsoft.com/office/officeart/2005/8/layout/list1"/>
    <dgm:cxn modelId="{63B55714-6B1F-462B-9A3A-0D3197BD55E0}" type="presParOf" srcId="{77F8871A-A693-4F34-9FC7-BADDCDF18E5E}" destId="{E257AC6A-3161-4BFC-ADC9-465D7B440DC3}" srcOrd="12" destOrd="0" presId="urn:microsoft.com/office/officeart/2005/8/layout/list1"/>
    <dgm:cxn modelId="{7A740868-6038-456D-8F6D-9E21B29A11FF}" type="presParOf" srcId="{E257AC6A-3161-4BFC-ADC9-465D7B440DC3}" destId="{6809CAB7-E16B-423A-9E36-6ED0B343E03F}" srcOrd="0" destOrd="0" presId="urn:microsoft.com/office/officeart/2005/8/layout/list1"/>
    <dgm:cxn modelId="{18A2ADB5-FD41-4014-9917-37093ECC5ABC}" type="presParOf" srcId="{E257AC6A-3161-4BFC-ADC9-465D7B440DC3}" destId="{ED69DCB6-4427-404A-BF0A-0040E361D88B}" srcOrd="1" destOrd="0" presId="urn:microsoft.com/office/officeart/2005/8/layout/list1"/>
    <dgm:cxn modelId="{196B72AF-8E13-4A0D-A076-D83A7CA19817}" type="presParOf" srcId="{77F8871A-A693-4F34-9FC7-BADDCDF18E5E}" destId="{ED2C6EE9-2541-4FB4-B96F-179483325E08}" srcOrd="13" destOrd="0" presId="urn:microsoft.com/office/officeart/2005/8/layout/list1"/>
    <dgm:cxn modelId="{0AA9CBBF-DB09-4A48-8A49-002495CA013F}" type="presParOf" srcId="{77F8871A-A693-4F34-9FC7-BADDCDF18E5E}" destId="{792D7928-E8B4-4A16-8677-92264CEB1B77}"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08B4E0D-B5E2-4C61-A23F-D9E09E071D18}" type="doc">
      <dgm:prSet loTypeId="urn:microsoft.com/office/officeart/2005/8/layout/list1" loCatId="list" qsTypeId="urn:microsoft.com/office/officeart/2005/8/quickstyle/simple1" qsCatId="simple" csTypeId="urn:microsoft.com/office/officeart/2005/8/colors/colorful2" csCatId="colorful" phldr="1"/>
      <dgm:spPr/>
      <dgm:t>
        <a:bodyPr/>
        <a:lstStyle/>
        <a:p>
          <a:endParaRPr lang="en-US"/>
        </a:p>
      </dgm:t>
    </dgm:pt>
    <dgm:pt modelId="{B2CBF5AB-B76E-4AD2-9164-81A1BBCD8610}">
      <dgm:prSet custT="1"/>
      <dgm:spPr/>
      <dgm:t>
        <a:bodyPr/>
        <a:lstStyle/>
        <a:p>
          <a:pPr rtl="0"/>
          <a:r>
            <a:rPr lang="en-US" sz="2500" err="1">
              <a:latin typeface="+mn-lt"/>
            </a:rPr>
            <a:t>Pouvez-vous</a:t>
          </a:r>
          <a:r>
            <a:rPr lang="en-US" sz="2500">
              <a:latin typeface="+mn-lt"/>
            </a:rPr>
            <a:t> lister </a:t>
          </a:r>
          <a:r>
            <a:rPr lang="en-US" sz="2500" err="1">
              <a:latin typeface="+mn-lt"/>
            </a:rPr>
            <a:t>quelques</a:t>
          </a:r>
          <a:r>
            <a:rPr lang="en-US" sz="2500">
              <a:latin typeface="+mn-lt"/>
            </a:rPr>
            <a:t> droits </a:t>
          </a:r>
          <a:r>
            <a:rPr lang="en-US" sz="2500" err="1">
              <a:latin typeface="+mn-lt"/>
            </a:rPr>
            <a:t>essentiels</a:t>
          </a:r>
          <a:r>
            <a:rPr lang="en-US" sz="2500">
              <a:latin typeface="+mn-lt"/>
            </a:rPr>
            <a:t> des enfants ?</a:t>
          </a:r>
        </a:p>
      </dgm:t>
    </dgm:pt>
    <dgm:pt modelId="{A9A94B84-5FBE-4E3A-8D1A-46A16EFCEC75}" type="parTrans" cxnId="{E326F065-2C02-4EB8-B8BC-B180EE10483F}">
      <dgm:prSet/>
      <dgm:spPr/>
      <dgm:t>
        <a:bodyPr/>
        <a:lstStyle/>
        <a:p>
          <a:endParaRPr lang="en-US"/>
        </a:p>
      </dgm:t>
    </dgm:pt>
    <dgm:pt modelId="{A06C163C-087C-478E-BAD6-B9ACA4DDEEBA}" type="sibTrans" cxnId="{E326F065-2C02-4EB8-B8BC-B180EE10483F}">
      <dgm:prSet/>
      <dgm:spPr/>
      <dgm:t>
        <a:bodyPr/>
        <a:lstStyle/>
        <a:p>
          <a:endParaRPr lang="en-US"/>
        </a:p>
      </dgm:t>
    </dgm:pt>
    <dgm:pt modelId="{A1C27F80-8118-42A8-99C5-B27D9959870F}">
      <dgm:prSet custT="1"/>
      <dgm:spPr/>
      <dgm:t>
        <a:bodyPr/>
        <a:lstStyle/>
        <a:p>
          <a:pPr rtl="0"/>
          <a:r>
            <a:rPr lang="en-US" sz="2500" dirty="0" err="1">
              <a:latin typeface="+mn-lt"/>
            </a:rPr>
            <a:t>Pouvez-vous</a:t>
          </a:r>
          <a:r>
            <a:rPr lang="en-US" sz="2500" dirty="0">
              <a:latin typeface="+mn-lt"/>
            </a:rPr>
            <a:t> </a:t>
          </a:r>
          <a:r>
            <a:rPr lang="en-US" sz="2500" dirty="0" err="1">
              <a:latin typeface="+mn-lt"/>
            </a:rPr>
            <a:t>nommer</a:t>
          </a:r>
          <a:r>
            <a:rPr lang="en-US" sz="2500" dirty="0">
              <a:latin typeface="+mn-lt"/>
            </a:rPr>
            <a:t> </a:t>
          </a:r>
          <a:r>
            <a:rPr lang="en-US" sz="2500" dirty="0" err="1">
              <a:latin typeface="+mn-lt"/>
            </a:rPr>
            <a:t>certains</a:t>
          </a:r>
          <a:r>
            <a:rPr lang="en-US" sz="2500" dirty="0">
              <a:latin typeface="+mn-lt"/>
            </a:rPr>
            <a:t> </a:t>
          </a:r>
          <a:r>
            <a:rPr lang="en-US" sz="2500" dirty="0" err="1">
              <a:latin typeface="+mn-lt"/>
            </a:rPr>
            <a:t>comportements</a:t>
          </a:r>
          <a:r>
            <a:rPr lang="en-US" sz="2500" dirty="0">
              <a:latin typeface="+mn-lt"/>
            </a:rPr>
            <a:t> qui </a:t>
          </a:r>
          <a:r>
            <a:rPr lang="en-US" sz="2500" dirty="0" err="1">
              <a:latin typeface="+mn-lt"/>
            </a:rPr>
            <a:t>sont</a:t>
          </a:r>
          <a:r>
            <a:rPr lang="en-US" sz="2500" dirty="0">
              <a:latin typeface="+mn-lt"/>
            </a:rPr>
            <a:t> </a:t>
          </a:r>
          <a:r>
            <a:rPr lang="en-US" sz="2500" dirty="0" err="1">
              <a:latin typeface="+mn-lt"/>
            </a:rPr>
            <a:t>interdits</a:t>
          </a:r>
          <a:r>
            <a:rPr lang="en-US" sz="2500" dirty="0">
              <a:latin typeface="+mn-lt"/>
            </a:rPr>
            <a:t> pour les </a:t>
          </a:r>
          <a:r>
            <a:rPr lang="en-US" sz="2500" dirty="0" err="1">
              <a:latin typeface="+mn-lt"/>
            </a:rPr>
            <a:t>adultes</a:t>
          </a:r>
          <a:r>
            <a:rPr lang="en-US" sz="2500" dirty="0">
              <a:latin typeface="+mn-lt"/>
            </a:rPr>
            <a:t> </a:t>
          </a:r>
          <a:r>
            <a:rPr lang="en-US" sz="2500" dirty="0" err="1">
              <a:latin typeface="+mn-lt"/>
            </a:rPr>
            <a:t>auprès</a:t>
          </a:r>
          <a:r>
            <a:rPr lang="en-US" sz="2500" dirty="0">
              <a:latin typeface="+mn-lt"/>
            </a:rPr>
            <a:t> des enfants ?</a:t>
          </a:r>
        </a:p>
      </dgm:t>
    </dgm:pt>
    <dgm:pt modelId="{F1B8F652-574E-43E3-A852-F4A0B42D7A96}" type="parTrans" cxnId="{A3E856E9-3A15-4085-AB0A-F64FF408A8DB}">
      <dgm:prSet/>
      <dgm:spPr/>
      <dgm:t>
        <a:bodyPr/>
        <a:lstStyle/>
        <a:p>
          <a:endParaRPr lang="en-US"/>
        </a:p>
      </dgm:t>
    </dgm:pt>
    <dgm:pt modelId="{CC2CF258-7632-4F2A-975F-12BB1DB92C7B}" type="sibTrans" cxnId="{A3E856E9-3A15-4085-AB0A-F64FF408A8DB}">
      <dgm:prSet/>
      <dgm:spPr/>
      <dgm:t>
        <a:bodyPr/>
        <a:lstStyle/>
        <a:p>
          <a:endParaRPr lang="en-US"/>
        </a:p>
      </dgm:t>
    </dgm:pt>
    <dgm:pt modelId="{9D8CA122-D094-4D52-97CF-E6278FA48A6F}">
      <dgm:prSet custT="1"/>
      <dgm:spPr/>
      <dgm:t>
        <a:bodyPr/>
        <a:lstStyle/>
        <a:p>
          <a:pPr rtl="0"/>
          <a:r>
            <a:rPr lang="en-US" sz="2500" dirty="0" err="1">
              <a:latin typeface="+mn-lt"/>
            </a:rPr>
            <a:t>Quelles</a:t>
          </a:r>
          <a:r>
            <a:rPr lang="en-US" sz="2500" dirty="0">
              <a:latin typeface="+mn-lt"/>
            </a:rPr>
            <a:t> </a:t>
          </a:r>
          <a:r>
            <a:rPr lang="en-US" sz="2500" dirty="0" err="1">
              <a:latin typeface="+mn-lt"/>
            </a:rPr>
            <a:t>sont</a:t>
          </a:r>
          <a:r>
            <a:rPr lang="en-US" sz="2500" dirty="0">
              <a:latin typeface="+mn-lt"/>
            </a:rPr>
            <a:t> </a:t>
          </a:r>
          <a:r>
            <a:rPr lang="en-US" sz="2500" dirty="0" err="1">
              <a:latin typeface="+mn-lt"/>
            </a:rPr>
            <a:t>quelques</a:t>
          </a:r>
          <a:r>
            <a:rPr lang="en-US" sz="2500" dirty="0">
              <a:latin typeface="+mn-lt"/>
            </a:rPr>
            <a:t> </a:t>
          </a:r>
          <a:r>
            <a:rPr lang="en-US" sz="2500" dirty="0" err="1">
              <a:latin typeface="+mn-lt"/>
            </a:rPr>
            <a:t>barrières</a:t>
          </a:r>
          <a:r>
            <a:rPr lang="en-US" sz="2500" dirty="0">
              <a:latin typeface="+mn-lt"/>
            </a:rPr>
            <a:t> à </a:t>
          </a:r>
          <a:r>
            <a:rPr lang="en-US" sz="2500" dirty="0" err="1">
              <a:latin typeface="+mn-lt"/>
            </a:rPr>
            <a:t>l’égalité</a:t>
          </a:r>
          <a:r>
            <a:rPr lang="en-US" sz="2500" dirty="0">
              <a:latin typeface="+mn-lt"/>
            </a:rPr>
            <a:t> dans </a:t>
          </a:r>
          <a:r>
            <a:rPr lang="en-US" sz="2500" dirty="0" err="1">
              <a:latin typeface="+mn-lt"/>
            </a:rPr>
            <a:t>votre</a:t>
          </a:r>
          <a:r>
            <a:rPr lang="en-US" sz="2500" dirty="0">
              <a:latin typeface="+mn-lt"/>
            </a:rPr>
            <a:t> </a:t>
          </a:r>
          <a:r>
            <a:rPr lang="en-US" sz="2500" dirty="0" err="1">
              <a:latin typeface="+mn-lt"/>
            </a:rPr>
            <a:t>communauté</a:t>
          </a:r>
          <a:r>
            <a:rPr lang="en-US" sz="2500" dirty="0">
              <a:latin typeface="+mn-lt"/>
            </a:rPr>
            <a:t> ?</a:t>
          </a:r>
        </a:p>
      </dgm:t>
    </dgm:pt>
    <dgm:pt modelId="{B37C7D4F-B2B4-483E-AF53-B9DCE34E5752}" type="parTrans" cxnId="{5C8BC7DF-1060-46BF-9C21-D946389588AA}">
      <dgm:prSet/>
      <dgm:spPr/>
      <dgm:t>
        <a:bodyPr/>
        <a:lstStyle/>
        <a:p>
          <a:endParaRPr lang="en-US"/>
        </a:p>
      </dgm:t>
    </dgm:pt>
    <dgm:pt modelId="{E13723FF-3422-4BD6-B85A-34AEBADF47AE}" type="sibTrans" cxnId="{5C8BC7DF-1060-46BF-9C21-D946389588AA}">
      <dgm:prSet/>
      <dgm:spPr/>
      <dgm:t>
        <a:bodyPr/>
        <a:lstStyle/>
        <a:p>
          <a:endParaRPr lang="en-US"/>
        </a:p>
      </dgm:t>
    </dgm:pt>
    <dgm:pt modelId="{4979B871-1987-4D93-8B8B-325B618A75C5}">
      <dgm:prSet phldr="0" custT="1"/>
      <dgm:spPr/>
      <dgm:t>
        <a:bodyPr/>
        <a:lstStyle/>
        <a:p>
          <a:pPr rtl="0"/>
          <a:r>
            <a:rPr lang="en-US" sz="2500" err="1">
              <a:latin typeface="+mn-lt"/>
            </a:rPr>
            <a:t>Quels</a:t>
          </a:r>
          <a:r>
            <a:rPr lang="en-US" sz="2500">
              <a:latin typeface="+mn-lt"/>
            </a:rPr>
            <a:t> </a:t>
          </a:r>
          <a:r>
            <a:rPr lang="en-US" sz="2500" err="1">
              <a:latin typeface="+mn-lt"/>
            </a:rPr>
            <a:t>sont</a:t>
          </a:r>
          <a:r>
            <a:rPr lang="en-US" sz="2500">
              <a:latin typeface="+mn-lt"/>
            </a:rPr>
            <a:t> les </a:t>
          </a:r>
          <a:r>
            <a:rPr lang="en-US" sz="2500" err="1">
              <a:latin typeface="+mn-lt"/>
            </a:rPr>
            <a:t>éléments</a:t>
          </a:r>
          <a:r>
            <a:rPr lang="en-US" sz="2500">
              <a:latin typeface="+mn-lt"/>
            </a:rPr>
            <a:t> </a:t>
          </a:r>
          <a:r>
            <a:rPr lang="en-US" sz="2500" err="1">
              <a:latin typeface="+mn-lt"/>
            </a:rPr>
            <a:t>principaux</a:t>
          </a:r>
          <a:r>
            <a:rPr lang="en-US" sz="2500">
              <a:latin typeface="+mn-lt"/>
            </a:rPr>
            <a:t> </a:t>
          </a:r>
          <a:r>
            <a:rPr lang="en-US" sz="2500" err="1">
              <a:latin typeface="+mn-lt"/>
            </a:rPr>
            <a:t>d'une</a:t>
          </a:r>
          <a:r>
            <a:rPr lang="en-US" sz="2500">
              <a:latin typeface="+mn-lt"/>
            </a:rPr>
            <a:t> école </a:t>
          </a:r>
          <a:r>
            <a:rPr lang="en-US" sz="2500" err="1">
              <a:latin typeface="+mn-lt"/>
            </a:rPr>
            <a:t>sûre</a:t>
          </a:r>
          <a:r>
            <a:rPr lang="en-US" sz="2500">
              <a:latin typeface="+mn-lt"/>
            </a:rPr>
            <a:t> ?</a:t>
          </a:r>
        </a:p>
      </dgm:t>
    </dgm:pt>
    <dgm:pt modelId="{30A2BD3A-22EA-411B-8669-A821E2C5D95D}" type="parTrans" cxnId="{F50657FB-5F6E-4C1B-8711-F8B27CF4E62A}">
      <dgm:prSet/>
      <dgm:spPr/>
      <dgm:t>
        <a:bodyPr/>
        <a:lstStyle/>
        <a:p>
          <a:endParaRPr lang="en-US"/>
        </a:p>
      </dgm:t>
    </dgm:pt>
    <dgm:pt modelId="{7D8B5E8E-06AD-4854-99EB-26A684253323}" type="sibTrans" cxnId="{F50657FB-5F6E-4C1B-8711-F8B27CF4E62A}">
      <dgm:prSet/>
      <dgm:spPr/>
      <dgm:t>
        <a:bodyPr/>
        <a:lstStyle/>
        <a:p>
          <a:endParaRPr lang="en-US"/>
        </a:p>
      </dgm:t>
    </dgm:pt>
    <dgm:pt modelId="{77F8871A-A693-4F34-9FC7-BADDCDF18E5E}" type="pres">
      <dgm:prSet presAssocID="{408B4E0D-B5E2-4C61-A23F-D9E09E071D18}" presName="linear" presStyleCnt="0">
        <dgm:presLayoutVars>
          <dgm:dir/>
          <dgm:animLvl val="lvl"/>
          <dgm:resizeHandles val="exact"/>
        </dgm:presLayoutVars>
      </dgm:prSet>
      <dgm:spPr/>
    </dgm:pt>
    <dgm:pt modelId="{DFA6DC60-8D2B-423D-9BB5-9B79A18FE1A2}" type="pres">
      <dgm:prSet presAssocID="{4979B871-1987-4D93-8B8B-325B618A75C5}" presName="parentLin" presStyleCnt="0"/>
      <dgm:spPr/>
    </dgm:pt>
    <dgm:pt modelId="{A3E39909-5D44-48CC-A969-FD44F209EABA}" type="pres">
      <dgm:prSet presAssocID="{4979B871-1987-4D93-8B8B-325B618A75C5}" presName="parentLeftMargin" presStyleLbl="node1" presStyleIdx="0" presStyleCnt="4"/>
      <dgm:spPr/>
    </dgm:pt>
    <dgm:pt modelId="{97E9874C-4FA3-4066-AB5D-9D3FBF36CF63}" type="pres">
      <dgm:prSet presAssocID="{4979B871-1987-4D93-8B8B-325B618A75C5}" presName="parentText" presStyleLbl="node1" presStyleIdx="0" presStyleCnt="4" custScaleX="125650">
        <dgm:presLayoutVars>
          <dgm:chMax val="0"/>
          <dgm:bulletEnabled val="1"/>
        </dgm:presLayoutVars>
      </dgm:prSet>
      <dgm:spPr/>
    </dgm:pt>
    <dgm:pt modelId="{7B07C616-3D43-4244-BD2A-223B65D73446}" type="pres">
      <dgm:prSet presAssocID="{4979B871-1987-4D93-8B8B-325B618A75C5}" presName="negativeSpace" presStyleCnt="0"/>
      <dgm:spPr/>
    </dgm:pt>
    <dgm:pt modelId="{1AAD9AF3-D85D-41D7-A551-14397633325D}" type="pres">
      <dgm:prSet presAssocID="{4979B871-1987-4D93-8B8B-325B618A75C5}" presName="childText" presStyleLbl="conFgAcc1" presStyleIdx="0" presStyleCnt="4">
        <dgm:presLayoutVars>
          <dgm:bulletEnabled val="1"/>
        </dgm:presLayoutVars>
      </dgm:prSet>
      <dgm:spPr/>
    </dgm:pt>
    <dgm:pt modelId="{AEC2BFCA-69DC-49E7-B08F-B3A3673F1550}" type="pres">
      <dgm:prSet presAssocID="{7D8B5E8E-06AD-4854-99EB-26A684253323}" presName="spaceBetweenRectangles" presStyleCnt="0"/>
      <dgm:spPr/>
    </dgm:pt>
    <dgm:pt modelId="{5CD79032-C7C4-4667-B9C9-07AD1A4FE78B}" type="pres">
      <dgm:prSet presAssocID="{B2CBF5AB-B76E-4AD2-9164-81A1BBCD8610}" presName="parentLin" presStyleCnt="0"/>
      <dgm:spPr/>
    </dgm:pt>
    <dgm:pt modelId="{B0D829C9-5DFF-473F-A9D1-63DD857F615D}" type="pres">
      <dgm:prSet presAssocID="{B2CBF5AB-B76E-4AD2-9164-81A1BBCD8610}" presName="parentLeftMargin" presStyleLbl="node1" presStyleIdx="0" presStyleCnt="4"/>
      <dgm:spPr/>
    </dgm:pt>
    <dgm:pt modelId="{1800BFC4-69DA-42AF-B88A-6639A7D1F155}" type="pres">
      <dgm:prSet presAssocID="{B2CBF5AB-B76E-4AD2-9164-81A1BBCD8610}" presName="parentText" presStyleLbl="node1" presStyleIdx="1" presStyleCnt="4" custScaleX="124620">
        <dgm:presLayoutVars>
          <dgm:chMax val="0"/>
          <dgm:bulletEnabled val="1"/>
        </dgm:presLayoutVars>
      </dgm:prSet>
      <dgm:spPr/>
    </dgm:pt>
    <dgm:pt modelId="{9DC9A51A-BC00-4E9D-93C5-52625B0DFB50}" type="pres">
      <dgm:prSet presAssocID="{B2CBF5AB-B76E-4AD2-9164-81A1BBCD8610}" presName="negativeSpace" presStyleCnt="0"/>
      <dgm:spPr/>
    </dgm:pt>
    <dgm:pt modelId="{379A8D57-B698-4B6A-B04E-11816CB22541}" type="pres">
      <dgm:prSet presAssocID="{B2CBF5AB-B76E-4AD2-9164-81A1BBCD8610}" presName="childText" presStyleLbl="conFgAcc1" presStyleIdx="1" presStyleCnt="4">
        <dgm:presLayoutVars>
          <dgm:bulletEnabled val="1"/>
        </dgm:presLayoutVars>
      </dgm:prSet>
      <dgm:spPr/>
    </dgm:pt>
    <dgm:pt modelId="{648A1184-8EB7-41F2-8512-872D3E8070A7}" type="pres">
      <dgm:prSet presAssocID="{A06C163C-087C-478E-BAD6-B9ACA4DDEEBA}" presName="spaceBetweenRectangles" presStyleCnt="0"/>
      <dgm:spPr/>
    </dgm:pt>
    <dgm:pt modelId="{69EAB802-8C16-4323-9F56-5DE08C7DF5A1}" type="pres">
      <dgm:prSet presAssocID="{9D8CA122-D094-4D52-97CF-E6278FA48A6F}" presName="parentLin" presStyleCnt="0"/>
      <dgm:spPr/>
    </dgm:pt>
    <dgm:pt modelId="{4DC5C2DB-E6B7-4AB2-9FB7-F10F7A6AE7C2}" type="pres">
      <dgm:prSet presAssocID="{9D8CA122-D094-4D52-97CF-E6278FA48A6F}" presName="parentLeftMargin" presStyleLbl="node1" presStyleIdx="1" presStyleCnt="4"/>
      <dgm:spPr/>
    </dgm:pt>
    <dgm:pt modelId="{01DF9A7D-8CC0-43CA-BD1E-4B04B13E6F44}" type="pres">
      <dgm:prSet presAssocID="{9D8CA122-D094-4D52-97CF-E6278FA48A6F}" presName="parentText" presStyleLbl="node1" presStyleIdx="2" presStyleCnt="4" custScaleX="124442">
        <dgm:presLayoutVars>
          <dgm:chMax val="0"/>
          <dgm:bulletEnabled val="1"/>
        </dgm:presLayoutVars>
      </dgm:prSet>
      <dgm:spPr/>
    </dgm:pt>
    <dgm:pt modelId="{E12D754F-E961-4D1C-A39B-E8B539FCE50E}" type="pres">
      <dgm:prSet presAssocID="{9D8CA122-D094-4D52-97CF-E6278FA48A6F}" presName="negativeSpace" presStyleCnt="0"/>
      <dgm:spPr/>
    </dgm:pt>
    <dgm:pt modelId="{B8A8B412-1364-4DC9-873A-AA46E3B2DB1E}" type="pres">
      <dgm:prSet presAssocID="{9D8CA122-D094-4D52-97CF-E6278FA48A6F}" presName="childText" presStyleLbl="conFgAcc1" presStyleIdx="2" presStyleCnt="4">
        <dgm:presLayoutVars>
          <dgm:bulletEnabled val="1"/>
        </dgm:presLayoutVars>
      </dgm:prSet>
      <dgm:spPr/>
    </dgm:pt>
    <dgm:pt modelId="{8CEF47DF-A704-4522-A592-F4967429C1C4}" type="pres">
      <dgm:prSet presAssocID="{E13723FF-3422-4BD6-B85A-34AEBADF47AE}" presName="spaceBetweenRectangles" presStyleCnt="0"/>
      <dgm:spPr/>
    </dgm:pt>
    <dgm:pt modelId="{E257AC6A-3161-4BFC-ADC9-465D7B440DC3}" type="pres">
      <dgm:prSet presAssocID="{A1C27F80-8118-42A8-99C5-B27D9959870F}" presName="parentLin" presStyleCnt="0"/>
      <dgm:spPr/>
    </dgm:pt>
    <dgm:pt modelId="{6809CAB7-E16B-423A-9E36-6ED0B343E03F}" type="pres">
      <dgm:prSet presAssocID="{A1C27F80-8118-42A8-99C5-B27D9959870F}" presName="parentLeftMargin" presStyleLbl="node1" presStyleIdx="2" presStyleCnt="4"/>
      <dgm:spPr/>
    </dgm:pt>
    <dgm:pt modelId="{ED69DCB6-4427-404A-BF0A-0040E361D88B}" type="pres">
      <dgm:prSet presAssocID="{A1C27F80-8118-42A8-99C5-B27D9959870F}" presName="parentText" presStyleLbl="node1" presStyleIdx="3" presStyleCnt="4" custScaleX="124748" custScaleY="121215">
        <dgm:presLayoutVars>
          <dgm:chMax val="0"/>
          <dgm:bulletEnabled val="1"/>
        </dgm:presLayoutVars>
      </dgm:prSet>
      <dgm:spPr/>
    </dgm:pt>
    <dgm:pt modelId="{ED2C6EE9-2541-4FB4-B96F-179483325E08}" type="pres">
      <dgm:prSet presAssocID="{A1C27F80-8118-42A8-99C5-B27D9959870F}" presName="negativeSpace" presStyleCnt="0"/>
      <dgm:spPr/>
    </dgm:pt>
    <dgm:pt modelId="{792D7928-E8B4-4A16-8677-92264CEB1B77}" type="pres">
      <dgm:prSet presAssocID="{A1C27F80-8118-42A8-99C5-B27D9959870F}" presName="childText" presStyleLbl="conFgAcc1" presStyleIdx="3" presStyleCnt="4">
        <dgm:presLayoutVars>
          <dgm:bulletEnabled val="1"/>
        </dgm:presLayoutVars>
      </dgm:prSet>
      <dgm:spPr/>
    </dgm:pt>
  </dgm:ptLst>
  <dgm:cxnLst>
    <dgm:cxn modelId="{F612C543-9F94-46F3-8EA5-255B72478BDD}" type="presOf" srcId="{4979B871-1987-4D93-8B8B-325B618A75C5}" destId="{A3E39909-5D44-48CC-A969-FD44F209EABA}" srcOrd="0" destOrd="0" presId="urn:microsoft.com/office/officeart/2005/8/layout/list1"/>
    <dgm:cxn modelId="{E326F065-2C02-4EB8-B8BC-B180EE10483F}" srcId="{408B4E0D-B5E2-4C61-A23F-D9E09E071D18}" destId="{B2CBF5AB-B76E-4AD2-9164-81A1BBCD8610}" srcOrd="1" destOrd="0" parTransId="{A9A94B84-5FBE-4E3A-8D1A-46A16EFCEC75}" sibTransId="{A06C163C-087C-478E-BAD6-B9ACA4DDEEBA}"/>
    <dgm:cxn modelId="{9F675476-00F2-4CEA-8CC5-F2CC31C7D80E}" type="presOf" srcId="{4979B871-1987-4D93-8B8B-325B618A75C5}" destId="{97E9874C-4FA3-4066-AB5D-9D3FBF36CF63}" srcOrd="1" destOrd="0" presId="urn:microsoft.com/office/officeart/2005/8/layout/list1"/>
    <dgm:cxn modelId="{DA36A27E-FC36-46DA-8617-E82064F093CE}" type="presOf" srcId="{408B4E0D-B5E2-4C61-A23F-D9E09E071D18}" destId="{77F8871A-A693-4F34-9FC7-BADDCDF18E5E}" srcOrd="0" destOrd="0" presId="urn:microsoft.com/office/officeart/2005/8/layout/list1"/>
    <dgm:cxn modelId="{D60D7A88-D07F-4D73-B132-051B3F8C67C1}" type="presOf" srcId="{B2CBF5AB-B76E-4AD2-9164-81A1BBCD8610}" destId="{1800BFC4-69DA-42AF-B88A-6639A7D1F155}" srcOrd="1" destOrd="0" presId="urn:microsoft.com/office/officeart/2005/8/layout/list1"/>
    <dgm:cxn modelId="{5F1E37A5-D0AD-4E3E-BB9D-738216527720}" type="presOf" srcId="{A1C27F80-8118-42A8-99C5-B27D9959870F}" destId="{ED69DCB6-4427-404A-BF0A-0040E361D88B}" srcOrd="1" destOrd="0" presId="urn:microsoft.com/office/officeart/2005/8/layout/list1"/>
    <dgm:cxn modelId="{1AF582A8-F94C-4246-B2F1-C6EF68CFB224}" type="presOf" srcId="{A1C27F80-8118-42A8-99C5-B27D9959870F}" destId="{6809CAB7-E16B-423A-9E36-6ED0B343E03F}" srcOrd="0" destOrd="0" presId="urn:microsoft.com/office/officeart/2005/8/layout/list1"/>
    <dgm:cxn modelId="{9A734FAC-E19A-49F5-845A-64E471862924}" type="presOf" srcId="{9D8CA122-D094-4D52-97CF-E6278FA48A6F}" destId="{4DC5C2DB-E6B7-4AB2-9FB7-F10F7A6AE7C2}" srcOrd="0" destOrd="0" presId="urn:microsoft.com/office/officeart/2005/8/layout/list1"/>
    <dgm:cxn modelId="{CB9977BC-C919-46C3-BCC1-37A8459A959A}" type="presOf" srcId="{B2CBF5AB-B76E-4AD2-9164-81A1BBCD8610}" destId="{B0D829C9-5DFF-473F-A9D1-63DD857F615D}" srcOrd="0" destOrd="0" presId="urn:microsoft.com/office/officeart/2005/8/layout/list1"/>
    <dgm:cxn modelId="{585AB4D9-8C25-4A54-B1C6-554183092E2B}" type="presOf" srcId="{9D8CA122-D094-4D52-97CF-E6278FA48A6F}" destId="{01DF9A7D-8CC0-43CA-BD1E-4B04B13E6F44}" srcOrd="1" destOrd="0" presId="urn:microsoft.com/office/officeart/2005/8/layout/list1"/>
    <dgm:cxn modelId="{5C8BC7DF-1060-46BF-9C21-D946389588AA}" srcId="{408B4E0D-B5E2-4C61-A23F-D9E09E071D18}" destId="{9D8CA122-D094-4D52-97CF-E6278FA48A6F}" srcOrd="2" destOrd="0" parTransId="{B37C7D4F-B2B4-483E-AF53-B9DCE34E5752}" sibTransId="{E13723FF-3422-4BD6-B85A-34AEBADF47AE}"/>
    <dgm:cxn modelId="{A3E856E9-3A15-4085-AB0A-F64FF408A8DB}" srcId="{408B4E0D-B5E2-4C61-A23F-D9E09E071D18}" destId="{A1C27F80-8118-42A8-99C5-B27D9959870F}" srcOrd="3" destOrd="0" parTransId="{F1B8F652-574E-43E3-A852-F4A0B42D7A96}" sibTransId="{CC2CF258-7632-4F2A-975F-12BB1DB92C7B}"/>
    <dgm:cxn modelId="{F50657FB-5F6E-4C1B-8711-F8B27CF4E62A}" srcId="{408B4E0D-B5E2-4C61-A23F-D9E09E071D18}" destId="{4979B871-1987-4D93-8B8B-325B618A75C5}" srcOrd="0" destOrd="0" parTransId="{30A2BD3A-22EA-411B-8669-A821E2C5D95D}" sibTransId="{7D8B5E8E-06AD-4854-99EB-26A684253323}"/>
    <dgm:cxn modelId="{BE153B9A-3C04-4CD6-BD8B-04752D440299}" type="presParOf" srcId="{77F8871A-A693-4F34-9FC7-BADDCDF18E5E}" destId="{DFA6DC60-8D2B-423D-9BB5-9B79A18FE1A2}" srcOrd="0" destOrd="0" presId="urn:microsoft.com/office/officeart/2005/8/layout/list1"/>
    <dgm:cxn modelId="{088E3B87-3A71-42E8-802B-6FCFC1847B18}" type="presParOf" srcId="{DFA6DC60-8D2B-423D-9BB5-9B79A18FE1A2}" destId="{A3E39909-5D44-48CC-A969-FD44F209EABA}" srcOrd="0" destOrd="0" presId="urn:microsoft.com/office/officeart/2005/8/layout/list1"/>
    <dgm:cxn modelId="{60562D78-FE9A-46EE-B9A4-562F704EB1B1}" type="presParOf" srcId="{DFA6DC60-8D2B-423D-9BB5-9B79A18FE1A2}" destId="{97E9874C-4FA3-4066-AB5D-9D3FBF36CF63}" srcOrd="1" destOrd="0" presId="urn:microsoft.com/office/officeart/2005/8/layout/list1"/>
    <dgm:cxn modelId="{DD90130C-4512-4AEA-86D1-6E11AFF411BD}" type="presParOf" srcId="{77F8871A-A693-4F34-9FC7-BADDCDF18E5E}" destId="{7B07C616-3D43-4244-BD2A-223B65D73446}" srcOrd="1" destOrd="0" presId="urn:microsoft.com/office/officeart/2005/8/layout/list1"/>
    <dgm:cxn modelId="{E30D1CBD-CCE2-4F93-B73D-3D0B9F05DD9B}" type="presParOf" srcId="{77F8871A-A693-4F34-9FC7-BADDCDF18E5E}" destId="{1AAD9AF3-D85D-41D7-A551-14397633325D}" srcOrd="2" destOrd="0" presId="urn:microsoft.com/office/officeart/2005/8/layout/list1"/>
    <dgm:cxn modelId="{45BE2D1F-D07C-4391-8934-709D7F5B1B84}" type="presParOf" srcId="{77F8871A-A693-4F34-9FC7-BADDCDF18E5E}" destId="{AEC2BFCA-69DC-49E7-B08F-B3A3673F1550}" srcOrd="3" destOrd="0" presId="urn:microsoft.com/office/officeart/2005/8/layout/list1"/>
    <dgm:cxn modelId="{7FCB43F3-A269-405C-9D36-79B617EA38FD}" type="presParOf" srcId="{77F8871A-A693-4F34-9FC7-BADDCDF18E5E}" destId="{5CD79032-C7C4-4667-B9C9-07AD1A4FE78B}" srcOrd="4" destOrd="0" presId="urn:microsoft.com/office/officeart/2005/8/layout/list1"/>
    <dgm:cxn modelId="{69A2EBB0-D4BE-4578-861D-ED117DF4FDA6}" type="presParOf" srcId="{5CD79032-C7C4-4667-B9C9-07AD1A4FE78B}" destId="{B0D829C9-5DFF-473F-A9D1-63DD857F615D}" srcOrd="0" destOrd="0" presId="urn:microsoft.com/office/officeart/2005/8/layout/list1"/>
    <dgm:cxn modelId="{A9702484-6ACB-464A-B3D8-5420838B46E3}" type="presParOf" srcId="{5CD79032-C7C4-4667-B9C9-07AD1A4FE78B}" destId="{1800BFC4-69DA-42AF-B88A-6639A7D1F155}" srcOrd="1" destOrd="0" presId="urn:microsoft.com/office/officeart/2005/8/layout/list1"/>
    <dgm:cxn modelId="{0660EA02-3CBE-43A8-A0EF-84246BB3E710}" type="presParOf" srcId="{77F8871A-A693-4F34-9FC7-BADDCDF18E5E}" destId="{9DC9A51A-BC00-4E9D-93C5-52625B0DFB50}" srcOrd="5" destOrd="0" presId="urn:microsoft.com/office/officeart/2005/8/layout/list1"/>
    <dgm:cxn modelId="{33563196-D0CD-4C09-A488-989EFE9DD0DC}" type="presParOf" srcId="{77F8871A-A693-4F34-9FC7-BADDCDF18E5E}" destId="{379A8D57-B698-4B6A-B04E-11816CB22541}" srcOrd="6" destOrd="0" presId="urn:microsoft.com/office/officeart/2005/8/layout/list1"/>
    <dgm:cxn modelId="{BDAD61FD-C59C-4C29-9C8D-F70F778263E6}" type="presParOf" srcId="{77F8871A-A693-4F34-9FC7-BADDCDF18E5E}" destId="{648A1184-8EB7-41F2-8512-872D3E8070A7}" srcOrd="7" destOrd="0" presId="urn:microsoft.com/office/officeart/2005/8/layout/list1"/>
    <dgm:cxn modelId="{B29F3878-07E4-4878-8559-0BBA05663981}" type="presParOf" srcId="{77F8871A-A693-4F34-9FC7-BADDCDF18E5E}" destId="{69EAB802-8C16-4323-9F56-5DE08C7DF5A1}" srcOrd="8" destOrd="0" presId="urn:microsoft.com/office/officeart/2005/8/layout/list1"/>
    <dgm:cxn modelId="{0FCF735A-55A7-42B3-B37D-B8570E49FE83}" type="presParOf" srcId="{69EAB802-8C16-4323-9F56-5DE08C7DF5A1}" destId="{4DC5C2DB-E6B7-4AB2-9FB7-F10F7A6AE7C2}" srcOrd="0" destOrd="0" presId="urn:microsoft.com/office/officeart/2005/8/layout/list1"/>
    <dgm:cxn modelId="{1A7849A9-2D59-49C0-B817-8437B267E9C3}" type="presParOf" srcId="{69EAB802-8C16-4323-9F56-5DE08C7DF5A1}" destId="{01DF9A7D-8CC0-43CA-BD1E-4B04B13E6F44}" srcOrd="1" destOrd="0" presId="urn:microsoft.com/office/officeart/2005/8/layout/list1"/>
    <dgm:cxn modelId="{2BA2A5D9-6A63-4068-9E7E-8908FAAB9C81}" type="presParOf" srcId="{77F8871A-A693-4F34-9FC7-BADDCDF18E5E}" destId="{E12D754F-E961-4D1C-A39B-E8B539FCE50E}" srcOrd="9" destOrd="0" presId="urn:microsoft.com/office/officeart/2005/8/layout/list1"/>
    <dgm:cxn modelId="{A1542C3A-5AA3-471A-970A-130A55F8D338}" type="presParOf" srcId="{77F8871A-A693-4F34-9FC7-BADDCDF18E5E}" destId="{B8A8B412-1364-4DC9-873A-AA46E3B2DB1E}" srcOrd="10" destOrd="0" presId="urn:microsoft.com/office/officeart/2005/8/layout/list1"/>
    <dgm:cxn modelId="{3A3EFB9B-B6A8-42DF-9721-0ACDC2425C8F}" type="presParOf" srcId="{77F8871A-A693-4F34-9FC7-BADDCDF18E5E}" destId="{8CEF47DF-A704-4522-A592-F4967429C1C4}" srcOrd="11" destOrd="0" presId="urn:microsoft.com/office/officeart/2005/8/layout/list1"/>
    <dgm:cxn modelId="{63B55714-6B1F-462B-9A3A-0D3197BD55E0}" type="presParOf" srcId="{77F8871A-A693-4F34-9FC7-BADDCDF18E5E}" destId="{E257AC6A-3161-4BFC-ADC9-465D7B440DC3}" srcOrd="12" destOrd="0" presId="urn:microsoft.com/office/officeart/2005/8/layout/list1"/>
    <dgm:cxn modelId="{7A740868-6038-456D-8F6D-9E21B29A11FF}" type="presParOf" srcId="{E257AC6A-3161-4BFC-ADC9-465D7B440DC3}" destId="{6809CAB7-E16B-423A-9E36-6ED0B343E03F}" srcOrd="0" destOrd="0" presId="urn:microsoft.com/office/officeart/2005/8/layout/list1"/>
    <dgm:cxn modelId="{18A2ADB5-FD41-4014-9917-37093ECC5ABC}" type="presParOf" srcId="{E257AC6A-3161-4BFC-ADC9-465D7B440DC3}" destId="{ED69DCB6-4427-404A-BF0A-0040E361D88B}" srcOrd="1" destOrd="0" presId="urn:microsoft.com/office/officeart/2005/8/layout/list1"/>
    <dgm:cxn modelId="{196B72AF-8E13-4A0D-A076-D83A7CA19817}" type="presParOf" srcId="{77F8871A-A693-4F34-9FC7-BADDCDF18E5E}" destId="{ED2C6EE9-2541-4FB4-B96F-179483325E08}" srcOrd="13" destOrd="0" presId="urn:microsoft.com/office/officeart/2005/8/layout/list1"/>
    <dgm:cxn modelId="{0AA9CBBF-DB09-4A48-8A49-002495CA013F}" type="presParOf" srcId="{77F8871A-A693-4F34-9FC7-BADDCDF18E5E}" destId="{792D7928-E8B4-4A16-8677-92264CEB1B77}"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408B4E0D-B5E2-4C61-A23F-D9E09E071D18}" type="doc">
      <dgm:prSet loTypeId="urn:microsoft.com/office/officeart/2005/8/layout/list1" loCatId="list" qsTypeId="urn:microsoft.com/office/officeart/2005/8/quickstyle/simple1" qsCatId="simple" csTypeId="urn:microsoft.com/office/officeart/2005/8/colors/colorful2" csCatId="colorful" phldr="1"/>
      <dgm:spPr/>
      <dgm:t>
        <a:bodyPr/>
        <a:lstStyle/>
        <a:p>
          <a:endParaRPr lang="en-US"/>
        </a:p>
      </dgm:t>
    </dgm:pt>
    <dgm:pt modelId="{B2CBF5AB-B76E-4AD2-9164-81A1BBCD8610}">
      <dgm:prSet custT="1"/>
      <dgm:spPr/>
      <dgm:t>
        <a:bodyPr/>
        <a:lstStyle/>
        <a:p>
          <a:r>
            <a:rPr lang="en-US" sz="2500" err="1"/>
            <a:t>Définir</a:t>
          </a:r>
          <a:r>
            <a:rPr lang="en-US" sz="2500"/>
            <a:t> les </a:t>
          </a:r>
          <a:r>
            <a:rPr lang="en-US" sz="2500" err="1"/>
            <a:t>termes</a:t>
          </a:r>
          <a:r>
            <a:rPr lang="en-US" sz="2500"/>
            <a:t>: risqué, </a:t>
          </a:r>
          <a:r>
            <a:rPr lang="en-US" sz="2500" err="1"/>
            <a:t>capacité</a:t>
          </a:r>
          <a:r>
            <a:rPr lang="en-US" sz="2500"/>
            <a:t> et </a:t>
          </a:r>
          <a:r>
            <a:rPr lang="en-US" sz="2500" err="1"/>
            <a:t>vulnerabilité</a:t>
          </a:r>
          <a:endParaRPr lang="en-US" sz="2500"/>
        </a:p>
      </dgm:t>
    </dgm:pt>
    <dgm:pt modelId="{A9A94B84-5FBE-4E3A-8D1A-46A16EFCEC75}" type="parTrans" cxnId="{E326F065-2C02-4EB8-B8BC-B180EE10483F}">
      <dgm:prSet/>
      <dgm:spPr/>
      <dgm:t>
        <a:bodyPr/>
        <a:lstStyle/>
        <a:p>
          <a:endParaRPr lang="en-US"/>
        </a:p>
      </dgm:t>
    </dgm:pt>
    <dgm:pt modelId="{A06C163C-087C-478E-BAD6-B9ACA4DDEEBA}" type="sibTrans" cxnId="{E326F065-2C02-4EB8-B8BC-B180EE10483F}">
      <dgm:prSet/>
      <dgm:spPr/>
      <dgm:t>
        <a:bodyPr/>
        <a:lstStyle/>
        <a:p>
          <a:endParaRPr lang="en-US"/>
        </a:p>
      </dgm:t>
    </dgm:pt>
    <dgm:pt modelId="{A1C27F80-8118-42A8-99C5-B27D9959870F}">
      <dgm:prSet custT="1"/>
      <dgm:spPr/>
      <dgm:t>
        <a:bodyPr/>
        <a:lstStyle/>
        <a:p>
          <a:r>
            <a:rPr lang="en-US" sz="2500" kern="1200" dirty="0">
              <a:solidFill>
                <a:prstClr val="white"/>
              </a:solidFill>
              <a:latin typeface="Gill Sans Infant Std"/>
              <a:ea typeface="+mn-ea"/>
              <a:cs typeface="+mn-cs"/>
            </a:rPr>
            <a:t>Identifier les </a:t>
          </a:r>
          <a:r>
            <a:rPr lang="en-US" sz="2500" kern="1200" dirty="0" err="1">
              <a:solidFill>
                <a:prstClr val="white"/>
              </a:solidFill>
              <a:latin typeface="Gill Sans Infant Std"/>
              <a:ea typeface="+mn-ea"/>
              <a:cs typeface="+mn-cs"/>
            </a:rPr>
            <a:t>risques</a:t>
          </a:r>
          <a:r>
            <a:rPr lang="en-US" sz="2500" kern="1200" dirty="0">
              <a:solidFill>
                <a:prstClr val="white"/>
              </a:solidFill>
              <a:latin typeface="Gill Sans Infant Std"/>
              <a:ea typeface="+mn-ea"/>
              <a:cs typeface="+mn-cs"/>
            </a:rPr>
            <a:t> presents dans </a:t>
          </a:r>
          <a:r>
            <a:rPr lang="en-US" sz="2500" kern="1200" dirty="0" err="1">
              <a:solidFill>
                <a:prstClr val="white"/>
              </a:solidFill>
              <a:latin typeface="Gill Sans Infant Std"/>
              <a:ea typeface="+mn-ea"/>
              <a:cs typeface="+mn-cs"/>
            </a:rPr>
            <a:t>votre</a:t>
          </a:r>
          <a:r>
            <a:rPr lang="en-US" sz="2500" kern="1200" dirty="0">
              <a:solidFill>
                <a:prstClr val="white"/>
              </a:solidFill>
              <a:latin typeface="Gill Sans Infant Std"/>
              <a:ea typeface="+mn-ea"/>
              <a:cs typeface="+mn-cs"/>
            </a:rPr>
            <a:t> </a:t>
          </a:r>
          <a:r>
            <a:rPr lang="en-US" sz="2500" kern="1200" dirty="0" err="1">
              <a:solidFill>
                <a:prstClr val="white"/>
              </a:solidFill>
              <a:latin typeface="Gill Sans Infant Std"/>
              <a:ea typeface="+mn-ea"/>
              <a:cs typeface="+mn-cs"/>
            </a:rPr>
            <a:t>communauté</a:t>
          </a:r>
          <a:r>
            <a:rPr lang="en-US" sz="2500" kern="1200" dirty="0">
              <a:solidFill>
                <a:prstClr val="white"/>
              </a:solidFill>
              <a:latin typeface="Gill Sans Infant Std"/>
              <a:ea typeface="+mn-ea"/>
              <a:cs typeface="+mn-cs"/>
            </a:rPr>
            <a:t> de manière inclusive</a:t>
          </a:r>
        </a:p>
      </dgm:t>
    </dgm:pt>
    <dgm:pt modelId="{F1B8F652-574E-43E3-A852-F4A0B42D7A96}" type="parTrans" cxnId="{A3E856E9-3A15-4085-AB0A-F64FF408A8DB}">
      <dgm:prSet/>
      <dgm:spPr/>
      <dgm:t>
        <a:bodyPr/>
        <a:lstStyle/>
        <a:p>
          <a:endParaRPr lang="en-US"/>
        </a:p>
      </dgm:t>
    </dgm:pt>
    <dgm:pt modelId="{CC2CF258-7632-4F2A-975F-12BB1DB92C7B}" type="sibTrans" cxnId="{A3E856E9-3A15-4085-AB0A-F64FF408A8DB}">
      <dgm:prSet/>
      <dgm:spPr/>
      <dgm:t>
        <a:bodyPr/>
        <a:lstStyle/>
        <a:p>
          <a:endParaRPr lang="en-US"/>
        </a:p>
      </dgm:t>
    </dgm:pt>
    <dgm:pt modelId="{9D8CA122-D094-4D52-97CF-E6278FA48A6F}">
      <dgm:prSet custT="1"/>
      <dgm:spPr/>
      <dgm:t>
        <a:bodyPr/>
        <a:lstStyle/>
        <a:p>
          <a:r>
            <a:rPr lang="en-US" sz="2500"/>
            <a:t>Identifier les </a:t>
          </a:r>
          <a:r>
            <a:rPr lang="en-US" sz="2500" err="1"/>
            <a:t>risques</a:t>
          </a:r>
          <a:r>
            <a:rPr lang="en-US" sz="2500"/>
            <a:t> de violence, </a:t>
          </a:r>
          <a:r>
            <a:rPr lang="en-US" sz="2500" err="1"/>
            <a:t>conflit</a:t>
          </a:r>
          <a:r>
            <a:rPr lang="en-US" sz="2500"/>
            <a:t>, dangers </a:t>
          </a:r>
          <a:r>
            <a:rPr lang="en-US" sz="2500" err="1"/>
            <a:t>naturels</a:t>
          </a:r>
          <a:r>
            <a:rPr lang="en-US" sz="2500"/>
            <a:t> et </a:t>
          </a:r>
          <a:r>
            <a:rPr lang="en-US" sz="2500" err="1"/>
            <a:t>quotidiens</a:t>
          </a:r>
          <a:r>
            <a:rPr lang="en-US" sz="2500"/>
            <a:t> dans &amp; </a:t>
          </a:r>
          <a:r>
            <a:rPr lang="en-US" sz="2500" err="1"/>
            <a:t>autour</a:t>
          </a:r>
          <a:r>
            <a:rPr lang="en-US" sz="2500"/>
            <a:t> de </a:t>
          </a:r>
          <a:r>
            <a:rPr lang="en-US" sz="2500" err="1"/>
            <a:t>votre</a:t>
          </a:r>
          <a:r>
            <a:rPr lang="en-US" sz="2500"/>
            <a:t> école</a:t>
          </a:r>
        </a:p>
      </dgm:t>
    </dgm:pt>
    <dgm:pt modelId="{B37C7D4F-B2B4-483E-AF53-B9DCE34E5752}" type="parTrans" cxnId="{5C8BC7DF-1060-46BF-9C21-D946389588AA}">
      <dgm:prSet/>
      <dgm:spPr/>
      <dgm:t>
        <a:bodyPr/>
        <a:lstStyle/>
        <a:p>
          <a:endParaRPr lang="en-US"/>
        </a:p>
      </dgm:t>
    </dgm:pt>
    <dgm:pt modelId="{E13723FF-3422-4BD6-B85A-34AEBADF47AE}" type="sibTrans" cxnId="{5C8BC7DF-1060-46BF-9C21-D946389588AA}">
      <dgm:prSet/>
      <dgm:spPr/>
      <dgm:t>
        <a:bodyPr/>
        <a:lstStyle/>
        <a:p>
          <a:endParaRPr lang="en-US"/>
        </a:p>
      </dgm:t>
    </dgm:pt>
    <dgm:pt modelId="{77F8871A-A693-4F34-9FC7-BADDCDF18E5E}" type="pres">
      <dgm:prSet presAssocID="{408B4E0D-B5E2-4C61-A23F-D9E09E071D18}" presName="linear" presStyleCnt="0">
        <dgm:presLayoutVars>
          <dgm:dir/>
          <dgm:animLvl val="lvl"/>
          <dgm:resizeHandles val="exact"/>
        </dgm:presLayoutVars>
      </dgm:prSet>
      <dgm:spPr/>
    </dgm:pt>
    <dgm:pt modelId="{5CD79032-C7C4-4667-B9C9-07AD1A4FE78B}" type="pres">
      <dgm:prSet presAssocID="{B2CBF5AB-B76E-4AD2-9164-81A1BBCD8610}" presName="parentLin" presStyleCnt="0"/>
      <dgm:spPr/>
    </dgm:pt>
    <dgm:pt modelId="{B0D829C9-5DFF-473F-A9D1-63DD857F615D}" type="pres">
      <dgm:prSet presAssocID="{B2CBF5AB-B76E-4AD2-9164-81A1BBCD8610}" presName="parentLeftMargin" presStyleLbl="node1" presStyleIdx="0" presStyleCnt="3"/>
      <dgm:spPr/>
    </dgm:pt>
    <dgm:pt modelId="{1800BFC4-69DA-42AF-B88A-6639A7D1F155}" type="pres">
      <dgm:prSet presAssocID="{B2CBF5AB-B76E-4AD2-9164-81A1BBCD8610}" presName="parentText" presStyleLbl="node1" presStyleIdx="0" presStyleCnt="3" custScaleX="128575">
        <dgm:presLayoutVars>
          <dgm:chMax val="0"/>
          <dgm:bulletEnabled val="1"/>
        </dgm:presLayoutVars>
      </dgm:prSet>
      <dgm:spPr/>
    </dgm:pt>
    <dgm:pt modelId="{9DC9A51A-BC00-4E9D-93C5-52625B0DFB50}" type="pres">
      <dgm:prSet presAssocID="{B2CBF5AB-B76E-4AD2-9164-81A1BBCD8610}" presName="negativeSpace" presStyleCnt="0"/>
      <dgm:spPr/>
    </dgm:pt>
    <dgm:pt modelId="{379A8D57-B698-4B6A-B04E-11816CB22541}" type="pres">
      <dgm:prSet presAssocID="{B2CBF5AB-B76E-4AD2-9164-81A1BBCD8610}" presName="childText" presStyleLbl="conFgAcc1" presStyleIdx="0" presStyleCnt="3">
        <dgm:presLayoutVars>
          <dgm:bulletEnabled val="1"/>
        </dgm:presLayoutVars>
      </dgm:prSet>
      <dgm:spPr/>
    </dgm:pt>
    <dgm:pt modelId="{648A1184-8EB7-41F2-8512-872D3E8070A7}" type="pres">
      <dgm:prSet presAssocID="{A06C163C-087C-478E-BAD6-B9ACA4DDEEBA}" presName="spaceBetweenRectangles" presStyleCnt="0"/>
      <dgm:spPr/>
    </dgm:pt>
    <dgm:pt modelId="{69EAB802-8C16-4323-9F56-5DE08C7DF5A1}" type="pres">
      <dgm:prSet presAssocID="{9D8CA122-D094-4D52-97CF-E6278FA48A6F}" presName="parentLin" presStyleCnt="0"/>
      <dgm:spPr/>
    </dgm:pt>
    <dgm:pt modelId="{4DC5C2DB-E6B7-4AB2-9FB7-F10F7A6AE7C2}" type="pres">
      <dgm:prSet presAssocID="{9D8CA122-D094-4D52-97CF-E6278FA48A6F}" presName="parentLeftMargin" presStyleLbl="node1" presStyleIdx="0" presStyleCnt="3"/>
      <dgm:spPr/>
    </dgm:pt>
    <dgm:pt modelId="{01DF9A7D-8CC0-43CA-BD1E-4B04B13E6F44}" type="pres">
      <dgm:prSet presAssocID="{9D8CA122-D094-4D52-97CF-E6278FA48A6F}" presName="parentText" presStyleLbl="node1" presStyleIdx="1" presStyleCnt="3" custScaleX="127945">
        <dgm:presLayoutVars>
          <dgm:chMax val="0"/>
          <dgm:bulletEnabled val="1"/>
        </dgm:presLayoutVars>
      </dgm:prSet>
      <dgm:spPr/>
    </dgm:pt>
    <dgm:pt modelId="{E12D754F-E961-4D1C-A39B-E8B539FCE50E}" type="pres">
      <dgm:prSet presAssocID="{9D8CA122-D094-4D52-97CF-E6278FA48A6F}" presName="negativeSpace" presStyleCnt="0"/>
      <dgm:spPr/>
    </dgm:pt>
    <dgm:pt modelId="{B8A8B412-1364-4DC9-873A-AA46E3B2DB1E}" type="pres">
      <dgm:prSet presAssocID="{9D8CA122-D094-4D52-97CF-E6278FA48A6F}" presName="childText" presStyleLbl="conFgAcc1" presStyleIdx="1" presStyleCnt="3">
        <dgm:presLayoutVars>
          <dgm:bulletEnabled val="1"/>
        </dgm:presLayoutVars>
      </dgm:prSet>
      <dgm:spPr/>
    </dgm:pt>
    <dgm:pt modelId="{8CEF47DF-A704-4522-A592-F4967429C1C4}" type="pres">
      <dgm:prSet presAssocID="{E13723FF-3422-4BD6-B85A-34AEBADF47AE}" presName="spaceBetweenRectangles" presStyleCnt="0"/>
      <dgm:spPr/>
    </dgm:pt>
    <dgm:pt modelId="{E257AC6A-3161-4BFC-ADC9-465D7B440DC3}" type="pres">
      <dgm:prSet presAssocID="{A1C27F80-8118-42A8-99C5-B27D9959870F}" presName="parentLin" presStyleCnt="0"/>
      <dgm:spPr/>
    </dgm:pt>
    <dgm:pt modelId="{6809CAB7-E16B-423A-9E36-6ED0B343E03F}" type="pres">
      <dgm:prSet presAssocID="{A1C27F80-8118-42A8-99C5-B27D9959870F}" presName="parentLeftMargin" presStyleLbl="node1" presStyleIdx="1" presStyleCnt="3"/>
      <dgm:spPr/>
    </dgm:pt>
    <dgm:pt modelId="{ED69DCB6-4427-404A-BF0A-0040E361D88B}" type="pres">
      <dgm:prSet presAssocID="{A1C27F80-8118-42A8-99C5-B27D9959870F}" presName="parentText" presStyleLbl="node1" presStyleIdx="2" presStyleCnt="3" custScaleX="129153" custLinFactNeighborX="0" custLinFactNeighborY="-2634">
        <dgm:presLayoutVars>
          <dgm:chMax val="0"/>
          <dgm:bulletEnabled val="1"/>
        </dgm:presLayoutVars>
      </dgm:prSet>
      <dgm:spPr/>
    </dgm:pt>
    <dgm:pt modelId="{ED2C6EE9-2541-4FB4-B96F-179483325E08}" type="pres">
      <dgm:prSet presAssocID="{A1C27F80-8118-42A8-99C5-B27D9959870F}" presName="negativeSpace" presStyleCnt="0"/>
      <dgm:spPr/>
    </dgm:pt>
    <dgm:pt modelId="{792D7928-E8B4-4A16-8677-92264CEB1B77}" type="pres">
      <dgm:prSet presAssocID="{A1C27F80-8118-42A8-99C5-B27D9959870F}" presName="childText" presStyleLbl="conFgAcc1" presStyleIdx="2" presStyleCnt="3">
        <dgm:presLayoutVars>
          <dgm:bulletEnabled val="1"/>
        </dgm:presLayoutVars>
      </dgm:prSet>
      <dgm:spPr/>
    </dgm:pt>
  </dgm:ptLst>
  <dgm:cxnLst>
    <dgm:cxn modelId="{E326F065-2C02-4EB8-B8BC-B180EE10483F}" srcId="{408B4E0D-B5E2-4C61-A23F-D9E09E071D18}" destId="{B2CBF5AB-B76E-4AD2-9164-81A1BBCD8610}" srcOrd="0" destOrd="0" parTransId="{A9A94B84-5FBE-4E3A-8D1A-46A16EFCEC75}" sibTransId="{A06C163C-087C-478E-BAD6-B9ACA4DDEEBA}"/>
    <dgm:cxn modelId="{DA36A27E-FC36-46DA-8617-E82064F093CE}" type="presOf" srcId="{408B4E0D-B5E2-4C61-A23F-D9E09E071D18}" destId="{77F8871A-A693-4F34-9FC7-BADDCDF18E5E}" srcOrd="0" destOrd="0" presId="urn:microsoft.com/office/officeart/2005/8/layout/list1"/>
    <dgm:cxn modelId="{D60D7A88-D07F-4D73-B132-051B3F8C67C1}" type="presOf" srcId="{B2CBF5AB-B76E-4AD2-9164-81A1BBCD8610}" destId="{1800BFC4-69DA-42AF-B88A-6639A7D1F155}" srcOrd="1" destOrd="0" presId="urn:microsoft.com/office/officeart/2005/8/layout/list1"/>
    <dgm:cxn modelId="{5F1E37A5-D0AD-4E3E-BB9D-738216527720}" type="presOf" srcId="{A1C27F80-8118-42A8-99C5-B27D9959870F}" destId="{ED69DCB6-4427-404A-BF0A-0040E361D88B}" srcOrd="1" destOrd="0" presId="urn:microsoft.com/office/officeart/2005/8/layout/list1"/>
    <dgm:cxn modelId="{1AF582A8-F94C-4246-B2F1-C6EF68CFB224}" type="presOf" srcId="{A1C27F80-8118-42A8-99C5-B27D9959870F}" destId="{6809CAB7-E16B-423A-9E36-6ED0B343E03F}" srcOrd="0" destOrd="0" presId="urn:microsoft.com/office/officeart/2005/8/layout/list1"/>
    <dgm:cxn modelId="{9A734FAC-E19A-49F5-845A-64E471862924}" type="presOf" srcId="{9D8CA122-D094-4D52-97CF-E6278FA48A6F}" destId="{4DC5C2DB-E6B7-4AB2-9FB7-F10F7A6AE7C2}" srcOrd="0" destOrd="0" presId="urn:microsoft.com/office/officeart/2005/8/layout/list1"/>
    <dgm:cxn modelId="{CB9977BC-C919-46C3-BCC1-37A8459A959A}" type="presOf" srcId="{B2CBF5AB-B76E-4AD2-9164-81A1BBCD8610}" destId="{B0D829C9-5DFF-473F-A9D1-63DD857F615D}" srcOrd="0" destOrd="0" presId="urn:microsoft.com/office/officeart/2005/8/layout/list1"/>
    <dgm:cxn modelId="{585AB4D9-8C25-4A54-B1C6-554183092E2B}" type="presOf" srcId="{9D8CA122-D094-4D52-97CF-E6278FA48A6F}" destId="{01DF9A7D-8CC0-43CA-BD1E-4B04B13E6F44}" srcOrd="1" destOrd="0" presId="urn:microsoft.com/office/officeart/2005/8/layout/list1"/>
    <dgm:cxn modelId="{5C8BC7DF-1060-46BF-9C21-D946389588AA}" srcId="{408B4E0D-B5E2-4C61-A23F-D9E09E071D18}" destId="{9D8CA122-D094-4D52-97CF-E6278FA48A6F}" srcOrd="1" destOrd="0" parTransId="{B37C7D4F-B2B4-483E-AF53-B9DCE34E5752}" sibTransId="{E13723FF-3422-4BD6-B85A-34AEBADF47AE}"/>
    <dgm:cxn modelId="{A3E856E9-3A15-4085-AB0A-F64FF408A8DB}" srcId="{408B4E0D-B5E2-4C61-A23F-D9E09E071D18}" destId="{A1C27F80-8118-42A8-99C5-B27D9959870F}" srcOrd="2" destOrd="0" parTransId="{F1B8F652-574E-43E3-A852-F4A0B42D7A96}" sibTransId="{CC2CF258-7632-4F2A-975F-12BB1DB92C7B}"/>
    <dgm:cxn modelId="{7FCB43F3-A269-405C-9D36-79B617EA38FD}" type="presParOf" srcId="{77F8871A-A693-4F34-9FC7-BADDCDF18E5E}" destId="{5CD79032-C7C4-4667-B9C9-07AD1A4FE78B}" srcOrd="0" destOrd="0" presId="urn:microsoft.com/office/officeart/2005/8/layout/list1"/>
    <dgm:cxn modelId="{69A2EBB0-D4BE-4578-861D-ED117DF4FDA6}" type="presParOf" srcId="{5CD79032-C7C4-4667-B9C9-07AD1A4FE78B}" destId="{B0D829C9-5DFF-473F-A9D1-63DD857F615D}" srcOrd="0" destOrd="0" presId="urn:microsoft.com/office/officeart/2005/8/layout/list1"/>
    <dgm:cxn modelId="{A9702484-6ACB-464A-B3D8-5420838B46E3}" type="presParOf" srcId="{5CD79032-C7C4-4667-B9C9-07AD1A4FE78B}" destId="{1800BFC4-69DA-42AF-B88A-6639A7D1F155}" srcOrd="1" destOrd="0" presId="urn:microsoft.com/office/officeart/2005/8/layout/list1"/>
    <dgm:cxn modelId="{0660EA02-3CBE-43A8-A0EF-84246BB3E710}" type="presParOf" srcId="{77F8871A-A693-4F34-9FC7-BADDCDF18E5E}" destId="{9DC9A51A-BC00-4E9D-93C5-52625B0DFB50}" srcOrd="1" destOrd="0" presId="urn:microsoft.com/office/officeart/2005/8/layout/list1"/>
    <dgm:cxn modelId="{33563196-D0CD-4C09-A488-989EFE9DD0DC}" type="presParOf" srcId="{77F8871A-A693-4F34-9FC7-BADDCDF18E5E}" destId="{379A8D57-B698-4B6A-B04E-11816CB22541}" srcOrd="2" destOrd="0" presId="urn:microsoft.com/office/officeart/2005/8/layout/list1"/>
    <dgm:cxn modelId="{BDAD61FD-C59C-4C29-9C8D-F70F778263E6}" type="presParOf" srcId="{77F8871A-A693-4F34-9FC7-BADDCDF18E5E}" destId="{648A1184-8EB7-41F2-8512-872D3E8070A7}" srcOrd="3" destOrd="0" presId="urn:microsoft.com/office/officeart/2005/8/layout/list1"/>
    <dgm:cxn modelId="{B29F3878-07E4-4878-8559-0BBA05663981}" type="presParOf" srcId="{77F8871A-A693-4F34-9FC7-BADDCDF18E5E}" destId="{69EAB802-8C16-4323-9F56-5DE08C7DF5A1}" srcOrd="4" destOrd="0" presId="urn:microsoft.com/office/officeart/2005/8/layout/list1"/>
    <dgm:cxn modelId="{0FCF735A-55A7-42B3-B37D-B8570E49FE83}" type="presParOf" srcId="{69EAB802-8C16-4323-9F56-5DE08C7DF5A1}" destId="{4DC5C2DB-E6B7-4AB2-9FB7-F10F7A6AE7C2}" srcOrd="0" destOrd="0" presId="urn:microsoft.com/office/officeart/2005/8/layout/list1"/>
    <dgm:cxn modelId="{1A7849A9-2D59-49C0-B817-8437B267E9C3}" type="presParOf" srcId="{69EAB802-8C16-4323-9F56-5DE08C7DF5A1}" destId="{01DF9A7D-8CC0-43CA-BD1E-4B04B13E6F44}" srcOrd="1" destOrd="0" presId="urn:microsoft.com/office/officeart/2005/8/layout/list1"/>
    <dgm:cxn modelId="{2BA2A5D9-6A63-4068-9E7E-8908FAAB9C81}" type="presParOf" srcId="{77F8871A-A693-4F34-9FC7-BADDCDF18E5E}" destId="{E12D754F-E961-4D1C-A39B-E8B539FCE50E}" srcOrd="5" destOrd="0" presId="urn:microsoft.com/office/officeart/2005/8/layout/list1"/>
    <dgm:cxn modelId="{A1542C3A-5AA3-471A-970A-130A55F8D338}" type="presParOf" srcId="{77F8871A-A693-4F34-9FC7-BADDCDF18E5E}" destId="{B8A8B412-1364-4DC9-873A-AA46E3B2DB1E}" srcOrd="6" destOrd="0" presId="urn:microsoft.com/office/officeart/2005/8/layout/list1"/>
    <dgm:cxn modelId="{3A3EFB9B-B6A8-42DF-9721-0ACDC2425C8F}" type="presParOf" srcId="{77F8871A-A693-4F34-9FC7-BADDCDF18E5E}" destId="{8CEF47DF-A704-4522-A592-F4967429C1C4}" srcOrd="7" destOrd="0" presId="urn:microsoft.com/office/officeart/2005/8/layout/list1"/>
    <dgm:cxn modelId="{63B55714-6B1F-462B-9A3A-0D3197BD55E0}" type="presParOf" srcId="{77F8871A-A693-4F34-9FC7-BADDCDF18E5E}" destId="{E257AC6A-3161-4BFC-ADC9-465D7B440DC3}" srcOrd="8" destOrd="0" presId="urn:microsoft.com/office/officeart/2005/8/layout/list1"/>
    <dgm:cxn modelId="{7A740868-6038-456D-8F6D-9E21B29A11FF}" type="presParOf" srcId="{E257AC6A-3161-4BFC-ADC9-465D7B440DC3}" destId="{6809CAB7-E16B-423A-9E36-6ED0B343E03F}" srcOrd="0" destOrd="0" presId="urn:microsoft.com/office/officeart/2005/8/layout/list1"/>
    <dgm:cxn modelId="{18A2ADB5-FD41-4014-9917-37093ECC5ABC}" type="presParOf" srcId="{E257AC6A-3161-4BFC-ADC9-465D7B440DC3}" destId="{ED69DCB6-4427-404A-BF0A-0040E361D88B}" srcOrd="1" destOrd="0" presId="urn:microsoft.com/office/officeart/2005/8/layout/list1"/>
    <dgm:cxn modelId="{196B72AF-8E13-4A0D-A076-D83A7CA19817}" type="presParOf" srcId="{77F8871A-A693-4F34-9FC7-BADDCDF18E5E}" destId="{ED2C6EE9-2541-4FB4-B96F-179483325E08}" srcOrd="9" destOrd="0" presId="urn:microsoft.com/office/officeart/2005/8/layout/list1"/>
    <dgm:cxn modelId="{0AA9CBBF-DB09-4A48-8A49-002495CA013F}" type="presParOf" srcId="{77F8871A-A693-4F34-9FC7-BADDCDF18E5E}" destId="{792D7928-E8B4-4A16-8677-92264CEB1B77}"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408B4E0D-B5E2-4C61-A23F-D9E09E071D18}" type="doc">
      <dgm:prSet loTypeId="urn:microsoft.com/office/officeart/2005/8/layout/list1" loCatId="list" qsTypeId="urn:microsoft.com/office/officeart/2005/8/quickstyle/simple1" qsCatId="simple" csTypeId="urn:microsoft.com/office/officeart/2005/8/colors/colorful2" csCatId="colorful" phldr="1"/>
      <dgm:spPr/>
      <dgm:t>
        <a:bodyPr/>
        <a:lstStyle/>
        <a:p>
          <a:endParaRPr lang="en-US"/>
        </a:p>
      </dgm:t>
    </dgm:pt>
    <dgm:pt modelId="{B2CBF5AB-B76E-4AD2-9164-81A1BBCD8610}">
      <dgm:prSet custT="1"/>
      <dgm:spPr/>
      <dgm:t>
        <a:bodyPr/>
        <a:lstStyle/>
        <a:p>
          <a:r>
            <a:rPr lang="en-US" sz="2500"/>
            <a:t>Qui </a:t>
          </a:r>
          <a:r>
            <a:rPr lang="en-US" sz="2500" err="1"/>
            <a:t>peut</a:t>
          </a:r>
          <a:r>
            <a:rPr lang="en-US" sz="2500"/>
            <a:t> </a:t>
          </a:r>
          <a:r>
            <a:rPr lang="en-US" sz="2500" err="1"/>
            <a:t>définir</a:t>
          </a:r>
          <a:r>
            <a:rPr lang="en-US" sz="2500"/>
            <a:t> “</a:t>
          </a:r>
          <a:r>
            <a:rPr lang="en-US" sz="2500" err="1"/>
            <a:t>risque</a:t>
          </a:r>
          <a:r>
            <a:rPr lang="en-US" sz="2500"/>
            <a:t>” ?  “</a:t>
          </a:r>
          <a:r>
            <a:rPr lang="en-US" sz="2500" err="1"/>
            <a:t>Capacité</a:t>
          </a:r>
          <a:r>
            <a:rPr lang="en-US" sz="2500"/>
            <a:t>” ? “</a:t>
          </a:r>
          <a:r>
            <a:rPr lang="en-US" sz="2500" err="1"/>
            <a:t>Vulnerabilité</a:t>
          </a:r>
          <a:r>
            <a:rPr lang="en-US" sz="2500"/>
            <a:t>” ?</a:t>
          </a:r>
        </a:p>
      </dgm:t>
    </dgm:pt>
    <dgm:pt modelId="{A9A94B84-5FBE-4E3A-8D1A-46A16EFCEC75}" type="parTrans" cxnId="{E326F065-2C02-4EB8-B8BC-B180EE10483F}">
      <dgm:prSet/>
      <dgm:spPr/>
      <dgm:t>
        <a:bodyPr/>
        <a:lstStyle/>
        <a:p>
          <a:endParaRPr lang="en-US"/>
        </a:p>
      </dgm:t>
    </dgm:pt>
    <dgm:pt modelId="{A06C163C-087C-478E-BAD6-B9ACA4DDEEBA}" type="sibTrans" cxnId="{E326F065-2C02-4EB8-B8BC-B180EE10483F}">
      <dgm:prSet/>
      <dgm:spPr/>
      <dgm:t>
        <a:bodyPr/>
        <a:lstStyle/>
        <a:p>
          <a:endParaRPr lang="en-US"/>
        </a:p>
      </dgm:t>
    </dgm:pt>
    <dgm:pt modelId="{A1C27F80-8118-42A8-99C5-B27D9959870F}">
      <dgm:prSet custT="1"/>
      <dgm:spPr/>
      <dgm:t>
        <a:bodyPr/>
        <a:lstStyle/>
        <a:p>
          <a:r>
            <a:rPr lang="en-US" sz="2500" kern="1200" err="1">
              <a:solidFill>
                <a:prstClr val="white"/>
              </a:solidFill>
              <a:latin typeface="Gill Sans Infant Std"/>
              <a:ea typeface="+mn-ea"/>
              <a:cs typeface="+mn-cs"/>
            </a:rPr>
            <a:t>Pouvez-vous</a:t>
          </a:r>
          <a:r>
            <a:rPr lang="en-US" sz="2500" kern="1200">
              <a:solidFill>
                <a:prstClr val="white"/>
              </a:solidFill>
              <a:latin typeface="Gill Sans Infant Std"/>
              <a:ea typeface="+mn-ea"/>
              <a:cs typeface="+mn-cs"/>
            </a:rPr>
            <a:t> </a:t>
          </a:r>
          <a:r>
            <a:rPr lang="en-US" sz="2500" kern="1200" err="1">
              <a:solidFill>
                <a:prstClr val="white"/>
              </a:solidFill>
              <a:latin typeface="Gill Sans Infant Std"/>
              <a:ea typeface="+mn-ea"/>
              <a:cs typeface="+mn-cs"/>
            </a:rPr>
            <a:t>nommer</a:t>
          </a:r>
          <a:r>
            <a:rPr lang="en-US" sz="2500" kern="1200">
              <a:solidFill>
                <a:prstClr val="white"/>
              </a:solidFill>
              <a:latin typeface="Gill Sans Infant Std"/>
              <a:ea typeface="+mn-ea"/>
              <a:cs typeface="+mn-cs"/>
            </a:rPr>
            <a:t> trois </a:t>
          </a:r>
          <a:r>
            <a:rPr lang="en-US" sz="2500" kern="1200" err="1">
              <a:solidFill>
                <a:prstClr val="white"/>
              </a:solidFill>
              <a:latin typeface="Gill Sans Infant Std"/>
              <a:ea typeface="+mn-ea"/>
              <a:cs typeface="+mn-cs"/>
            </a:rPr>
            <a:t>risques</a:t>
          </a:r>
          <a:r>
            <a:rPr lang="en-US" sz="2500" kern="1200">
              <a:solidFill>
                <a:prstClr val="white"/>
              </a:solidFill>
              <a:latin typeface="Gill Sans Infant Std"/>
              <a:ea typeface="+mn-ea"/>
              <a:cs typeface="+mn-cs"/>
            </a:rPr>
            <a:t> “non-</a:t>
          </a:r>
          <a:r>
            <a:rPr lang="en-US" sz="2500" kern="1200" err="1">
              <a:solidFill>
                <a:prstClr val="white"/>
              </a:solidFill>
              <a:latin typeface="Gill Sans Infant Std"/>
              <a:ea typeface="+mn-ea"/>
              <a:cs typeface="+mn-cs"/>
            </a:rPr>
            <a:t>visibles</a:t>
          </a:r>
          <a:r>
            <a:rPr lang="en-US" sz="2500" kern="1200">
              <a:solidFill>
                <a:prstClr val="white"/>
              </a:solidFill>
              <a:latin typeface="Gill Sans Infant Std"/>
              <a:ea typeface="+mn-ea"/>
              <a:cs typeface="+mn-cs"/>
            </a:rPr>
            <a:t>”?</a:t>
          </a:r>
        </a:p>
      </dgm:t>
    </dgm:pt>
    <dgm:pt modelId="{F1B8F652-574E-43E3-A852-F4A0B42D7A96}" type="parTrans" cxnId="{A3E856E9-3A15-4085-AB0A-F64FF408A8DB}">
      <dgm:prSet/>
      <dgm:spPr/>
      <dgm:t>
        <a:bodyPr/>
        <a:lstStyle/>
        <a:p>
          <a:endParaRPr lang="en-US"/>
        </a:p>
      </dgm:t>
    </dgm:pt>
    <dgm:pt modelId="{CC2CF258-7632-4F2A-975F-12BB1DB92C7B}" type="sibTrans" cxnId="{A3E856E9-3A15-4085-AB0A-F64FF408A8DB}">
      <dgm:prSet/>
      <dgm:spPr/>
      <dgm:t>
        <a:bodyPr/>
        <a:lstStyle/>
        <a:p>
          <a:endParaRPr lang="en-US"/>
        </a:p>
      </dgm:t>
    </dgm:pt>
    <dgm:pt modelId="{9D8CA122-D094-4D52-97CF-E6278FA48A6F}">
      <dgm:prSet custT="1"/>
      <dgm:spPr/>
      <dgm:t>
        <a:bodyPr/>
        <a:lstStyle/>
        <a:p>
          <a:r>
            <a:rPr lang="en-US" sz="2500" err="1"/>
            <a:t>Pouvez-vous</a:t>
          </a:r>
          <a:r>
            <a:rPr lang="en-US" sz="2500"/>
            <a:t> </a:t>
          </a:r>
          <a:r>
            <a:rPr lang="en-US" sz="2500" err="1"/>
            <a:t>nommer</a:t>
          </a:r>
          <a:r>
            <a:rPr lang="en-US" sz="2500"/>
            <a:t> un </a:t>
          </a:r>
          <a:r>
            <a:rPr lang="en-US" sz="2500" err="1"/>
            <a:t>risque</a:t>
          </a:r>
          <a:r>
            <a:rPr lang="en-US" sz="2500"/>
            <a:t> de violence dans </a:t>
          </a:r>
          <a:r>
            <a:rPr lang="en-US" sz="2500" err="1"/>
            <a:t>ou</a:t>
          </a:r>
          <a:r>
            <a:rPr lang="en-US" sz="2500"/>
            <a:t> </a:t>
          </a:r>
          <a:r>
            <a:rPr lang="en-US" sz="2500" err="1"/>
            <a:t>autour</a:t>
          </a:r>
          <a:r>
            <a:rPr lang="en-US" sz="2500"/>
            <a:t> de </a:t>
          </a:r>
          <a:r>
            <a:rPr lang="en-US" sz="2500" err="1"/>
            <a:t>votre</a:t>
          </a:r>
          <a:r>
            <a:rPr lang="en-US" sz="2500"/>
            <a:t> école ? Un </a:t>
          </a:r>
          <a:r>
            <a:rPr lang="en-US" sz="2500" err="1"/>
            <a:t>risque</a:t>
          </a:r>
          <a:r>
            <a:rPr lang="en-US" sz="2500"/>
            <a:t> </a:t>
          </a:r>
          <a:r>
            <a:rPr lang="en-US" sz="2500" err="1"/>
            <a:t>lié</a:t>
          </a:r>
          <a:r>
            <a:rPr lang="en-US" sz="2500"/>
            <a:t> au </a:t>
          </a:r>
          <a:r>
            <a:rPr lang="en-US" sz="2500" err="1"/>
            <a:t>conflit</a:t>
          </a:r>
          <a:r>
            <a:rPr lang="en-US" sz="2500"/>
            <a:t> ? Un danger naturel </a:t>
          </a:r>
          <a:r>
            <a:rPr lang="en-US" sz="2500" err="1"/>
            <a:t>ou</a:t>
          </a:r>
          <a:r>
            <a:rPr lang="en-US" sz="2500"/>
            <a:t> </a:t>
          </a:r>
          <a:r>
            <a:rPr lang="en-US" sz="2500" err="1"/>
            <a:t>quotidien</a:t>
          </a:r>
          <a:r>
            <a:rPr lang="en-US" sz="2500"/>
            <a:t> ?</a:t>
          </a:r>
        </a:p>
      </dgm:t>
    </dgm:pt>
    <dgm:pt modelId="{B37C7D4F-B2B4-483E-AF53-B9DCE34E5752}" type="parTrans" cxnId="{5C8BC7DF-1060-46BF-9C21-D946389588AA}">
      <dgm:prSet/>
      <dgm:spPr/>
      <dgm:t>
        <a:bodyPr/>
        <a:lstStyle/>
        <a:p>
          <a:endParaRPr lang="en-US"/>
        </a:p>
      </dgm:t>
    </dgm:pt>
    <dgm:pt modelId="{E13723FF-3422-4BD6-B85A-34AEBADF47AE}" type="sibTrans" cxnId="{5C8BC7DF-1060-46BF-9C21-D946389588AA}">
      <dgm:prSet/>
      <dgm:spPr/>
      <dgm:t>
        <a:bodyPr/>
        <a:lstStyle/>
        <a:p>
          <a:endParaRPr lang="en-US"/>
        </a:p>
      </dgm:t>
    </dgm:pt>
    <dgm:pt modelId="{77F8871A-A693-4F34-9FC7-BADDCDF18E5E}" type="pres">
      <dgm:prSet presAssocID="{408B4E0D-B5E2-4C61-A23F-D9E09E071D18}" presName="linear" presStyleCnt="0">
        <dgm:presLayoutVars>
          <dgm:dir/>
          <dgm:animLvl val="lvl"/>
          <dgm:resizeHandles val="exact"/>
        </dgm:presLayoutVars>
      </dgm:prSet>
      <dgm:spPr/>
    </dgm:pt>
    <dgm:pt modelId="{5CD79032-C7C4-4667-B9C9-07AD1A4FE78B}" type="pres">
      <dgm:prSet presAssocID="{B2CBF5AB-B76E-4AD2-9164-81A1BBCD8610}" presName="parentLin" presStyleCnt="0"/>
      <dgm:spPr/>
    </dgm:pt>
    <dgm:pt modelId="{B0D829C9-5DFF-473F-A9D1-63DD857F615D}" type="pres">
      <dgm:prSet presAssocID="{B2CBF5AB-B76E-4AD2-9164-81A1BBCD8610}" presName="parentLeftMargin" presStyleLbl="node1" presStyleIdx="0" presStyleCnt="3"/>
      <dgm:spPr/>
    </dgm:pt>
    <dgm:pt modelId="{1800BFC4-69DA-42AF-B88A-6639A7D1F155}" type="pres">
      <dgm:prSet presAssocID="{B2CBF5AB-B76E-4AD2-9164-81A1BBCD8610}" presName="parentText" presStyleLbl="node1" presStyleIdx="0" presStyleCnt="3">
        <dgm:presLayoutVars>
          <dgm:chMax val="0"/>
          <dgm:bulletEnabled val="1"/>
        </dgm:presLayoutVars>
      </dgm:prSet>
      <dgm:spPr/>
    </dgm:pt>
    <dgm:pt modelId="{9DC9A51A-BC00-4E9D-93C5-52625B0DFB50}" type="pres">
      <dgm:prSet presAssocID="{B2CBF5AB-B76E-4AD2-9164-81A1BBCD8610}" presName="negativeSpace" presStyleCnt="0"/>
      <dgm:spPr/>
    </dgm:pt>
    <dgm:pt modelId="{379A8D57-B698-4B6A-B04E-11816CB22541}" type="pres">
      <dgm:prSet presAssocID="{B2CBF5AB-B76E-4AD2-9164-81A1BBCD8610}" presName="childText" presStyleLbl="conFgAcc1" presStyleIdx="0" presStyleCnt="3">
        <dgm:presLayoutVars>
          <dgm:bulletEnabled val="1"/>
        </dgm:presLayoutVars>
      </dgm:prSet>
      <dgm:spPr/>
    </dgm:pt>
    <dgm:pt modelId="{648A1184-8EB7-41F2-8512-872D3E8070A7}" type="pres">
      <dgm:prSet presAssocID="{A06C163C-087C-478E-BAD6-B9ACA4DDEEBA}" presName="spaceBetweenRectangles" presStyleCnt="0"/>
      <dgm:spPr/>
    </dgm:pt>
    <dgm:pt modelId="{69EAB802-8C16-4323-9F56-5DE08C7DF5A1}" type="pres">
      <dgm:prSet presAssocID="{9D8CA122-D094-4D52-97CF-E6278FA48A6F}" presName="parentLin" presStyleCnt="0"/>
      <dgm:spPr/>
    </dgm:pt>
    <dgm:pt modelId="{4DC5C2DB-E6B7-4AB2-9FB7-F10F7A6AE7C2}" type="pres">
      <dgm:prSet presAssocID="{9D8CA122-D094-4D52-97CF-E6278FA48A6F}" presName="parentLeftMargin" presStyleLbl="node1" presStyleIdx="0" presStyleCnt="3"/>
      <dgm:spPr/>
    </dgm:pt>
    <dgm:pt modelId="{01DF9A7D-8CC0-43CA-BD1E-4B04B13E6F44}" type="pres">
      <dgm:prSet presAssocID="{9D8CA122-D094-4D52-97CF-E6278FA48A6F}" presName="parentText" presStyleLbl="node1" presStyleIdx="1" presStyleCnt="3" custScaleY="163164">
        <dgm:presLayoutVars>
          <dgm:chMax val="0"/>
          <dgm:bulletEnabled val="1"/>
        </dgm:presLayoutVars>
      </dgm:prSet>
      <dgm:spPr/>
    </dgm:pt>
    <dgm:pt modelId="{E12D754F-E961-4D1C-A39B-E8B539FCE50E}" type="pres">
      <dgm:prSet presAssocID="{9D8CA122-D094-4D52-97CF-E6278FA48A6F}" presName="negativeSpace" presStyleCnt="0"/>
      <dgm:spPr/>
    </dgm:pt>
    <dgm:pt modelId="{B8A8B412-1364-4DC9-873A-AA46E3B2DB1E}" type="pres">
      <dgm:prSet presAssocID="{9D8CA122-D094-4D52-97CF-E6278FA48A6F}" presName="childText" presStyleLbl="conFgAcc1" presStyleIdx="1" presStyleCnt="3">
        <dgm:presLayoutVars>
          <dgm:bulletEnabled val="1"/>
        </dgm:presLayoutVars>
      </dgm:prSet>
      <dgm:spPr/>
    </dgm:pt>
    <dgm:pt modelId="{8CEF47DF-A704-4522-A592-F4967429C1C4}" type="pres">
      <dgm:prSet presAssocID="{E13723FF-3422-4BD6-B85A-34AEBADF47AE}" presName="spaceBetweenRectangles" presStyleCnt="0"/>
      <dgm:spPr/>
    </dgm:pt>
    <dgm:pt modelId="{E257AC6A-3161-4BFC-ADC9-465D7B440DC3}" type="pres">
      <dgm:prSet presAssocID="{A1C27F80-8118-42A8-99C5-B27D9959870F}" presName="parentLin" presStyleCnt="0"/>
      <dgm:spPr/>
    </dgm:pt>
    <dgm:pt modelId="{6809CAB7-E16B-423A-9E36-6ED0B343E03F}" type="pres">
      <dgm:prSet presAssocID="{A1C27F80-8118-42A8-99C5-B27D9959870F}" presName="parentLeftMargin" presStyleLbl="node1" presStyleIdx="1" presStyleCnt="3"/>
      <dgm:spPr/>
    </dgm:pt>
    <dgm:pt modelId="{ED69DCB6-4427-404A-BF0A-0040E361D88B}" type="pres">
      <dgm:prSet presAssocID="{A1C27F80-8118-42A8-99C5-B27D9959870F}" presName="parentText" presStyleLbl="node1" presStyleIdx="2" presStyleCnt="3" custLinFactNeighborY="-2990">
        <dgm:presLayoutVars>
          <dgm:chMax val="0"/>
          <dgm:bulletEnabled val="1"/>
        </dgm:presLayoutVars>
      </dgm:prSet>
      <dgm:spPr/>
    </dgm:pt>
    <dgm:pt modelId="{ED2C6EE9-2541-4FB4-B96F-179483325E08}" type="pres">
      <dgm:prSet presAssocID="{A1C27F80-8118-42A8-99C5-B27D9959870F}" presName="negativeSpace" presStyleCnt="0"/>
      <dgm:spPr/>
    </dgm:pt>
    <dgm:pt modelId="{792D7928-E8B4-4A16-8677-92264CEB1B77}" type="pres">
      <dgm:prSet presAssocID="{A1C27F80-8118-42A8-99C5-B27D9959870F}" presName="childText" presStyleLbl="conFgAcc1" presStyleIdx="2" presStyleCnt="3">
        <dgm:presLayoutVars>
          <dgm:bulletEnabled val="1"/>
        </dgm:presLayoutVars>
      </dgm:prSet>
      <dgm:spPr/>
    </dgm:pt>
  </dgm:ptLst>
  <dgm:cxnLst>
    <dgm:cxn modelId="{E326F065-2C02-4EB8-B8BC-B180EE10483F}" srcId="{408B4E0D-B5E2-4C61-A23F-D9E09E071D18}" destId="{B2CBF5AB-B76E-4AD2-9164-81A1BBCD8610}" srcOrd="0" destOrd="0" parTransId="{A9A94B84-5FBE-4E3A-8D1A-46A16EFCEC75}" sibTransId="{A06C163C-087C-478E-BAD6-B9ACA4DDEEBA}"/>
    <dgm:cxn modelId="{DA36A27E-FC36-46DA-8617-E82064F093CE}" type="presOf" srcId="{408B4E0D-B5E2-4C61-A23F-D9E09E071D18}" destId="{77F8871A-A693-4F34-9FC7-BADDCDF18E5E}" srcOrd="0" destOrd="0" presId="urn:microsoft.com/office/officeart/2005/8/layout/list1"/>
    <dgm:cxn modelId="{D60D7A88-D07F-4D73-B132-051B3F8C67C1}" type="presOf" srcId="{B2CBF5AB-B76E-4AD2-9164-81A1BBCD8610}" destId="{1800BFC4-69DA-42AF-B88A-6639A7D1F155}" srcOrd="1" destOrd="0" presId="urn:microsoft.com/office/officeart/2005/8/layout/list1"/>
    <dgm:cxn modelId="{5F1E37A5-D0AD-4E3E-BB9D-738216527720}" type="presOf" srcId="{A1C27F80-8118-42A8-99C5-B27D9959870F}" destId="{ED69DCB6-4427-404A-BF0A-0040E361D88B}" srcOrd="1" destOrd="0" presId="urn:microsoft.com/office/officeart/2005/8/layout/list1"/>
    <dgm:cxn modelId="{1AF582A8-F94C-4246-B2F1-C6EF68CFB224}" type="presOf" srcId="{A1C27F80-8118-42A8-99C5-B27D9959870F}" destId="{6809CAB7-E16B-423A-9E36-6ED0B343E03F}" srcOrd="0" destOrd="0" presId="urn:microsoft.com/office/officeart/2005/8/layout/list1"/>
    <dgm:cxn modelId="{9A734FAC-E19A-49F5-845A-64E471862924}" type="presOf" srcId="{9D8CA122-D094-4D52-97CF-E6278FA48A6F}" destId="{4DC5C2DB-E6B7-4AB2-9FB7-F10F7A6AE7C2}" srcOrd="0" destOrd="0" presId="urn:microsoft.com/office/officeart/2005/8/layout/list1"/>
    <dgm:cxn modelId="{CB9977BC-C919-46C3-BCC1-37A8459A959A}" type="presOf" srcId="{B2CBF5AB-B76E-4AD2-9164-81A1BBCD8610}" destId="{B0D829C9-5DFF-473F-A9D1-63DD857F615D}" srcOrd="0" destOrd="0" presId="urn:microsoft.com/office/officeart/2005/8/layout/list1"/>
    <dgm:cxn modelId="{585AB4D9-8C25-4A54-B1C6-554183092E2B}" type="presOf" srcId="{9D8CA122-D094-4D52-97CF-E6278FA48A6F}" destId="{01DF9A7D-8CC0-43CA-BD1E-4B04B13E6F44}" srcOrd="1" destOrd="0" presId="urn:microsoft.com/office/officeart/2005/8/layout/list1"/>
    <dgm:cxn modelId="{5C8BC7DF-1060-46BF-9C21-D946389588AA}" srcId="{408B4E0D-B5E2-4C61-A23F-D9E09E071D18}" destId="{9D8CA122-D094-4D52-97CF-E6278FA48A6F}" srcOrd="1" destOrd="0" parTransId="{B37C7D4F-B2B4-483E-AF53-B9DCE34E5752}" sibTransId="{E13723FF-3422-4BD6-B85A-34AEBADF47AE}"/>
    <dgm:cxn modelId="{A3E856E9-3A15-4085-AB0A-F64FF408A8DB}" srcId="{408B4E0D-B5E2-4C61-A23F-D9E09E071D18}" destId="{A1C27F80-8118-42A8-99C5-B27D9959870F}" srcOrd="2" destOrd="0" parTransId="{F1B8F652-574E-43E3-A852-F4A0B42D7A96}" sibTransId="{CC2CF258-7632-4F2A-975F-12BB1DB92C7B}"/>
    <dgm:cxn modelId="{7FCB43F3-A269-405C-9D36-79B617EA38FD}" type="presParOf" srcId="{77F8871A-A693-4F34-9FC7-BADDCDF18E5E}" destId="{5CD79032-C7C4-4667-B9C9-07AD1A4FE78B}" srcOrd="0" destOrd="0" presId="urn:microsoft.com/office/officeart/2005/8/layout/list1"/>
    <dgm:cxn modelId="{69A2EBB0-D4BE-4578-861D-ED117DF4FDA6}" type="presParOf" srcId="{5CD79032-C7C4-4667-B9C9-07AD1A4FE78B}" destId="{B0D829C9-5DFF-473F-A9D1-63DD857F615D}" srcOrd="0" destOrd="0" presId="urn:microsoft.com/office/officeart/2005/8/layout/list1"/>
    <dgm:cxn modelId="{A9702484-6ACB-464A-B3D8-5420838B46E3}" type="presParOf" srcId="{5CD79032-C7C4-4667-B9C9-07AD1A4FE78B}" destId="{1800BFC4-69DA-42AF-B88A-6639A7D1F155}" srcOrd="1" destOrd="0" presId="urn:microsoft.com/office/officeart/2005/8/layout/list1"/>
    <dgm:cxn modelId="{0660EA02-3CBE-43A8-A0EF-84246BB3E710}" type="presParOf" srcId="{77F8871A-A693-4F34-9FC7-BADDCDF18E5E}" destId="{9DC9A51A-BC00-4E9D-93C5-52625B0DFB50}" srcOrd="1" destOrd="0" presId="urn:microsoft.com/office/officeart/2005/8/layout/list1"/>
    <dgm:cxn modelId="{33563196-D0CD-4C09-A488-989EFE9DD0DC}" type="presParOf" srcId="{77F8871A-A693-4F34-9FC7-BADDCDF18E5E}" destId="{379A8D57-B698-4B6A-B04E-11816CB22541}" srcOrd="2" destOrd="0" presId="urn:microsoft.com/office/officeart/2005/8/layout/list1"/>
    <dgm:cxn modelId="{BDAD61FD-C59C-4C29-9C8D-F70F778263E6}" type="presParOf" srcId="{77F8871A-A693-4F34-9FC7-BADDCDF18E5E}" destId="{648A1184-8EB7-41F2-8512-872D3E8070A7}" srcOrd="3" destOrd="0" presId="urn:microsoft.com/office/officeart/2005/8/layout/list1"/>
    <dgm:cxn modelId="{B29F3878-07E4-4878-8559-0BBA05663981}" type="presParOf" srcId="{77F8871A-A693-4F34-9FC7-BADDCDF18E5E}" destId="{69EAB802-8C16-4323-9F56-5DE08C7DF5A1}" srcOrd="4" destOrd="0" presId="urn:microsoft.com/office/officeart/2005/8/layout/list1"/>
    <dgm:cxn modelId="{0FCF735A-55A7-42B3-B37D-B8570E49FE83}" type="presParOf" srcId="{69EAB802-8C16-4323-9F56-5DE08C7DF5A1}" destId="{4DC5C2DB-E6B7-4AB2-9FB7-F10F7A6AE7C2}" srcOrd="0" destOrd="0" presId="urn:microsoft.com/office/officeart/2005/8/layout/list1"/>
    <dgm:cxn modelId="{1A7849A9-2D59-49C0-B817-8437B267E9C3}" type="presParOf" srcId="{69EAB802-8C16-4323-9F56-5DE08C7DF5A1}" destId="{01DF9A7D-8CC0-43CA-BD1E-4B04B13E6F44}" srcOrd="1" destOrd="0" presId="urn:microsoft.com/office/officeart/2005/8/layout/list1"/>
    <dgm:cxn modelId="{2BA2A5D9-6A63-4068-9E7E-8908FAAB9C81}" type="presParOf" srcId="{77F8871A-A693-4F34-9FC7-BADDCDF18E5E}" destId="{E12D754F-E961-4D1C-A39B-E8B539FCE50E}" srcOrd="5" destOrd="0" presId="urn:microsoft.com/office/officeart/2005/8/layout/list1"/>
    <dgm:cxn modelId="{A1542C3A-5AA3-471A-970A-130A55F8D338}" type="presParOf" srcId="{77F8871A-A693-4F34-9FC7-BADDCDF18E5E}" destId="{B8A8B412-1364-4DC9-873A-AA46E3B2DB1E}" srcOrd="6" destOrd="0" presId="urn:microsoft.com/office/officeart/2005/8/layout/list1"/>
    <dgm:cxn modelId="{3A3EFB9B-B6A8-42DF-9721-0ACDC2425C8F}" type="presParOf" srcId="{77F8871A-A693-4F34-9FC7-BADDCDF18E5E}" destId="{8CEF47DF-A704-4522-A592-F4967429C1C4}" srcOrd="7" destOrd="0" presId="urn:microsoft.com/office/officeart/2005/8/layout/list1"/>
    <dgm:cxn modelId="{63B55714-6B1F-462B-9A3A-0D3197BD55E0}" type="presParOf" srcId="{77F8871A-A693-4F34-9FC7-BADDCDF18E5E}" destId="{E257AC6A-3161-4BFC-ADC9-465D7B440DC3}" srcOrd="8" destOrd="0" presId="urn:microsoft.com/office/officeart/2005/8/layout/list1"/>
    <dgm:cxn modelId="{7A740868-6038-456D-8F6D-9E21B29A11FF}" type="presParOf" srcId="{E257AC6A-3161-4BFC-ADC9-465D7B440DC3}" destId="{6809CAB7-E16B-423A-9E36-6ED0B343E03F}" srcOrd="0" destOrd="0" presId="urn:microsoft.com/office/officeart/2005/8/layout/list1"/>
    <dgm:cxn modelId="{18A2ADB5-FD41-4014-9917-37093ECC5ABC}" type="presParOf" srcId="{E257AC6A-3161-4BFC-ADC9-465D7B440DC3}" destId="{ED69DCB6-4427-404A-BF0A-0040E361D88B}" srcOrd="1" destOrd="0" presId="urn:microsoft.com/office/officeart/2005/8/layout/list1"/>
    <dgm:cxn modelId="{196B72AF-8E13-4A0D-A076-D83A7CA19817}" type="presParOf" srcId="{77F8871A-A693-4F34-9FC7-BADDCDF18E5E}" destId="{ED2C6EE9-2541-4FB4-B96F-179483325E08}" srcOrd="9" destOrd="0" presId="urn:microsoft.com/office/officeart/2005/8/layout/list1"/>
    <dgm:cxn modelId="{0AA9CBBF-DB09-4A48-8A49-002495CA013F}" type="presParOf" srcId="{77F8871A-A693-4F34-9FC7-BADDCDF18E5E}" destId="{792D7928-E8B4-4A16-8677-92264CEB1B77}"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408B4E0D-B5E2-4C61-A23F-D9E09E071D18}" type="doc">
      <dgm:prSet loTypeId="urn:microsoft.com/office/officeart/2005/8/layout/list1" loCatId="list" qsTypeId="urn:microsoft.com/office/officeart/2005/8/quickstyle/simple1" qsCatId="simple" csTypeId="urn:microsoft.com/office/officeart/2005/8/colors/colorful2" csCatId="colorful" phldr="1"/>
      <dgm:spPr/>
      <dgm:t>
        <a:bodyPr/>
        <a:lstStyle/>
        <a:p>
          <a:endParaRPr lang="en-US"/>
        </a:p>
      </dgm:t>
    </dgm:pt>
    <dgm:pt modelId="{B2CBF5AB-B76E-4AD2-9164-81A1BBCD8610}">
      <dgm:prSet custT="1"/>
      <dgm:spPr/>
      <dgm:t>
        <a:bodyPr/>
        <a:lstStyle/>
        <a:p>
          <a:r>
            <a:rPr lang="en-US" sz="2500" err="1"/>
            <a:t>Nommer</a:t>
          </a:r>
          <a:r>
            <a:rPr lang="en-US" sz="2500"/>
            <a:t> les </a:t>
          </a:r>
          <a:r>
            <a:rPr lang="en-US" sz="2500" err="1"/>
            <a:t>éléments</a:t>
          </a:r>
          <a:r>
            <a:rPr lang="en-US" sz="2500"/>
            <a:t> </a:t>
          </a:r>
          <a:r>
            <a:rPr lang="en-US" sz="2500" err="1"/>
            <a:t>principaux</a:t>
          </a:r>
          <a:r>
            <a:rPr lang="en-US" sz="2500"/>
            <a:t> pour un code de </a:t>
          </a:r>
          <a:r>
            <a:rPr lang="en-US" sz="2500" err="1"/>
            <a:t>conduite</a:t>
          </a:r>
          <a:r>
            <a:rPr lang="en-US" sz="2500"/>
            <a:t> </a:t>
          </a:r>
          <a:r>
            <a:rPr lang="en-US" sz="2500" err="1"/>
            <a:t>fonctionnel</a:t>
          </a:r>
          <a:r>
            <a:rPr lang="en-US" sz="2500"/>
            <a:t> pour la </a:t>
          </a:r>
          <a:r>
            <a:rPr lang="en-US" sz="2500" err="1"/>
            <a:t>communauté</a:t>
          </a:r>
          <a:r>
            <a:rPr lang="en-US" sz="2500"/>
            <a:t> </a:t>
          </a:r>
          <a:r>
            <a:rPr lang="en-US" sz="2500" err="1"/>
            <a:t>scolaire</a:t>
          </a:r>
          <a:r>
            <a:rPr lang="en-US" sz="2500"/>
            <a:t> </a:t>
          </a:r>
        </a:p>
      </dgm:t>
    </dgm:pt>
    <dgm:pt modelId="{A9A94B84-5FBE-4E3A-8D1A-46A16EFCEC75}" type="parTrans" cxnId="{E326F065-2C02-4EB8-B8BC-B180EE10483F}">
      <dgm:prSet/>
      <dgm:spPr/>
      <dgm:t>
        <a:bodyPr/>
        <a:lstStyle/>
        <a:p>
          <a:endParaRPr lang="en-US"/>
        </a:p>
      </dgm:t>
    </dgm:pt>
    <dgm:pt modelId="{A06C163C-087C-478E-BAD6-B9ACA4DDEEBA}" type="sibTrans" cxnId="{E326F065-2C02-4EB8-B8BC-B180EE10483F}">
      <dgm:prSet/>
      <dgm:spPr/>
      <dgm:t>
        <a:bodyPr/>
        <a:lstStyle/>
        <a:p>
          <a:endParaRPr lang="en-US"/>
        </a:p>
      </dgm:t>
    </dgm:pt>
    <dgm:pt modelId="{A1C27F80-8118-42A8-99C5-B27D9959870F}">
      <dgm:prSet custT="1"/>
      <dgm:spPr/>
      <dgm:t>
        <a:bodyPr/>
        <a:lstStyle/>
        <a:p>
          <a:r>
            <a:rPr lang="en-US" sz="2500" err="1"/>
            <a:t>Choisir</a:t>
          </a:r>
          <a:r>
            <a:rPr lang="en-US" sz="2500"/>
            <a:t> les </a:t>
          </a:r>
          <a:r>
            <a:rPr lang="fr-FR" sz="2500"/>
            <a:t>procédures </a:t>
          </a:r>
          <a:r>
            <a:rPr lang="fr-FR" sz="2500" err="1"/>
            <a:t>opérationelles</a:t>
          </a:r>
          <a:r>
            <a:rPr lang="fr-FR" sz="2500"/>
            <a:t> normalisées pour les situations d'urgence plus importantes pour votre communauté</a:t>
          </a:r>
          <a:endParaRPr lang="en-US" sz="2500"/>
        </a:p>
      </dgm:t>
    </dgm:pt>
    <dgm:pt modelId="{F1B8F652-574E-43E3-A852-F4A0B42D7A96}" type="parTrans" cxnId="{A3E856E9-3A15-4085-AB0A-F64FF408A8DB}">
      <dgm:prSet/>
      <dgm:spPr/>
      <dgm:t>
        <a:bodyPr/>
        <a:lstStyle/>
        <a:p>
          <a:endParaRPr lang="en-US"/>
        </a:p>
      </dgm:t>
    </dgm:pt>
    <dgm:pt modelId="{CC2CF258-7632-4F2A-975F-12BB1DB92C7B}" type="sibTrans" cxnId="{A3E856E9-3A15-4085-AB0A-F64FF408A8DB}">
      <dgm:prSet/>
      <dgm:spPr/>
      <dgm:t>
        <a:bodyPr/>
        <a:lstStyle/>
        <a:p>
          <a:endParaRPr lang="en-US"/>
        </a:p>
      </dgm:t>
    </dgm:pt>
    <dgm:pt modelId="{9D8CA122-D094-4D52-97CF-E6278FA48A6F}">
      <dgm:prSet custT="1"/>
      <dgm:spPr/>
      <dgm:t>
        <a:bodyPr/>
        <a:lstStyle/>
        <a:p>
          <a:r>
            <a:rPr lang="en-US" sz="2500"/>
            <a:t>Identifier les procedures pour signaler et </a:t>
          </a:r>
          <a:r>
            <a:rPr lang="en-US" sz="2500" err="1"/>
            <a:t>référer</a:t>
          </a:r>
          <a:r>
            <a:rPr lang="en-US" sz="2500"/>
            <a:t> </a:t>
          </a:r>
          <a:r>
            <a:rPr lang="en-US" sz="2500" err="1"/>
            <a:t>une</a:t>
          </a:r>
          <a:r>
            <a:rPr lang="en-US" sz="2500"/>
            <a:t> preoccupation </a:t>
          </a:r>
          <a:r>
            <a:rPr lang="fr-FR" sz="2500" b="0"/>
            <a:t>en matière de protection de l'enfance dans votre école</a:t>
          </a:r>
          <a:endParaRPr lang="en-US" sz="2500"/>
        </a:p>
      </dgm:t>
    </dgm:pt>
    <dgm:pt modelId="{B37C7D4F-B2B4-483E-AF53-B9DCE34E5752}" type="parTrans" cxnId="{5C8BC7DF-1060-46BF-9C21-D946389588AA}">
      <dgm:prSet/>
      <dgm:spPr/>
      <dgm:t>
        <a:bodyPr/>
        <a:lstStyle/>
        <a:p>
          <a:endParaRPr lang="en-US"/>
        </a:p>
      </dgm:t>
    </dgm:pt>
    <dgm:pt modelId="{E13723FF-3422-4BD6-B85A-34AEBADF47AE}" type="sibTrans" cxnId="{5C8BC7DF-1060-46BF-9C21-D946389588AA}">
      <dgm:prSet/>
      <dgm:spPr/>
      <dgm:t>
        <a:bodyPr/>
        <a:lstStyle/>
        <a:p>
          <a:endParaRPr lang="en-US"/>
        </a:p>
      </dgm:t>
    </dgm:pt>
    <dgm:pt modelId="{77F8871A-A693-4F34-9FC7-BADDCDF18E5E}" type="pres">
      <dgm:prSet presAssocID="{408B4E0D-B5E2-4C61-A23F-D9E09E071D18}" presName="linear" presStyleCnt="0">
        <dgm:presLayoutVars>
          <dgm:dir/>
          <dgm:animLvl val="lvl"/>
          <dgm:resizeHandles val="exact"/>
        </dgm:presLayoutVars>
      </dgm:prSet>
      <dgm:spPr/>
    </dgm:pt>
    <dgm:pt modelId="{5CD79032-C7C4-4667-B9C9-07AD1A4FE78B}" type="pres">
      <dgm:prSet presAssocID="{B2CBF5AB-B76E-4AD2-9164-81A1BBCD8610}" presName="parentLin" presStyleCnt="0"/>
      <dgm:spPr/>
    </dgm:pt>
    <dgm:pt modelId="{B0D829C9-5DFF-473F-A9D1-63DD857F615D}" type="pres">
      <dgm:prSet presAssocID="{B2CBF5AB-B76E-4AD2-9164-81A1BBCD8610}" presName="parentLeftMargin" presStyleLbl="node1" presStyleIdx="0" presStyleCnt="3"/>
      <dgm:spPr/>
    </dgm:pt>
    <dgm:pt modelId="{1800BFC4-69DA-42AF-B88A-6639A7D1F155}" type="pres">
      <dgm:prSet presAssocID="{B2CBF5AB-B76E-4AD2-9164-81A1BBCD8610}" presName="parentText" presStyleLbl="node1" presStyleIdx="0" presStyleCnt="3" custScaleX="128575">
        <dgm:presLayoutVars>
          <dgm:chMax val="0"/>
          <dgm:bulletEnabled val="1"/>
        </dgm:presLayoutVars>
      </dgm:prSet>
      <dgm:spPr/>
    </dgm:pt>
    <dgm:pt modelId="{9DC9A51A-BC00-4E9D-93C5-52625B0DFB50}" type="pres">
      <dgm:prSet presAssocID="{B2CBF5AB-B76E-4AD2-9164-81A1BBCD8610}" presName="negativeSpace" presStyleCnt="0"/>
      <dgm:spPr/>
    </dgm:pt>
    <dgm:pt modelId="{379A8D57-B698-4B6A-B04E-11816CB22541}" type="pres">
      <dgm:prSet presAssocID="{B2CBF5AB-B76E-4AD2-9164-81A1BBCD8610}" presName="childText" presStyleLbl="conFgAcc1" presStyleIdx="0" presStyleCnt="3">
        <dgm:presLayoutVars>
          <dgm:bulletEnabled val="1"/>
        </dgm:presLayoutVars>
      </dgm:prSet>
      <dgm:spPr/>
    </dgm:pt>
    <dgm:pt modelId="{648A1184-8EB7-41F2-8512-872D3E8070A7}" type="pres">
      <dgm:prSet presAssocID="{A06C163C-087C-478E-BAD6-B9ACA4DDEEBA}" presName="spaceBetweenRectangles" presStyleCnt="0"/>
      <dgm:spPr/>
    </dgm:pt>
    <dgm:pt modelId="{69EAB802-8C16-4323-9F56-5DE08C7DF5A1}" type="pres">
      <dgm:prSet presAssocID="{9D8CA122-D094-4D52-97CF-E6278FA48A6F}" presName="parentLin" presStyleCnt="0"/>
      <dgm:spPr/>
    </dgm:pt>
    <dgm:pt modelId="{4DC5C2DB-E6B7-4AB2-9FB7-F10F7A6AE7C2}" type="pres">
      <dgm:prSet presAssocID="{9D8CA122-D094-4D52-97CF-E6278FA48A6F}" presName="parentLeftMargin" presStyleLbl="node1" presStyleIdx="0" presStyleCnt="3"/>
      <dgm:spPr/>
    </dgm:pt>
    <dgm:pt modelId="{01DF9A7D-8CC0-43CA-BD1E-4B04B13E6F44}" type="pres">
      <dgm:prSet presAssocID="{9D8CA122-D094-4D52-97CF-E6278FA48A6F}" presName="parentText" presStyleLbl="node1" presStyleIdx="1" presStyleCnt="3" custScaleX="127945">
        <dgm:presLayoutVars>
          <dgm:chMax val="0"/>
          <dgm:bulletEnabled val="1"/>
        </dgm:presLayoutVars>
      </dgm:prSet>
      <dgm:spPr/>
    </dgm:pt>
    <dgm:pt modelId="{E12D754F-E961-4D1C-A39B-E8B539FCE50E}" type="pres">
      <dgm:prSet presAssocID="{9D8CA122-D094-4D52-97CF-E6278FA48A6F}" presName="negativeSpace" presStyleCnt="0"/>
      <dgm:spPr/>
    </dgm:pt>
    <dgm:pt modelId="{B8A8B412-1364-4DC9-873A-AA46E3B2DB1E}" type="pres">
      <dgm:prSet presAssocID="{9D8CA122-D094-4D52-97CF-E6278FA48A6F}" presName="childText" presStyleLbl="conFgAcc1" presStyleIdx="1" presStyleCnt="3">
        <dgm:presLayoutVars>
          <dgm:bulletEnabled val="1"/>
        </dgm:presLayoutVars>
      </dgm:prSet>
      <dgm:spPr/>
    </dgm:pt>
    <dgm:pt modelId="{8CEF47DF-A704-4522-A592-F4967429C1C4}" type="pres">
      <dgm:prSet presAssocID="{E13723FF-3422-4BD6-B85A-34AEBADF47AE}" presName="spaceBetweenRectangles" presStyleCnt="0"/>
      <dgm:spPr/>
    </dgm:pt>
    <dgm:pt modelId="{E257AC6A-3161-4BFC-ADC9-465D7B440DC3}" type="pres">
      <dgm:prSet presAssocID="{A1C27F80-8118-42A8-99C5-B27D9959870F}" presName="parentLin" presStyleCnt="0"/>
      <dgm:spPr/>
    </dgm:pt>
    <dgm:pt modelId="{6809CAB7-E16B-423A-9E36-6ED0B343E03F}" type="pres">
      <dgm:prSet presAssocID="{A1C27F80-8118-42A8-99C5-B27D9959870F}" presName="parentLeftMargin" presStyleLbl="node1" presStyleIdx="1" presStyleCnt="3"/>
      <dgm:spPr/>
    </dgm:pt>
    <dgm:pt modelId="{ED69DCB6-4427-404A-BF0A-0040E361D88B}" type="pres">
      <dgm:prSet presAssocID="{A1C27F80-8118-42A8-99C5-B27D9959870F}" presName="parentText" presStyleLbl="node1" presStyleIdx="2" presStyleCnt="3" custScaleX="129153">
        <dgm:presLayoutVars>
          <dgm:chMax val="0"/>
          <dgm:bulletEnabled val="1"/>
        </dgm:presLayoutVars>
      </dgm:prSet>
      <dgm:spPr/>
    </dgm:pt>
    <dgm:pt modelId="{ED2C6EE9-2541-4FB4-B96F-179483325E08}" type="pres">
      <dgm:prSet presAssocID="{A1C27F80-8118-42A8-99C5-B27D9959870F}" presName="negativeSpace" presStyleCnt="0"/>
      <dgm:spPr/>
    </dgm:pt>
    <dgm:pt modelId="{792D7928-E8B4-4A16-8677-92264CEB1B77}" type="pres">
      <dgm:prSet presAssocID="{A1C27F80-8118-42A8-99C5-B27D9959870F}" presName="childText" presStyleLbl="conFgAcc1" presStyleIdx="2" presStyleCnt="3">
        <dgm:presLayoutVars>
          <dgm:bulletEnabled val="1"/>
        </dgm:presLayoutVars>
      </dgm:prSet>
      <dgm:spPr/>
    </dgm:pt>
  </dgm:ptLst>
  <dgm:cxnLst>
    <dgm:cxn modelId="{E326F065-2C02-4EB8-B8BC-B180EE10483F}" srcId="{408B4E0D-B5E2-4C61-A23F-D9E09E071D18}" destId="{B2CBF5AB-B76E-4AD2-9164-81A1BBCD8610}" srcOrd="0" destOrd="0" parTransId="{A9A94B84-5FBE-4E3A-8D1A-46A16EFCEC75}" sibTransId="{A06C163C-087C-478E-BAD6-B9ACA4DDEEBA}"/>
    <dgm:cxn modelId="{DA36A27E-FC36-46DA-8617-E82064F093CE}" type="presOf" srcId="{408B4E0D-B5E2-4C61-A23F-D9E09E071D18}" destId="{77F8871A-A693-4F34-9FC7-BADDCDF18E5E}" srcOrd="0" destOrd="0" presId="urn:microsoft.com/office/officeart/2005/8/layout/list1"/>
    <dgm:cxn modelId="{D60D7A88-D07F-4D73-B132-051B3F8C67C1}" type="presOf" srcId="{B2CBF5AB-B76E-4AD2-9164-81A1BBCD8610}" destId="{1800BFC4-69DA-42AF-B88A-6639A7D1F155}" srcOrd="1" destOrd="0" presId="urn:microsoft.com/office/officeart/2005/8/layout/list1"/>
    <dgm:cxn modelId="{5F1E37A5-D0AD-4E3E-BB9D-738216527720}" type="presOf" srcId="{A1C27F80-8118-42A8-99C5-B27D9959870F}" destId="{ED69DCB6-4427-404A-BF0A-0040E361D88B}" srcOrd="1" destOrd="0" presId="urn:microsoft.com/office/officeart/2005/8/layout/list1"/>
    <dgm:cxn modelId="{1AF582A8-F94C-4246-B2F1-C6EF68CFB224}" type="presOf" srcId="{A1C27F80-8118-42A8-99C5-B27D9959870F}" destId="{6809CAB7-E16B-423A-9E36-6ED0B343E03F}" srcOrd="0" destOrd="0" presId="urn:microsoft.com/office/officeart/2005/8/layout/list1"/>
    <dgm:cxn modelId="{9A734FAC-E19A-49F5-845A-64E471862924}" type="presOf" srcId="{9D8CA122-D094-4D52-97CF-E6278FA48A6F}" destId="{4DC5C2DB-E6B7-4AB2-9FB7-F10F7A6AE7C2}" srcOrd="0" destOrd="0" presId="urn:microsoft.com/office/officeart/2005/8/layout/list1"/>
    <dgm:cxn modelId="{CB9977BC-C919-46C3-BCC1-37A8459A959A}" type="presOf" srcId="{B2CBF5AB-B76E-4AD2-9164-81A1BBCD8610}" destId="{B0D829C9-5DFF-473F-A9D1-63DD857F615D}" srcOrd="0" destOrd="0" presId="urn:microsoft.com/office/officeart/2005/8/layout/list1"/>
    <dgm:cxn modelId="{585AB4D9-8C25-4A54-B1C6-554183092E2B}" type="presOf" srcId="{9D8CA122-D094-4D52-97CF-E6278FA48A6F}" destId="{01DF9A7D-8CC0-43CA-BD1E-4B04B13E6F44}" srcOrd="1" destOrd="0" presId="urn:microsoft.com/office/officeart/2005/8/layout/list1"/>
    <dgm:cxn modelId="{5C8BC7DF-1060-46BF-9C21-D946389588AA}" srcId="{408B4E0D-B5E2-4C61-A23F-D9E09E071D18}" destId="{9D8CA122-D094-4D52-97CF-E6278FA48A6F}" srcOrd="1" destOrd="0" parTransId="{B37C7D4F-B2B4-483E-AF53-B9DCE34E5752}" sibTransId="{E13723FF-3422-4BD6-B85A-34AEBADF47AE}"/>
    <dgm:cxn modelId="{A3E856E9-3A15-4085-AB0A-F64FF408A8DB}" srcId="{408B4E0D-B5E2-4C61-A23F-D9E09E071D18}" destId="{A1C27F80-8118-42A8-99C5-B27D9959870F}" srcOrd="2" destOrd="0" parTransId="{F1B8F652-574E-43E3-A852-F4A0B42D7A96}" sibTransId="{CC2CF258-7632-4F2A-975F-12BB1DB92C7B}"/>
    <dgm:cxn modelId="{7FCB43F3-A269-405C-9D36-79B617EA38FD}" type="presParOf" srcId="{77F8871A-A693-4F34-9FC7-BADDCDF18E5E}" destId="{5CD79032-C7C4-4667-B9C9-07AD1A4FE78B}" srcOrd="0" destOrd="0" presId="urn:microsoft.com/office/officeart/2005/8/layout/list1"/>
    <dgm:cxn modelId="{69A2EBB0-D4BE-4578-861D-ED117DF4FDA6}" type="presParOf" srcId="{5CD79032-C7C4-4667-B9C9-07AD1A4FE78B}" destId="{B0D829C9-5DFF-473F-A9D1-63DD857F615D}" srcOrd="0" destOrd="0" presId="urn:microsoft.com/office/officeart/2005/8/layout/list1"/>
    <dgm:cxn modelId="{A9702484-6ACB-464A-B3D8-5420838B46E3}" type="presParOf" srcId="{5CD79032-C7C4-4667-B9C9-07AD1A4FE78B}" destId="{1800BFC4-69DA-42AF-B88A-6639A7D1F155}" srcOrd="1" destOrd="0" presId="urn:microsoft.com/office/officeart/2005/8/layout/list1"/>
    <dgm:cxn modelId="{0660EA02-3CBE-43A8-A0EF-84246BB3E710}" type="presParOf" srcId="{77F8871A-A693-4F34-9FC7-BADDCDF18E5E}" destId="{9DC9A51A-BC00-4E9D-93C5-52625B0DFB50}" srcOrd="1" destOrd="0" presId="urn:microsoft.com/office/officeart/2005/8/layout/list1"/>
    <dgm:cxn modelId="{33563196-D0CD-4C09-A488-989EFE9DD0DC}" type="presParOf" srcId="{77F8871A-A693-4F34-9FC7-BADDCDF18E5E}" destId="{379A8D57-B698-4B6A-B04E-11816CB22541}" srcOrd="2" destOrd="0" presId="urn:microsoft.com/office/officeart/2005/8/layout/list1"/>
    <dgm:cxn modelId="{BDAD61FD-C59C-4C29-9C8D-F70F778263E6}" type="presParOf" srcId="{77F8871A-A693-4F34-9FC7-BADDCDF18E5E}" destId="{648A1184-8EB7-41F2-8512-872D3E8070A7}" srcOrd="3" destOrd="0" presId="urn:microsoft.com/office/officeart/2005/8/layout/list1"/>
    <dgm:cxn modelId="{B29F3878-07E4-4878-8559-0BBA05663981}" type="presParOf" srcId="{77F8871A-A693-4F34-9FC7-BADDCDF18E5E}" destId="{69EAB802-8C16-4323-9F56-5DE08C7DF5A1}" srcOrd="4" destOrd="0" presId="urn:microsoft.com/office/officeart/2005/8/layout/list1"/>
    <dgm:cxn modelId="{0FCF735A-55A7-42B3-B37D-B8570E49FE83}" type="presParOf" srcId="{69EAB802-8C16-4323-9F56-5DE08C7DF5A1}" destId="{4DC5C2DB-E6B7-4AB2-9FB7-F10F7A6AE7C2}" srcOrd="0" destOrd="0" presId="urn:microsoft.com/office/officeart/2005/8/layout/list1"/>
    <dgm:cxn modelId="{1A7849A9-2D59-49C0-B817-8437B267E9C3}" type="presParOf" srcId="{69EAB802-8C16-4323-9F56-5DE08C7DF5A1}" destId="{01DF9A7D-8CC0-43CA-BD1E-4B04B13E6F44}" srcOrd="1" destOrd="0" presId="urn:microsoft.com/office/officeart/2005/8/layout/list1"/>
    <dgm:cxn modelId="{2BA2A5D9-6A63-4068-9E7E-8908FAAB9C81}" type="presParOf" srcId="{77F8871A-A693-4F34-9FC7-BADDCDF18E5E}" destId="{E12D754F-E961-4D1C-A39B-E8B539FCE50E}" srcOrd="5" destOrd="0" presId="urn:microsoft.com/office/officeart/2005/8/layout/list1"/>
    <dgm:cxn modelId="{A1542C3A-5AA3-471A-970A-130A55F8D338}" type="presParOf" srcId="{77F8871A-A693-4F34-9FC7-BADDCDF18E5E}" destId="{B8A8B412-1364-4DC9-873A-AA46E3B2DB1E}" srcOrd="6" destOrd="0" presId="urn:microsoft.com/office/officeart/2005/8/layout/list1"/>
    <dgm:cxn modelId="{3A3EFB9B-B6A8-42DF-9721-0ACDC2425C8F}" type="presParOf" srcId="{77F8871A-A693-4F34-9FC7-BADDCDF18E5E}" destId="{8CEF47DF-A704-4522-A592-F4967429C1C4}" srcOrd="7" destOrd="0" presId="urn:microsoft.com/office/officeart/2005/8/layout/list1"/>
    <dgm:cxn modelId="{63B55714-6B1F-462B-9A3A-0D3197BD55E0}" type="presParOf" srcId="{77F8871A-A693-4F34-9FC7-BADDCDF18E5E}" destId="{E257AC6A-3161-4BFC-ADC9-465D7B440DC3}" srcOrd="8" destOrd="0" presId="urn:microsoft.com/office/officeart/2005/8/layout/list1"/>
    <dgm:cxn modelId="{7A740868-6038-456D-8F6D-9E21B29A11FF}" type="presParOf" srcId="{E257AC6A-3161-4BFC-ADC9-465D7B440DC3}" destId="{6809CAB7-E16B-423A-9E36-6ED0B343E03F}" srcOrd="0" destOrd="0" presId="urn:microsoft.com/office/officeart/2005/8/layout/list1"/>
    <dgm:cxn modelId="{18A2ADB5-FD41-4014-9917-37093ECC5ABC}" type="presParOf" srcId="{E257AC6A-3161-4BFC-ADC9-465D7B440DC3}" destId="{ED69DCB6-4427-404A-BF0A-0040E361D88B}" srcOrd="1" destOrd="0" presId="urn:microsoft.com/office/officeart/2005/8/layout/list1"/>
    <dgm:cxn modelId="{196B72AF-8E13-4A0D-A076-D83A7CA19817}" type="presParOf" srcId="{77F8871A-A693-4F34-9FC7-BADDCDF18E5E}" destId="{ED2C6EE9-2541-4FB4-B96F-179483325E08}" srcOrd="9" destOrd="0" presId="urn:microsoft.com/office/officeart/2005/8/layout/list1"/>
    <dgm:cxn modelId="{0AA9CBBF-DB09-4A48-8A49-002495CA013F}" type="presParOf" srcId="{77F8871A-A693-4F34-9FC7-BADDCDF18E5E}" destId="{792D7928-E8B4-4A16-8677-92264CEB1B77}"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99B29541-3A2C-43FC-923E-17E364144E7F}"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7C46E5DA-AC7C-4F08-8DF7-9D57AE8D22A7}">
      <dgm:prSet/>
      <dgm:spPr/>
      <dgm:t>
        <a:bodyPr/>
        <a:lstStyle/>
        <a:p>
          <a:pPr>
            <a:lnSpc>
              <a:spcPct val="100000"/>
            </a:lnSpc>
            <a:defRPr cap="all"/>
          </a:pPr>
          <a:r>
            <a:rPr lang="en-US" b="0" err="1"/>
            <a:t>Tolérance</a:t>
          </a:r>
          <a:r>
            <a:rPr lang="en-US" b="0"/>
            <a:t> </a:t>
          </a:r>
          <a:r>
            <a:rPr lang="en-US" b="0" err="1"/>
            <a:t>zéro</a:t>
          </a:r>
          <a:endParaRPr lang="en-US" b="0"/>
        </a:p>
      </dgm:t>
    </dgm:pt>
    <dgm:pt modelId="{9C567E36-B200-43AC-9AC3-80E4CB9720E9}" type="parTrans" cxnId="{6A3C2656-C4BC-44D3-B990-3DC13ABE4A95}">
      <dgm:prSet/>
      <dgm:spPr/>
      <dgm:t>
        <a:bodyPr/>
        <a:lstStyle/>
        <a:p>
          <a:endParaRPr lang="en-US"/>
        </a:p>
      </dgm:t>
    </dgm:pt>
    <dgm:pt modelId="{315A3C54-F1B1-4D37-878D-EC118AAFB0D0}" type="sibTrans" cxnId="{6A3C2656-C4BC-44D3-B990-3DC13ABE4A95}">
      <dgm:prSet/>
      <dgm:spPr/>
      <dgm:t>
        <a:bodyPr/>
        <a:lstStyle/>
        <a:p>
          <a:endParaRPr lang="en-US"/>
        </a:p>
      </dgm:t>
    </dgm:pt>
    <dgm:pt modelId="{2F8AB96C-D693-4694-BF05-025DA1B4C358}">
      <dgm:prSet/>
      <dgm:spPr/>
      <dgm:t>
        <a:bodyPr/>
        <a:lstStyle/>
        <a:p>
          <a:pPr>
            <a:lnSpc>
              <a:spcPct val="100000"/>
            </a:lnSpc>
            <a:defRPr cap="all"/>
          </a:pPr>
          <a:r>
            <a:rPr lang="fr-FR"/>
            <a:t>définitions</a:t>
          </a:r>
        </a:p>
      </dgm:t>
    </dgm:pt>
    <dgm:pt modelId="{9920B6E6-AF91-4FD4-AC54-11F09300D0A4}" type="parTrans" cxnId="{585E2465-086E-4B52-BE20-F16D5E67CB0A}">
      <dgm:prSet/>
      <dgm:spPr/>
      <dgm:t>
        <a:bodyPr/>
        <a:lstStyle/>
        <a:p>
          <a:endParaRPr lang="en-US"/>
        </a:p>
      </dgm:t>
    </dgm:pt>
    <dgm:pt modelId="{87174D7E-C3D5-494F-81D6-403638D0B7A8}" type="sibTrans" cxnId="{585E2465-086E-4B52-BE20-F16D5E67CB0A}">
      <dgm:prSet/>
      <dgm:spPr/>
      <dgm:t>
        <a:bodyPr/>
        <a:lstStyle/>
        <a:p>
          <a:endParaRPr lang="en-US"/>
        </a:p>
      </dgm:t>
    </dgm:pt>
    <dgm:pt modelId="{456BE878-038B-4369-A945-6E00C54325D2}">
      <dgm:prSet/>
      <dgm:spPr/>
      <dgm:t>
        <a:bodyPr/>
        <a:lstStyle/>
        <a:p>
          <a:pPr>
            <a:lnSpc>
              <a:spcPct val="100000"/>
            </a:lnSpc>
            <a:defRPr cap="all"/>
          </a:pPr>
          <a:r>
            <a:rPr lang="fr-FR"/>
            <a:t>Mécanismes de signalement des violations</a:t>
          </a:r>
        </a:p>
      </dgm:t>
    </dgm:pt>
    <dgm:pt modelId="{69AD8BCE-36EE-48D9-BC64-B43A6C1BC21F}" type="parTrans" cxnId="{99118889-E805-4D79-A8D5-C99378A69E76}">
      <dgm:prSet/>
      <dgm:spPr/>
      <dgm:t>
        <a:bodyPr/>
        <a:lstStyle/>
        <a:p>
          <a:endParaRPr lang="en-US"/>
        </a:p>
      </dgm:t>
    </dgm:pt>
    <dgm:pt modelId="{BC9E1C85-F752-4060-B406-1E3C62C64D51}" type="sibTrans" cxnId="{99118889-E805-4D79-A8D5-C99378A69E76}">
      <dgm:prSet/>
      <dgm:spPr/>
      <dgm:t>
        <a:bodyPr/>
        <a:lstStyle/>
        <a:p>
          <a:endParaRPr lang="en-US"/>
        </a:p>
      </dgm:t>
    </dgm:pt>
    <dgm:pt modelId="{DF4C418B-E83B-4390-8BBE-722CD17BE534}">
      <dgm:prSet/>
      <dgm:spPr/>
      <dgm:t>
        <a:bodyPr/>
        <a:lstStyle/>
        <a:p>
          <a:pPr>
            <a:lnSpc>
              <a:spcPct val="100000"/>
            </a:lnSpc>
            <a:defRPr cap="all"/>
          </a:pPr>
          <a:r>
            <a:rPr lang="fr-FR"/>
            <a:t>Procédures disciplinaires</a:t>
          </a:r>
        </a:p>
      </dgm:t>
    </dgm:pt>
    <dgm:pt modelId="{9B31D862-09EA-4A8C-AB06-7E696BB14421}" type="parTrans" cxnId="{4CA75228-44D7-417C-990A-DA88B0085789}">
      <dgm:prSet/>
      <dgm:spPr/>
      <dgm:t>
        <a:bodyPr/>
        <a:lstStyle/>
        <a:p>
          <a:endParaRPr lang="en-US"/>
        </a:p>
      </dgm:t>
    </dgm:pt>
    <dgm:pt modelId="{C9D9DE83-D9DF-4D18-98CB-3B81F68A0BE3}" type="sibTrans" cxnId="{4CA75228-44D7-417C-990A-DA88B0085789}">
      <dgm:prSet/>
      <dgm:spPr/>
      <dgm:t>
        <a:bodyPr/>
        <a:lstStyle/>
        <a:p>
          <a:endParaRPr lang="en-US"/>
        </a:p>
      </dgm:t>
    </dgm:pt>
    <dgm:pt modelId="{7F6A36B2-7535-478D-BDA7-981079CAE45A}">
      <dgm:prSet/>
      <dgm:spPr/>
      <dgm:t>
        <a:bodyPr/>
        <a:lstStyle/>
        <a:p>
          <a:pPr>
            <a:lnSpc>
              <a:spcPct val="100000"/>
            </a:lnSpc>
            <a:defRPr cap="all"/>
          </a:pPr>
          <a:r>
            <a:rPr lang="fr-FR"/>
            <a:t>Langage positif qui ne blâme pas la victime</a:t>
          </a:r>
        </a:p>
      </dgm:t>
    </dgm:pt>
    <dgm:pt modelId="{A96D3701-BD8A-4ADB-8614-05568E0DCC5D}" type="sibTrans" cxnId="{1B342E6E-D9BF-4055-B9D6-7C22CDAE52E0}">
      <dgm:prSet/>
      <dgm:spPr/>
      <dgm:t>
        <a:bodyPr/>
        <a:lstStyle/>
        <a:p>
          <a:endParaRPr lang="en-US"/>
        </a:p>
      </dgm:t>
    </dgm:pt>
    <dgm:pt modelId="{132ED08A-6251-48E3-9C4C-E6DBFD27C621}" type="parTrans" cxnId="{1B342E6E-D9BF-4055-B9D6-7C22CDAE52E0}">
      <dgm:prSet/>
      <dgm:spPr/>
      <dgm:t>
        <a:bodyPr/>
        <a:lstStyle/>
        <a:p>
          <a:endParaRPr lang="en-US"/>
        </a:p>
      </dgm:t>
    </dgm:pt>
    <dgm:pt modelId="{9ED1B5A9-AEDD-4E4E-A022-0CB47244FC62}">
      <dgm:prSet/>
      <dgm:spPr/>
      <dgm:t>
        <a:bodyPr/>
        <a:lstStyle/>
        <a:p>
          <a:pPr>
            <a:lnSpc>
              <a:spcPct val="100000"/>
            </a:lnSpc>
            <a:defRPr cap="all"/>
          </a:pPr>
          <a:r>
            <a:rPr lang="fr-FR"/>
            <a:t>Réponses pour aides les victimes/témoins</a:t>
          </a:r>
        </a:p>
      </dgm:t>
    </dgm:pt>
    <dgm:pt modelId="{EF2EEA70-34CA-4DBB-86E7-B1CE4A131524}" type="parTrans" cxnId="{3A3DBC2E-DC2A-4655-8A97-85D2E2026BC1}">
      <dgm:prSet/>
      <dgm:spPr/>
      <dgm:t>
        <a:bodyPr/>
        <a:lstStyle/>
        <a:p>
          <a:endParaRPr lang="en-US"/>
        </a:p>
      </dgm:t>
    </dgm:pt>
    <dgm:pt modelId="{59AD351F-E22C-4E69-BE56-BB49BF7B30CB}" type="sibTrans" cxnId="{3A3DBC2E-DC2A-4655-8A97-85D2E2026BC1}">
      <dgm:prSet/>
      <dgm:spPr/>
      <dgm:t>
        <a:bodyPr/>
        <a:lstStyle/>
        <a:p>
          <a:endParaRPr lang="en-US"/>
        </a:p>
      </dgm:t>
    </dgm:pt>
    <dgm:pt modelId="{58FA861A-CC40-4283-82C4-39504C695666}">
      <dgm:prSet/>
      <dgm:spPr/>
      <dgm:t>
        <a:bodyPr/>
        <a:lstStyle/>
        <a:p>
          <a:pPr>
            <a:lnSpc>
              <a:spcPct val="100000"/>
            </a:lnSpc>
            <a:defRPr cap="all"/>
          </a:pPr>
          <a:r>
            <a:rPr lang="en-US" b="0" err="1"/>
            <a:t>Comportements</a:t>
          </a:r>
          <a:r>
            <a:rPr lang="en-US" b="0"/>
            <a:t> </a:t>
          </a:r>
          <a:r>
            <a:rPr lang="en-US" b="0" err="1"/>
            <a:t>acceptables</a:t>
          </a:r>
          <a:r>
            <a:rPr lang="en-US" b="0"/>
            <a:t> et </a:t>
          </a:r>
          <a:r>
            <a:rPr lang="en-US" b="0" err="1"/>
            <a:t>inacceptables</a:t>
          </a:r>
          <a:endParaRPr lang="en-US" b="0"/>
        </a:p>
      </dgm:t>
    </dgm:pt>
    <dgm:pt modelId="{8D6CF3D4-5931-465B-8B6E-E6853E8A933F}" type="parTrans" cxnId="{E478B724-8215-4755-8C8E-67F82E6EF03B}">
      <dgm:prSet/>
      <dgm:spPr/>
      <dgm:t>
        <a:bodyPr/>
        <a:lstStyle/>
        <a:p>
          <a:endParaRPr lang="en-US"/>
        </a:p>
      </dgm:t>
    </dgm:pt>
    <dgm:pt modelId="{EAC64A79-8C3A-4BEF-9DC8-00E9734EA1D5}" type="sibTrans" cxnId="{E478B724-8215-4755-8C8E-67F82E6EF03B}">
      <dgm:prSet/>
      <dgm:spPr/>
      <dgm:t>
        <a:bodyPr/>
        <a:lstStyle/>
        <a:p>
          <a:endParaRPr lang="en-US"/>
        </a:p>
      </dgm:t>
    </dgm:pt>
    <dgm:pt modelId="{2643F5E3-0FA3-4030-A4D9-5FA21D70F1FA}" type="pres">
      <dgm:prSet presAssocID="{99B29541-3A2C-43FC-923E-17E364144E7F}" presName="root" presStyleCnt="0">
        <dgm:presLayoutVars>
          <dgm:dir/>
          <dgm:resizeHandles val="exact"/>
        </dgm:presLayoutVars>
      </dgm:prSet>
      <dgm:spPr/>
    </dgm:pt>
    <dgm:pt modelId="{DCCDE765-B29D-4567-A380-EAD66C84D422}" type="pres">
      <dgm:prSet presAssocID="{58FA861A-CC40-4283-82C4-39504C695666}" presName="compNode" presStyleCnt="0"/>
      <dgm:spPr/>
    </dgm:pt>
    <dgm:pt modelId="{AD3A97CE-D2E4-4E3E-BBB6-C1512F4A9194}" type="pres">
      <dgm:prSet presAssocID="{58FA861A-CC40-4283-82C4-39504C695666}" presName="iconBgRect" presStyleLbl="bgShp" presStyleIdx="0" presStyleCnt="7"/>
      <dgm:spPr>
        <a:prstGeom prst="round2DiagRect">
          <a:avLst>
            <a:gd name="adj1" fmla="val 29727"/>
            <a:gd name="adj2" fmla="val 0"/>
          </a:avLst>
        </a:prstGeom>
      </dgm:spPr>
    </dgm:pt>
    <dgm:pt modelId="{57086F73-6ED0-4A6D-9F60-4AE94D75713E}" type="pres">
      <dgm:prSet presAssocID="{58FA861A-CC40-4283-82C4-39504C695666}" presName="iconRect" presStyleLbl="node1" presStyleIdx="0" presStyleCnt="7"/>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List"/>
        </a:ext>
      </dgm:extLst>
    </dgm:pt>
    <dgm:pt modelId="{06F2C83A-D846-4B93-9FFD-AC2EC1ECE9E1}" type="pres">
      <dgm:prSet presAssocID="{58FA861A-CC40-4283-82C4-39504C695666}" presName="spaceRect" presStyleCnt="0"/>
      <dgm:spPr/>
    </dgm:pt>
    <dgm:pt modelId="{D71B8BE7-EADF-45BA-9211-8AD9BE2EE26D}" type="pres">
      <dgm:prSet presAssocID="{58FA861A-CC40-4283-82C4-39504C695666}" presName="textRect" presStyleLbl="revTx" presStyleIdx="0" presStyleCnt="7">
        <dgm:presLayoutVars>
          <dgm:chMax val="1"/>
          <dgm:chPref val="1"/>
        </dgm:presLayoutVars>
      </dgm:prSet>
      <dgm:spPr/>
    </dgm:pt>
    <dgm:pt modelId="{6252A480-8A83-4AB9-B5A0-433D953B20C5}" type="pres">
      <dgm:prSet presAssocID="{EAC64A79-8C3A-4BEF-9DC8-00E9734EA1D5}" presName="sibTrans" presStyleCnt="0"/>
      <dgm:spPr/>
    </dgm:pt>
    <dgm:pt modelId="{87D4E767-114A-4D66-8B78-F8CFDC0E7AA0}" type="pres">
      <dgm:prSet presAssocID="{7C46E5DA-AC7C-4F08-8DF7-9D57AE8D22A7}" presName="compNode" presStyleCnt="0"/>
      <dgm:spPr/>
    </dgm:pt>
    <dgm:pt modelId="{2B7D2591-C628-4C9B-AE94-B38CDAF6911B}" type="pres">
      <dgm:prSet presAssocID="{7C46E5DA-AC7C-4F08-8DF7-9D57AE8D22A7}" presName="iconBgRect" presStyleLbl="bgShp" presStyleIdx="1" presStyleCnt="7"/>
      <dgm:spPr>
        <a:prstGeom prst="round2DiagRect">
          <a:avLst>
            <a:gd name="adj1" fmla="val 29727"/>
            <a:gd name="adj2" fmla="val 0"/>
          </a:avLst>
        </a:prstGeom>
        <a:solidFill>
          <a:schemeClr val="accent4"/>
        </a:solidFill>
        <a:ln>
          <a:solidFill>
            <a:schemeClr val="accent4"/>
          </a:solidFill>
        </a:ln>
      </dgm:spPr>
    </dgm:pt>
    <dgm:pt modelId="{05A40B96-B3FE-458D-B7EB-213D144C000F}" type="pres">
      <dgm:prSet presAssocID="{7C46E5DA-AC7C-4F08-8DF7-9D57AE8D22A7}" presName="iconRect" presStyleLbl="node1" presStyleIdx="1" presStyleCnt="7"/>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No sign"/>
        </a:ext>
      </dgm:extLst>
    </dgm:pt>
    <dgm:pt modelId="{0ECE6CA2-18D1-4C6F-B79F-BCAC868A4F07}" type="pres">
      <dgm:prSet presAssocID="{7C46E5DA-AC7C-4F08-8DF7-9D57AE8D22A7}" presName="spaceRect" presStyleCnt="0"/>
      <dgm:spPr/>
    </dgm:pt>
    <dgm:pt modelId="{41693FF6-2BB8-421B-8635-C3E38F2DBD35}" type="pres">
      <dgm:prSet presAssocID="{7C46E5DA-AC7C-4F08-8DF7-9D57AE8D22A7}" presName="textRect" presStyleLbl="revTx" presStyleIdx="1" presStyleCnt="7">
        <dgm:presLayoutVars>
          <dgm:chMax val="1"/>
          <dgm:chPref val="1"/>
        </dgm:presLayoutVars>
      </dgm:prSet>
      <dgm:spPr/>
    </dgm:pt>
    <dgm:pt modelId="{122FC95B-279D-4495-8C06-89F658970819}" type="pres">
      <dgm:prSet presAssocID="{315A3C54-F1B1-4D37-878D-EC118AAFB0D0}" presName="sibTrans" presStyleCnt="0"/>
      <dgm:spPr/>
    </dgm:pt>
    <dgm:pt modelId="{06CF59A1-768C-459E-9FB8-806ED0F1BFD3}" type="pres">
      <dgm:prSet presAssocID="{2F8AB96C-D693-4694-BF05-025DA1B4C358}" presName="compNode" presStyleCnt="0"/>
      <dgm:spPr/>
    </dgm:pt>
    <dgm:pt modelId="{B23BBAD7-CFEF-4DA6-9F45-C4B3B9E19881}" type="pres">
      <dgm:prSet presAssocID="{2F8AB96C-D693-4694-BF05-025DA1B4C358}" presName="iconBgRect" presStyleLbl="bgShp" presStyleIdx="2" presStyleCnt="7"/>
      <dgm:spPr>
        <a:prstGeom prst="round2DiagRect">
          <a:avLst>
            <a:gd name="adj1" fmla="val 29727"/>
            <a:gd name="adj2" fmla="val 0"/>
          </a:avLst>
        </a:prstGeom>
      </dgm:spPr>
    </dgm:pt>
    <dgm:pt modelId="{099B08BF-F36F-4981-BC4F-4501155F792E}" type="pres">
      <dgm:prSet presAssocID="{2F8AB96C-D693-4694-BF05-025DA1B4C358}" presName="iconRect" presStyleLbl="node1" presStyleIdx="2" presStyleCnt="7"/>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Books"/>
        </a:ext>
      </dgm:extLst>
    </dgm:pt>
    <dgm:pt modelId="{472DA8F9-FD17-41CC-B12D-EB31E5A7E11D}" type="pres">
      <dgm:prSet presAssocID="{2F8AB96C-D693-4694-BF05-025DA1B4C358}" presName="spaceRect" presStyleCnt="0"/>
      <dgm:spPr/>
    </dgm:pt>
    <dgm:pt modelId="{C837D121-3D02-46CC-BC41-AB112C8224B5}" type="pres">
      <dgm:prSet presAssocID="{2F8AB96C-D693-4694-BF05-025DA1B4C358}" presName="textRect" presStyleLbl="revTx" presStyleIdx="2" presStyleCnt="7">
        <dgm:presLayoutVars>
          <dgm:chMax val="1"/>
          <dgm:chPref val="1"/>
        </dgm:presLayoutVars>
      </dgm:prSet>
      <dgm:spPr/>
    </dgm:pt>
    <dgm:pt modelId="{356FC06D-AD85-4A2E-BA04-1BADF55D0921}" type="pres">
      <dgm:prSet presAssocID="{87174D7E-C3D5-494F-81D6-403638D0B7A8}" presName="sibTrans" presStyleCnt="0"/>
      <dgm:spPr/>
    </dgm:pt>
    <dgm:pt modelId="{E306DC4C-468C-420D-9F4A-0C67EA6E701A}" type="pres">
      <dgm:prSet presAssocID="{456BE878-038B-4369-A945-6E00C54325D2}" presName="compNode" presStyleCnt="0"/>
      <dgm:spPr/>
    </dgm:pt>
    <dgm:pt modelId="{A1247CFE-5719-48A5-8E4B-98162D68C3C6}" type="pres">
      <dgm:prSet presAssocID="{456BE878-038B-4369-A945-6E00C54325D2}" presName="iconBgRect" presStyleLbl="bgShp" presStyleIdx="3" presStyleCnt="7"/>
      <dgm:spPr>
        <a:prstGeom prst="round2DiagRect">
          <a:avLst>
            <a:gd name="adj1" fmla="val 29727"/>
            <a:gd name="adj2" fmla="val 0"/>
          </a:avLst>
        </a:prstGeom>
      </dgm:spPr>
    </dgm:pt>
    <dgm:pt modelId="{D2061281-7A87-4F3D-9A04-C17F254FC7D5}" type="pres">
      <dgm:prSet presAssocID="{456BE878-038B-4369-A945-6E00C54325D2}" presName="iconRect" presStyleLbl="node1" presStyleIdx="3" presStyleCnt="7"/>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Megaphone"/>
        </a:ext>
      </dgm:extLst>
    </dgm:pt>
    <dgm:pt modelId="{0C2BFA1B-6C17-49BA-80F7-417FBD9EC96A}" type="pres">
      <dgm:prSet presAssocID="{456BE878-038B-4369-A945-6E00C54325D2}" presName="spaceRect" presStyleCnt="0"/>
      <dgm:spPr/>
    </dgm:pt>
    <dgm:pt modelId="{5EBA71B1-DF08-4700-A06C-C1B6DBE89532}" type="pres">
      <dgm:prSet presAssocID="{456BE878-038B-4369-A945-6E00C54325D2}" presName="textRect" presStyleLbl="revTx" presStyleIdx="3" presStyleCnt="7">
        <dgm:presLayoutVars>
          <dgm:chMax val="1"/>
          <dgm:chPref val="1"/>
        </dgm:presLayoutVars>
      </dgm:prSet>
      <dgm:spPr/>
    </dgm:pt>
    <dgm:pt modelId="{46B06D21-350D-4D3F-9240-05B91DA2605D}" type="pres">
      <dgm:prSet presAssocID="{BC9E1C85-F752-4060-B406-1E3C62C64D51}" presName="sibTrans" presStyleCnt="0"/>
      <dgm:spPr/>
    </dgm:pt>
    <dgm:pt modelId="{E7023E2D-24D6-4726-AE0C-C19671ACD128}" type="pres">
      <dgm:prSet presAssocID="{DF4C418B-E83B-4390-8BBE-722CD17BE534}" presName="compNode" presStyleCnt="0"/>
      <dgm:spPr/>
    </dgm:pt>
    <dgm:pt modelId="{BBD480D9-5D54-4A6C-9A75-3D0319C752B1}" type="pres">
      <dgm:prSet presAssocID="{DF4C418B-E83B-4390-8BBE-722CD17BE534}" presName="iconBgRect" presStyleLbl="bgShp" presStyleIdx="4" presStyleCnt="7"/>
      <dgm:spPr>
        <a:prstGeom prst="round2DiagRect">
          <a:avLst>
            <a:gd name="adj1" fmla="val 29727"/>
            <a:gd name="adj2" fmla="val 0"/>
          </a:avLst>
        </a:prstGeom>
      </dgm:spPr>
    </dgm:pt>
    <dgm:pt modelId="{7BCEF61A-F3D0-4EF3-99D8-3C354812B0F0}" type="pres">
      <dgm:prSet presAssocID="{DF4C418B-E83B-4390-8BBE-722CD17BE534}" presName="iconRect" presStyleLbl="node1" presStyleIdx="4" presStyleCnt="7"/>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Gavel"/>
        </a:ext>
      </dgm:extLst>
    </dgm:pt>
    <dgm:pt modelId="{94E55F32-D3A6-4F7C-A96F-B57690A5F19A}" type="pres">
      <dgm:prSet presAssocID="{DF4C418B-E83B-4390-8BBE-722CD17BE534}" presName="spaceRect" presStyleCnt="0"/>
      <dgm:spPr/>
    </dgm:pt>
    <dgm:pt modelId="{1D51B785-0DB9-47A4-829E-0331F9054E73}" type="pres">
      <dgm:prSet presAssocID="{DF4C418B-E83B-4390-8BBE-722CD17BE534}" presName="textRect" presStyleLbl="revTx" presStyleIdx="4" presStyleCnt="7">
        <dgm:presLayoutVars>
          <dgm:chMax val="1"/>
          <dgm:chPref val="1"/>
        </dgm:presLayoutVars>
      </dgm:prSet>
      <dgm:spPr/>
    </dgm:pt>
    <dgm:pt modelId="{79EF6954-7246-4D3D-8B5B-909D5F6F8680}" type="pres">
      <dgm:prSet presAssocID="{C9D9DE83-D9DF-4D18-98CB-3B81F68A0BE3}" presName="sibTrans" presStyleCnt="0"/>
      <dgm:spPr/>
    </dgm:pt>
    <dgm:pt modelId="{CE2BB7BB-4FE9-4E45-8FFC-AF41C8FE6326}" type="pres">
      <dgm:prSet presAssocID="{7F6A36B2-7535-478D-BDA7-981079CAE45A}" presName="compNode" presStyleCnt="0"/>
      <dgm:spPr/>
    </dgm:pt>
    <dgm:pt modelId="{86EA0766-876F-4DA2-85E7-42097236C9BF}" type="pres">
      <dgm:prSet presAssocID="{7F6A36B2-7535-478D-BDA7-981079CAE45A}" presName="iconBgRect" presStyleLbl="bgShp" presStyleIdx="5" presStyleCnt="7"/>
      <dgm:spPr>
        <a:prstGeom prst="round2DiagRect">
          <a:avLst>
            <a:gd name="adj1" fmla="val 29727"/>
            <a:gd name="adj2" fmla="val 0"/>
          </a:avLst>
        </a:prstGeom>
      </dgm:spPr>
    </dgm:pt>
    <dgm:pt modelId="{73412B25-F1B2-4BDB-A390-6567F2301082}" type="pres">
      <dgm:prSet presAssocID="{7F6A36B2-7535-478D-BDA7-981079CAE45A}" presName="iconRect" presStyleLbl="node1" presStyleIdx="5" presStyleCnt="7"/>
      <dgm:spPr>
        <a:blipFill>
          <a:blip xmlns:r="http://schemas.openxmlformats.org/officeDocument/2006/relationships" r:embed="rId11">
            <a:extLst>
              <a:ext uri="{96DAC541-7B7A-43D3-8B79-37D633B846F1}">
                <asvg:svgBlip xmlns:asvg="http://schemas.microsoft.com/office/drawing/2016/SVG/main" r:embed="rId12"/>
              </a:ext>
            </a:extLst>
          </a:blip>
          <a:srcRect/>
          <a:stretch>
            <a:fillRect/>
          </a:stretch>
        </a:blipFill>
      </dgm:spPr>
      <dgm:extLst>
        <a:ext uri="{E40237B7-FDA0-4F09-8148-C483321AD2D9}">
          <dgm14:cNvPr xmlns:dgm14="http://schemas.microsoft.com/office/drawing/2010/diagram" id="0" name="" descr="Add"/>
        </a:ext>
      </dgm:extLst>
    </dgm:pt>
    <dgm:pt modelId="{F7F34B21-851F-4498-A345-808820E8B4DE}" type="pres">
      <dgm:prSet presAssocID="{7F6A36B2-7535-478D-BDA7-981079CAE45A}" presName="spaceRect" presStyleCnt="0"/>
      <dgm:spPr/>
    </dgm:pt>
    <dgm:pt modelId="{7C07921F-C4FC-4ABD-B7B0-0AAB33FEB4C9}" type="pres">
      <dgm:prSet presAssocID="{7F6A36B2-7535-478D-BDA7-981079CAE45A}" presName="textRect" presStyleLbl="revTx" presStyleIdx="5" presStyleCnt="7">
        <dgm:presLayoutVars>
          <dgm:chMax val="1"/>
          <dgm:chPref val="1"/>
        </dgm:presLayoutVars>
      </dgm:prSet>
      <dgm:spPr/>
    </dgm:pt>
    <dgm:pt modelId="{2BB94AF2-40F7-4B3E-8A5E-E7F90D5946A5}" type="pres">
      <dgm:prSet presAssocID="{A96D3701-BD8A-4ADB-8614-05568E0DCC5D}" presName="sibTrans" presStyleCnt="0"/>
      <dgm:spPr/>
    </dgm:pt>
    <dgm:pt modelId="{50454577-3D62-4672-993F-0087DB3833D4}" type="pres">
      <dgm:prSet presAssocID="{9ED1B5A9-AEDD-4E4E-A022-0CB47244FC62}" presName="compNode" presStyleCnt="0"/>
      <dgm:spPr/>
    </dgm:pt>
    <dgm:pt modelId="{F57E3CD5-7156-472E-BAA1-03F1A4E2AD3F}" type="pres">
      <dgm:prSet presAssocID="{9ED1B5A9-AEDD-4E4E-A022-0CB47244FC62}" presName="iconBgRect" presStyleLbl="bgShp" presStyleIdx="6" presStyleCnt="7"/>
      <dgm:spPr>
        <a:prstGeom prst="round2DiagRect">
          <a:avLst>
            <a:gd name="adj1" fmla="val 29727"/>
            <a:gd name="adj2" fmla="val 0"/>
          </a:avLst>
        </a:prstGeom>
      </dgm:spPr>
    </dgm:pt>
    <dgm:pt modelId="{14C05C9E-546C-4D1E-8072-BE24D1096D21}" type="pres">
      <dgm:prSet presAssocID="{9ED1B5A9-AEDD-4E4E-A022-0CB47244FC62}" presName="iconRect" presStyleLbl="node1" presStyleIdx="6" presStyleCnt="7"/>
      <dgm:spPr>
        <a:blipFill>
          <a:blip xmlns:r="http://schemas.openxmlformats.org/officeDocument/2006/relationships" r:embed="rId13">
            <a:extLst>
              <a:ext uri="{96DAC541-7B7A-43D3-8B79-37D633B846F1}">
                <asvg:svgBlip xmlns:asvg="http://schemas.microsoft.com/office/drawing/2016/SVG/main" r:embed="rId14"/>
              </a:ext>
            </a:extLst>
          </a:blip>
          <a:srcRect/>
          <a:stretch>
            <a:fillRect/>
          </a:stretch>
        </a:blipFill>
      </dgm:spPr>
      <dgm:extLst>
        <a:ext uri="{E40237B7-FDA0-4F09-8148-C483321AD2D9}">
          <dgm14:cNvPr xmlns:dgm14="http://schemas.microsoft.com/office/drawing/2010/diagram" id="0" name="" descr="Heart with pulse"/>
        </a:ext>
      </dgm:extLst>
    </dgm:pt>
    <dgm:pt modelId="{925813F6-5917-4DC4-A397-FB5175348B77}" type="pres">
      <dgm:prSet presAssocID="{9ED1B5A9-AEDD-4E4E-A022-0CB47244FC62}" presName="spaceRect" presStyleCnt="0"/>
      <dgm:spPr/>
    </dgm:pt>
    <dgm:pt modelId="{A4451890-4425-477C-AC99-0DEE7F47E52E}" type="pres">
      <dgm:prSet presAssocID="{9ED1B5A9-AEDD-4E4E-A022-0CB47244FC62}" presName="textRect" presStyleLbl="revTx" presStyleIdx="6" presStyleCnt="7">
        <dgm:presLayoutVars>
          <dgm:chMax val="1"/>
          <dgm:chPref val="1"/>
        </dgm:presLayoutVars>
      </dgm:prSet>
      <dgm:spPr/>
    </dgm:pt>
  </dgm:ptLst>
  <dgm:cxnLst>
    <dgm:cxn modelId="{E478B724-8215-4755-8C8E-67F82E6EF03B}" srcId="{99B29541-3A2C-43FC-923E-17E364144E7F}" destId="{58FA861A-CC40-4283-82C4-39504C695666}" srcOrd="0" destOrd="0" parTransId="{8D6CF3D4-5931-465B-8B6E-E6853E8A933F}" sibTransId="{EAC64A79-8C3A-4BEF-9DC8-00E9734EA1D5}"/>
    <dgm:cxn modelId="{4CA75228-44D7-417C-990A-DA88B0085789}" srcId="{99B29541-3A2C-43FC-923E-17E364144E7F}" destId="{DF4C418B-E83B-4390-8BBE-722CD17BE534}" srcOrd="4" destOrd="0" parTransId="{9B31D862-09EA-4A8C-AB06-7E696BB14421}" sibTransId="{C9D9DE83-D9DF-4D18-98CB-3B81F68A0BE3}"/>
    <dgm:cxn modelId="{3A3DBC2E-DC2A-4655-8A97-85D2E2026BC1}" srcId="{99B29541-3A2C-43FC-923E-17E364144E7F}" destId="{9ED1B5A9-AEDD-4E4E-A022-0CB47244FC62}" srcOrd="6" destOrd="0" parTransId="{EF2EEA70-34CA-4DBB-86E7-B1CE4A131524}" sibTransId="{59AD351F-E22C-4E69-BE56-BB49BF7B30CB}"/>
    <dgm:cxn modelId="{B2631D37-4927-456B-AA4F-5DC7E39D2BC9}" type="presOf" srcId="{DF4C418B-E83B-4390-8BBE-722CD17BE534}" destId="{1D51B785-0DB9-47A4-829E-0331F9054E73}" srcOrd="0" destOrd="0" presId="urn:microsoft.com/office/officeart/2018/5/layout/IconLeafLabelList"/>
    <dgm:cxn modelId="{8136C038-527B-48CC-8C9C-9E96B70C99D9}" type="presOf" srcId="{99B29541-3A2C-43FC-923E-17E364144E7F}" destId="{2643F5E3-0FA3-4030-A4D9-5FA21D70F1FA}" srcOrd="0" destOrd="0" presId="urn:microsoft.com/office/officeart/2018/5/layout/IconLeafLabelList"/>
    <dgm:cxn modelId="{247AD15E-EC8E-4610-A2D8-F7D86DE64F42}" type="presOf" srcId="{2F8AB96C-D693-4694-BF05-025DA1B4C358}" destId="{C837D121-3D02-46CC-BC41-AB112C8224B5}" srcOrd="0" destOrd="0" presId="urn:microsoft.com/office/officeart/2018/5/layout/IconLeafLabelList"/>
    <dgm:cxn modelId="{585E2465-086E-4B52-BE20-F16D5E67CB0A}" srcId="{99B29541-3A2C-43FC-923E-17E364144E7F}" destId="{2F8AB96C-D693-4694-BF05-025DA1B4C358}" srcOrd="2" destOrd="0" parTransId="{9920B6E6-AF91-4FD4-AC54-11F09300D0A4}" sibTransId="{87174D7E-C3D5-494F-81D6-403638D0B7A8}"/>
    <dgm:cxn modelId="{7607C866-76CA-403A-AF40-270080F1A364}" type="presOf" srcId="{7F6A36B2-7535-478D-BDA7-981079CAE45A}" destId="{7C07921F-C4FC-4ABD-B7B0-0AAB33FEB4C9}" srcOrd="0" destOrd="0" presId="urn:microsoft.com/office/officeart/2018/5/layout/IconLeafLabelList"/>
    <dgm:cxn modelId="{1B342E6E-D9BF-4055-B9D6-7C22CDAE52E0}" srcId="{99B29541-3A2C-43FC-923E-17E364144E7F}" destId="{7F6A36B2-7535-478D-BDA7-981079CAE45A}" srcOrd="5" destOrd="0" parTransId="{132ED08A-6251-48E3-9C4C-E6DBFD27C621}" sibTransId="{A96D3701-BD8A-4ADB-8614-05568E0DCC5D}"/>
    <dgm:cxn modelId="{6A3C2656-C4BC-44D3-B990-3DC13ABE4A95}" srcId="{99B29541-3A2C-43FC-923E-17E364144E7F}" destId="{7C46E5DA-AC7C-4F08-8DF7-9D57AE8D22A7}" srcOrd="1" destOrd="0" parTransId="{9C567E36-B200-43AC-9AC3-80E4CB9720E9}" sibTransId="{315A3C54-F1B1-4D37-878D-EC118AAFB0D0}"/>
    <dgm:cxn modelId="{B8108D57-B705-4B88-86D2-4108507C2ACD}" type="presOf" srcId="{9ED1B5A9-AEDD-4E4E-A022-0CB47244FC62}" destId="{A4451890-4425-477C-AC99-0DEE7F47E52E}" srcOrd="0" destOrd="0" presId="urn:microsoft.com/office/officeart/2018/5/layout/IconLeafLabelList"/>
    <dgm:cxn modelId="{B9771C7A-F681-4BBE-AA77-3E20064799B7}" type="presOf" srcId="{456BE878-038B-4369-A945-6E00C54325D2}" destId="{5EBA71B1-DF08-4700-A06C-C1B6DBE89532}" srcOrd="0" destOrd="0" presId="urn:microsoft.com/office/officeart/2018/5/layout/IconLeafLabelList"/>
    <dgm:cxn modelId="{99118889-E805-4D79-A8D5-C99378A69E76}" srcId="{99B29541-3A2C-43FC-923E-17E364144E7F}" destId="{456BE878-038B-4369-A945-6E00C54325D2}" srcOrd="3" destOrd="0" parTransId="{69AD8BCE-36EE-48D9-BC64-B43A6C1BC21F}" sibTransId="{BC9E1C85-F752-4060-B406-1E3C62C64D51}"/>
    <dgm:cxn modelId="{1C45D090-E23F-4514-8203-389DB3DD8FEF}" type="presOf" srcId="{58FA861A-CC40-4283-82C4-39504C695666}" destId="{D71B8BE7-EADF-45BA-9211-8AD9BE2EE26D}" srcOrd="0" destOrd="0" presId="urn:microsoft.com/office/officeart/2018/5/layout/IconLeafLabelList"/>
    <dgm:cxn modelId="{33E77BD4-FC63-4C58-BA66-DEBF2C72846F}" type="presOf" srcId="{7C46E5DA-AC7C-4F08-8DF7-9D57AE8D22A7}" destId="{41693FF6-2BB8-421B-8635-C3E38F2DBD35}" srcOrd="0" destOrd="0" presId="urn:microsoft.com/office/officeart/2018/5/layout/IconLeafLabelList"/>
    <dgm:cxn modelId="{6C5FBD8E-ADCA-4C26-AEF3-C47B2CF7956B}" type="presParOf" srcId="{2643F5E3-0FA3-4030-A4D9-5FA21D70F1FA}" destId="{DCCDE765-B29D-4567-A380-EAD66C84D422}" srcOrd="0" destOrd="0" presId="urn:microsoft.com/office/officeart/2018/5/layout/IconLeafLabelList"/>
    <dgm:cxn modelId="{B6154DBC-38A3-47DE-911A-EA8B105D0D1A}" type="presParOf" srcId="{DCCDE765-B29D-4567-A380-EAD66C84D422}" destId="{AD3A97CE-D2E4-4E3E-BBB6-C1512F4A9194}" srcOrd="0" destOrd="0" presId="urn:microsoft.com/office/officeart/2018/5/layout/IconLeafLabelList"/>
    <dgm:cxn modelId="{770E4FCB-7A81-4B2B-BB61-C55AF1E97877}" type="presParOf" srcId="{DCCDE765-B29D-4567-A380-EAD66C84D422}" destId="{57086F73-6ED0-4A6D-9F60-4AE94D75713E}" srcOrd="1" destOrd="0" presId="urn:microsoft.com/office/officeart/2018/5/layout/IconLeafLabelList"/>
    <dgm:cxn modelId="{17876BE7-C062-4999-9B02-FFFEA8EEAAC8}" type="presParOf" srcId="{DCCDE765-B29D-4567-A380-EAD66C84D422}" destId="{06F2C83A-D846-4B93-9FFD-AC2EC1ECE9E1}" srcOrd="2" destOrd="0" presId="urn:microsoft.com/office/officeart/2018/5/layout/IconLeafLabelList"/>
    <dgm:cxn modelId="{C7981D95-6A59-4B61-9672-84D33A0065FD}" type="presParOf" srcId="{DCCDE765-B29D-4567-A380-EAD66C84D422}" destId="{D71B8BE7-EADF-45BA-9211-8AD9BE2EE26D}" srcOrd="3" destOrd="0" presId="urn:microsoft.com/office/officeart/2018/5/layout/IconLeafLabelList"/>
    <dgm:cxn modelId="{75D95D7A-E447-4596-9B46-B7C2D8E6ECCD}" type="presParOf" srcId="{2643F5E3-0FA3-4030-A4D9-5FA21D70F1FA}" destId="{6252A480-8A83-4AB9-B5A0-433D953B20C5}" srcOrd="1" destOrd="0" presId="urn:microsoft.com/office/officeart/2018/5/layout/IconLeafLabelList"/>
    <dgm:cxn modelId="{809E6CF3-CFD3-4601-A433-E541078250F2}" type="presParOf" srcId="{2643F5E3-0FA3-4030-A4D9-5FA21D70F1FA}" destId="{87D4E767-114A-4D66-8B78-F8CFDC0E7AA0}" srcOrd="2" destOrd="0" presId="urn:microsoft.com/office/officeart/2018/5/layout/IconLeafLabelList"/>
    <dgm:cxn modelId="{06A37CD8-AA99-4BF4-9658-60C2A40992AC}" type="presParOf" srcId="{87D4E767-114A-4D66-8B78-F8CFDC0E7AA0}" destId="{2B7D2591-C628-4C9B-AE94-B38CDAF6911B}" srcOrd="0" destOrd="0" presId="urn:microsoft.com/office/officeart/2018/5/layout/IconLeafLabelList"/>
    <dgm:cxn modelId="{D1B2E618-33FC-42B3-9484-52DDF481FA27}" type="presParOf" srcId="{87D4E767-114A-4D66-8B78-F8CFDC0E7AA0}" destId="{05A40B96-B3FE-458D-B7EB-213D144C000F}" srcOrd="1" destOrd="0" presId="urn:microsoft.com/office/officeart/2018/5/layout/IconLeafLabelList"/>
    <dgm:cxn modelId="{32F80585-3547-43DD-BECA-D451EC604B6F}" type="presParOf" srcId="{87D4E767-114A-4D66-8B78-F8CFDC0E7AA0}" destId="{0ECE6CA2-18D1-4C6F-B79F-BCAC868A4F07}" srcOrd="2" destOrd="0" presId="urn:microsoft.com/office/officeart/2018/5/layout/IconLeafLabelList"/>
    <dgm:cxn modelId="{58030A6C-F13B-492B-BC19-DFACB3AFFAFC}" type="presParOf" srcId="{87D4E767-114A-4D66-8B78-F8CFDC0E7AA0}" destId="{41693FF6-2BB8-421B-8635-C3E38F2DBD35}" srcOrd="3" destOrd="0" presId="urn:microsoft.com/office/officeart/2018/5/layout/IconLeafLabelList"/>
    <dgm:cxn modelId="{A934EA07-099B-4978-9E37-0B7164DDAB96}" type="presParOf" srcId="{2643F5E3-0FA3-4030-A4D9-5FA21D70F1FA}" destId="{122FC95B-279D-4495-8C06-89F658970819}" srcOrd="3" destOrd="0" presId="urn:microsoft.com/office/officeart/2018/5/layout/IconLeafLabelList"/>
    <dgm:cxn modelId="{9A04608F-2563-41C5-9C14-138E202C953D}" type="presParOf" srcId="{2643F5E3-0FA3-4030-A4D9-5FA21D70F1FA}" destId="{06CF59A1-768C-459E-9FB8-806ED0F1BFD3}" srcOrd="4" destOrd="0" presId="urn:microsoft.com/office/officeart/2018/5/layout/IconLeafLabelList"/>
    <dgm:cxn modelId="{41C24A67-DAB3-4760-83B8-2BD47D6AA2A2}" type="presParOf" srcId="{06CF59A1-768C-459E-9FB8-806ED0F1BFD3}" destId="{B23BBAD7-CFEF-4DA6-9F45-C4B3B9E19881}" srcOrd="0" destOrd="0" presId="urn:microsoft.com/office/officeart/2018/5/layout/IconLeafLabelList"/>
    <dgm:cxn modelId="{47FE69A8-AC31-44A1-B258-9CAF4EFB05C9}" type="presParOf" srcId="{06CF59A1-768C-459E-9FB8-806ED0F1BFD3}" destId="{099B08BF-F36F-4981-BC4F-4501155F792E}" srcOrd="1" destOrd="0" presId="urn:microsoft.com/office/officeart/2018/5/layout/IconLeafLabelList"/>
    <dgm:cxn modelId="{4D3C7964-A7DA-4C6F-BBD1-A672C89E8A3A}" type="presParOf" srcId="{06CF59A1-768C-459E-9FB8-806ED0F1BFD3}" destId="{472DA8F9-FD17-41CC-B12D-EB31E5A7E11D}" srcOrd="2" destOrd="0" presId="urn:microsoft.com/office/officeart/2018/5/layout/IconLeafLabelList"/>
    <dgm:cxn modelId="{3EEE6FF1-8D74-40A0-B0C0-34B06C201EE2}" type="presParOf" srcId="{06CF59A1-768C-459E-9FB8-806ED0F1BFD3}" destId="{C837D121-3D02-46CC-BC41-AB112C8224B5}" srcOrd="3" destOrd="0" presId="urn:microsoft.com/office/officeart/2018/5/layout/IconLeafLabelList"/>
    <dgm:cxn modelId="{631DFC96-7624-4568-8B4A-8BF47C73B942}" type="presParOf" srcId="{2643F5E3-0FA3-4030-A4D9-5FA21D70F1FA}" destId="{356FC06D-AD85-4A2E-BA04-1BADF55D0921}" srcOrd="5" destOrd="0" presId="urn:microsoft.com/office/officeart/2018/5/layout/IconLeafLabelList"/>
    <dgm:cxn modelId="{86184CAE-AFF9-44AE-B4B3-C58DCE001846}" type="presParOf" srcId="{2643F5E3-0FA3-4030-A4D9-5FA21D70F1FA}" destId="{E306DC4C-468C-420D-9F4A-0C67EA6E701A}" srcOrd="6" destOrd="0" presId="urn:microsoft.com/office/officeart/2018/5/layout/IconLeafLabelList"/>
    <dgm:cxn modelId="{BD7DE130-FC71-445D-86C7-015D89DA3B49}" type="presParOf" srcId="{E306DC4C-468C-420D-9F4A-0C67EA6E701A}" destId="{A1247CFE-5719-48A5-8E4B-98162D68C3C6}" srcOrd="0" destOrd="0" presId="urn:microsoft.com/office/officeart/2018/5/layout/IconLeafLabelList"/>
    <dgm:cxn modelId="{2A4A381A-7C21-4047-8286-1B86779422ED}" type="presParOf" srcId="{E306DC4C-468C-420D-9F4A-0C67EA6E701A}" destId="{D2061281-7A87-4F3D-9A04-C17F254FC7D5}" srcOrd="1" destOrd="0" presId="urn:microsoft.com/office/officeart/2018/5/layout/IconLeafLabelList"/>
    <dgm:cxn modelId="{8B409FC9-60CA-4F7E-B2FC-D4406BC798DA}" type="presParOf" srcId="{E306DC4C-468C-420D-9F4A-0C67EA6E701A}" destId="{0C2BFA1B-6C17-49BA-80F7-417FBD9EC96A}" srcOrd="2" destOrd="0" presId="urn:microsoft.com/office/officeart/2018/5/layout/IconLeafLabelList"/>
    <dgm:cxn modelId="{55561FB8-D6DE-4650-B236-3DDA2C23E131}" type="presParOf" srcId="{E306DC4C-468C-420D-9F4A-0C67EA6E701A}" destId="{5EBA71B1-DF08-4700-A06C-C1B6DBE89532}" srcOrd="3" destOrd="0" presId="urn:microsoft.com/office/officeart/2018/5/layout/IconLeafLabelList"/>
    <dgm:cxn modelId="{7E1DC771-7220-44F0-A194-7922FEC5892E}" type="presParOf" srcId="{2643F5E3-0FA3-4030-A4D9-5FA21D70F1FA}" destId="{46B06D21-350D-4D3F-9240-05B91DA2605D}" srcOrd="7" destOrd="0" presId="urn:microsoft.com/office/officeart/2018/5/layout/IconLeafLabelList"/>
    <dgm:cxn modelId="{23E349C8-F010-43D7-9207-338E1E8BF68C}" type="presParOf" srcId="{2643F5E3-0FA3-4030-A4D9-5FA21D70F1FA}" destId="{E7023E2D-24D6-4726-AE0C-C19671ACD128}" srcOrd="8" destOrd="0" presId="urn:microsoft.com/office/officeart/2018/5/layout/IconLeafLabelList"/>
    <dgm:cxn modelId="{992101BC-28A6-40F9-AD04-0AF0E72AEB9E}" type="presParOf" srcId="{E7023E2D-24D6-4726-AE0C-C19671ACD128}" destId="{BBD480D9-5D54-4A6C-9A75-3D0319C752B1}" srcOrd="0" destOrd="0" presId="urn:microsoft.com/office/officeart/2018/5/layout/IconLeafLabelList"/>
    <dgm:cxn modelId="{C0BBF4A6-F89F-4579-A621-DCD8F32B9AC1}" type="presParOf" srcId="{E7023E2D-24D6-4726-AE0C-C19671ACD128}" destId="{7BCEF61A-F3D0-4EF3-99D8-3C354812B0F0}" srcOrd="1" destOrd="0" presId="urn:microsoft.com/office/officeart/2018/5/layout/IconLeafLabelList"/>
    <dgm:cxn modelId="{38CF7130-EACE-41CC-906C-2BE2D8924D62}" type="presParOf" srcId="{E7023E2D-24D6-4726-AE0C-C19671ACD128}" destId="{94E55F32-D3A6-4F7C-A96F-B57690A5F19A}" srcOrd="2" destOrd="0" presId="urn:microsoft.com/office/officeart/2018/5/layout/IconLeafLabelList"/>
    <dgm:cxn modelId="{85ACBD8D-D556-4A2B-94E3-736D3AA38566}" type="presParOf" srcId="{E7023E2D-24D6-4726-AE0C-C19671ACD128}" destId="{1D51B785-0DB9-47A4-829E-0331F9054E73}" srcOrd="3" destOrd="0" presId="urn:microsoft.com/office/officeart/2018/5/layout/IconLeafLabelList"/>
    <dgm:cxn modelId="{FBF5C828-609C-4954-9A02-22F49DFF809E}" type="presParOf" srcId="{2643F5E3-0FA3-4030-A4D9-5FA21D70F1FA}" destId="{79EF6954-7246-4D3D-8B5B-909D5F6F8680}" srcOrd="9" destOrd="0" presId="urn:microsoft.com/office/officeart/2018/5/layout/IconLeafLabelList"/>
    <dgm:cxn modelId="{DE80887B-0B3D-4B52-B4FA-930CC027DD6B}" type="presParOf" srcId="{2643F5E3-0FA3-4030-A4D9-5FA21D70F1FA}" destId="{CE2BB7BB-4FE9-4E45-8FFC-AF41C8FE6326}" srcOrd="10" destOrd="0" presId="urn:microsoft.com/office/officeart/2018/5/layout/IconLeafLabelList"/>
    <dgm:cxn modelId="{64713E79-F04D-4409-B969-8E46F2149724}" type="presParOf" srcId="{CE2BB7BB-4FE9-4E45-8FFC-AF41C8FE6326}" destId="{86EA0766-876F-4DA2-85E7-42097236C9BF}" srcOrd="0" destOrd="0" presId="urn:microsoft.com/office/officeart/2018/5/layout/IconLeafLabelList"/>
    <dgm:cxn modelId="{7FDAFA7B-059F-4FDA-9910-BB1636D0FDC1}" type="presParOf" srcId="{CE2BB7BB-4FE9-4E45-8FFC-AF41C8FE6326}" destId="{73412B25-F1B2-4BDB-A390-6567F2301082}" srcOrd="1" destOrd="0" presId="urn:microsoft.com/office/officeart/2018/5/layout/IconLeafLabelList"/>
    <dgm:cxn modelId="{5D81C23A-935D-4342-A97B-7C4DE0212CBF}" type="presParOf" srcId="{CE2BB7BB-4FE9-4E45-8FFC-AF41C8FE6326}" destId="{F7F34B21-851F-4498-A345-808820E8B4DE}" srcOrd="2" destOrd="0" presId="urn:microsoft.com/office/officeart/2018/5/layout/IconLeafLabelList"/>
    <dgm:cxn modelId="{0491381E-7B90-4F1D-9DAF-6DE3BC2C50B3}" type="presParOf" srcId="{CE2BB7BB-4FE9-4E45-8FFC-AF41C8FE6326}" destId="{7C07921F-C4FC-4ABD-B7B0-0AAB33FEB4C9}" srcOrd="3" destOrd="0" presId="urn:microsoft.com/office/officeart/2018/5/layout/IconLeafLabelList"/>
    <dgm:cxn modelId="{9392CC37-CF5C-4E6A-825E-F5209E0C5A5D}" type="presParOf" srcId="{2643F5E3-0FA3-4030-A4D9-5FA21D70F1FA}" destId="{2BB94AF2-40F7-4B3E-8A5E-E7F90D5946A5}" srcOrd="11" destOrd="0" presId="urn:microsoft.com/office/officeart/2018/5/layout/IconLeafLabelList"/>
    <dgm:cxn modelId="{2A5FCF73-73E2-4898-9AE8-88217DCE37AF}" type="presParOf" srcId="{2643F5E3-0FA3-4030-A4D9-5FA21D70F1FA}" destId="{50454577-3D62-4672-993F-0087DB3833D4}" srcOrd="12" destOrd="0" presId="urn:microsoft.com/office/officeart/2018/5/layout/IconLeafLabelList"/>
    <dgm:cxn modelId="{8322FAB2-2E50-4C24-9ECC-F5C8EE936233}" type="presParOf" srcId="{50454577-3D62-4672-993F-0087DB3833D4}" destId="{F57E3CD5-7156-472E-BAA1-03F1A4E2AD3F}" srcOrd="0" destOrd="0" presId="urn:microsoft.com/office/officeart/2018/5/layout/IconLeafLabelList"/>
    <dgm:cxn modelId="{5615277D-83EE-4CBF-B99F-C445147402F4}" type="presParOf" srcId="{50454577-3D62-4672-993F-0087DB3833D4}" destId="{14C05C9E-546C-4D1E-8072-BE24D1096D21}" srcOrd="1" destOrd="0" presId="urn:microsoft.com/office/officeart/2018/5/layout/IconLeafLabelList"/>
    <dgm:cxn modelId="{1E66711D-6DA4-4088-A07B-E38ACF8B9F42}" type="presParOf" srcId="{50454577-3D62-4672-993F-0087DB3833D4}" destId="{925813F6-5917-4DC4-A397-FB5175348B77}" srcOrd="2" destOrd="0" presId="urn:microsoft.com/office/officeart/2018/5/layout/IconLeafLabelList"/>
    <dgm:cxn modelId="{31372A4D-B05E-46AA-B23E-B96C1ECBF6C6}" type="presParOf" srcId="{50454577-3D62-4672-993F-0087DB3833D4}" destId="{A4451890-4425-477C-AC99-0DEE7F47E52E}" srcOrd="3" destOrd="0" presId="urn:microsoft.com/office/officeart/2018/5/layout/IconLeaf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99B29541-3A2C-43FC-923E-17E364144E7F}"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7C46E5DA-AC7C-4F08-8DF7-9D57AE8D22A7}">
      <dgm:prSet/>
      <dgm:spPr/>
      <dgm:t>
        <a:bodyPr/>
        <a:lstStyle/>
        <a:p>
          <a:pPr>
            <a:lnSpc>
              <a:spcPct val="100000"/>
            </a:lnSpc>
            <a:defRPr cap="all"/>
          </a:pPr>
          <a:r>
            <a:rPr lang="fr-FR" b="0" i="0"/>
            <a:t>Discussions en groupes animées par des membres de l'équipe Safe Schools</a:t>
          </a:r>
          <a:endParaRPr lang="en-US" b="1"/>
        </a:p>
      </dgm:t>
    </dgm:pt>
    <dgm:pt modelId="{9C567E36-B200-43AC-9AC3-80E4CB9720E9}" type="parTrans" cxnId="{6A3C2656-C4BC-44D3-B990-3DC13ABE4A95}">
      <dgm:prSet/>
      <dgm:spPr/>
      <dgm:t>
        <a:bodyPr/>
        <a:lstStyle/>
        <a:p>
          <a:endParaRPr lang="en-US"/>
        </a:p>
      </dgm:t>
    </dgm:pt>
    <dgm:pt modelId="{315A3C54-F1B1-4D37-878D-EC118AAFB0D0}" type="sibTrans" cxnId="{6A3C2656-C4BC-44D3-B990-3DC13ABE4A95}">
      <dgm:prSet/>
      <dgm:spPr/>
      <dgm:t>
        <a:bodyPr/>
        <a:lstStyle/>
        <a:p>
          <a:endParaRPr lang="en-US"/>
        </a:p>
      </dgm:t>
    </dgm:pt>
    <dgm:pt modelId="{2F8AB96C-D693-4694-BF05-025DA1B4C358}">
      <dgm:prSet/>
      <dgm:spPr/>
      <dgm:t>
        <a:bodyPr/>
        <a:lstStyle/>
        <a:p>
          <a:pPr>
            <a:lnSpc>
              <a:spcPct val="100000"/>
            </a:lnSpc>
            <a:defRPr cap="all"/>
          </a:pPr>
          <a:r>
            <a:rPr lang="fr-FR" b="0" i="0"/>
            <a:t>Discussions en groupes animées par le corps enseignant et des élèves</a:t>
          </a:r>
          <a:endParaRPr lang="fr-FR"/>
        </a:p>
      </dgm:t>
    </dgm:pt>
    <dgm:pt modelId="{9920B6E6-AF91-4FD4-AC54-11F09300D0A4}" type="parTrans" cxnId="{585E2465-086E-4B52-BE20-F16D5E67CB0A}">
      <dgm:prSet/>
      <dgm:spPr/>
      <dgm:t>
        <a:bodyPr/>
        <a:lstStyle/>
        <a:p>
          <a:endParaRPr lang="en-US"/>
        </a:p>
      </dgm:t>
    </dgm:pt>
    <dgm:pt modelId="{87174D7E-C3D5-494F-81D6-403638D0B7A8}" type="sibTrans" cxnId="{585E2465-086E-4B52-BE20-F16D5E67CB0A}">
      <dgm:prSet/>
      <dgm:spPr/>
      <dgm:t>
        <a:bodyPr/>
        <a:lstStyle/>
        <a:p>
          <a:endParaRPr lang="en-US"/>
        </a:p>
      </dgm:t>
    </dgm:pt>
    <dgm:pt modelId="{456BE878-038B-4369-A945-6E00C54325D2}">
      <dgm:prSet/>
      <dgm:spPr/>
      <dgm:t>
        <a:bodyPr/>
        <a:lstStyle/>
        <a:p>
          <a:pPr>
            <a:lnSpc>
              <a:spcPct val="100000"/>
            </a:lnSpc>
            <a:defRPr cap="all"/>
          </a:pPr>
          <a:r>
            <a:rPr lang="fr-FR" b="0" i="0"/>
            <a:t>partager le Code de conduite avec l'ensemble de la communauté scolaire</a:t>
          </a:r>
          <a:endParaRPr lang="fr-FR"/>
        </a:p>
      </dgm:t>
    </dgm:pt>
    <dgm:pt modelId="{69AD8BCE-36EE-48D9-BC64-B43A6C1BC21F}" type="parTrans" cxnId="{99118889-E805-4D79-A8D5-C99378A69E76}">
      <dgm:prSet/>
      <dgm:spPr/>
      <dgm:t>
        <a:bodyPr/>
        <a:lstStyle/>
        <a:p>
          <a:endParaRPr lang="en-US"/>
        </a:p>
      </dgm:t>
    </dgm:pt>
    <dgm:pt modelId="{BC9E1C85-F752-4060-B406-1E3C62C64D51}" type="sibTrans" cxnId="{99118889-E805-4D79-A8D5-C99378A69E76}">
      <dgm:prSet/>
      <dgm:spPr/>
      <dgm:t>
        <a:bodyPr/>
        <a:lstStyle/>
        <a:p>
          <a:endParaRPr lang="en-US"/>
        </a:p>
      </dgm:t>
    </dgm:pt>
    <dgm:pt modelId="{DF4C418B-E83B-4390-8BBE-722CD17BE534}">
      <dgm:prSet/>
      <dgm:spPr/>
      <dgm:t>
        <a:bodyPr/>
        <a:lstStyle/>
        <a:p>
          <a:pPr>
            <a:lnSpc>
              <a:spcPct val="100000"/>
            </a:lnSpc>
            <a:defRPr cap="all"/>
          </a:pPr>
          <a:r>
            <a:rPr lang="fr-FR"/>
            <a:t>Planifier pour la mise à jour du code</a:t>
          </a:r>
        </a:p>
      </dgm:t>
    </dgm:pt>
    <dgm:pt modelId="{9B31D862-09EA-4A8C-AB06-7E696BB14421}" type="parTrans" cxnId="{4CA75228-44D7-417C-990A-DA88B0085789}">
      <dgm:prSet/>
      <dgm:spPr/>
      <dgm:t>
        <a:bodyPr/>
        <a:lstStyle/>
        <a:p>
          <a:endParaRPr lang="en-US"/>
        </a:p>
      </dgm:t>
    </dgm:pt>
    <dgm:pt modelId="{C9D9DE83-D9DF-4D18-98CB-3B81F68A0BE3}" type="sibTrans" cxnId="{4CA75228-44D7-417C-990A-DA88B0085789}">
      <dgm:prSet/>
      <dgm:spPr/>
      <dgm:t>
        <a:bodyPr/>
        <a:lstStyle/>
        <a:p>
          <a:endParaRPr lang="en-US"/>
        </a:p>
      </dgm:t>
    </dgm:pt>
    <dgm:pt modelId="{7F6A36B2-7535-478D-BDA7-981079CAE45A}">
      <dgm:prSet/>
      <dgm:spPr/>
      <dgm:t>
        <a:bodyPr/>
        <a:lstStyle/>
        <a:p>
          <a:pPr>
            <a:lnSpc>
              <a:spcPct val="100000"/>
            </a:lnSpc>
            <a:defRPr cap="all"/>
          </a:pPr>
          <a:r>
            <a:rPr lang="fr-FR"/>
            <a:t>Quoi d’autre ?</a:t>
          </a:r>
        </a:p>
      </dgm:t>
    </dgm:pt>
    <dgm:pt modelId="{A96D3701-BD8A-4ADB-8614-05568E0DCC5D}" type="sibTrans" cxnId="{1B342E6E-D9BF-4055-B9D6-7C22CDAE52E0}">
      <dgm:prSet/>
      <dgm:spPr/>
      <dgm:t>
        <a:bodyPr/>
        <a:lstStyle/>
        <a:p>
          <a:endParaRPr lang="en-US"/>
        </a:p>
      </dgm:t>
    </dgm:pt>
    <dgm:pt modelId="{132ED08A-6251-48E3-9C4C-E6DBFD27C621}" type="parTrans" cxnId="{1B342E6E-D9BF-4055-B9D6-7C22CDAE52E0}">
      <dgm:prSet/>
      <dgm:spPr/>
      <dgm:t>
        <a:bodyPr/>
        <a:lstStyle/>
        <a:p>
          <a:endParaRPr lang="en-US"/>
        </a:p>
      </dgm:t>
    </dgm:pt>
    <dgm:pt modelId="{2643F5E3-0FA3-4030-A4D9-5FA21D70F1FA}" type="pres">
      <dgm:prSet presAssocID="{99B29541-3A2C-43FC-923E-17E364144E7F}" presName="root" presStyleCnt="0">
        <dgm:presLayoutVars>
          <dgm:dir/>
          <dgm:resizeHandles val="exact"/>
        </dgm:presLayoutVars>
      </dgm:prSet>
      <dgm:spPr/>
    </dgm:pt>
    <dgm:pt modelId="{87D4E767-114A-4D66-8B78-F8CFDC0E7AA0}" type="pres">
      <dgm:prSet presAssocID="{7C46E5DA-AC7C-4F08-8DF7-9D57AE8D22A7}" presName="compNode" presStyleCnt="0"/>
      <dgm:spPr/>
    </dgm:pt>
    <dgm:pt modelId="{2B7D2591-C628-4C9B-AE94-B38CDAF6911B}" type="pres">
      <dgm:prSet presAssocID="{7C46E5DA-AC7C-4F08-8DF7-9D57AE8D22A7}" presName="iconBgRect" presStyleLbl="bgShp" presStyleIdx="0" presStyleCnt="5"/>
      <dgm:spPr>
        <a:prstGeom prst="round2DiagRect">
          <a:avLst>
            <a:gd name="adj1" fmla="val 29727"/>
            <a:gd name="adj2" fmla="val 0"/>
          </a:avLst>
        </a:prstGeom>
        <a:solidFill>
          <a:schemeClr val="accent4"/>
        </a:solidFill>
        <a:ln>
          <a:solidFill>
            <a:schemeClr val="accent4"/>
          </a:solidFill>
        </a:ln>
      </dgm:spPr>
    </dgm:pt>
    <dgm:pt modelId="{05A40B96-B3FE-458D-B7EB-213D144C000F}" type="pres">
      <dgm:prSet presAssocID="{7C46E5DA-AC7C-4F08-8DF7-9D57AE8D22A7}"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Customer review"/>
        </a:ext>
      </dgm:extLst>
    </dgm:pt>
    <dgm:pt modelId="{0ECE6CA2-18D1-4C6F-B79F-BCAC868A4F07}" type="pres">
      <dgm:prSet presAssocID="{7C46E5DA-AC7C-4F08-8DF7-9D57AE8D22A7}" presName="spaceRect" presStyleCnt="0"/>
      <dgm:spPr/>
    </dgm:pt>
    <dgm:pt modelId="{41693FF6-2BB8-421B-8635-C3E38F2DBD35}" type="pres">
      <dgm:prSet presAssocID="{7C46E5DA-AC7C-4F08-8DF7-9D57AE8D22A7}" presName="textRect" presStyleLbl="revTx" presStyleIdx="0" presStyleCnt="5">
        <dgm:presLayoutVars>
          <dgm:chMax val="1"/>
          <dgm:chPref val="1"/>
        </dgm:presLayoutVars>
      </dgm:prSet>
      <dgm:spPr/>
    </dgm:pt>
    <dgm:pt modelId="{122FC95B-279D-4495-8C06-89F658970819}" type="pres">
      <dgm:prSet presAssocID="{315A3C54-F1B1-4D37-878D-EC118AAFB0D0}" presName="sibTrans" presStyleCnt="0"/>
      <dgm:spPr/>
    </dgm:pt>
    <dgm:pt modelId="{06CF59A1-768C-459E-9FB8-806ED0F1BFD3}" type="pres">
      <dgm:prSet presAssocID="{2F8AB96C-D693-4694-BF05-025DA1B4C358}" presName="compNode" presStyleCnt="0"/>
      <dgm:spPr/>
    </dgm:pt>
    <dgm:pt modelId="{B23BBAD7-CFEF-4DA6-9F45-C4B3B9E19881}" type="pres">
      <dgm:prSet presAssocID="{2F8AB96C-D693-4694-BF05-025DA1B4C358}" presName="iconBgRect" presStyleLbl="bgShp" presStyleIdx="1" presStyleCnt="5"/>
      <dgm:spPr>
        <a:prstGeom prst="round2DiagRect">
          <a:avLst>
            <a:gd name="adj1" fmla="val 29727"/>
            <a:gd name="adj2" fmla="val 0"/>
          </a:avLst>
        </a:prstGeom>
      </dgm:spPr>
    </dgm:pt>
    <dgm:pt modelId="{099B08BF-F36F-4981-BC4F-4501155F792E}" type="pres">
      <dgm:prSet presAssocID="{2F8AB96C-D693-4694-BF05-025DA1B4C358}" presName="iconRect" presStyleLbl="node1" presStyleIdx="1" presStyleCnt="5"/>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Children"/>
        </a:ext>
      </dgm:extLst>
    </dgm:pt>
    <dgm:pt modelId="{472DA8F9-FD17-41CC-B12D-EB31E5A7E11D}" type="pres">
      <dgm:prSet presAssocID="{2F8AB96C-D693-4694-BF05-025DA1B4C358}" presName="spaceRect" presStyleCnt="0"/>
      <dgm:spPr/>
    </dgm:pt>
    <dgm:pt modelId="{C837D121-3D02-46CC-BC41-AB112C8224B5}" type="pres">
      <dgm:prSet presAssocID="{2F8AB96C-D693-4694-BF05-025DA1B4C358}" presName="textRect" presStyleLbl="revTx" presStyleIdx="1" presStyleCnt="5">
        <dgm:presLayoutVars>
          <dgm:chMax val="1"/>
          <dgm:chPref val="1"/>
        </dgm:presLayoutVars>
      </dgm:prSet>
      <dgm:spPr/>
    </dgm:pt>
    <dgm:pt modelId="{356FC06D-AD85-4A2E-BA04-1BADF55D0921}" type="pres">
      <dgm:prSet presAssocID="{87174D7E-C3D5-494F-81D6-403638D0B7A8}" presName="sibTrans" presStyleCnt="0"/>
      <dgm:spPr/>
    </dgm:pt>
    <dgm:pt modelId="{E306DC4C-468C-420D-9F4A-0C67EA6E701A}" type="pres">
      <dgm:prSet presAssocID="{456BE878-038B-4369-A945-6E00C54325D2}" presName="compNode" presStyleCnt="0"/>
      <dgm:spPr/>
    </dgm:pt>
    <dgm:pt modelId="{A1247CFE-5719-48A5-8E4B-98162D68C3C6}" type="pres">
      <dgm:prSet presAssocID="{456BE878-038B-4369-A945-6E00C54325D2}" presName="iconBgRect" presStyleLbl="bgShp" presStyleIdx="2" presStyleCnt="5"/>
      <dgm:spPr>
        <a:prstGeom prst="round2DiagRect">
          <a:avLst>
            <a:gd name="adj1" fmla="val 29727"/>
            <a:gd name="adj2" fmla="val 0"/>
          </a:avLst>
        </a:prstGeom>
      </dgm:spPr>
    </dgm:pt>
    <dgm:pt modelId="{D2061281-7A87-4F3D-9A04-C17F254FC7D5}" type="pres">
      <dgm:prSet presAssocID="{456BE878-038B-4369-A945-6E00C54325D2}" presName="iconRect" presStyleLbl="node1" presStyleIdx="2" presStyleCnt="5"/>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Megaphone"/>
        </a:ext>
      </dgm:extLst>
    </dgm:pt>
    <dgm:pt modelId="{0C2BFA1B-6C17-49BA-80F7-417FBD9EC96A}" type="pres">
      <dgm:prSet presAssocID="{456BE878-038B-4369-A945-6E00C54325D2}" presName="spaceRect" presStyleCnt="0"/>
      <dgm:spPr/>
    </dgm:pt>
    <dgm:pt modelId="{5EBA71B1-DF08-4700-A06C-C1B6DBE89532}" type="pres">
      <dgm:prSet presAssocID="{456BE878-038B-4369-A945-6E00C54325D2}" presName="textRect" presStyleLbl="revTx" presStyleIdx="2" presStyleCnt="5">
        <dgm:presLayoutVars>
          <dgm:chMax val="1"/>
          <dgm:chPref val="1"/>
        </dgm:presLayoutVars>
      </dgm:prSet>
      <dgm:spPr/>
    </dgm:pt>
    <dgm:pt modelId="{46B06D21-350D-4D3F-9240-05B91DA2605D}" type="pres">
      <dgm:prSet presAssocID="{BC9E1C85-F752-4060-B406-1E3C62C64D51}" presName="sibTrans" presStyleCnt="0"/>
      <dgm:spPr/>
    </dgm:pt>
    <dgm:pt modelId="{E7023E2D-24D6-4726-AE0C-C19671ACD128}" type="pres">
      <dgm:prSet presAssocID="{DF4C418B-E83B-4390-8BBE-722CD17BE534}" presName="compNode" presStyleCnt="0"/>
      <dgm:spPr/>
    </dgm:pt>
    <dgm:pt modelId="{BBD480D9-5D54-4A6C-9A75-3D0319C752B1}" type="pres">
      <dgm:prSet presAssocID="{DF4C418B-E83B-4390-8BBE-722CD17BE534}" presName="iconBgRect" presStyleLbl="bgShp" presStyleIdx="3" presStyleCnt="5"/>
      <dgm:spPr>
        <a:prstGeom prst="round2DiagRect">
          <a:avLst>
            <a:gd name="adj1" fmla="val 29727"/>
            <a:gd name="adj2" fmla="val 0"/>
          </a:avLst>
        </a:prstGeom>
      </dgm:spPr>
    </dgm:pt>
    <dgm:pt modelId="{7BCEF61A-F3D0-4EF3-99D8-3C354812B0F0}" type="pres">
      <dgm:prSet presAssocID="{DF4C418B-E83B-4390-8BBE-722CD17BE534}" presName="iconRect" presStyleLbl="node1" presStyleIdx="3" presStyleCnt="5"/>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Recycle sign"/>
        </a:ext>
      </dgm:extLst>
    </dgm:pt>
    <dgm:pt modelId="{94E55F32-D3A6-4F7C-A96F-B57690A5F19A}" type="pres">
      <dgm:prSet presAssocID="{DF4C418B-E83B-4390-8BBE-722CD17BE534}" presName="spaceRect" presStyleCnt="0"/>
      <dgm:spPr/>
    </dgm:pt>
    <dgm:pt modelId="{1D51B785-0DB9-47A4-829E-0331F9054E73}" type="pres">
      <dgm:prSet presAssocID="{DF4C418B-E83B-4390-8BBE-722CD17BE534}" presName="textRect" presStyleLbl="revTx" presStyleIdx="3" presStyleCnt="5">
        <dgm:presLayoutVars>
          <dgm:chMax val="1"/>
          <dgm:chPref val="1"/>
        </dgm:presLayoutVars>
      </dgm:prSet>
      <dgm:spPr/>
    </dgm:pt>
    <dgm:pt modelId="{79EF6954-7246-4D3D-8B5B-909D5F6F8680}" type="pres">
      <dgm:prSet presAssocID="{C9D9DE83-D9DF-4D18-98CB-3B81F68A0BE3}" presName="sibTrans" presStyleCnt="0"/>
      <dgm:spPr/>
    </dgm:pt>
    <dgm:pt modelId="{CE2BB7BB-4FE9-4E45-8FFC-AF41C8FE6326}" type="pres">
      <dgm:prSet presAssocID="{7F6A36B2-7535-478D-BDA7-981079CAE45A}" presName="compNode" presStyleCnt="0"/>
      <dgm:spPr/>
    </dgm:pt>
    <dgm:pt modelId="{86EA0766-876F-4DA2-85E7-42097236C9BF}" type="pres">
      <dgm:prSet presAssocID="{7F6A36B2-7535-478D-BDA7-981079CAE45A}" presName="iconBgRect" presStyleLbl="bgShp" presStyleIdx="4" presStyleCnt="5"/>
      <dgm:spPr>
        <a:prstGeom prst="round2DiagRect">
          <a:avLst>
            <a:gd name="adj1" fmla="val 29727"/>
            <a:gd name="adj2" fmla="val 0"/>
          </a:avLst>
        </a:prstGeom>
      </dgm:spPr>
    </dgm:pt>
    <dgm:pt modelId="{73412B25-F1B2-4BDB-A390-6567F2301082}" type="pres">
      <dgm:prSet presAssocID="{7F6A36B2-7535-478D-BDA7-981079CAE45A}"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Question mark"/>
        </a:ext>
      </dgm:extLst>
    </dgm:pt>
    <dgm:pt modelId="{F7F34B21-851F-4498-A345-808820E8B4DE}" type="pres">
      <dgm:prSet presAssocID="{7F6A36B2-7535-478D-BDA7-981079CAE45A}" presName="spaceRect" presStyleCnt="0"/>
      <dgm:spPr/>
    </dgm:pt>
    <dgm:pt modelId="{7C07921F-C4FC-4ABD-B7B0-0AAB33FEB4C9}" type="pres">
      <dgm:prSet presAssocID="{7F6A36B2-7535-478D-BDA7-981079CAE45A}" presName="textRect" presStyleLbl="revTx" presStyleIdx="4" presStyleCnt="5">
        <dgm:presLayoutVars>
          <dgm:chMax val="1"/>
          <dgm:chPref val="1"/>
        </dgm:presLayoutVars>
      </dgm:prSet>
      <dgm:spPr/>
    </dgm:pt>
  </dgm:ptLst>
  <dgm:cxnLst>
    <dgm:cxn modelId="{4CA75228-44D7-417C-990A-DA88B0085789}" srcId="{99B29541-3A2C-43FC-923E-17E364144E7F}" destId="{DF4C418B-E83B-4390-8BBE-722CD17BE534}" srcOrd="3" destOrd="0" parTransId="{9B31D862-09EA-4A8C-AB06-7E696BB14421}" sibTransId="{C9D9DE83-D9DF-4D18-98CB-3B81F68A0BE3}"/>
    <dgm:cxn modelId="{B2631D37-4927-456B-AA4F-5DC7E39D2BC9}" type="presOf" srcId="{DF4C418B-E83B-4390-8BBE-722CD17BE534}" destId="{1D51B785-0DB9-47A4-829E-0331F9054E73}" srcOrd="0" destOrd="0" presId="urn:microsoft.com/office/officeart/2018/5/layout/IconLeafLabelList"/>
    <dgm:cxn modelId="{8136C038-527B-48CC-8C9C-9E96B70C99D9}" type="presOf" srcId="{99B29541-3A2C-43FC-923E-17E364144E7F}" destId="{2643F5E3-0FA3-4030-A4D9-5FA21D70F1FA}" srcOrd="0" destOrd="0" presId="urn:microsoft.com/office/officeart/2018/5/layout/IconLeafLabelList"/>
    <dgm:cxn modelId="{247AD15E-EC8E-4610-A2D8-F7D86DE64F42}" type="presOf" srcId="{2F8AB96C-D693-4694-BF05-025DA1B4C358}" destId="{C837D121-3D02-46CC-BC41-AB112C8224B5}" srcOrd="0" destOrd="0" presId="urn:microsoft.com/office/officeart/2018/5/layout/IconLeafLabelList"/>
    <dgm:cxn modelId="{585E2465-086E-4B52-BE20-F16D5E67CB0A}" srcId="{99B29541-3A2C-43FC-923E-17E364144E7F}" destId="{2F8AB96C-D693-4694-BF05-025DA1B4C358}" srcOrd="1" destOrd="0" parTransId="{9920B6E6-AF91-4FD4-AC54-11F09300D0A4}" sibTransId="{87174D7E-C3D5-494F-81D6-403638D0B7A8}"/>
    <dgm:cxn modelId="{7607C866-76CA-403A-AF40-270080F1A364}" type="presOf" srcId="{7F6A36B2-7535-478D-BDA7-981079CAE45A}" destId="{7C07921F-C4FC-4ABD-B7B0-0AAB33FEB4C9}" srcOrd="0" destOrd="0" presId="urn:microsoft.com/office/officeart/2018/5/layout/IconLeafLabelList"/>
    <dgm:cxn modelId="{1B342E6E-D9BF-4055-B9D6-7C22CDAE52E0}" srcId="{99B29541-3A2C-43FC-923E-17E364144E7F}" destId="{7F6A36B2-7535-478D-BDA7-981079CAE45A}" srcOrd="4" destOrd="0" parTransId="{132ED08A-6251-48E3-9C4C-E6DBFD27C621}" sibTransId="{A96D3701-BD8A-4ADB-8614-05568E0DCC5D}"/>
    <dgm:cxn modelId="{6A3C2656-C4BC-44D3-B990-3DC13ABE4A95}" srcId="{99B29541-3A2C-43FC-923E-17E364144E7F}" destId="{7C46E5DA-AC7C-4F08-8DF7-9D57AE8D22A7}" srcOrd="0" destOrd="0" parTransId="{9C567E36-B200-43AC-9AC3-80E4CB9720E9}" sibTransId="{315A3C54-F1B1-4D37-878D-EC118AAFB0D0}"/>
    <dgm:cxn modelId="{B9771C7A-F681-4BBE-AA77-3E20064799B7}" type="presOf" srcId="{456BE878-038B-4369-A945-6E00C54325D2}" destId="{5EBA71B1-DF08-4700-A06C-C1B6DBE89532}" srcOrd="0" destOrd="0" presId="urn:microsoft.com/office/officeart/2018/5/layout/IconLeafLabelList"/>
    <dgm:cxn modelId="{99118889-E805-4D79-A8D5-C99378A69E76}" srcId="{99B29541-3A2C-43FC-923E-17E364144E7F}" destId="{456BE878-038B-4369-A945-6E00C54325D2}" srcOrd="2" destOrd="0" parTransId="{69AD8BCE-36EE-48D9-BC64-B43A6C1BC21F}" sibTransId="{BC9E1C85-F752-4060-B406-1E3C62C64D51}"/>
    <dgm:cxn modelId="{33E77BD4-FC63-4C58-BA66-DEBF2C72846F}" type="presOf" srcId="{7C46E5DA-AC7C-4F08-8DF7-9D57AE8D22A7}" destId="{41693FF6-2BB8-421B-8635-C3E38F2DBD35}" srcOrd="0" destOrd="0" presId="urn:microsoft.com/office/officeart/2018/5/layout/IconLeafLabelList"/>
    <dgm:cxn modelId="{809E6CF3-CFD3-4601-A433-E541078250F2}" type="presParOf" srcId="{2643F5E3-0FA3-4030-A4D9-5FA21D70F1FA}" destId="{87D4E767-114A-4D66-8B78-F8CFDC0E7AA0}" srcOrd="0" destOrd="0" presId="urn:microsoft.com/office/officeart/2018/5/layout/IconLeafLabelList"/>
    <dgm:cxn modelId="{06A37CD8-AA99-4BF4-9658-60C2A40992AC}" type="presParOf" srcId="{87D4E767-114A-4D66-8B78-F8CFDC0E7AA0}" destId="{2B7D2591-C628-4C9B-AE94-B38CDAF6911B}" srcOrd="0" destOrd="0" presId="urn:microsoft.com/office/officeart/2018/5/layout/IconLeafLabelList"/>
    <dgm:cxn modelId="{D1B2E618-33FC-42B3-9484-52DDF481FA27}" type="presParOf" srcId="{87D4E767-114A-4D66-8B78-F8CFDC0E7AA0}" destId="{05A40B96-B3FE-458D-B7EB-213D144C000F}" srcOrd="1" destOrd="0" presId="urn:microsoft.com/office/officeart/2018/5/layout/IconLeafLabelList"/>
    <dgm:cxn modelId="{32F80585-3547-43DD-BECA-D451EC604B6F}" type="presParOf" srcId="{87D4E767-114A-4D66-8B78-F8CFDC0E7AA0}" destId="{0ECE6CA2-18D1-4C6F-B79F-BCAC868A4F07}" srcOrd="2" destOrd="0" presId="urn:microsoft.com/office/officeart/2018/5/layout/IconLeafLabelList"/>
    <dgm:cxn modelId="{58030A6C-F13B-492B-BC19-DFACB3AFFAFC}" type="presParOf" srcId="{87D4E767-114A-4D66-8B78-F8CFDC0E7AA0}" destId="{41693FF6-2BB8-421B-8635-C3E38F2DBD35}" srcOrd="3" destOrd="0" presId="urn:microsoft.com/office/officeart/2018/5/layout/IconLeafLabelList"/>
    <dgm:cxn modelId="{A934EA07-099B-4978-9E37-0B7164DDAB96}" type="presParOf" srcId="{2643F5E3-0FA3-4030-A4D9-5FA21D70F1FA}" destId="{122FC95B-279D-4495-8C06-89F658970819}" srcOrd="1" destOrd="0" presId="urn:microsoft.com/office/officeart/2018/5/layout/IconLeafLabelList"/>
    <dgm:cxn modelId="{9A04608F-2563-41C5-9C14-138E202C953D}" type="presParOf" srcId="{2643F5E3-0FA3-4030-A4D9-5FA21D70F1FA}" destId="{06CF59A1-768C-459E-9FB8-806ED0F1BFD3}" srcOrd="2" destOrd="0" presId="urn:microsoft.com/office/officeart/2018/5/layout/IconLeafLabelList"/>
    <dgm:cxn modelId="{41C24A67-DAB3-4760-83B8-2BD47D6AA2A2}" type="presParOf" srcId="{06CF59A1-768C-459E-9FB8-806ED0F1BFD3}" destId="{B23BBAD7-CFEF-4DA6-9F45-C4B3B9E19881}" srcOrd="0" destOrd="0" presId="urn:microsoft.com/office/officeart/2018/5/layout/IconLeafLabelList"/>
    <dgm:cxn modelId="{47FE69A8-AC31-44A1-B258-9CAF4EFB05C9}" type="presParOf" srcId="{06CF59A1-768C-459E-9FB8-806ED0F1BFD3}" destId="{099B08BF-F36F-4981-BC4F-4501155F792E}" srcOrd="1" destOrd="0" presId="urn:microsoft.com/office/officeart/2018/5/layout/IconLeafLabelList"/>
    <dgm:cxn modelId="{4D3C7964-A7DA-4C6F-BBD1-A672C89E8A3A}" type="presParOf" srcId="{06CF59A1-768C-459E-9FB8-806ED0F1BFD3}" destId="{472DA8F9-FD17-41CC-B12D-EB31E5A7E11D}" srcOrd="2" destOrd="0" presId="urn:microsoft.com/office/officeart/2018/5/layout/IconLeafLabelList"/>
    <dgm:cxn modelId="{3EEE6FF1-8D74-40A0-B0C0-34B06C201EE2}" type="presParOf" srcId="{06CF59A1-768C-459E-9FB8-806ED0F1BFD3}" destId="{C837D121-3D02-46CC-BC41-AB112C8224B5}" srcOrd="3" destOrd="0" presId="urn:microsoft.com/office/officeart/2018/5/layout/IconLeafLabelList"/>
    <dgm:cxn modelId="{631DFC96-7624-4568-8B4A-8BF47C73B942}" type="presParOf" srcId="{2643F5E3-0FA3-4030-A4D9-5FA21D70F1FA}" destId="{356FC06D-AD85-4A2E-BA04-1BADF55D0921}" srcOrd="3" destOrd="0" presId="urn:microsoft.com/office/officeart/2018/5/layout/IconLeafLabelList"/>
    <dgm:cxn modelId="{86184CAE-AFF9-44AE-B4B3-C58DCE001846}" type="presParOf" srcId="{2643F5E3-0FA3-4030-A4D9-5FA21D70F1FA}" destId="{E306DC4C-468C-420D-9F4A-0C67EA6E701A}" srcOrd="4" destOrd="0" presId="urn:microsoft.com/office/officeart/2018/5/layout/IconLeafLabelList"/>
    <dgm:cxn modelId="{BD7DE130-FC71-445D-86C7-015D89DA3B49}" type="presParOf" srcId="{E306DC4C-468C-420D-9F4A-0C67EA6E701A}" destId="{A1247CFE-5719-48A5-8E4B-98162D68C3C6}" srcOrd="0" destOrd="0" presId="urn:microsoft.com/office/officeart/2018/5/layout/IconLeafLabelList"/>
    <dgm:cxn modelId="{2A4A381A-7C21-4047-8286-1B86779422ED}" type="presParOf" srcId="{E306DC4C-468C-420D-9F4A-0C67EA6E701A}" destId="{D2061281-7A87-4F3D-9A04-C17F254FC7D5}" srcOrd="1" destOrd="0" presId="urn:microsoft.com/office/officeart/2018/5/layout/IconLeafLabelList"/>
    <dgm:cxn modelId="{8B409FC9-60CA-4F7E-B2FC-D4406BC798DA}" type="presParOf" srcId="{E306DC4C-468C-420D-9F4A-0C67EA6E701A}" destId="{0C2BFA1B-6C17-49BA-80F7-417FBD9EC96A}" srcOrd="2" destOrd="0" presId="urn:microsoft.com/office/officeart/2018/5/layout/IconLeafLabelList"/>
    <dgm:cxn modelId="{55561FB8-D6DE-4650-B236-3DDA2C23E131}" type="presParOf" srcId="{E306DC4C-468C-420D-9F4A-0C67EA6E701A}" destId="{5EBA71B1-DF08-4700-A06C-C1B6DBE89532}" srcOrd="3" destOrd="0" presId="urn:microsoft.com/office/officeart/2018/5/layout/IconLeafLabelList"/>
    <dgm:cxn modelId="{7E1DC771-7220-44F0-A194-7922FEC5892E}" type="presParOf" srcId="{2643F5E3-0FA3-4030-A4D9-5FA21D70F1FA}" destId="{46B06D21-350D-4D3F-9240-05B91DA2605D}" srcOrd="5" destOrd="0" presId="urn:microsoft.com/office/officeart/2018/5/layout/IconLeafLabelList"/>
    <dgm:cxn modelId="{23E349C8-F010-43D7-9207-338E1E8BF68C}" type="presParOf" srcId="{2643F5E3-0FA3-4030-A4D9-5FA21D70F1FA}" destId="{E7023E2D-24D6-4726-AE0C-C19671ACD128}" srcOrd="6" destOrd="0" presId="urn:microsoft.com/office/officeart/2018/5/layout/IconLeafLabelList"/>
    <dgm:cxn modelId="{992101BC-28A6-40F9-AD04-0AF0E72AEB9E}" type="presParOf" srcId="{E7023E2D-24D6-4726-AE0C-C19671ACD128}" destId="{BBD480D9-5D54-4A6C-9A75-3D0319C752B1}" srcOrd="0" destOrd="0" presId="urn:microsoft.com/office/officeart/2018/5/layout/IconLeafLabelList"/>
    <dgm:cxn modelId="{C0BBF4A6-F89F-4579-A621-DCD8F32B9AC1}" type="presParOf" srcId="{E7023E2D-24D6-4726-AE0C-C19671ACD128}" destId="{7BCEF61A-F3D0-4EF3-99D8-3C354812B0F0}" srcOrd="1" destOrd="0" presId="urn:microsoft.com/office/officeart/2018/5/layout/IconLeafLabelList"/>
    <dgm:cxn modelId="{38CF7130-EACE-41CC-906C-2BE2D8924D62}" type="presParOf" srcId="{E7023E2D-24D6-4726-AE0C-C19671ACD128}" destId="{94E55F32-D3A6-4F7C-A96F-B57690A5F19A}" srcOrd="2" destOrd="0" presId="urn:microsoft.com/office/officeart/2018/5/layout/IconLeafLabelList"/>
    <dgm:cxn modelId="{85ACBD8D-D556-4A2B-94E3-736D3AA38566}" type="presParOf" srcId="{E7023E2D-24D6-4726-AE0C-C19671ACD128}" destId="{1D51B785-0DB9-47A4-829E-0331F9054E73}" srcOrd="3" destOrd="0" presId="urn:microsoft.com/office/officeart/2018/5/layout/IconLeafLabelList"/>
    <dgm:cxn modelId="{FBF5C828-609C-4954-9A02-22F49DFF809E}" type="presParOf" srcId="{2643F5E3-0FA3-4030-A4D9-5FA21D70F1FA}" destId="{79EF6954-7246-4D3D-8B5B-909D5F6F8680}" srcOrd="7" destOrd="0" presId="urn:microsoft.com/office/officeart/2018/5/layout/IconLeafLabelList"/>
    <dgm:cxn modelId="{DE80887B-0B3D-4B52-B4FA-930CC027DD6B}" type="presParOf" srcId="{2643F5E3-0FA3-4030-A4D9-5FA21D70F1FA}" destId="{CE2BB7BB-4FE9-4E45-8FFC-AF41C8FE6326}" srcOrd="8" destOrd="0" presId="urn:microsoft.com/office/officeart/2018/5/layout/IconLeafLabelList"/>
    <dgm:cxn modelId="{64713E79-F04D-4409-B969-8E46F2149724}" type="presParOf" srcId="{CE2BB7BB-4FE9-4E45-8FFC-AF41C8FE6326}" destId="{86EA0766-876F-4DA2-85E7-42097236C9BF}" srcOrd="0" destOrd="0" presId="urn:microsoft.com/office/officeart/2018/5/layout/IconLeafLabelList"/>
    <dgm:cxn modelId="{7FDAFA7B-059F-4FDA-9910-BB1636D0FDC1}" type="presParOf" srcId="{CE2BB7BB-4FE9-4E45-8FFC-AF41C8FE6326}" destId="{73412B25-F1B2-4BDB-A390-6567F2301082}" srcOrd="1" destOrd="0" presId="urn:microsoft.com/office/officeart/2018/5/layout/IconLeafLabelList"/>
    <dgm:cxn modelId="{5D81C23A-935D-4342-A97B-7C4DE0212CBF}" type="presParOf" srcId="{CE2BB7BB-4FE9-4E45-8FFC-AF41C8FE6326}" destId="{F7F34B21-851F-4498-A345-808820E8B4DE}" srcOrd="2" destOrd="0" presId="urn:microsoft.com/office/officeart/2018/5/layout/IconLeafLabelList"/>
    <dgm:cxn modelId="{0491381E-7B90-4F1D-9DAF-6DE3BC2C50B3}" type="presParOf" srcId="{CE2BB7BB-4FE9-4E45-8FFC-AF41C8FE6326}" destId="{7C07921F-C4FC-4ABD-B7B0-0AAB33FEB4C9}" srcOrd="3" destOrd="0" presId="urn:microsoft.com/office/officeart/2018/5/layout/IconLeaf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99B29541-3A2C-43FC-923E-17E364144E7F}" type="doc">
      <dgm:prSet loTypeId="urn:microsoft.com/office/officeart/2018/5/layout/IconLeafLabelList" loCatId="icon" qsTypeId="urn:microsoft.com/office/officeart/2005/8/quickstyle/simple1" qsCatId="simple" csTypeId="urn:microsoft.com/office/officeart/2018/5/colors/Iconchunking_neutralbg_colorful1" csCatId="colorful" phldr="1"/>
      <dgm:spPr/>
      <dgm:t>
        <a:bodyPr/>
        <a:lstStyle/>
        <a:p>
          <a:endParaRPr lang="en-US"/>
        </a:p>
      </dgm:t>
    </dgm:pt>
    <dgm:pt modelId="{D5B68341-BCD9-4FF1-96B5-6228ADC33A0B}">
      <dgm:prSet/>
      <dgm:spPr/>
      <dgm:t>
        <a:bodyPr/>
        <a:lstStyle/>
        <a:p>
          <a:pPr>
            <a:lnSpc>
              <a:spcPct val="100000"/>
            </a:lnSpc>
            <a:defRPr cap="all"/>
          </a:pPr>
          <a:r>
            <a:rPr lang="fr-FR" b="0">
              <a:solidFill>
                <a:schemeClr val="tx1"/>
              </a:solidFill>
            </a:rPr>
            <a:t>Boîte à suggestions </a:t>
          </a:r>
        </a:p>
      </dgm:t>
    </dgm:pt>
    <dgm:pt modelId="{F00F5136-653F-4008-9371-D55FAA807EB5}" type="parTrans" cxnId="{C436C63D-4B85-4412-A215-0667317FCF0C}">
      <dgm:prSet/>
      <dgm:spPr/>
      <dgm:t>
        <a:bodyPr/>
        <a:lstStyle/>
        <a:p>
          <a:endParaRPr lang="en-US"/>
        </a:p>
      </dgm:t>
    </dgm:pt>
    <dgm:pt modelId="{52784F92-F9A9-42AC-937A-ABAFF54FCAE8}" type="sibTrans" cxnId="{C436C63D-4B85-4412-A215-0667317FCF0C}">
      <dgm:prSet/>
      <dgm:spPr/>
      <dgm:t>
        <a:bodyPr/>
        <a:lstStyle/>
        <a:p>
          <a:endParaRPr lang="en-US"/>
        </a:p>
      </dgm:t>
    </dgm:pt>
    <dgm:pt modelId="{3AB059EC-9621-4091-ABF9-75024D2B1287}">
      <dgm:prSet/>
      <dgm:spPr/>
      <dgm:t>
        <a:bodyPr/>
        <a:lstStyle/>
        <a:p>
          <a:pPr>
            <a:lnSpc>
              <a:spcPct val="100000"/>
            </a:lnSpc>
            <a:defRPr cap="all"/>
          </a:pPr>
          <a:r>
            <a:rPr lang="fr-FR" b="0">
              <a:solidFill>
                <a:schemeClr val="tx1"/>
              </a:solidFill>
            </a:rPr>
            <a:t>Service d'assistance mobile</a:t>
          </a:r>
        </a:p>
      </dgm:t>
    </dgm:pt>
    <dgm:pt modelId="{B450BC1C-30C0-4812-9F03-C36578775716}" type="parTrans" cxnId="{FD676209-687F-4F5A-9704-988CEE094446}">
      <dgm:prSet/>
      <dgm:spPr/>
      <dgm:t>
        <a:bodyPr/>
        <a:lstStyle/>
        <a:p>
          <a:endParaRPr lang="en-US"/>
        </a:p>
      </dgm:t>
    </dgm:pt>
    <dgm:pt modelId="{6643EC12-7655-4F7A-AB2B-2F6B8D99F923}" type="sibTrans" cxnId="{FD676209-687F-4F5A-9704-988CEE094446}">
      <dgm:prSet/>
      <dgm:spPr/>
      <dgm:t>
        <a:bodyPr/>
        <a:lstStyle/>
        <a:p>
          <a:endParaRPr lang="en-US"/>
        </a:p>
      </dgm:t>
    </dgm:pt>
    <dgm:pt modelId="{051FBDB5-D4E8-4C0F-B78B-FA10291B1BCD}">
      <dgm:prSet/>
      <dgm:spPr/>
      <dgm:t>
        <a:bodyPr/>
        <a:lstStyle/>
        <a:p>
          <a:pPr>
            <a:lnSpc>
              <a:spcPct val="100000"/>
            </a:lnSpc>
            <a:defRPr cap="all"/>
          </a:pPr>
          <a:r>
            <a:rPr lang="fr-FR" b="0">
              <a:solidFill>
                <a:schemeClr val="tx1"/>
              </a:solidFill>
            </a:rPr>
            <a:t>Centre d’information / Help Desk</a:t>
          </a:r>
        </a:p>
      </dgm:t>
    </dgm:pt>
    <dgm:pt modelId="{7AF7E56D-38D2-4A7A-B7E2-F5E65A643622}" type="parTrans" cxnId="{4EE8FE4F-C325-4E30-9C29-E860CBD8FCAB}">
      <dgm:prSet/>
      <dgm:spPr/>
      <dgm:t>
        <a:bodyPr/>
        <a:lstStyle/>
        <a:p>
          <a:endParaRPr lang="en-US"/>
        </a:p>
      </dgm:t>
    </dgm:pt>
    <dgm:pt modelId="{52C1DD22-C5F8-41EA-8580-EE00966D09D2}" type="sibTrans" cxnId="{4EE8FE4F-C325-4E30-9C29-E860CBD8FCAB}">
      <dgm:prSet/>
      <dgm:spPr/>
      <dgm:t>
        <a:bodyPr/>
        <a:lstStyle/>
        <a:p>
          <a:endParaRPr lang="en-US"/>
        </a:p>
      </dgm:t>
    </dgm:pt>
    <dgm:pt modelId="{4E8395AE-6962-43D9-A18A-A2CB85C239CD}">
      <dgm:prSet/>
      <dgm:spPr/>
      <dgm:t>
        <a:bodyPr/>
        <a:lstStyle/>
        <a:p>
          <a:pPr>
            <a:lnSpc>
              <a:spcPct val="100000"/>
            </a:lnSpc>
            <a:defRPr cap="all"/>
          </a:pPr>
          <a:r>
            <a:rPr lang="fr-FR" b="0">
              <a:solidFill>
                <a:schemeClr val="tx1"/>
              </a:solidFill>
            </a:rPr>
            <a:t>Comité communautaire de plaintes / Points d’écoute</a:t>
          </a:r>
        </a:p>
      </dgm:t>
    </dgm:pt>
    <dgm:pt modelId="{DBAB311F-0C7A-413C-A60A-B62C9CF5C5B0}" type="parTrans" cxnId="{CD9C4C27-3856-4B17-9E18-C522A935FC7E}">
      <dgm:prSet/>
      <dgm:spPr/>
      <dgm:t>
        <a:bodyPr/>
        <a:lstStyle/>
        <a:p>
          <a:endParaRPr lang="en-US"/>
        </a:p>
      </dgm:t>
    </dgm:pt>
    <dgm:pt modelId="{3D718602-E86C-4256-86D2-1DBC2F3433AC}" type="sibTrans" cxnId="{CD9C4C27-3856-4B17-9E18-C522A935FC7E}">
      <dgm:prSet/>
      <dgm:spPr/>
      <dgm:t>
        <a:bodyPr/>
        <a:lstStyle/>
        <a:p>
          <a:endParaRPr lang="en-US"/>
        </a:p>
      </dgm:t>
    </dgm:pt>
    <dgm:pt modelId="{8DD864A0-0B7A-45A9-9CE8-690E14A3658C}">
      <dgm:prSet/>
      <dgm:spPr/>
      <dgm:t>
        <a:bodyPr/>
        <a:lstStyle/>
        <a:p>
          <a:pPr>
            <a:lnSpc>
              <a:spcPct val="100000"/>
            </a:lnSpc>
            <a:defRPr cap="all"/>
          </a:pPr>
          <a:r>
            <a:rPr lang="fr-FR" b="0">
              <a:solidFill>
                <a:schemeClr val="tx1"/>
              </a:solidFill>
            </a:rPr>
            <a:t>Systèmes de signalement dirigés par des enfants</a:t>
          </a:r>
        </a:p>
      </dgm:t>
    </dgm:pt>
    <dgm:pt modelId="{A0A99A1C-6190-42F6-BF2F-92D7A1679546}" type="parTrans" cxnId="{346D352F-5256-4361-B836-3005B33C7056}">
      <dgm:prSet/>
      <dgm:spPr/>
      <dgm:t>
        <a:bodyPr/>
        <a:lstStyle/>
        <a:p>
          <a:endParaRPr lang="en-US"/>
        </a:p>
      </dgm:t>
    </dgm:pt>
    <dgm:pt modelId="{EE6517CB-595B-45DB-B30C-3BDC9916C4C0}" type="sibTrans" cxnId="{346D352F-5256-4361-B836-3005B33C7056}">
      <dgm:prSet/>
      <dgm:spPr/>
      <dgm:t>
        <a:bodyPr/>
        <a:lstStyle/>
        <a:p>
          <a:endParaRPr lang="en-US"/>
        </a:p>
      </dgm:t>
    </dgm:pt>
    <dgm:pt modelId="{4FBD532A-A143-4B09-B445-F8EF2E6A5341}">
      <dgm:prSet/>
      <dgm:spPr/>
      <dgm:t>
        <a:bodyPr/>
        <a:lstStyle/>
        <a:p>
          <a:pPr>
            <a:lnSpc>
              <a:spcPct val="100000"/>
            </a:lnSpc>
            <a:defRPr cap="all"/>
          </a:pPr>
          <a:r>
            <a:rPr lang="fr-FR" b="0">
              <a:solidFill>
                <a:schemeClr val="tx1"/>
              </a:solidFill>
            </a:rPr>
            <a:t>Visites régulières de Save the Children ou des partenaires</a:t>
          </a:r>
        </a:p>
      </dgm:t>
    </dgm:pt>
    <dgm:pt modelId="{C14B79D9-6697-4CBA-9D43-A6E1843F4F05}" type="parTrans" cxnId="{1E618138-9259-427F-9663-6A9A0E3E4DEE}">
      <dgm:prSet/>
      <dgm:spPr/>
      <dgm:t>
        <a:bodyPr/>
        <a:lstStyle/>
        <a:p>
          <a:endParaRPr lang="en-US"/>
        </a:p>
      </dgm:t>
    </dgm:pt>
    <dgm:pt modelId="{F6288AD9-F7F8-49F7-A926-DFA363777400}" type="sibTrans" cxnId="{1E618138-9259-427F-9663-6A9A0E3E4DEE}">
      <dgm:prSet/>
      <dgm:spPr/>
      <dgm:t>
        <a:bodyPr/>
        <a:lstStyle/>
        <a:p>
          <a:endParaRPr lang="en-US"/>
        </a:p>
      </dgm:t>
    </dgm:pt>
    <dgm:pt modelId="{71145781-048E-45F2-BD8D-559D15867492}">
      <dgm:prSet/>
      <dgm:spPr/>
      <dgm:t>
        <a:bodyPr/>
        <a:lstStyle/>
        <a:p>
          <a:pPr>
            <a:lnSpc>
              <a:spcPct val="100000"/>
            </a:lnSpc>
            <a:defRPr cap="all"/>
          </a:pPr>
          <a:r>
            <a:rPr lang="fr-FR" b="0">
              <a:solidFill>
                <a:schemeClr val="tx1"/>
              </a:solidFill>
            </a:rPr>
            <a:t>Service téléphonique gratuit / Ligne verte</a:t>
          </a:r>
        </a:p>
      </dgm:t>
    </dgm:pt>
    <dgm:pt modelId="{97277995-BDE6-4B2F-B2AE-CE4E9D2C5B63}" type="parTrans" cxnId="{58BDF64E-452C-48EE-9C02-8FF3AD98532D}">
      <dgm:prSet/>
      <dgm:spPr/>
      <dgm:t>
        <a:bodyPr/>
        <a:lstStyle/>
        <a:p>
          <a:endParaRPr lang="en-US"/>
        </a:p>
      </dgm:t>
    </dgm:pt>
    <dgm:pt modelId="{F609F15B-7268-4AA2-90D1-420FB82849D9}" type="sibTrans" cxnId="{58BDF64E-452C-48EE-9C02-8FF3AD98532D}">
      <dgm:prSet/>
      <dgm:spPr/>
      <dgm:t>
        <a:bodyPr/>
        <a:lstStyle/>
        <a:p>
          <a:endParaRPr lang="en-US"/>
        </a:p>
      </dgm:t>
    </dgm:pt>
    <dgm:pt modelId="{D5122490-F9D8-414F-88FD-9EA05A14712F}">
      <dgm:prSet/>
      <dgm:spPr/>
      <dgm:t>
        <a:bodyPr/>
        <a:lstStyle/>
        <a:p>
          <a:pPr>
            <a:lnSpc>
              <a:spcPct val="100000"/>
            </a:lnSpc>
            <a:defRPr cap="all"/>
          </a:pPr>
          <a:r>
            <a:rPr lang="fr-FR" b="0">
              <a:solidFill>
                <a:schemeClr val="tx1"/>
              </a:solidFill>
            </a:rPr>
            <a:t>Conseillères et conseillers scolaires</a:t>
          </a:r>
        </a:p>
      </dgm:t>
    </dgm:pt>
    <dgm:pt modelId="{9DB7663A-8D22-4D3B-B182-B12C786DCC1B}" type="parTrans" cxnId="{F3B0197F-D71C-4E04-AC15-E663539052C6}">
      <dgm:prSet/>
      <dgm:spPr/>
      <dgm:t>
        <a:bodyPr/>
        <a:lstStyle/>
        <a:p>
          <a:endParaRPr lang="en-US"/>
        </a:p>
      </dgm:t>
    </dgm:pt>
    <dgm:pt modelId="{7ACE11E4-FCB1-47A0-BB71-E249F0D449FE}" type="sibTrans" cxnId="{F3B0197F-D71C-4E04-AC15-E663539052C6}">
      <dgm:prSet/>
      <dgm:spPr/>
      <dgm:t>
        <a:bodyPr/>
        <a:lstStyle/>
        <a:p>
          <a:endParaRPr lang="en-US"/>
        </a:p>
      </dgm:t>
    </dgm:pt>
    <dgm:pt modelId="{2643F5E3-0FA3-4030-A4D9-5FA21D70F1FA}" type="pres">
      <dgm:prSet presAssocID="{99B29541-3A2C-43FC-923E-17E364144E7F}" presName="root" presStyleCnt="0">
        <dgm:presLayoutVars>
          <dgm:dir/>
          <dgm:resizeHandles val="exact"/>
        </dgm:presLayoutVars>
      </dgm:prSet>
      <dgm:spPr/>
    </dgm:pt>
    <dgm:pt modelId="{67907F2C-E9DE-4EA4-8885-7CDF9656B2C1}" type="pres">
      <dgm:prSet presAssocID="{D5B68341-BCD9-4FF1-96B5-6228ADC33A0B}" presName="compNode" presStyleCnt="0"/>
      <dgm:spPr/>
    </dgm:pt>
    <dgm:pt modelId="{36D9DEA5-2F6F-4808-A6F6-568B30DCE378}" type="pres">
      <dgm:prSet presAssocID="{D5B68341-BCD9-4FF1-96B5-6228ADC33A0B}" presName="iconBgRect" presStyleLbl="bgShp" presStyleIdx="0" presStyleCnt="8"/>
      <dgm:spPr>
        <a:prstGeom prst="round2DiagRect">
          <a:avLst>
            <a:gd name="adj1" fmla="val 29727"/>
            <a:gd name="adj2" fmla="val 0"/>
          </a:avLst>
        </a:prstGeom>
      </dgm:spPr>
    </dgm:pt>
    <dgm:pt modelId="{261FFAC3-7087-4E5C-9C98-AD07E51C1E5B}" type="pres">
      <dgm:prSet presAssocID="{D5B68341-BCD9-4FF1-96B5-6228ADC33A0B}" presName="iconRect" presStyleLbl="node1" presStyleIdx="0" presStyleCnt="8"/>
      <dgm:spPr>
        <a:blipFill>
          <a:blip xmlns:r="http://schemas.openxmlformats.org/officeDocument/2006/relationships" r:embed="rId1" cstate="hqprint">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Mailbox"/>
        </a:ext>
      </dgm:extLst>
    </dgm:pt>
    <dgm:pt modelId="{5E220899-E054-443D-BDDF-DF51E38DEBD0}" type="pres">
      <dgm:prSet presAssocID="{D5B68341-BCD9-4FF1-96B5-6228ADC33A0B}" presName="spaceRect" presStyleCnt="0"/>
      <dgm:spPr/>
    </dgm:pt>
    <dgm:pt modelId="{84F28A06-651D-4615-8278-3B2DA72684E3}" type="pres">
      <dgm:prSet presAssocID="{D5B68341-BCD9-4FF1-96B5-6228ADC33A0B}" presName="textRect" presStyleLbl="revTx" presStyleIdx="0" presStyleCnt="8">
        <dgm:presLayoutVars>
          <dgm:chMax val="1"/>
          <dgm:chPref val="1"/>
        </dgm:presLayoutVars>
      </dgm:prSet>
      <dgm:spPr/>
    </dgm:pt>
    <dgm:pt modelId="{3A4080F8-2472-4EB8-B59F-4FF11F8AE345}" type="pres">
      <dgm:prSet presAssocID="{52784F92-F9A9-42AC-937A-ABAFF54FCAE8}" presName="sibTrans" presStyleCnt="0"/>
      <dgm:spPr/>
    </dgm:pt>
    <dgm:pt modelId="{1E0D002F-82EE-4165-BE86-75D984A27055}" type="pres">
      <dgm:prSet presAssocID="{3AB059EC-9621-4091-ABF9-75024D2B1287}" presName="compNode" presStyleCnt="0"/>
      <dgm:spPr/>
    </dgm:pt>
    <dgm:pt modelId="{2EABA1F7-12A3-4DE5-BE23-B7A1008137F1}" type="pres">
      <dgm:prSet presAssocID="{3AB059EC-9621-4091-ABF9-75024D2B1287}" presName="iconBgRect" presStyleLbl="bgShp" presStyleIdx="1" presStyleCnt="8"/>
      <dgm:spPr>
        <a:prstGeom prst="round2DiagRect">
          <a:avLst>
            <a:gd name="adj1" fmla="val 29727"/>
            <a:gd name="adj2" fmla="val 0"/>
          </a:avLst>
        </a:prstGeom>
      </dgm:spPr>
    </dgm:pt>
    <dgm:pt modelId="{AC51B624-4B07-417B-9D7B-6D83CF09C420}" type="pres">
      <dgm:prSet presAssocID="{3AB059EC-9621-4091-ABF9-75024D2B1287}" presName="iconRect" presStyleLbl="node1" presStyleIdx="1" presStyleCnt="8"/>
      <dgm:spPr>
        <a:blipFill>
          <a:blip xmlns:r="http://schemas.openxmlformats.org/officeDocument/2006/relationships"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Man and woman"/>
        </a:ext>
      </dgm:extLst>
    </dgm:pt>
    <dgm:pt modelId="{54447308-4516-4735-AD50-E2B6F0A02D58}" type="pres">
      <dgm:prSet presAssocID="{3AB059EC-9621-4091-ABF9-75024D2B1287}" presName="spaceRect" presStyleCnt="0"/>
      <dgm:spPr/>
    </dgm:pt>
    <dgm:pt modelId="{F7E347A2-F13B-4BD7-8294-55643E8DFA5E}" type="pres">
      <dgm:prSet presAssocID="{3AB059EC-9621-4091-ABF9-75024D2B1287}" presName="textRect" presStyleLbl="revTx" presStyleIdx="1" presStyleCnt="8">
        <dgm:presLayoutVars>
          <dgm:chMax val="1"/>
          <dgm:chPref val="1"/>
        </dgm:presLayoutVars>
      </dgm:prSet>
      <dgm:spPr/>
    </dgm:pt>
    <dgm:pt modelId="{F9CC240D-10B5-4652-A9EA-087CC49904D8}" type="pres">
      <dgm:prSet presAssocID="{6643EC12-7655-4F7A-AB2B-2F6B8D99F923}" presName="sibTrans" presStyleCnt="0"/>
      <dgm:spPr/>
    </dgm:pt>
    <dgm:pt modelId="{614230E8-93B9-4B17-8E9D-F86154ECB309}" type="pres">
      <dgm:prSet presAssocID="{051FBDB5-D4E8-4C0F-B78B-FA10291B1BCD}" presName="compNode" presStyleCnt="0"/>
      <dgm:spPr/>
    </dgm:pt>
    <dgm:pt modelId="{EB1AFA03-A423-4B98-938A-DB4C83C6BE77}" type="pres">
      <dgm:prSet presAssocID="{051FBDB5-D4E8-4C0F-B78B-FA10291B1BCD}" presName="iconBgRect" presStyleLbl="bgShp" presStyleIdx="2" presStyleCnt="8"/>
      <dgm:spPr>
        <a:prstGeom prst="round2DiagRect">
          <a:avLst>
            <a:gd name="adj1" fmla="val 29727"/>
            <a:gd name="adj2" fmla="val 0"/>
          </a:avLst>
        </a:prstGeom>
      </dgm:spPr>
    </dgm:pt>
    <dgm:pt modelId="{0CB8E14A-5066-425C-88B9-50D7A132A84B}" type="pres">
      <dgm:prSet presAssocID="{051FBDB5-D4E8-4C0F-B78B-FA10291B1BCD}" presName="iconRect" presStyleLbl="node1" presStyleIdx="2" presStyleCnt="8"/>
      <dgm:spPr>
        <a:blipFill>
          <a:blip xmlns:r="http://schemas.openxmlformats.org/officeDocument/2006/relationships"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Boardroom"/>
        </a:ext>
      </dgm:extLst>
    </dgm:pt>
    <dgm:pt modelId="{43F457C2-C31E-4E27-A6BF-51BF89F49CC0}" type="pres">
      <dgm:prSet presAssocID="{051FBDB5-D4E8-4C0F-B78B-FA10291B1BCD}" presName="spaceRect" presStyleCnt="0"/>
      <dgm:spPr/>
    </dgm:pt>
    <dgm:pt modelId="{1228845A-9263-4BB9-AB4A-FEBC68C882E5}" type="pres">
      <dgm:prSet presAssocID="{051FBDB5-D4E8-4C0F-B78B-FA10291B1BCD}" presName="textRect" presStyleLbl="revTx" presStyleIdx="2" presStyleCnt="8">
        <dgm:presLayoutVars>
          <dgm:chMax val="1"/>
          <dgm:chPref val="1"/>
        </dgm:presLayoutVars>
      </dgm:prSet>
      <dgm:spPr/>
    </dgm:pt>
    <dgm:pt modelId="{98883CAE-59A9-4A7C-9418-8C0453ABAA91}" type="pres">
      <dgm:prSet presAssocID="{52C1DD22-C5F8-41EA-8580-EE00966D09D2}" presName="sibTrans" presStyleCnt="0"/>
      <dgm:spPr/>
    </dgm:pt>
    <dgm:pt modelId="{4186CD6D-0422-4991-9D23-8A8512091543}" type="pres">
      <dgm:prSet presAssocID="{4E8395AE-6962-43D9-A18A-A2CB85C239CD}" presName="compNode" presStyleCnt="0"/>
      <dgm:spPr/>
    </dgm:pt>
    <dgm:pt modelId="{2217D480-E7A7-4643-A56E-9530296538FD}" type="pres">
      <dgm:prSet presAssocID="{4E8395AE-6962-43D9-A18A-A2CB85C239CD}" presName="iconBgRect" presStyleLbl="bgShp" presStyleIdx="3" presStyleCnt="8"/>
      <dgm:spPr>
        <a:prstGeom prst="round2DiagRect">
          <a:avLst>
            <a:gd name="adj1" fmla="val 29727"/>
            <a:gd name="adj2" fmla="val 0"/>
          </a:avLst>
        </a:prstGeom>
      </dgm:spPr>
    </dgm:pt>
    <dgm:pt modelId="{E0855CBF-5AE8-44AB-AEE6-CBA7BA49499D}" type="pres">
      <dgm:prSet presAssocID="{4E8395AE-6962-43D9-A18A-A2CB85C239CD}" presName="iconRect" presStyleLbl="node1" presStyleIdx="3" presStyleCnt="8"/>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Ear"/>
        </a:ext>
      </dgm:extLst>
    </dgm:pt>
    <dgm:pt modelId="{CDFC7063-AF83-4FE4-95FC-0AF5CD270561}" type="pres">
      <dgm:prSet presAssocID="{4E8395AE-6962-43D9-A18A-A2CB85C239CD}" presName="spaceRect" presStyleCnt="0"/>
      <dgm:spPr/>
    </dgm:pt>
    <dgm:pt modelId="{0F6774FC-EE12-41A9-BC69-554452729824}" type="pres">
      <dgm:prSet presAssocID="{4E8395AE-6962-43D9-A18A-A2CB85C239CD}" presName="textRect" presStyleLbl="revTx" presStyleIdx="3" presStyleCnt="8">
        <dgm:presLayoutVars>
          <dgm:chMax val="1"/>
          <dgm:chPref val="1"/>
        </dgm:presLayoutVars>
      </dgm:prSet>
      <dgm:spPr/>
    </dgm:pt>
    <dgm:pt modelId="{30198BD6-9456-4011-9781-1A56BA1BF0AB}" type="pres">
      <dgm:prSet presAssocID="{3D718602-E86C-4256-86D2-1DBC2F3433AC}" presName="sibTrans" presStyleCnt="0"/>
      <dgm:spPr/>
    </dgm:pt>
    <dgm:pt modelId="{89C3BF7A-E7A6-4021-8931-E98043E50443}" type="pres">
      <dgm:prSet presAssocID="{8DD864A0-0B7A-45A9-9CE8-690E14A3658C}" presName="compNode" presStyleCnt="0"/>
      <dgm:spPr/>
    </dgm:pt>
    <dgm:pt modelId="{050BD800-A35C-4631-B4E0-303FFF1D95DF}" type="pres">
      <dgm:prSet presAssocID="{8DD864A0-0B7A-45A9-9CE8-690E14A3658C}" presName="iconBgRect" presStyleLbl="bgShp" presStyleIdx="4" presStyleCnt="8"/>
      <dgm:spPr>
        <a:prstGeom prst="round2DiagRect">
          <a:avLst>
            <a:gd name="adj1" fmla="val 29727"/>
            <a:gd name="adj2" fmla="val 0"/>
          </a:avLst>
        </a:prstGeom>
      </dgm:spPr>
    </dgm:pt>
    <dgm:pt modelId="{0A10CA42-B677-4EDA-BE20-7D9F30909FEF}" type="pres">
      <dgm:prSet presAssocID="{8DD864A0-0B7A-45A9-9CE8-690E14A3658C}" presName="iconRect" presStyleLbl="node1" presStyleIdx="4" presStyleCnt="8"/>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Children"/>
        </a:ext>
      </dgm:extLst>
    </dgm:pt>
    <dgm:pt modelId="{EB0D2F1B-A967-48DA-98EF-B2D639628AAF}" type="pres">
      <dgm:prSet presAssocID="{8DD864A0-0B7A-45A9-9CE8-690E14A3658C}" presName="spaceRect" presStyleCnt="0"/>
      <dgm:spPr/>
    </dgm:pt>
    <dgm:pt modelId="{E90957D9-BC89-4048-9520-E9C6AE2831EA}" type="pres">
      <dgm:prSet presAssocID="{8DD864A0-0B7A-45A9-9CE8-690E14A3658C}" presName="textRect" presStyleLbl="revTx" presStyleIdx="4" presStyleCnt="8">
        <dgm:presLayoutVars>
          <dgm:chMax val="1"/>
          <dgm:chPref val="1"/>
        </dgm:presLayoutVars>
      </dgm:prSet>
      <dgm:spPr/>
    </dgm:pt>
    <dgm:pt modelId="{29DE5807-D038-436F-8FBC-661C89B41E51}" type="pres">
      <dgm:prSet presAssocID="{EE6517CB-595B-45DB-B30C-3BDC9916C4C0}" presName="sibTrans" presStyleCnt="0"/>
      <dgm:spPr/>
    </dgm:pt>
    <dgm:pt modelId="{309BBBF9-D26A-4384-88FA-E35B465D574B}" type="pres">
      <dgm:prSet presAssocID="{4FBD532A-A143-4B09-B445-F8EF2E6A5341}" presName="compNode" presStyleCnt="0"/>
      <dgm:spPr/>
    </dgm:pt>
    <dgm:pt modelId="{F09AB153-A938-4AA3-915B-86E74737CE0B}" type="pres">
      <dgm:prSet presAssocID="{4FBD532A-A143-4B09-B445-F8EF2E6A5341}" presName="iconBgRect" presStyleLbl="bgShp" presStyleIdx="5" presStyleCnt="8"/>
      <dgm:spPr>
        <a:prstGeom prst="round2DiagRect">
          <a:avLst>
            <a:gd name="adj1" fmla="val 29727"/>
            <a:gd name="adj2" fmla="val 0"/>
          </a:avLst>
        </a:prstGeom>
      </dgm:spPr>
    </dgm:pt>
    <dgm:pt modelId="{E489D536-917B-446F-AD14-894C88F1C952}" type="pres">
      <dgm:prSet presAssocID="{4FBD532A-A143-4B09-B445-F8EF2E6A5341}" presName="iconRect" presStyleLbl="node1" presStyleIdx="5" presStyleCnt="8"/>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a:blipFill>
      </dgm:spPr>
      <dgm:extLst>
        <a:ext uri="{E40237B7-FDA0-4F09-8148-C483321AD2D9}">
          <dgm14:cNvPr xmlns:dgm14="http://schemas.microsoft.com/office/drawing/2010/diagram" id="0" name="" descr="Footprints"/>
        </a:ext>
      </dgm:extLst>
    </dgm:pt>
    <dgm:pt modelId="{82515E77-B0D6-4049-82AF-3759A85358A3}" type="pres">
      <dgm:prSet presAssocID="{4FBD532A-A143-4B09-B445-F8EF2E6A5341}" presName="spaceRect" presStyleCnt="0"/>
      <dgm:spPr/>
    </dgm:pt>
    <dgm:pt modelId="{50501A02-4B02-4061-81DB-403744A6C058}" type="pres">
      <dgm:prSet presAssocID="{4FBD532A-A143-4B09-B445-F8EF2E6A5341}" presName="textRect" presStyleLbl="revTx" presStyleIdx="5" presStyleCnt="8">
        <dgm:presLayoutVars>
          <dgm:chMax val="1"/>
          <dgm:chPref val="1"/>
        </dgm:presLayoutVars>
      </dgm:prSet>
      <dgm:spPr/>
    </dgm:pt>
    <dgm:pt modelId="{F828E237-F177-472A-ADD6-F04C72F2BD05}" type="pres">
      <dgm:prSet presAssocID="{F6288AD9-F7F8-49F7-A926-DFA363777400}" presName="sibTrans" presStyleCnt="0"/>
      <dgm:spPr/>
    </dgm:pt>
    <dgm:pt modelId="{8961DC0C-6246-481F-99FE-0A2D227BF868}" type="pres">
      <dgm:prSet presAssocID="{71145781-048E-45F2-BD8D-559D15867492}" presName="compNode" presStyleCnt="0"/>
      <dgm:spPr/>
    </dgm:pt>
    <dgm:pt modelId="{31C08FE9-6ABC-49FA-9888-32C9E1509713}" type="pres">
      <dgm:prSet presAssocID="{71145781-048E-45F2-BD8D-559D15867492}" presName="iconBgRect" presStyleLbl="bgShp" presStyleIdx="6" presStyleCnt="8"/>
      <dgm:spPr>
        <a:prstGeom prst="round2DiagRect">
          <a:avLst>
            <a:gd name="adj1" fmla="val 29727"/>
            <a:gd name="adj2" fmla="val 0"/>
          </a:avLst>
        </a:prstGeom>
      </dgm:spPr>
    </dgm:pt>
    <dgm:pt modelId="{F19777BC-0ED5-48C1-9C29-D7D46D853BF0}" type="pres">
      <dgm:prSet presAssocID="{71145781-048E-45F2-BD8D-559D15867492}" presName="iconRect" presStyleLbl="node1" presStyleIdx="6" presStyleCnt="8"/>
      <dgm:spPr>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a:blipFill>
      </dgm:spPr>
      <dgm:extLst>
        <a:ext uri="{E40237B7-FDA0-4F09-8148-C483321AD2D9}">
          <dgm14:cNvPr xmlns:dgm14="http://schemas.microsoft.com/office/drawing/2010/diagram" id="0" name="" descr="Receiver"/>
        </a:ext>
      </dgm:extLst>
    </dgm:pt>
    <dgm:pt modelId="{BB6637CA-855E-494D-B03E-41388DA47749}" type="pres">
      <dgm:prSet presAssocID="{71145781-048E-45F2-BD8D-559D15867492}" presName="spaceRect" presStyleCnt="0"/>
      <dgm:spPr/>
    </dgm:pt>
    <dgm:pt modelId="{3C2EB23E-56C3-40FF-B2AD-1F1E01D3500D}" type="pres">
      <dgm:prSet presAssocID="{71145781-048E-45F2-BD8D-559D15867492}" presName="textRect" presStyleLbl="revTx" presStyleIdx="6" presStyleCnt="8">
        <dgm:presLayoutVars>
          <dgm:chMax val="1"/>
          <dgm:chPref val="1"/>
        </dgm:presLayoutVars>
      </dgm:prSet>
      <dgm:spPr/>
    </dgm:pt>
    <dgm:pt modelId="{84C88A13-6748-494C-A8B4-44E6D97A8952}" type="pres">
      <dgm:prSet presAssocID="{F609F15B-7268-4AA2-90D1-420FB82849D9}" presName="sibTrans" presStyleCnt="0"/>
      <dgm:spPr/>
    </dgm:pt>
    <dgm:pt modelId="{07FC8D47-EB07-47B5-9D86-BF84F75B3599}" type="pres">
      <dgm:prSet presAssocID="{D5122490-F9D8-414F-88FD-9EA05A14712F}" presName="compNode" presStyleCnt="0"/>
      <dgm:spPr/>
    </dgm:pt>
    <dgm:pt modelId="{6953E981-E2A7-49E9-9FC2-EA319EDDBF3D}" type="pres">
      <dgm:prSet presAssocID="{D5122490-F9D8-414F-88FD-9EA05A14712F}" presName="iconBgRect" presStyleLbl="bgShp" presStyleIdx="7" presStyleCnt="8"/>
      <dgm:spPr>
        <a:prstGeom prst="round2DiagRect">
          <a:avLst>
            <a:gd name="adj1" fmla="val 29727"/>
            <a:gd name="adj2" fmla="val 0"/>
          </a:avLst>
        </a:prstGeom>
      </dgm:spPr>
    </dgm:pt>
    <dgm:pt modelId="{6702FA19-47C8-4047-A49F-B0F6903B8B32}" type="pres">
      <dgm:prSet presAssocID="{D5122490-F9D8-414F-88FD-9EA05A14712F}" presName="iconRect" presStyleLbl="node1" presStyleIdx="7" presStyleCnt="8"/>
      <dgm:spPr>
        <a:blipFill>
          <a:blip xmlns:r="http://schemas.openxmlformats.org/officeDocument/2006/relationships"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a:blipFill>
      </dgm:spPr>
      <dgm:extLst>
        <a:ext uri="{E40237B7-FDA0-4F09-8148-C483321AD2D9}">
          <dgm14:cNvPr xmlns:dgm14="http://schemas.microsoft.com/office/drawing/2010/diagram" id="0" name="" descr="Teacher"/>
        </a:ext>
      </dgm:extLst>
    </dgm:pt>
    <dgm:pt modelId="{0FDD4183-760D-43FF-87C6-4B1FB913CEAA}" type="pres">
      <dgm:prSet presAssocID="{D5122490-F9D8-414F-88FD-9EA05A14712F}" presName="spaceRect" presStyleCnt="0"/>
      <dgm:spPr/>
    </dgm:pt>
    <dgm:pt modelId="{A46FF547-8F48-449E-83BB-1638CEF867D8}" type="pres">
      <dgm:prSet presAssocID="{D5122490-F9D8-414F-88FD-9EA05A14712F}" presName="textRect" presStyleLbl="revTx" presStyleIdx="7" presStyleCnt="8">
        <dgm:presLayoutVars>
          <dgm:chMax val="1"/>
          <dgm:chPref val="1"/>
        </dgm:presLayoutVars>
      </dgm:prSet>
      <dgm:spPr/>
    </dgm:pt>
  </dgm:ptLst>
  <dgm:cxnLst>
    <dgm:cxn modelId="{59BC3F09-742B-48AD-83F6-0C7DFF880E0E}" type="presOf" srcId="{8DD864A0-0B7A-45A9-9CE8-690E14A3658C}" destId="{E90957D9-BC89-4048-9520-E9C6AE2831EA}" srcOrd="0" destOrd="0" presId="urn:microsoft.com/office/officeart/2018/5/layout/IconLeafLabelList"/>
    <dgm:cxn modelId="{FD676209-687F-4F5A-9704-988CEE094446}" srcId="{99B29541-3A2C-43FC-923E-17E364144E7F}" destId="{3AB059EC-9621-4091-ABF9-75024D2B1287}" srcOrd="1" destOrd="0" parTransId="{B450BC1C-30C0-4812-9F03-C36578775716}" sibTransId="{6643EC12-7655-4F7A-AB2B-2F6B8D99F923}"/>
    <dgm:cxn modelId="{CD9C4C27-3856-4B17-9E18-C522A935FC7E}" srcId="{99B29541-3A2C-43FC-923E-17E364144E7F}" destId="{4E8395AE-6962-43D9-A18A-A2CB85C239CD}" srcOrd="3" destOrd="0" parTransId="{DBAB311F-0C7A-413C-A60A-B62C9CF5C5B0}" sibTransId="{3D718602-E86C-4256-86D2-1DBC2F3433AC}"/>
    <dgm:cxn modelId="{346D352F-5256-4361-B836-3005B33C7056}" srcId="{99B29541-3A2C-43FC-923E-17E364144E7F}" destId="{8DD864A0-0B7A-45A9-9CE8-690E14A3658C}" srcOrd="4" destOrd="0" parTransId="{A0A99A1C-6190-42F6-BF2F-92D7A1679546}" sibTransId="{EE6517CB-595B-45DB-B30C-3BDC9916C4C0}"/>
    <dgm:cxn modelId="{1E618138-9259-427F-9663-6A9A0E3E4DEE}" srcId="{99B29541-3A2C-43FC-923E-17E364144E7F}" destId="{4FBD532A-A143-4B09-B445-F8EF2E6A5341}" srcOrd="5" destOrd="0" parTransId="{C14B79D9-6697-4CBA-9D43-A6E1843F4F05}" sibTransId="{F6288AD9-F7F8-49F7-A926-DFA363777400}"/>
    <dgm:cxn modelId="{C436C63D-4B85-4412-A215-0667317FCF0C}" srcId="{99B29541-3A2C-43FC-923E-17E364144E7F}" destId="{D5B68341-BCD9-4FF1-96B5-6228ADC33A0B}" srcOrd="0" destOrd="0" parTransId="{F00F5136-653F-4008-9371-D55FAA807EB5}" sibTransId="{52784F92-F9A9-42AC-937A-ABAFF54FCAE8}"/>
    <dgm:cxn modelId="{04012D5D-4139-432F-A47C-36355D403C67}" type="presOf" srcId="{71145781-048E-45F2-BD8D-559D15867492}" destId="{3C2EB23E-56C3-40FF-B2AD-1F1E01D3500D}" srcOrd="0" destOrd="0" presId="urn:microsoft.com/office/officeart/2018/5/layout/IconLeafLabelList"/>
    <dgm:cxn modelId="{A3181665-B14B-4953-9BC6-9CE2AE9F7379}" type="presOf" srcId="{4E8395AE-6962-43D9-A18A-A2CB85C239CD}" destId="{0F6774FC-EE12-41A9-BC69-554452729824}" srcOrd="0" destOrd="0" presId="urn:microsoft.com/office/officeart/2018/5/layout/IconLeafLabelList"/>
    <dgm:cxn modelId="{6D30F268-BFFD-4BA7-A689-E4C8D20757F9}" type="presOf" srcId="{051FBDB5-D4E8-4C0F-B78B-FA10291B1BCD}" destId="{1228845A-9263-4BB9-AB4A-FEBC68C882E5}" srcOrd="0" destOrd="0" presId="urn:microsoft.com/office/officeart/2018/5/layout/IconLeafLabelList"/>
    <dgm:cxn modelId="{FE3EE86E-00AE-4BDC-9003-222DACF7F874}" type="presOf" srcId="{D5122490-F9D8-414F-88FD-9EA05A14712F}" destId="{A46FF547-8F48-449E-83BB-1638CEF867D8}" srcOrd="0" destOrd="0" presId="urn:microsoft.com/office/officeart/2018/5/layout/IconLeafLabelList"/>
    <dgm:cxn modelId="{58BDF64E-452C-48EE-9C02-8FF3AD98532D}" srcId="{99B29541-3A2C-43FC-923E-17E364144E7F}" destId="{71145781-048E-45F2-BD8D-559D15867492}" srcOrd="6" destOrd="0" parTransId="{97277995-BDE6-4B2F-B2AE-CE4E9D2C5B63}" sibTransId="{F609F15B-7268-4AA2-90D1-420FB82849D9}"/>
    <dgm:cxn modelId="{4EE8FE4F-C325-4E30-9C29-E860CBD8FCAB}" srcId="{99B29541-3A2C-43FC-923E-17E364144E7F}" destId="{051FBDB5-D4E8-4C0F-B78B-FA10291B1BCD}" srcOrd="2" destOrd="0" parTransId="{7AF7E56D-38D2-4A7A-B7E2-F5E65A643622}" sibTransId="{52C1DD22-C5F8-41EA-8580-EE00966D09D2}"/>
    <dgm:cxn modelId="{F3B0197F-D71C-4E04-AC15-E663539052C6}" srcId="{99B29541-3A2C-43FC-923E-17E364144E7F}" destId="{D5122490-F9D8-414F-88FD-9EA05A14712F}" srcOrd="7" destOrd="0" parTransId="{9DB7663A-8D22-4D3B-B182-B12C786DCC1B}" sibTransId="{7ACE11E4-FCB1-47A0-BB71-E249F0D449FE}"/>
    <dgm:cxn modelId="{6FE67391-45B7-474E-A7E5-56F74C6135F5}" type="presOf" srcId="{D5B68341-BCD9-4FF1-96B5-6228ADC33A0B}" destId="{84F28A06-651D-4615-8278-3B2DA72684E3}" srcOrd="0" destOrd="0" presId="urn:microsoft.com/office/officeart/2018/5/layout/IconLeafLabelList"/>
    <dgm:cxn modelId="{79DF5D99-F74C-4FB5-9964-C1247F79D498}" type="presOf" srcId="{4FBD532A-A143-4B09-B445-F8EF2E6A5341}" destId="{50501A02-4B02-4061-81DB-403744A6C058}" srcOrd="0" destOrd="0" presId="urn:microsoft.com/office/officeart/2018/5/layout/IconLeafLabelList"/>
    <dgm:cxn modelId="{91E411B4-94B0-4B24-A558-9868E0514DFC}" type="presOf" srcId="{99B29541-3A2C-43FC-923E-17E364144E7F}" destId="{2643F5E3-0FA3-4030-A4D9-5FA21D70F1FA}" srcOrd="0" destOrd="0" presId="urn:microsoft.com/office/officeart/2018/5/layout/IconLeafLabelList"/>
    <dgm:cxn modelId="{A40ACEF6-A00C-45B7-B7AA-182DE20CA4AC}" type="presOf" srcId="{3AB059EC-9621-4091-ABF9-75024D2B1287}" destId="{F7E347A2-F13B-4BD7-8294-55643E8DFA5E}" srcOrd="0" destOrd="0" presId="urn:microsoft.com/office/officeart/2018/5/layout/IconLeafLabelList"/>
    <dgm:cxn modelId="{D2E9D9C4-41EE-46FF-AAF6-EF1091FD66E6}" type="presParOf" srcId="{2643F5E3-0FA3-4030-A4D9-5FA21D70F1FA}" destId="{67907F2C-E9DE-4EA4-8885-7CDF9656B2C1}" srcOrd="0" destOrd="0" presId="urn:microsoft.com/office/officeart/2018/5/layout/IconLeafLabelList"/>
    <dgm:cxn modelId="{539D7162-778F-415F-A2B8-B1F6A2EB9DE7}" type="presParOf" srcId="{67907F2C-E9DE-4EA4-8885-7CDF9656B2C1}" destId="{36D9DEA5-2F6F-4808-A6F6-568B30DCE378}" srcOrd="0" destOrd="0" presId="urn:microsoft.com/office/officeart/2018/5/layout/IconLeafLabelList"/>
    <dgm:cxn modelId="{149EB2E7-3A2F-48AC-88B2-B82CA5476BDF}" type="presParOf" srcId="{67907F2C-E9DE-4EA4-8885-7CDF9656B2C1}" destId="{261FFAC3-7087-4E5C-9C98-AD07E51C1E5B}" srcOrd="1" destOrd="0" presId="urn:microsoft.com/office/officeart/2018/5/layout/IconLeafLabelList"/>
    <dgm:cxn modelId="{F9C172B1-4FE9-4508-B0BE-076D3D89C9F4}" type="presParOf" srcId="{67907F2C-E9DE-4EA4-8885-7CDF9656B2C1}" destId="{5E220899-E054-443D-BDDF-DF51E38DEBD0}" srcOrd="2" destOrd="0" presId="urn:microsoft.com/office/officeart/2018/5/layout/IconLeafLabelList"/>
    <dgm:cxn modelId="{C4F8B970-A867-4783-830B-31466BE260F2}" type="presParOf" srcId="{67907F2C-E9DE-4EA4-8885-7CDF9656B2C1}" destId="{84F28A06-651D-4615-8278-3B2DA72684E3}" srcOrd="3" destOrd="0" presId="urn:microsoft.com/office/officeart/2018/5/layout/IconLeafLabelList"/>
    <dgm:cxn modelId="{53926958-9557-422F-B1AD-64320E35D2C7}" type="presParOf" srcId="{2643F5E3-0FA3-4030-A4D9-5FA21D70F1FA}" destId="{3A4080F8-2472-4EB8-B59F-4FF11F8AE345}" srcOrd="1" destOrd="0" presId="urn:microsoft.com/office/officeart/2018/5/layout/IconLeafLabelList"/>
    <dgm:cxn modelId="{CC27EB82-9E23-4141-AE34-16A38FAF891E}" type="presParOf" srcId="{2643F5E3-0FA3-4030-A4D9-5FA21D70F1FA}" destId="{1E0D002F-82EE-4165-BE86-75D984A27055}" srcOrd="2" destOrd="0" presId="urn:microsoft.com/office/officeart/2018/5/layout/IconLeafLabelList"/>
    <dgm:cxn modelId="{4AD31F4E-8CAF-48BA-ACCA-5D4E91B62557}" type="presParOf" srcId="{1E0D002F-82EE-4165-BE86-75D984A27055}" destId="{2EABA1F7-12A3-4DE5-BE23-B7A1008137F1}" srcOrd="0" destOrd="0" presId="urn:microsoft.com/office/officeart/2018/5/layout/IconLeafLabelList"/>
    <dgm:cxn modelId="{25BD3675-09DA-4E7A-8F4D-F4956C587D3E}" type="presParOf" srcId="{1E0D002F-82EE-4165-BE86-75D984A27055}" destId="{AC51B624-4B07-417B-9D7B-6D83CF09C420}" srcOrd="1" destOrd="0" presId="urn:microsoft.com/office/officeart/2018/5/layout/IconLeafLabelList"/>
    <dgm:cxn modelId="{8E888E9E-4FC5-4FE0-AED7-D6F1B26E227E}" type="presParOf" srcId="{1E0D002F-82EE-4165-BE86-75D984A27055}" destId="{54447308-4516-4735-AD50-E2B6F0A02D58}" srcOrd="2" destOrd="0" presId="urn:microsoft.com/office/officeart/2018/5/layout/IconLeafLabelList"/>
    <dgm:cxn modelId="{C44645DE-584C-4C4F-928D-2E5A6D55F6C7}" type="presParOf" srcId="{1E0D002F-82EE-4165-BE86-75D984A27055}" destId="{F7E347A2-F13B-4BD7-8294-55643E8DFA5E}" srcOrd="3" destOrd="0" presId="urn:microsoft.com/office/officeart/2018/5/layout/IconLeafLabelList"/>
    <dgm:cxn modelId="{B7425208-BFDF-42CE-8677-01590A7864AB}" type="presParOf" srcId="{2643F5E3-0FA3-4030-A4D9-5FA21D70F1FA}" destId="{F9CC240D-10B5-4652-A9EA-087CC49904D8}" srcOrd="3" destOrd="0" presId="urn:microsoft.com/office/officeart/2018/5/layout/IconLeafLabelList"/>
    <dgm:cxn modelId="{A64E90D0-5B73-4F75-BA3C-266547074D56}" type="presParOf" srcId="{2643F5E3-0FA3-4030-A4D9-5FA21D70F1FA}" destId="{614230E8-93B9-4B17-8E9D-F86154ECB309}" srcOrd="4" destOrd="0" presId="urn:microsoft.com/office/officeart/2018/5/layout/IconLeafLabelList"/>
    <dgm:cxn modelId="{5BABD8B2-58E8-436E-A037-A93B369814D6}" type="presParOf" srcId="{614230E8-93B9-4B17-8E9D-F86154ECB309}" destId="{EB1AFA03-A423-4B98-938A-DB4C83C6BE77}" srcOrd="0" destOrd="0" presId="urn:microsoft.com/office/officeart/2018/5/layout/IconLeafLabelList"/>
    <dgm:cxn modelId="{E80EA702-0774-4658-9387-BE53B78AC9AC}" type="presParOf" srcId="{614230E8-93B9-4B17-8E9D-F86154ECB309}" destId="{0CB8E14A-5066-425C-88B9-50D7A132A84B}" srcOrd="1" destOrd="0" presId="urn:microsoft.com/office/officeart/2018/5/layout/IconLeafLabelList"/>
    <dgm:cxn modelId="{07FBE4C1-0CDD-4223-AAB4-C96AC2D7FE51}" type="presParOf" srcId="{614230E8-93B9-4B17-8E9D-F86154ECB309}" destId="{43F457C2-C31E-4E27-A6BF-51BF89F49CC0}" srcOrd="2" destOrd="0" presId="urn:microsoft.com/office/officeart/2018/5/layout/IconLeafLabelList"/>
    <dgm:cxn modelId="{3E33A938-7B2C-46AE-A777-E05A3F739535}" type="presParOf" srcId="{614230E8-93B9-4B17-8E9D-F86154ECB309}" destId="{1228845A-9263-4BB9-AB4A-FEBC68C882E5}" srcOrd="3" destOrd="0" presId="urn:microsoft.com/office/officeart/2018/5/layout/IconLeafLabelList"/>
    <dgm:cxn modelId="{22EA3481-9651-4744-8E79-098AFF0B8B4B}" type="presParOf" srcId="{2643F5E3-0FA3-4030-A4D9-5FA21D70F1FA}" destId="{98883CAE-59A9-4A7C-9418-8C0453ABAA91}" srcOrd="5" destOrd="0" presId="urn:microsoft.com/office/officeart/2018/5/layout/IconLeafLabelList"/>
    <dgm:cxn modelId="{97402D57-2E81-4744-A675-1260E3082AF0}" type="presParOf" srcId="{2643F5E3-0FA3-4030-A4D9-5FA21D70F1FA}" destId="{4186CD6D-0422-4991-9D23-8A8512091543}" srcOrd="6" destOrd="0" presId="urn:microsoft.com/office/officeart/2018/5/layout/IconLeafLabelList"/>
    <dgm:cxn modelId="{C416BFB6-92C9-4595-B74B-0702BB354D59}" type="presParOf" srcId="{4186CD6D-0422-4991-9D23-8A8512091543}" destId="{2217D480-E7A7-4643-A56E-9530296538FD}" srcOrd="0" destOrd="0" presId="urn:microsoft.com/office/officeart/2018/5/layout/IconLeafLabelList"/>
    <dgm:cxn modelId="{223A1814-3691-46CE-B3F2-193E61FF4099}" type="presParOf" srcId="{4186CD6D-0422-4991-9D23-8A8512091543}" destId="{E0855CBF-5AE8-44AB-AEE6-CBA7BA49499D}" srcOrd="1" destOrd="0" presId="urn:microsoft.com/office/officeart/2018/5/layout/IconLeafLabelList"/>
    <dgm:cxn modelId="{D67270FD-6694-403E-B22C-98DFB163C933}" type="presParOf" srcId="{4186CD6D-0422-4991-9D23-8A8512091543}" destId="{CDFC7063-AF83-4FE4-95FC-0AF5CD270561}" srcOrd="2" destOrd="0" presId="urn:microsoft.com/office/officeart/2018/5/layout/IconLeafLabelList"/>
    <dgm:cxn modelId="{48E608D7-C86C-4BA2-BC7D-E44F0CBA4D9B}" type="presParOf" srcId="{4186CD6D-0422-4991-9D23-8A8512091543}" destId="{0F6774FC-EE12-41A9-BC69-554452729824}" srcOrd="3" destOrd="0" presId="urn:microsoft.com/office/officeart/2018/5/layout/IconLeafLabelList"/>
    <dgm:cxn modelId="{D6C2FF7D-28E4-434B-A5A2-DD5A3BFF88BD}" type="presParOf" srcId="{2643F5E3-0FA3-4030-A4D9-5FA21D70F1FA}" destId="{30198BD6-9456-4011-9781-1A56BA1BF0AB}" srcOrd="7" destOrd="0" presId="urn:microsoft.com/office/officeart/2018/5/layout/IconLeafLabelList"/>
    <dgm:cxn modelId="{448C1CB2-B59D-4AD0-A582-467D4130CF08}" type="presParOf" srcId="{2643F5E3-0FA3-4030-A4D9-5FA21D70F1FA}" destId="{89C3BF7A-E7A6-4021-8931-E98043E50443}" srcOrd="8" destOrd="0" presId="urn:microsoft.com/office/officeart/2018/5/layout/IconLeafLabelList"/>
    <dgm:cxn modelId="{3BA0EF25-DBA0-431E-9A31-39733055CC7A}" type="presParOf" srcId="{89C3BF7A-E7A6-4021-8931-E98043E50443}" destId="{050BD800-A35C-4631-B4E0-303FFF1D95DF}" srcOrd="0" destOrd="0" presId="urn:microsoft.com/office/officeart/2018/5/layout/IconLeafLabelList"/>
    <dgm:cxn modelId="{E1AF6327-17F7-43A2-B6C4-6CF4A1B877A6}" type="presParOf" srcId="{89C3BF7A-E7A6-4021-8931-E98043E50443}" destId="{0A10CA42-B677-4EDA-BE20-7D9F30909FEF}" srcOrd="1" destOrd="0" presId="urn:microsoft.com/office/officeart/2018/5/layout/IconLeafLabelList"/>
    <dgm:cxn modelId="{58DA4B9A-DC5E-47E4-AED9-A88601A3F247}" type="presParOf" srcId="{89C3BF7A-E7A6-4021-8931-E98043E50443}" destId="{EB0D2F1B-A967-48DA-98EF-B2D639628AAF}" srcOrd="2" destOrd="0" presId="urn:microsoft.com/office/officeart/2018/5/layout/IconLeafLabelList"/>
    <dgm:cxn modelId="{082B68C2-80F2-42D1-BC66-5116D69DEBDB}" type="presParOf" srcId="{89C3BF7A-E7A6-4021-8931-E98043E50443}" destId="{E90957D9-BC89-4048-9520-E9C6AE2831EA}" srcOrd="3" destOrd="0" presId="urn:microsoft.com/office/officeart/2018/5/layout/IconLeafLabelList"/>
    <dgm:cxn modelId="{FB4FB3E3-1C38-4C91-9736-4638298ACE60}" type="presParOf" srcId="{2643F5E3-0FA3-4030-A4D9-5FA21D70F1FA}" destId="{29DE5807-D038-436F-8FBC-661C89B41E51}" srcOrd="9" destOrd="0" presId="urn:microsoft.com/office/officeart/2018/5/layout/IconLeafLabelList"/>
    <dgm:cxn modelId="{DC8B136E-DFA2-4FE7-B276-3DC549EA8C83}" type="presParOf" srcId="{2643F5E3-0FA3-4030-A4D9-5FA21D70F1FA}" destId="{309BBBF9-D26A-4384-88FA-E35B465D574B}" srcOrd="10" destOrd="0" presId="urn:microsoft.com/office/officeart/2018/5/layout/IconLeafLabelList"/>
    <dgm:cxn modelId="{C76469DA-52C6-491B-9D2A-CD7AC3D0179A}" type="presParOf" srcId="{309BBBF9-D26A-4384-88FA-E35B465D574B}" destId="{F09AB153-A938-4AA3-915B-86E74737CE0B}" srcOrd="0" destOrd="0" presId="urn:microsoft.com/office/officeart/2018/5/layout/IconLeafLabelList"/>
    <dgm:cxn modelId="{5E693DA9-B27E-4F51-A486-E62A6F3719BD}" type="presParOf" srcId="{309BBBF9-D26A-4384-88FA-E35B465D574B}" destId="{E489D536-917B-446F-AD14-894C88F1C952}" srcOrd="1" destOrd="0" presId="urn:microsoft.com/office/officeart/2018/5/layout/IconLeafLabelList"/>
    <dgm:cxn modelId="{576E2C96-0995-4FFB-A9D1-B0C542E5FFE0}" type="presParOf" srcId="{309BBBF9-D26A-4384-88FA-E35B465D574B}" destId="{82515E77-B0D6-4049-82AF-3759A85358A3}" srcOrd="2" destOrd="0" presId="urn:microsoft.com/office/officeart/2018/5/layout/IconLeafLabelList"/>
    <dgm:cxn modelId="{7D547D6D-D3E2-4EA6-8B53-70460D8BB1D0}" type="presParOf" srcId="{309BBBF9-D26A-4384-88FA-E35B465D574B}" destId="{50501A02-4B02-4061-81DB-403744A6C058}" srcOrd="3" destOrd="0" presId="urn:microsoft.com/office/officeart/2018/5/layout/IconLeafLabelList"/>
    <dgm:cxn modelId="{4C231D42-257E-48FC-8303-F0E4DB36343B}" type="presParOf" srcId="{2643F5E3-0FA3-4030-A4D9-5FA21D70F1FA}" destId="{F828E237-F177-472A-ADD6-F04C72F2BD05}" srcOrd="11" destOrd="0" presId="urn:microsoft.com/office/officeart/2018/5/layout/IconLeafLabelList"/>
    <dgm:cxn modelId="{8242A010-14C1-4BC0-B56C-ED938B714F45}" type="presParOf" srcId="{2643F5E3-0FA3-4030-A4D9-5FA21D70F1FA}" destId="{8961DC0C-6246-481F-99FE-0A2D227BF868}" srcOrd="12" destOrd="0" presId="urn:microsoft.com/office/officeart/2018/5/layout/IconLeafLabelList"/>
    <dgm:cxn modelId="{76C250C6-EACF-4A1A-955A-C3F0A7196296}" type="presParOf" srcId="{8961DC0C-6246-481F-99FE-0A2D227BF868}" destId="{31C08FE9-6ABC-49FA-9888-32C9E1509713}" srcOrd="0" destOrd="0" presId="urn:microsoft.com/office/officeart/2018/5/layout/IconLeafLabelList"/>
    <dgm:cxn modelId="{E0841CE4-5CBD-4FE3-8D03-0615ED5C4CB3}" type="presParOf" srcId="{8961DC0C-6246-481F-99FE-0A2D227BF868}" destId="{F19777BC-0ED5-48C1-9C29-D7D46D853BF0}" srcOrd="1" destOrd="0" presId="urn:microsoft.com/office/officeart/2018/5/layout/IconLeafLabelList"/>
    <dgm:cxn modelId="{79A044F7-15FE-417E-8BBA-F68A20AD1DD9}" type="presParOf" srcId="{8961DC0C-6246-481F-99FE-0A2D227BF868}" destId="{BB6637CA-855E-494D-B03E-41388DA47749}" srcOrd="2" destOrd="0" presId="urn:microsoft.com/office/officeart/2018/5/layout/IconLeafLabelList"/>
    <dgm:cxn modelId="{D40FDF9B-550E-41DF-82B9-59974BCF1BA8}" type="presParOf" srcId="{8961DC0C-6246-481F-99FE-0A2D227BF868}" destId="{3C2EB23E-56C3-40FF-B2AD-1F1E01D3500D}" srcOrd="3" destOrd="0" presId="urn:microsoft.com/office/officeart/2018/5/layout/IconLeafLabelList"/>
    <dgm:cxn modelId="{ED9E6D1A-A9B5-4977-B401-D883357F1D96}" type="presParOf" srcId="{2643F5E3-0FA3-4030-A4D9-5FA21D70F1FA}" destId="{84C88A13-6748-494C-A8B4-44E6D97A8952}" srcOrd="13" destOrd="0" presId="urn:microsoft.com/office/officeart/2018/5/layout/IconLeafLabelList"/>
    <dgm:cxn modelId="{556E5EEC-D8C5-4044-95D8-ED4AE55285BE}" type="presParOf" srcId="{2643F5E3-0FA3-4030-A4D9-5FA21D70F1FA}" destId="{07FC8D47-EB07-47B5-9D86-BF84F75B3599}" srcOrd="14" destOrd="0" presId="urn:microsoft.com/office/officeart/2018/5/layout/IconLeafLabelList"/>
    <dgm:cxn modelId="{458DC258-2CAA-46D1-B200-25C8EC389637}" type="presParOf" srcId="{07FC8D47-EB07-47B5-9D86-BF84F75B3599}" destId="{6953E981-E2A7-49E9-9FC2-EA319EDDBF3D}" srcOrd="0" destOrd="0" presId="urn:microsoft.com/office/officeart/2018/5/layout/IconLeafLabelList"/>
    <dgm:cxn modelId="{84411BA8-E382-4D62-A18E-C7AF8098C03B}" type="presParOf" srcId="{07FC8D47-EB07-47B5-9D86-BF84F75B3599}" destId="{6702FA19-47C8-4047-A49F-B0F6903B8B32}" srcOrd="1" destOrd="0" presId="urn:microsoft.com/office/officeart/2018/5/layout/IconLeafLabelList"/>
    <dgm:cxn modelId="{640206DE-55FC-481A-AA7C-83981CFEA6FC}" type="presParOf" srcId="{07FC8D47-EB07-47B5-9D86-BF84F75B3599}" destId="{0FDD4183-760D-43FF-87C6-4B1FB913CEAA}" srcOrd="2" destOrd="0" presId="urn:microsoft.com/office/officeart/2018/5/layout/IconLeafLabelList"/>
    <dgm:cxn modelId="{67AC432D-018A-4BDB-B8CC-88C7CC478F32}" type="presParOf" srcId="{07FC8D47-EB07-47B5-9D86-BF84F75B3599}" destId="{A46FF547-8F48-449E-83BB-1638CEF867D8}" srcOrd="3" destOrd="0" presId="urn:microsoft.com/office/officeart/2018/5/layout/IconLeaf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408B4E0D-B5E2-4C61-A23F-D9E09E071D18}" type="doc">
      <dgm:prSet loTypeId="urn:microsoft.com/office/officeart/2005/8/layout/list1" loCatId="list" qsTypeId="urn:microsoft.com/office/officeart/2005/8/quickstyle/simple1" qsCatId="simple" csTypeId="urn:microsoft.com/office/officeart/2005/8/colors/colorful2" csCatId="colorful" phldr="1"/>
      <dgm:spPr/>
      <dgm:t>
        <a:bodyPr/>
        <a:lstStyle/>
        <a:p>
          <a:endParaRPr lang="en-US"/>
        </a:p>
      </dgm:t>
    </dgm:pt>
    <dgm:pt modelId="{B2CBF5AB-B76E-4AD2-9164-81A1BBCD8610}">
      <dgm:prSet custT="1"/>
      <dgm:spPr/>
      <dgm:t>
        <a:bodyPr/>
        <a:lstStyle/>
        <a:p>
          <a:r>
            <a:rPr lang="en-US" sz="2500" err="1"/>
            <a:t>Pouvez-vous</a:t>
          </a:r>
          <a:r>
            <a:rPr lang="en-US" sz="2500"/>
            <a:t> </a:t>
          </a:r>
          <a:r>
            <a:rPr lang="en-US" sz="2500" err="1"/>
            <a:t>nommer</a:t>
          </a:r>
          <a:r>
            <a:rPr lang="en-US" sz="2500"/>
            <a:t> un </a:t>
          </a:r>
          <a:r>
            <a:rPr lang="en-US" sz="2500" err="1"/>
            <a:t>élément</a:t>
          </a:r>
          <a:r>
            <a:rPr lang="en-US" sz="2500"/>
            <a:t> important pour </a:t>
          </a:r>
          <a:r>
            <a:rPr lang="en-US" sz="2500" err="1"/>
            <a:t>qu’un</a:t>
          </a:r>
          <a:r>
            <a:rPr lang="en-US" sz="2500"/>
            <a:t> code de </a:t>
          </a:r>
          <a:r>
            <a:rPr lang="en-US" sz="2500" err="1"/>
            <a:t>conduite</a:t>
          </a:r>
          <a:r>
            <a:rPr lang="en-US" sz="2500"/>
            <a:t> pour la </a:t>
          </a:r>
          <a:r>
            <a:rPr lang="en-US" sz="2500" err="1"/>
            <a:t>communauté</a:t>
          </a:r>
          <a:r>
            <a:rPr lang="en-US" sz="2500"/>
            <a:t> </a:t>
          </a:r>
          <a:r>
            <a:rPr lang="en-US" sz="2500" err="1"/>
            <a:t>scolaire</a:t>
          </a:r>
          <a:r>
            <a:rPr lang="en-US" sz="2500"/>
            <a:t> </a:t>
          </a:r>
          <a:r>
            <a:rPr lang="en-US" sz="2500" err="1"/>
            <a:t>soit</a:t>
          </a:r>
          <a:r>
            <a:rPr lang="en-US" sz="2500"/>
            <a:t> </a:t>
          </a:r>
          <a:r>
            <a:rPr lang="en-US" sz="2500" err="1"/>
            <a:t>fonctionnel</a:t>
          </a:r>
          <a:r>
            <a:rPr lang="en-US" sz="2500"/>
            <a:t> ?</a:t>
          </a:r>
        </a:p>
      </dgm:t>
    </dgm:pt>
    <dgm:pt modelId="{A9A94B84-5FBE-4E3A-8D1A-46A16EFCEC75}" type="parTrans" cxnId="{E326F065-2C02-4EB8-B8BC-B180EE10483F}">
      <dgm:prSet/>
      <dgm:spPr/>
      <dgm:t>
        <a:bodyPr/>
        <a:lstStyle/>
        <a:p>
          <a:endParaRPr lang="en-US"/>
        </a:p>
      </dgm:t>
    </dgm:pt>
    <dgm:pt modelId="{A06C163C-087C-478E-BAD6-B9ACA4DDEEBA}" type="sibTrans" cxnId="{E326F065-2C02-4EB8-B8BC-B180EE10483F}">
      <dgm:prSet/>
      <dgm:spPr/>
      <dgm:t>
        <a:bodyPr/>
        <a:lstStyle/>
        <a:p>
          <a:endParaRPr lang="en-US"/>
        </a:p>
      </dgm:t>
    </dgm:pt>
    <dgm:pt modelId="{A1C27F80-8118-42A8-99C5-B27D9959870F}">
      <dgm:prSet custT="1"/>
      <dgm:spPr/>
      <dgm:t>
        <a:bodyPr/>
        <a:lstStyle/>
        <a:p>
          <a:r>
            <a:rPr lang="en-US" sz="2500" err="1"/>
            <a:t>Quelles</a:t>
          </a:r>
          <a:r>
            <a:rPr lang="en-US" sz="2500"/>
            <a:t> </a:t>
          </a:r>
          <a:r>
            <a:rPr lang="en-US" sz="2500" err="1"/>
            <a:t>sont</a:t>
          </a:r>
          <a:r>
            <a:rPr lang="en-US" sz="2500"/>
            <a:t> les </a:t>
          </a:r>
          <a:r>
            <a:rPr lang="fr-FR" sz="2500"/>
            <a:t>procédures </a:t>
          </a:r>
          <a:r>
            <a:rPr lang="fr-FR" sz="2500" err="1"/>
            <a:t>opérationelles</a:t>
          </a:r>
          <a:r>
            <a:rPr lang="fr-FR" sz="2500"/>
            <a:t> normalisées pour les situations d'urgence plus importantes pour votre communauté ?</a:t>
          </a:r>
          <a:endParaRPr lang="en-US" sz="2500"/>
        </a:p>
      </dgm:t>
    </dgm:pt>
    <dgm:pt modelId="{F1B8F652-574E-43E3-A852-F4A0B42D7A96}" type="parTrans" cxnId="{A3E856E9-3A15-4085-AB0A-F64FF408A8DB}">
      <dgm:prSet/>
      <dgm:spPr/>
      <dgm:t>
        <a:bodyPr/>
        <a:lstStyle/>
        <a:p>
          <a:endParaRPr lang="en-US"/>
        </a:p>
      </dgm:t>
    </dgm:pt>
    <dgm:pt modelId="{CC2CF258-7632-4F2A-975F-12BB1DB92C7B}" type="sibTrans" cxnId="{A3E856E9-3A15-4085-AB0A-F64FF408A8DB}">
      <dgm:prSet/>
      <dgm:spPr/>
      <dgm:t>
        <a:bodyPr/>
        <a:lstStyle/>
        <a:p>
          <a:endParaRPr lang="en-US"/>
        </a:p>
      </dgm:t>
    </dgm:pt>
    <dgm:pt modelId="{9D8CA122-D094-4D52-97CF-E6278FA48A6F}">
      <dgm:prSet custT="1"/>
      <dgm:spPr/>
      <dgm:t>
        <a:bodyPr/>
        <a:lstStyle/>
        <a:p>
          <a:r>
            <a:rPr lang="en-US" sz="2500"/>
            <a:t>Comment </a:t>
          </a:r>
          <a:r>
            <a:rPr lang="en-US" sz="2500" err="1"/>
            <a:t>peut</a:t>
          </a:r>
          <a:r>
            <a:rPr lang="en-US" sz="2500"/>
            <a:t>-on signaler </a:t>
          </a:r>
          <a:r>
            <a:rPr lang="en-US" sz="2500" err="1"/>
            <a:t>une</a:t>
          </a:r>
          <a:r>
            <a:rPr lang="en-US" sz="2500"/>
            <a:t> preoccupation </a:t>
          </a:r>
          <a:r>
            <a:rPr lang="fr-FR" sz="2500" b="0"/>
            <a:t>en matière de protection de l'enfance dans votre école ? </a:t>
          </a:r>
          <a:endParaRPr lang="en-US" sz="2500"/>
        </a:p>
      </dgm:t>
    </dgm:pt>
    <dgm:pt modelId="{B37C7D4F-B2B4-483E-AF53-B9DCE34E5752}" type="parTrans" cxnId="{5C8BC7DF-1060-46BF-9C21-D946389588AA}">
      <dgm:prSet/>
      <dgm:spPr/>
      <dgm:t>
        <a:bodyPr/>
        <a:lstStyle/>
        <a:p>
          <a:endParaRPr lang="en-US"/>
        </a:p>
      </dgm:t>
    </dgm:pt>
    <dgm:pt modelId="{E13723FF-3422-4BD6-B85A-34AEBADF47AE}" type="sibTrans" cxnId="{5C8BC7DF-1060-46BF-9C21-D946389588AA}">
      <dgm:prSet/>
      <dgm:spPr/>
      <dgm:t>
        <a:bodyPr/>
        <a:lstStyle/>
        <a:p>
          <a:endParaRPr lang="en-US"/>
        </a:p>
      </dgm:t>
    </dgm:pt>
    <dgm:pt modelId="{77F8871A-A693-4F34-9FC7-BADDCDF18E5E}" type="pres">
      <dgm:prSet presAssocID="{408B4E0D-B5E2-4C61-A23F-D9E09E071D18}" presName="linear" presStyleCnt="0">
        <dgm:presLayoutVars>
          <dgm:dir/>
          <dgm:animLvl val="lvl"/>
          <dgm:resizeHandles val="exact"/>
        </dgm:presLayoutVars>
      </dgm:prSet>
      <dgm:spPr/>
    </dgm:pt>
    <dgm:pt modelId="{5CD79032-C7C4-4667-B9C9-07AD1A4FE78B}" type="pres">
      <dgm:prSet presAssocID="{B2CBF5AB-B76E-4AD2-9164-81A1BBCD8610}" presName="parentLin" presStyleCnt="0"/>
      <dgm:spPr/>
    </dgm:pt>
    <dgm:pt modelId="{B0D829C9-5DFF-473F-A9D1-63DD857F615D}" type="pres">
      <dgm:prSet presAssocID="{B2CBF5AB-B76E-4AD2-9164-81A1BBCD8610}" presName="parentLeftMargin" presStyleLbl="node1" presStyleIdx="0" presStyleCnt="3"/>
      <dgm:spPr/>
    </dgm:pt>
    <dgm:pt modelId="{1800BFC4-69DA-42AF-B88A-6639A7D1F155}" type="pres">
      <dgm:prSet presAssocID="{B2CBF5AB-B76E-4AD2-9164-81A1BBCD8610}" presName="parentText" presStyleLbl="node1" presStyleIdx="0" presStyleCnt="3" custScaleX="128575">
        <dgm:presLayoutVars>
          <dgm:chMax val="0"/>
          <dgm:bulletEnabled val="1"/>
        </dgm:presLayoutVars>
      </dgm:prSet>
      <dgm:spPr/>
    </dgm:pt>
    <dgm:pt modelId="{9DC9A51A-BC00-4E9D-93C5-52625B0DFB50}" type="pres">
      <dgm:prSet presAssocID="{B2CBF5AB-B76E-4AD2-9164-81A1BBCD8610}" presName="negativeSpace" presStyleCnt="0"/>
      <dgm:spPr/>
    </dgm:pt>
    <dgm:pt modelId="{379A8D57-B698-4B6A-B04E-11816CB22541}" type="pres">
      <dgm:prSet presAssocID="{B2CBF5AB-B76E-4AD2-9164-81A1BBCD8610}" presName="childText" presStyleLbl="conFgAcc1" presStyleIdx="0" presStyleCnt="3">
        <dgm:presLayoutVars>
          <dgm:bulletEnabled val="1"/>
        </dgm:presLayoutVars>
      </dgm:prSet>
      <dgm:spPr/>
    </dgm:pt>
    <dgm:pt modelId="{648A1184-8EB7-41F2-8512-872D3E8070A7}" type="pres">
      <dgm:prSet presAssocID="{A06C163C-087C-478E-BAD6-B9ACA4DDEEBA}" presName="spaceBetweenRectangles" presStyleCnt="0"/>
      <dgm:spPr/>
    </dgm:pt>
    <dgm:pt modelId="{69EAB802-8C16-4323-9F56-5DE08C7DF5A1}" type="pres">
      <dgm:prSet presAssocID="{9D8CA122-D094-4D52-97CF-E6278FA48A6F}" presName="parentLin" presStyleCnt="0"/>
      <dgm:spPr/>
    </dgm:pt>
    <dgm:pt modelId="{4DC5C2DB-E6B7-4AB2-9FB7-F10F7A6AE7C2}" type="pres">
      <dgm:prSet presAssocID="{9D8CA122-D094-4D52-97CF-E6278FA48A6F}" presName="parentLeftMargin" presStyleLbl="node1" presStyleIdx="0" presStyleCnt="3"/>
      <dgm:spPr/>
    </dgm:pt>
    <dgm:pt modelId="{01DF9A7D-8CC0-43CA-BD1E-4B04B13E6F44}" type="pres">
      <dgm:prSet presAssocID="{9D8CA122-D094-4D52-97CF-E6278FA48A6F}" presName="parentText" presStyleLbl="node1" presStyleIdx="1" presStyleCnt="3" custScaleX="127945">
        <dgm:presLayoutVars>
          <dgm:chMax val="0"/>
          <dgm:bulletEnabled val="1"/>
        </dgm:presLayoutVars>
      </dgm:prSet>
      <dgm:spPr/>
    </dgm:pt>
    <dgm:pt modelId="{E12D754F-E961-4D1C-A39B-E8B539FCE50E}" type="pres">
      <dgm:prSet presAssocID="{9D8CA122-D094-4D52-97CF-E6278FA48A6F}" presName="negativeSpace" presStyleCnt="0"/>
      <dgm:spPr/>
    </dgm:pt>
    <dgm:pt modelId="{B8A8B412-1364-4DC9-873A-AA46E3B2DB1E}" type="pres">
      <dgm:prSet presAssocID="{9D8CA122-D094-4D52-97CF-E6278FA48A6F}" presName="childText" presStyleLbl="conFgAcc1" presStyleIdx="1" presStyleCnt="3">
        <dgm:presLayoutVars>
          <dgm:bulletEnabled val="1"/>
        </dgm:presLayoutVars>
      </dgm:prSet>
      <dgm:spPr/>
    </dgm:pt>
    <dgm:pt modelId="{8CEF47DF-A704-4522-A592-F4967429C1C4}" type="pres">
      <dgm:prSet presAssocID="{E13723FF-3422-4BD6-B85A-34AEBADF47AE}" presName="spaceBetweenRectangles" presStyleCnt="0"/>
      <dgm:spPr/>
    </dgm:pt>
    <dgm:pt modelId="{E257AC6A-3161-4BFC-ADC9-465D7B440DC3}" type="pres">
      <dgm:prSet presAssocID="{A1C27F80-8118-42A8-99C5-B27D9959870F}" presName="parentLin" presStyleCnt="0"/>
      <dgm:spPr/>
    </dgm:pt>
    <dgm:pt modelId="{6809CAB7-E16B-423A-9E36-6ED0B343E03F}" type="pres">
      <dgm:prSet presAssocID="{A1C27F80-8118-42A8-99C5-B27D9959870F}" presName="parentLeftMargin" presStyleLbl="node1" presStyleIdx="1" presStyleCnt="3"/>
      <dgm:spPr/>
    </dgm:pt>
    <dgm:pt modelId="{ED69DCB6-4427-404A-BF0A-0040E361D88B}" type="pres">
      <dgm:prSet presAssocID="{A1C27F80-8118-42A8-99C5-B27D9959870F}" presName="parentText" presStyleLbl="node1" presStyleIdx="2" presStyleCnt="3" custScaleX="129153">
        <dgm:presLayoutVars>
          <dgm:chMax val="0"/>
          <dgm:bulletEnabled val="1"/>
        </dgm:presLayoutVars>
      </dgm:prSet>
      <dgm:spPr/>
    </dgm:pt>
    <dgm:pt modelId="{ED2C6EE9-2541-4FB4-B96F-179483325E08}" type="pres">
      <dgm:prSet presAssocID="{A1C27F80-8118-42A8-99C5-B27D9959870F}" presName="negativeSpace" presStyleCnt="0"/>
      <dgm:spPr/>
    </dgm:pt>
    <dgm:pt modelId="{792D7928-E8B4-4A16-8677-92264CEB1B77}" type="pres">
      <dgm:prSet presAssocID="{A1C27F80-8118-42A8-99C5-B27D9959870F}" presName="childText" presStyleLbl="conFgAcc1" presStyleIdx="2" presStyleCnt="3">
        <dgm:presLayoutVars>
          <dgm:bulletEnabled val="1"/>
        </dgm:presLayoutVars>
      </dgm:prSet>
      <dgm:spPr/>
    </dgm:pt>
  </dgm:ptLst>
  <dgm:cxnLst>
    <dgm:cxn modelId="{E326F065-2C02-4EB8-B8BC-B180EE10483F}" srcId="{408B4E0D-B5E2-4C61-A23F-D9E09E071D18}" destId="{B2CBF5AB-B76E-4AD2-9164-81A1BBCD8610}" srcOrd="0" destOrd="0" parTransId="{A9A94B84-5FBE-4E3A-8D1A-46A16EFCEC75}" sibTransId="{A06C163C-087C-478E-BAD6-B9ACA4DDEEBA}"/>
    <dgm:cxn modelId="{DA36A27E-FC36-46DA-8617-E82064F093CE}" type="presOf" srcId="{408B4E0D-B5E2-4C61-A23F-D9E09E071D18}" destId="{77F8871A-A693-4F34-9FC7-BADDCDF18E5E}" srcOrd="0" destOrd="0" presId="urn:microsoft.com/office/officeart/2005/8/layout/list1"/>
    <dgm:cxn modelId="{D60D7A88-D07F-4D73-B132-051B3F8C67C1}" type="presOf" srcId="{B2CBF5AB-B76E-4AD2-9164-81A1BBCD8610}" destId="{1800BFC4-69DA-42AF-B88A-6639A7D1F155}" srcOrd="1" destOrd="0" presId="urn:microsoft.com/office/officeart/2005/8/layout/list1"/>
    <dgm:cxn modelId="{5F1E37A5-D0AD-4E3E-BB9D-738216527720}" type="presOf" srcId="{A1C27F80-8118-42A8-99C5-B27D9959870F}" destId="{ED69DCB6-4427-404A-BF0A-0040E361D88B}" srcOrd="1" destOrd="0" presId="urn:microsoft.com/office/officeart/2005/8/layout/list1"/>
    <dgm:cxn modelId="{1AF582A8-F94C-4246-B2F1-C6EF68CFB224}" type="presOf" srcId="{A1C27F80-8118-42A8-99C5-B27D9959870F}" destId="{6809CAB7-E16B-423A-9E36-6ED0B343E03F}" srcOrd="0" destOrd="0" presId="urn:microsoft.com/office/officeart/2005/8/layout/list1"/>
    <dgm:cxn modelId="{9A734FAC-E19A-49F5-845A-64E471862924}" type="presOf" srcId="{9D8CA122-D094-4D52-97CF-E6278FA48A6F}" destId="{4DC5C2DB-E6B7-4AB2-9FB7-F10F7A6AE7C2}" srcOrd="0" destOrd="0" presId="urn:microsoft.com/office/officeart/2005/8/layout/list1"/>
    <dgm:cxn modelId="{CB9977BC-C919-46C3-BCC1-37A8459A959A}" type="presOf" srcId="{B2CBF5AB-B76E-4AD2-9164-81A1BBCD8610}" destId="{B0D829C9-5DFF-473F-A9D1-63DD857F615D}" srcOrd="0" destOrd="0" presId="urn:microsoft.com/office/officeart/2005/8/layout/list1"/>
    <dgm:cxn modelId="{585AB4D9-8C25-4A54-B1C6-554183092E2B}" type="presOf" srcId="{9D8CA122-D094-4D52-97CF-E6278FA48A6F}" destId="{01DF9A7D-8CC0-43CA-BD1E-4B04B13E6F44}" srcOrd="1" destOrd="0" presId="urn:microsoft.com/office/officeart/2005/8/layout/list1"/>
    <dgm:cxn modelId="{5C8BC7DF-1060-46BF-9C21-D946389588AA}" srcId="{408B4E0D-B5E2-4C61-A23F-D9E09E071D18}" destId="{9D8CA122-D094-4D52-97CF-E6278FA48A6F}" srcOrd="1" destOrd="0" parTransId="{B37C7D4F-B2B4-483E-AF53-B9DCE34E5752}" sibTransId="{E13723FF-3422-4BD6-B85A-34AEBADF47AE}"/>
    <dgm:cxn modelId="{A3E856E9-3A15-4085-AB0A-F64FF408A8DB}" srcId="{408B4E0D-B5E2-4C61-A23F-D9E09E071D18}" destId="{A1C27F80-8118-42A8-99C5-B27D9959870F}" srcOrd="2" destOrd="0" parTransId="{F1B8F652-574E-43E3-A852-F4A0B42D7A96}" sibTransId="{CC2CF258-7632-4F2A-975F-12BB1DB92C7B}"/>
    <dgm:cxn modelId="{7FCB43F3-A269-405C-9D36-79B617EA38FD}" type="presParOf" srcId="{77F8871A-A693-4F34-9FC7-BADDCDF18E5E}" destId="{5CD79032-C7C4-4667-B9C9-07AD1A4FE78B}" srcOrd="0" destOrd="0" presId="urn:microsoft.com/office/officeart/2005/8/layout/list1"/>
    <dgm:cxn modelId="{69A2EBB0-D4BE-4578-861D-ED117DF4FDA6}" type="presParOf" srcId="{5CD79032-C7C4-4667-B9C9-07AD1A4FE78B}" destId="{B0D829C9-5DFF-473F-A9D1-63DD857F615D}" srcOrd="0" destOrd="0" presId="urn:microsoft.com/office/officeart/2005/8/layout/list1"/>
    <dgm:cxn modelId="{A9702484-6ACB-464A-B3D8-5420838B46E3}" type="presParOf" srcId="{5CD79032-C7C4-4667-B9C9-07AD1A4FE78B}" destId="{1800BFC4-69DA-42AF-B88A-6639A7D1F155}" srcOrd="1" destOrd="0" presId="urn:microsoft.com/office/officeart/2005/8/layout/list1"/>
    <dgm:cxn modelId="{0660EA02-3CBE-43A8-A0EF-84246BB3E710}" type="presParOf" srcId="{77F8871A-A693-4F34-9FC7-BADDCDF18E5E}" destId="{9DC9A51A-BC00-4E9D-93C5-52625B0DFB50}" srcOrd="1" destOrd="0" presId="urn:microsoft.com/office/officeart/2005/8/layout/list1"/>
    <dgm:cxn modelId="{33563196-D0CD-4C09-A488-989EFE9DD0DC}" type="presParOf" srcId="{77F8871A-A693-4F34-9FC7-BADDCDF18E5E}" destId="{379A8D57-B698-4B6A-B04E-11816CB22541}" srcOrd="2" destOrd="0" presId="urn:microsoft.com/office/officeart/2005/8/layout/list1"/>
    <dgm:cxn modelId="{BDAD61FD-C59C-4C29-9C8D-F70F778263E6}" type="presParOf" srcId="{77F8871A-A693-4F34-9FC7-BADDCDF18E5E}" destId="{648A1184-8EB7-41F2-8512-872D3E8070A7}" srcOrd="3" destOrd="0" presId="urn:microsoft.com/office/officeart/2005/8/layout/list1"/>
    <dgm:cxn modelId="{B29F3878-07E4-4878-8559-0BBA05663981}" type="presParOf" srcId="{77F8871A-A693-4F34-9FC7-BADDCDF18E5E}" destId="{69EAB802-8C16-4323-9F56-5DE08C7DF5A1}" srcOrd="4" destOrd="0" presId="urn:microsoft.com/office/officeart/2005/8/layout/list1"/>
    <dgm:cxn modelId="{0FCF735A-55A7-42B3-B37D-B8570E49FE83}" type="presParOf" srcId="{69EAB802-8C16-4323-9F56-5DE08C7DF5A1}" destId="{4DC5C2DB-E6B7-4AB2-9FB7-F10F7A6AE7C2}" srcOrd="0" destOrd="0" presId="urn:microsoft.com/office/officeart/2005/8/layout/list1"/>
    <dgm:cxn modelId="{1A7849A9-2D59-49C0-B817-8437B267E9C3}" type="presParOf" srcId="{69EAB802-8C16-4323-9F56-5DE08C7DF5A1}" destId="{01DF9A7D-8CC0-43CA-BD1E-4B04B13E6F44}" srcOrd="1" destOrd="0" presId="urn:microsoft.com/office/officeart/2005/8/layout/list1"/>
    <dgm:cxn modelId="{2BA2A5D9-6A63-4068-9E7E-8908FAAB9C81}" type="presParOf" srcId="{77F8871A-A693-4F34-9FC7-BADDCDF18E5E}" destId="{E12D754F-E961-4D1C-A39B-E8B539FCE50E}" srcOrd="5" destOrd="0" presId="urn:microsoft.com/office/officeart/2005/8/layout/list1"/>
    <dgm:cxn modelId="{A1542C3A-5AA3-471A-970A-130A55F8D338}" type="presParOf" srcId="{77F8871A-A693-4F34-9FC7-BADDCDF18E5E}" destId="{B8A8B412-1364-4DC9-873A-AA46E3B2DB1E}" srcOrd="6" destOrd="0" presId="urn:microsoft.com/office/officeart/2005/8/layout/list1"/>
    <dgm:cxn modelId="{3A3EFB9B-B6A8-42DF-9721-0ACDC2425C8F}" type="presParOf" srcId="{77F8871A-A693-4F34-9FC7-BADDCDF18E5E}" destId="{8CEF47DF-A704-4522-A592-F4967429C1C4}" srcOrd="7" destOrd="0" presId="urn:microsoft.com/office/officeart/2005/8/layout/list1"/>
    <dgm:cxn modelId="{63B55714-6B1F-462B-9A3A-0D3197BD55E0}" type="presParOf" srcId="{77F8871A-A693-4F34-9FC7-BADDCDF18E5E}" destId="{E257AC6A-3161-4BFC-ADC9-465D7B440DC3}" srcOrd="8" destOrd="0" presId="urn:microsoft.com/office/officeart/2005/8/layout/list1"/>
    <dgm:cxn modelId="{7A740868-6038-456D-8F6D-9E21B29A11FF}" type="presParOf" srcId="{E257AC6A-3161-4BFC-ADC9-465D7B440DC3}" destId="{6809CAB7-E16B-423A-9E36-6ED0B343E03F}" srcOrd="0" destOrd="0" presId="urn:microsoft.com/office/officeart/2005/8/layout/list1"/>
    <dgm:cxn modelId="{18A2ADB5-FD41-4014-9917-37093ECC5ABC}" type="presParOf" srcId="{E257AC6A-3161-4BFC-ADC9-465D7B440DC3}" destId="{ED69DCB6-4427-404A-BF0A-0040E361D88B}" srcOrd="1" destOrd="0" presId="urn:microsoft.com/office/officeart/2005/8/layout/list1"/>
    <dgm:cxn modelId="{196B72AF-8E13-4A0D-A076-D83A7CA19817}" type="presParOf" srcId="{77F8871A-A693-4F34-9FC7-BADDCDF18E5E}" destId="{ED2C6EE9-2541-4FB4-B96F-179483325E08}" srcOrd="9" destOrd="0" presId="urn:microsoft.com/office/officeart/2005/8/layout/list1"/>
    <dgm:cxn modelId="{0AA9CBBF-DB09-4A48-8A49-002495CA013F}" type="presParOf" srcId="{77F8871A-A693-4F34-9FC7-BADDCDF18E5E}" destId="{792D7928-E8B4-4A16-8677-92264CEB1B77}"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408B4E0D-B5E2-4C61-A23F-D9E09E071D18}" type="doc">
      <dgm:prSet loTypeId="urn:microsoft.com/office/officeart/2005/8/layout/list1" loCatId="list" qsTypeId="urn:microsoft.com/office/officeart/2005/8/quickstyle/simple1" qsCatId="simple" csTypeId="urn:microsoft.com/office/officeart/2005/8/colors/colorful2" csCatId="colorful" phldr="1"/>
      <dgm:spPr/>
      <dgm:t>
        <a:bodyPr/>
        <a:lstStyle/>
        <a:p>
          <a:endParaRPr lang="en-US"/>
        </a:p>
      </dgm:t>
    </dgm:pt>
    <dgm:pt modelId="{B2CBF5AB-B76E-4AD2-9164-81A1BBCD8610}">
      <dgm:prSet custT="1"/>
      <dgm:spPr/>
      <dgm:t>
        <a:bodyPr/>
        <a:lstStyle/>
        <a:p>
          <a:pPr rtl="0"/>
          <a:r>
            <a:rPr lang="en-US" sz="2500" err="1">
              <a:latin typeface="+mn-lt"/>
            </a:rPr>
            <a:t>Créer</a:t>
          </a:r>
          <a:r>
            <a:rPr lang="en-US" sz="2500">
              <a:latin typeface="+mn-lt"/>
            </a:rPr>
            <a:t> un plan </a:t>
          </a:r>
          <a:r>
            <a:rPr lang="en-US" sz="2500" err="1">
              <a:latin typeface="+mn-lt"/>
            </a:rPr>
            <a:t>d’action</a:t>
          </a:r>
          <a:r>
            <a:rPr lang="en-US" sz="2500">
              <a:latin typeface="+mn-lt"/>
            </a:rPr>
            <a:t> pour </a:t>
          </a:r>
          <a:r>
            <a:rPr lang="en-US" sz="2500" err="1">
              <a:latin typeface="+mn-lt"/>
            </a:rPr>
            <a:t>mitiguer</a:t>
          </a:r>
          <a:r>
            <a:rPr lang="en-US" sz="2500">
              <a:latin typeface="+mn-lt"/>
            </a:rPr>
            <a:t> les </a:t>
          </a:r>
          <a:r>
            <a:rPr lang="en-US" sz="2500" err="1">
              <a:latin typeface="+mn-lt"/>
            </a:rPr>
            <a:t>risques</a:t>
          </a:r>
          <a:r>
            <a:rPr lang="en-US" sz="2500">
              <a:latin typeface="+mn-lt"/>
            </a:rPr>
            <a:t> dans </a:t>
          </a:r>
          <a:r>
            <a:rPr lang="en-US" sz="2500" err="1">
              <a:latin typeface="+mn-lt"/>
            </a:rPr>
            <a:t>l'environnement</a:t>
          </a:r>
          <a:r>
            <a:rPr lang="en-US" sz="2500">
              <a:latin typeface="+mn-lt"/>
            </a:rPr>
            <a:t> </a:t>
          </a:r>
          <a:r>
            <a:rPr lang="en-US" sz="2500" err="1">
              <a:latin typeface="+mn-lt"/>
            </a:rPr>
            <a:t>scolaire</a:t>
          </a:r>
          <a:endParaRPr lang="en-US" sz="2500">
            <a:latin typeface="+mn-lt"/>
          </a:endParaRPr>
        </a:p>
      </dgm:t>
    </dgm:pt>
    <dgm:pt modelId="{A9A94B84-5FBE-4E3A-8D1A-46A16EFCEC75}" type="parTrans" cxnId="{E326F065-2C02-4EB8-B8BC-B180EE10483F}">
      <dgm:prSet/>
      <dgm:spPr/>
      <dgm:t>
        <a:bodyPr/>
        <a:lstStyle/>
        <a:p>
          <a:endParaRPr lang="en-US"/>
        </a:p>
      </dgm:t>
    </dgm:pt>
    <dgm:pt modelId="{A06C163C-087C-478E-BAD6-B9ACA4DDEEBA}" type="sibTrans" cxnId="{E326F065-2C02-4EB8-B8BC-B180EE10483F}">
      <dgm:prSet/>
      <dgm:spPr/>
      <dgm:t>
        <a:bodyPr/>
        <a:lstStyle/>
        <a:p>
          <a:endParaRPr lang="en-US"/>
        </a:p>
      </dgm:t>
    </dgm:pt>
    <dgm:pt modelId="{9D8CA122-D094-4D52-97CF-E6278FA48A6F}">
      <dgm:prSet custT="1"/>
      <dgm:spPr/>
      <dgm:t>
        <a:bodyPr/>
        <a:lstStyle/>
        <a:p>
          <a:pPr rtl="0"/>
          <a:r>
            <a:rPr lang="en-US" sz="2500" dirty="0" err="1">
              <a:latin typeface="+mn-lt"/>
            </a:rPr>
            <a:t>Développer</a:t>
          </a:r>
          <a:r>
            <a:rPr lang="en-US" sz="2500" dirty="0">
              <a:latin typeface="+mn-lt"/>
            </a:rPr>
            <a:t> un plan</a:t>
          </a:r>
          <a:r>
            <a:rPr lang="en-US" sz="2500" baseline="0" dirty="0">
              <a:latin typeface="+mn-lt"/>
            </a:rPr>
            <a:t> de </a:t>
          </a:r>
          <a:r>
            <a:rPr lang="en-US" sz="2500" baseline="0" dirty="0" err="1">
              <a:latin typeface="+mn-lt"/>
            </a:rPr>
            <a:t>continuité</a:t>
          </a:r>
          <a:r>
            <a:rPr lang="en-US" sz="2500" dirty="0">
              <a:latin typeface="+mn-lt"/>
            </a:rPr>
            <a:t> pour </a:t>
          </a:r>
          <a:r>
            <a:rPr lang="en-US" sz="2500" dirty="0" err="1">
              <a:latin typeface="+mn-lt"/>
            </a:rPr>
            <a:t>l'education</a:t>
          </a:r>
          <a:r>
            <a:rPr lang="en-US" sz="2500" dirty="0">
              <a:latin typeface="+mn-lt"/>
            </a:rPr>
            <a:t> et la protection</a:t>
          </a:r>
        </a:p>
      </dgm:t>
    </dgm:pt>
    <dgm:pt modelId="{B37C7D4F-B2B4-483E-AF53-B9DCE34E5752}" type="parTrans" cxnId="{5C8BC7DF-1060-46BF-9C21-D946389588AA}">
      <dgm:prSet/>
      <dgm:spPr/>
      <dgm:t>
        <a:bodyPr/>
        <a:lstStyle/>
        <a:p>
          <a:endParaRPr lang="en-US"/>
        </a:p>
      </dgm:t>
    </dgm:pt>
    <dgm:pt modelId="{E13723FF-3422-4BD6-B85A-34AEBADF47AE}" type="sibTrans" cxnId="{5C8BC7DF-1060-46BF-9C21-D946389588AA}">
      <dgm:prSet/>
      <dgm:spPr/>
      <dgm:t>
        <a:bodyPr/>
        <a:lstStyle/>
        <a:p>
          <a:endParaRPr lang="en-US"/>
        </a:p>
      </dgm:t>
    </dgm:pt>
    <dgm:pt modelId="{F7A4937F-0BF1-47FC-AA99-DD54AAEA039F}">
      <dgm:prSet custT="1"/>
      <dgm:spPr/>
      <dgm:t>
        <a:bodyPr/>
        <a:lstStyle/>
        <a:p>
          <a:r>
            <a:rPr lang="fr-CH" sz="2500" kern="1200" dirty="0">
              <a:solidFill>
                <a:prstClr val="white"/>
              </a:solidFill>
              <a:latin typeface="Gill Sans Infant Std"/>
              <a:ea typeface="+mn-ea"/>
              <a:cs typeface="+mn-cs"/>
            </a:rPr>
            <a:t>Prioriser les risques identifiés dans vos communautés</a:t>
          </a:r>
          <a:endParaRPr lang="en-CH" sz="2500" kern="1200" dirty="0">
            <a:solidFill>
              <a:prstClr val="white"/>
            </a:solidFill>
            <a:latin typeface="Gill Sans Infant Std"/>
            <a:ea typeface="+mn-ea"/>
            <a:cs typeface="+mn-cs"/>
          </a:endParaRPr>
        </a:p>
      </dgm:t>
    </dgm:pt>
    <dgm:pt modelId="{06F6961B-8D9D-4154-A1DF-EB683C7EA820}" type="parTrans" cxnId="{2404F1A2-DE94-45F6-8B0E-0729B0A5DA1F}">
      <dgm:prSet/>
      <dgm:spPr/>
      <dgm:t>
        <a:bodyPr/>
        <a:lstStyle/>
        <a:p>
          <a:endParaRPr lang="en-CH"/>
        </a:p>
      </dgm:t>
    </dgm:pt>
    <dgm:pt modelId="{F7E8E425-56E0-4A3D-8634-827987255C8C}" type="sibTrans" cxnId="{2404F1A2-DE94-45F6-8B0E-0729B0A5DA1F}">
      <dgm:prSet/>
      <dgm:spPr/>
      <dgm:t>
        <a:bodyPr/>
        <a:lstStyle/>
        <a:p>
          <a:endParaRPr lang="en-CH"/>
        </a:p>
      </dgm:t>
    </dgm:pt>
    <dgm:pt modelId="{77F8871A-A693-4F34-9FC7-BADDCDF18E5E}" type="pres">
      <dgm:prSet presAssocID="{408B4E0D-B5E2-4C61-A23F-D9E09E071D18}" presName="linear" presStyleCnt="0">
        <dgm:presLayoutVars>
          <dgm:dir/>
          <dgm:animLvl val="lvl"/>
          <dgm:resizeHandles val="exact"/>
        </dgm:presLayoutVars>
      </dgm:prSet>
      <dgm:spPr/>
    </dgm:pt>
    <dgm:pt modelId="{ED38B04F-F490-4FF5-AF13-882D75AB5039}" type="pres">
      <dgm:prSet presAssocID="{F7A4937F-0BF1-47FC-AA99-DD54AAEA039F}" presName="parentLin" presStyleCnt="0"/>
      <dgm:spPr/>
    </dgm:pt>
    <dgm:pt modelId="{5F9C45EF-709B-474C-BDCF-D5505C2816D8}" type="pres">
      <dgm:prSet presAssocID="{F7A4937F-0BF1-47FC-AA99-DD54AAEA039F}" presName="parentLeftMargin" presStyleLbl="node1" presStyleIdx="0" presStyleCnt="3"/>
      <dgm:spPr/>
    </dgm:pt>
    <dgm:pt modelId="{331DB935-F810-4C87-9029-F369E6FB28F5}" type="pres">
      <dgm:prSet presAssocID="{F7A4937F-0BF1-47FC-AA99-DD54AAEA039F}" presName="parentText" presStyleLbl="node1" presStyleIdx="0" presStyleCnt="3" custScaleX="124302" custScaleY="195931">
        <dgm:presLayoutVars>
          <dgm:chMax val="0"/>
          <dgm:bulletEnabled val="1"/>
        </dgm:presLayoutVars>
      </dgm:prSet>
      <dgm:spPr/>
    </dgm:pt>
    <dgm:pt modelId="{79EF0935-0748-41D6-90F8-AFE76CECD6DE}" type="pres">
      <dgm:prSet presAssocID="{F7A4937F-0BF1-47FC-AA99-DD54AAEA039F}" presName="negativeSpace" presStyleCnt="0"/>
      <dgm:spPr/>
    </dgm:pt>
    <dgm:pt modelId="{8E94D471-F442-43A8-A9EF-477B758A86F8}" type="pres">
      <dgm:prSet presAssocID="{F7A4937F-0BF1-47FC-AA99-DD54AAEA039F}" presName="childText" presStyleLbl="conFgAcc1" presStyleIdx="0" presStyleCnt="3">
        <dgm:presLayoutVars>
          <dgm:bulletEnabled val="1"/>
        </dgm:presLayoutVars>
      </dgm:prSet>
      <dgm:spPr/>
    </dgm:pt>
    <dgm:pt modelId="{6E359FAD-8579-4E12-A1E7-BC9AA9D85546}" type="pres">
      <dgm:prSet presAssocID="{F7E8E425-56E0-4A3D-8634-827987255C8C}" presName="spaceBetweenRectangles" presStyleCnt="0"/>
      <dgm:spPr/>
    </dgm:pt>
    <dgm:pt modelId="{5CD79032-C7C4-4667-B9C9-07AD1A4FE78B}" type="pres">
      <dgm:prSet presAssocID="{B2CBF5AB-B76E-4AD2-9164-81A1BBCD8610}" presName="parentLin" presStyleCnt="0"/>
      <dgm:spPr/>
    </dgm:pt>
    <dgm:pt modelId="{B0D829C9-5DFF-473F-A9D1-63DD857F615D}" type="pres">
      <dgm:prSet presAssocID="{B2CBF5AB-B76E-4AD2-9164-81A1BBCD8610}" presName="parentLeftMargin" presStyleLbl="node1" presStyleIdx="0" presStyleCnt="3"/>
      <dgm:spPr/>
    </dgm:pt>
    <dgm:pt modelId="{1800BFC4-69DA-42AF-B88A-6639A7D1F155}" type="pres">
      <dgm:prSet presAssocID="{B2CBF5AB-B76E-4AD2-9164-81A1BBCD8610}" presName="parentText" presStyleLbl="node1" presStyleIdx="1" presStyleCnt="3" custScaleX="126272" custScaleY="181880">
        <dgm:presLayoutVars>
          <dgm:chMax val="0"/>
          <dgm:bulletEnabled val="1"/>
        </dgm:presLayoutVars>
      </dgm:prSet>
      <dgm:spPr/>
    </dgm:pt>
    <dgm:pt modelId="{9DC9A51A-BC00-4E9D-93C5-52625B0DFB50}" type="pres">
      <dgm:prSet presAssocID="{B2CBF5AB-B76E-4AD2-9164-81A1BBCD8610}" presName="negativeSpace" presStyleCnt="0"/>
      <dgm:spPr/>
    </dgm:pt>
    <dgm:pt modelId="{379A8D57-B698-4B6A-B04E-11816CB22541}" type="pres">
      <dgm:prSet presAssocID="{B2CBF5AB-B76E-4AD2-9164-81A1BBCD8610}" presName="childText" presStyleLbl="conFgAcc1" presStyleIdx="1" presStyleCnt="3">
        <dgm:presLayoutVars>
          <dgm:bulletEnabled val="1"/>
        </dgm:presLayoutVars>
      </dgm:prSet>
      <dgm:spPr/>
    </dgm:pt>
    <dgm:pt modelId="{648A1184-8EB7-41F2-8512-872D3E8070A7}" type="pres">
      <dgm:prSet presAssocID="{A06C163C-087C-478E-BAD6-B9ACA4DDEEBA}" presName="spaceBetweenRectangles" presStyleCnt="0"/>
      <dgm:spPr/>
    </dgm:pt>
    <dgm:pt modelId="{69EAB802-8C16-4323-9F56-5DE08C7DF5A1}" type="pres">
      <dgm:prSet presAssocID="{9D8CA122-D094-4D52-97CF-E6278FA48A6F}" presName="parentLin" presStyleCnt="0"/>
      <dgm:spPr/>
    </dgm:pt>
    <dgm:pt modelId="{4DC5C2DB-E6B7-4AB2-9FB7-F10F7A6AE7C2}" type="pres">
      <dgm:prSet presAssocID="{9D8CA122-D094-4D52-97CF-E6278FA48A6F}" presName="parentLeftMargin" presStyleLbl="node1" presStyleIdx="1" presStyleCnt="3"/>
      <dgm:spPr/>
    </dgm:pt>
    <dgm:pt modelId="{01DF9A7D-8CC0-43CA-BD1E-4B04B13E6F44}" type="pres">
      <dgm:prSet presAssocID="{9D8CA122-D094-4D52-97CF-E6278FA48A6F}" presName="parentText" presStyleLbl="node1" presStyleIdx="2" presStyleCnt="3" custScaleX="125262" custScaleY="220211">
        <dgm:presLayoutVars>
          <dgm:chMax val="0"/>
          <dgm:bulletEnabled val="1"/>
        </dgm:presLayoutVars>
      </dgm:prSet>
      <dgm:spPr/>
    </dgm:pt>
    <dgm:pt modelId="{E12D754F-E961-4D1C-A39B-E8B539FCE50E}" type="pres">
      <dgm:prSet presAssocID="{9D8CA122-D094-4D52-97CF-E6278FA48A6F}" presName="negativeSpace" presStyleCnt="0"/>
      <dgm:spPr/>
    </dgm:pt>
    <dgm:pt modelId="{B8A8B412-1364-4DC9-873A-AA46E3B2DB1E}" type="pres">
      <dgm:prSet presAssocID="{9D8CA122-D094-4D52-97CF-E6278FA48A6F}" presName="childText" presStyleLbl="conFgAcc1" presStyleIdx="2" presStyleCnt="3">
        <dgm:presLayoutVars>
          <dgm:bulletEnabled val="1"/>
        </dgm:presLayoutVars>
      </dgm:prSet>
      <dgm:spPr/>
    </dgm:pt>
  </dgm:ptLst>
  <dgm:cxnLst>
    <dgm:cxn modelId="{E326F065-2C02-4EB8-B8BC-B180EE10483F}" srcId="{408B4E0D-B5E2-4C61-A23F-D9E09E071D18}" destId="{B2CBF5AB-B76E-4AD2-9164-81A1BBCD8610}" srcOrd="1" destOrd="0" parTransId="{A9A94B84-5FBE-4E3A-8D1A-46A16EFCEC75}" sibTransId="{A06C163C-087C-478E-BAD6-B9ACA4DDEEBA}"/>
    <dgm:cxn modelId="{DA36A27E-FC36-46DA-8617-E82064F093CE}" type="presOf" srcId="{408B4E0D-B5E2-4C61-A23F-D9E09E071D18}" destId="{77F8871A-A693-4F34-9FC7-BADDCDF18E5E}" srcOrd="0" destOrd="0" presId="urn:microsoft.com/office/officeart/2005/8/layout/list1"/>
    <dgm:cxn modelId="{D60D7A88-D07F-4D73-B132-051B3F8C67C1}" type="presOf" srcId="{B2CBF5AB-B76E-4AD2-9164-81A1BBCD8610}" destId="{1800BFC4-69DA-42AF-B88A-6639A7D1F155}" srcOrd="1" destOrd="0" presId="urn:microsoft.com/office/officeart/2005/8/layout/list1"/>
    <dgm:cxn modelId="{67764090-0C3C-4A20-B3C1-AD972DF55C33}" type="presOf" srcId="{F7A4937F-0BF1-47FC-AA99-DD54AAEA039F}" destId="{331DB935-F810-4C87-9029-F369E6FB28F5}" srcOrd="1" destOrd="0" presId="urn:microsoft.com/office/officeart/2005/8/layout/list1"/>
    <dgm:cxn modelId="{2404F1A2-DE94-45F6-8B0E-0729B0A5DA1F}" srcId="{408B4E0D-B5E2-4C61-A23F-D9E09E071D18}" destId="{F7A4937F-0BF1-47FC-AA99-DD54AAEA039F}" srcOrd="0" destOrd="0" parTransId="{06F6961B-8D9D-4154-A1DF-EB683C7EA820}" sibTransId="{F7E8E425-56E0-4A3D-8634-827987255C8C}"/>
    <dgm:cxn modelId="{9A734FAC-E19A-49F5-845A-64E471862924}" type="presOf" srcId="{9D8CA122-D094-4D52-97CF-E6278FA48A6F}" destId="{4DC5C2DB-E6B7-4AB2-9FB7-F10F7A6AE7C2}" srcOrd="0" destOrd="0" presId="urn:microsoft.com/office/officeart/2005/8/layout/list1"/>
    <dgm:cxn modelId="{CB9977BC-C919-46C3-BCC1-37A8459A959A}" type="presOf" srcId="{B2CBF5AB-B76E-4AD2-9164-81A1BBCD8610}" destId="{B0D829C9-5DFF-473F-A9D1-63DD857F615D}" srcOrd="0" destOrd="0" presId="urn:microsoft.com/office/officeart/2005/8/layout/list1"/>
    <dgm:cxn modelId="{6AADFEC7-7588-42AC-85E9-1539DA8B0B83}" type="presOf" srcId="{F7A4937F-0BF1-47FC-AA99-DD54AAEA039F}" destId="{5F9C45EF-709B-474C-BDCF-D5505C2816D8}" srcOrd="0" destOrd="0" presId="urn:microsoft.com/office/officeart/2005/8/layout/list1"/>
    <dgm:cxn modelId="{585AB4D9-8C25-4A54-B1C6-554183092E2B}" type="presOf" srcId="{9D8CA122-D094-4D52-97CF-E6278FA48A6F}" destId="{01DF9A7D-8CC0-43CA-BD1E-4B04B13E6F44}" srcOrd="1" destOrd="0" presId="urn:microsoft.com/office/officeart/2005/8/layout/list1"/>
    <dgm:cxn modelId="{5C8BC7DF-1060-46BF-9C21-D946389588AA}" srcId="{408B4E0D-B5E2-4C61-A23F-D9E09E071D18}" destId="{9D8CA122-D094-4D52-97CF-E6278FA48A6F}" srcOrd="2" destOrd="0" parTransId="{B37C7D4F-B2B4-483E-AF53-B9DCE34E5752}" sibTransId="{E13723FF-3422-4BD6-B85A-34AEBADF47AE}"/>
    <dgm:cxn modelId="{79E06111-0285-4769-B4DA-386FED9906CE}" type="presParOf" srcId="{77F8871A-A693-4F34-9FC7-BADDCDF18E5E}" destId="{ED38B04F-F490-4FF5-AF13-882D75AB5039}" srcOrd="0" destOrd="0" presId="urn:microsoft.com/office/officeart/2005/8/layout/list1"/>
    <dgm:cxn modelId="{94DAA9DE-C297-48B3-B3DE-DAFC484F4EA7}" type="presParOf" srcId="{ED38B04F-F490-4FF5-AF13-882D75AB5039}" destId="{5F9C45EF-709B-474C-BDCF-D5505C2816D8}" srcOrd="0" destOrd="0" presId="urn:microsoft.com/office/officeart/2005/8/layout/list1"/>
    <dgm:cxn modelId="{6C15A2E0-5B6E-4C47-839C-4B148EE264A9}" type="presParOf" srcId="{ED38B04F-F490-4FF5-AF13-882D75AB5039}" destId="{331DB935-F810-4C87-9029-F369E6FB28F5}" srcOrd="1" destOrd="0" presId="urn:microsoft.com/office/officeart/2005/8/layout/list1"/>
    <dgm:cxn modelId="{4ECC5641-D5B7-418C-8C56-E0909E0B8FA6}" type="presParOf" srcId="{77F8871A-A693-4F34-9FC7-BADDCDF18E5E}" destId="{79EF0935-0748-41D6-90F8-AFE76CECD6DE}" srcOrd="1" destOrd="0" presId="urn:microsoft.com/office/officeart/2005/8/layout/list1"/>
    <dgm:cxn modelId="{451E1A0D-329F-43A5-8876-8CD752DDA80F}" type="presParOf" srcId="{77F8871A-A693-4F34-9FC7-BADDCDF18E5E}" destId="{8E94D471-F442-43A8-A9EF-477B758A86F8}" srcOrd="2" destOrd="0" presId="urn:microsoft.com/office/officeart/2005/8/layout/list1"/>
    <dgm:cxn modelId="{A47E4719-3789-4C02-91AC-C4AC0050BE1D}" type="presParOf" srcId="{77F8871A-A693-4F34-9FC7-BADDCDF18E5E}" destId="{6E359FAD-8579-4E12-A1E7-BC9AA9D85546}" srcOrd="3" destOrd="0" presId="urn:microsoft.com/office/officeart/2005/8/layout/list1"/>
    <dgm:cxn modelId="{7FCB43F3-A269-405C-9D36-79B617EA38FD}" type="presParOf" srcId="{77F8871A-A693-4F34-9FC7-BADDCDF18E5E}" destId="{5CD79032-C7C4-4667-B9C9-07AD1A4FE78B}" srcOrd="4" destOrd="0" presId="urn:microsoft.com/office/officeart/2005/8/layout/list1"/>
    <dgm:cxn modelId="{69A2EBB0-D4BE-4578-861D-ED117DF4FDA6}" type="presParOf" srcId="{5CD79032-C7C4-4667-B9C9-07AD1A4FE78B}" destId="{B0D829C9-5DFF-473F-A9D1-63DD857F615D}" srcOrd="0" destOrd="0" presId="urn:microsoft.com/office/officeart/2005/8/layout/list1"/>
    <dgm:cxn modelId="{A9702484-6ACB-464A-B3D8-5420838B46E3}" type="presParOf" srcId="{5CD79032-C7C4-4667-B9C9-07AD1A4FE78B}" destId="{1800BFC4-69DA-42AF-B88A-6639A7D1F155}" srcOrd="1" destOrd="0" presId="urn:microsoft.com/office/officeart/2005/8/layout/list1"/>
    <dgm:cxn modelId="{0660EA02-3CBE-43A8-A0EF-84246BB3E710}" type="presParOf" srcId="{77F8871A-A693-4F34-9FC7-BADDCDF18E5E}" destId="{9DC9A51A-BC00-4E9D-93C5-52625B0DFB50}" srcOrd="5" destOrd="0" presId="urn:microsoft.com/office/officeart/2005/8/layout/list1"/>
    <dgm:cxn modelId="{33563196-D0CD-4C09-A488-989EFE9DD0DC}" type="presParOf" srcId="{77F8871A-A693-4F34-9FC7-BADDCDF18E5E}" destId="{379A8D57-B698-4B6A-B04E-11816CB22541}" srcOrd="6" destOrd="0" presId="urn:microsoft.com/office/officeart/2005/8/layout/list1"/>
    <dgm:cxn modelId="{BDAD61FD-C59C-4C29-9C8D-F70F778263E6}" type="presParOf" srcId="{77F8871A-A693-4F34-9FC7-BADDCDF18E5E}" destId="{648A1184-8EB7-41F2-8512-872D3E8070A7}" srcOrd="7" destOrd="0" presId="urn:microsoft.com/office/officeart/2005/8/layout/list1"/>
    <dgm:cxn modelId="{B29F3878-07E4-4878-8559-0BBA05663981}" type="presParOf" srcId="{77F8871A-A693-4F34-9FC7-BADDCDF18E5E}" destId="{69EAB802-8C16-4323-9F56-5DE08C7DF5A1}" srcOrd="8" destOrd="0" presId="urn:microsoft.com/office/officeart/2005/8/layout/list1"/>
    <dgm:cxn modelId="{0FCF735A-55A7-42B3-B37D-B8570E49FE83}" type="presParOf" srcId="{69EAB802-8C16-4323-9F56-5DE08C7DF5A1}" destId="{4DC5C2DB-E6B7-4AB2-9FB7-F10F7A6AE7C2}" srcOrd="0" destOrd="0" presId="urn:microsoft.com/office/officeart/2005/8/layout/list1"/>
    <dgm:cxn modelId="{1A7849A9-2D59-49C0-B817-8437B267E9C3}" type="presParOf" srcId="{69EAB802-8C16-4323-9F56-5DE08C7DF5A1}" destId="{01DF9A7D-8CC0-43CA-BD1E-4B04B13E6F44}" srcOrd="1" destOrd="0" presId="urn:microsoft.com/office/officeart/2005/8/layout/list1"/>
    <dgm:cxn modelId="{2BA2A5D9-6A63-4068-9E7E-8908FAAB9C81}" type="presParOf" srcId="{77F8871A-A693-4F34-9FC7-BADDCDF18E5E}" destId="{E12D754F-E961-4D1C-A39B-E8B539FCE50E}" srcOrd="9" destOrd="0" presId="urn:microsoft.com/office/officeart/2005/8/layout/list1"/>
    <dgm:cxn modelId="{A1542C3A-5AA3-471A-970A-130A55F8D338}" type="presParOf" srcId="{77F8871A-A693-4F34-9FC7-BADDCDF18E5E}" destId="{B8A8B412-1364-4DC9-873A-AA46E3B2DB1E}"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9B29541-3A2C-43FC-923E-17E364144E7F}"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7C46E5DA-AC7C-4F08-8DF7-9D57AE8D22A7}">
      <dgm:prSet/>
      <dgm:spPr/>
      <dgm:t>
        <a:bodyPr/>
        <a:lstStyle/>
        <a:p>
          <a:pPr>
            <a:lnSpc>
              <a:spcPct val="100000"/>
            </a:lnSpc>
            <a:defRPr cap="all"/>
          </a:pPr>
          <a:r>
            <a:rPr lang="en-US" b="1"/>
            <a:t>Formation des </a:t>
          </a:r>
          <a:r>
            <a:rPr lang="en-US" b="1" err="1"/>
            <a:t>formateurs</a:t>
          </a:r>
          <a:endParaRPr lang="en-US" b="1"/>
        </a:p>
      </dgm:t>
    </dgm:pt>
    <dgm:pt modelId="{9C567E36-B200-43AC-9AC3-80E4CB9720E9}" type="parTrans" cxnId="{6A3C2656-C4BC-44D3-B990-3DC13ABE4A95}">
      <dgm:prSet/>
      <dgm:spPr/>
      <dgm:t>
        <a:bodyPr/>
        <a:lstStyle/>
        <a:p>
          <a:endParaRPr lang="en-US"/>
        </a:p>
      </dgm:t>
    </dgm:pt>
    <dgm:pt modelId="{315A3C54-F1B1-4D37-878D-EC118AAFB0D0}" type="sibTrans" cxnId="{6A3C2656-C4BC-44D3-B990-3DC13ABE4A95}">
      <dgm:prSet/>
      <dgm:spPr/>
      <dgm:t>
        <a:bodyPr/>
        <a:lstStyle/>
        <a:p>
          <a:endParaRPr lang="en-US"/>
        </a:p>
      </dgm:t>
    </dgm:pt>
    <dgm:pt modelId="{D5338EAB-6E37-430B-B510-C8C376948A61}">
      <dgm:prSet/>
      <dgm:spPr/>
      <dgm:t>
        <a:bodyPr/>
        <a:lstStyle/>
        <a:p>
          <a:pPr>
            <a:lnSpc>
              <a:spcPct val="100000"/>
            </a:lnSpc>
            <a:defRPr cap="all"/>
          </a:pPr>
          <a:r>
            <a:rPr lang="en-US" b="1"/>
            <a:t>Atelier </a:t>
          </a:r>
          <a:r>
            <a:rPr lang="en-US" b="1" err="1"/>
            <a:t>communautaire</a:t>
          </a:r>
          <a:endParaRPr lang="en-US"/>
        </a:p>
      </dgm:t>
    </dgm:pt>
    <dgm:pt modelId="{9F787DDE-6F45-4219-8EBC-2DB4AECE53EB}" type="parTrans" cxnId="{6789B8ED-27E1-4B98-90FC-CD81B43BCD54}">
      <dgm:prSet/>
      <dgm:spPr/>
      <dgm:t>
        <a:bodyPr/>
        <a:lstStyle/>
        <a:p>
          <a:endParaRPr lang="en-US"/>
        </a:p>
      </dgm:t>
    </dgm:pt>
    <dgm:pt modelId="{E52CAFB6-0DF3-41BF-8B96-95823DFBC683}" type="sibTrans" cxnId="{6789B8ED-27E1-4B98-90FC-CD81B43BCD54}">
      <dgm:prSet/>
      <dgm:spPr/>
      <dgm:t>
        <a:bodyPr/>
        <a:lstStyle/>
        <a:p>
          <a:endParaRPr lang="en-US"/>
        </a:p>
      </dgm:t>
    </dgm:pt>
    <dgm:pt modelId="{2643F5E3-0FA3-4030-A4D9-5FA21D70F1FA}" type="pres">
      <dgm:prSet presAssocID="{99B29541-3A2C-43FC-923E-17E364144E7F}" presName="root" presStyleCnt="0">
        <dgm:presLayoutVars>
          <dgm:dir/>
          <dgm:resizeHandles val="exact"/>
        </dgm:presLayoutVars>
      </dgm:prSet>
      <dgm:spPr/>
    </dgm:pt>
    <dgm:pt modelId="{87D4E767-114A-4D66-8B78-F8CFDC0E7AA0}" type="pres">
      <dgm:prSet presAssocID="{7C46E5DA-AC7C-4F08-8DF7-9D57AE8D22A7}" presName="compNode" presStyleCnt="0"/>
      <dgm:spPr/>
    </dgm:pt>
    <dgm:pt modelId="{2B7D2591-C628-4C9B-AE94-B38CDAF6911B}" type="pres">
      <dgm:prSet presAssocID="{7C46E5DA-AC7C-4F08-8DF7-9D57AE8D22A7}" presName="iconBgRect" presStyleLbl="bgShp" presStyleIdx="0" presStyleCnt="2"/>
      <dgm:spPr>
        <a:prstGeom prst="round2DiagRect">
          <a:avLst>
            <a:gd name="adj1" fmla="val 29727"/>
            <a:gd name="adj2" fmla="val 0"/>
          </a:avLst>
        </a:prstGeom>
        <a:solidFill>
          <a:schemeClr val="accent4"/>
        </a:solidFill>
        <a:ln>
          <a:solidFill>
            <a:schemeClr val="accent4"/>
          </a:solidFill>
        </a:ln>
      </dgm:spPr>
    </dgm:pt>
    <dgm:pt modelId="{05A40B96-B3FE-458D-B7EB-213D144C000F}" type="pres">
      <dgm:prSet presAssocID="{7C46E5DA-AC7C-4F08-8DF7-9D57AE8D22A7}"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Classroom"/>
        </a:ext>
      </dgm:extLst>
    </dgm:pt>
    <dgm:pt modelId="{0ECE6CA2-18D1-4C6F-B79F-BCAC868A4F07}" type="pres">
      <dgm:prSet presAssocID="{7C46E5DA-AC7C-4F08-8DF7-9D57AE8D22A7}" presName="spaceRect" presStyleCnt="0"/>
      <dgm:spPr/>
    </dgm:pt>
    <dgm:pt modelId="{41693FF6-2BB8-421B-8635-C3E38F2DBD35}" type="pres">
      <dgm:prSet presAssocID="{7C46E5DA-AC7C-4F08-8DF7-9D57AE8D22A7}" presName="textRect" presStyleLbl="revTx" presStyleIdx="0" presStyleCnt="2">
        <dgm:presLayoutVars>
          <dgm:chMax val="1"/>
          <dgm:chPref val="1"/>
        </dgm:presLayoutVars>
      </dgm:prSet>
      <dgm:spPr/>
    </dgm:pt>
    <dgm:pt modelId="{122FC95B-279D-4495-8C06-89F658970819}" type="pres">
      <dgm:prSet presAssocID="{315A3C54-F1B1-4D37-878D-EC118AAFB0D0}" presName="sibTrans" presStyleCnt="0"/>
      <dgm:spPr/>
    </dgm:pt>
    <dgm:pt modelId="{9866D5DB-85EE-4691-9550-59494C2974EC}" type="pres">
      <dgm:prSet presAssocID="{D5338EAB-6E37-430B-B510-C8C376948A61}" presName="compNode" presStyleCnt="0"/>
      <dgm:spPr/>
    </dgm:pt>
    <dgm:pt modelId="{958521CD-8427-478E-9882-5EE39F75F7FB}" type="pres">
      <dgm:prSet presAssocID="{D5338EAB-6E37-430B-B510-C8C376948A61}" presName="iconBgRect" presStyleLbl="bgShp" presStyleIdx="1" presStyleCnt="2"/>
      <dgm:spPr>
        <a:prstGeom prst="round2DiagRect">
          <a:avLst>
            <a:gd name="adj1" fmla="val 29727"/>
            <a:gd name="adj2" fmla="val 0"/>
          </a:avLst>
        </a:prstGeom>
      </dgm:spPr>
    </dgm:pt>
    <dgm:pt modelId="{778FD5F1-D511-464B-ACA0-81CA827BAAEE}" type="pres">
      <dgm:prSet presAssocID="{D5338EAB-6E37-430B-B510-C8C376948A61}" presName="iconRect" presStyleLbl="node1" presStyleIdx="1" presStyleCnt="2"/>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Schoolhouse"/>
        </a:ext>
      </dgm:extLst>
    </dgm:pt>
    <dgm:pt modelId="{9395EEAA-FCBB-4023-967D-A9DAF5E20390}" type="pres">
      <dgm:prSet presAssocID="{D5338EAB-6E37-430B-B510-C8C376948A61}" presName="spaceRect" presStyleCnt="0"/>
      <dgm:spPr/>
    </dgm:pt>
    <dgm:pt modelId="{BBDDCE24-DEA4-43C4-A4E6-3BC79C6DF131}" type="pres">
      <dgm:prSet presAssocID="{D5338EAB-6E37-430B-B510-C8C376948A61}" presName="textRect" presStyleLbl="revTx" presStyleIdx="1" presStyleCnt="2">
        <dgm:presLayoutVars>
          <dgm:chMax val="1"/>
          <dgm:chPref val="1"/>
        </dgm:presLayoutVars>
      </dgm:prSet>
      <dgm:spPr/>
    </dgm:pt>
  </dgm:ptLst>
  <dgm:cxnLst>
    <dgm:cxn modelId="{8136C038-527B-48CC-8C9C-9E96B70C99D9}" type="presOf" srcId="{99B29541-3A2C-43FC-923E-17E364144E7F}" destId="{2643F5E3-0FA3-4030-A4D9-5FA21D70F1FA}" srcOrd="0" destOrd="0" presId="urn:microsoft.com/office/officeart/2018/5/layout/IconLeafLabelList"/>
    <dgm:cxn modelId="{6A3C2656-C4BC-44D3-B990-3DC13ABE4A95}" srcId="{99B29541-3A2C-43FC-923E-17E364144E7F}" destId="{7C46E5DA-AC7C-4F08-8DF7-9D57AE8D22A7}" srcOrd="0" destOrd="0" parTransId="{9C567E36-B200-43AC-9AC3-80E4CB9720E9}" sibTransId="{315A3C54-F1B1-4D37-878D-EC118AAFB0D0}"/>
    <dgm:cxn modelId="{33E77BD4-FC63-4C58-BA66-DEBF2C72846F}" type="presOf" srcId="{7C46E5DA-AC7C-4F08-8DF7-9D57AE8D22A7}" destId="{41693FF6-2BB8-421B-8635-C3E38F2DBD35}" srcOrd="0" destOrd="0" presId="urn:microsoft.com/office/officeart/2018/5/layout/IconLeafLabelList"/>
    <dgm:cxn modelId="{6789B8ED-27E1-4B98-90FC-CD81B43BCD54}" srcId="{99B29541-3A2C-43FC-923E-17E364144E7F}" destId="{D5338EAB-6E37-430B-B510-C8C376948A61}" srcOrd="1" destOrd="0" parTransId="{9F787DDE-6F45-4219-8EBC-2DB4AECE53EB}" sibTransId="{E52CAFB6-0DF3-41BF-8B96-95823DFBC683}"/>
    <dgm:cxn modelId="{C98E63EE-0670-4BBA-94E1-C0D2900AF60A}" type="presOf" srcId="{D5338EAB-6E37-430B-B510-C8C376948A61}" destId="{BBDDCE24-DEA4-43C4-A4E6-3BC79C6DF131}" srcOrd="0" destOrd="0" presId="urn:microsoft.com/office/officeart/2018/5/layout/IconLeafLabelList"/>
    <dgm:cxn modelId="{809E6CF3-CFD3-4601-A433-E541078250F2}" type="presParOf" srcId="{2643F5E3-0FA3-4030-A4D9-5FA21D70F1FA}" destId="{87D4E767-114A-4D66-8B78-F8CFDC0E7AA0}" srcOrd="0" destOrd="0" presId="urn:microsoft.com/office/officeart/2018/5/layout/IconLeafLabelList"/>
    <dgm:cxn modelId="{06A37CD8-AA99-4BF4-9658-60C2A40992AC}" type="presParOf" srcId="{87D4E767-114A-4D66-8B78-F8CFDC0E7AA0}" destId="{2B7D2591-C628-4C9B-AE94-B38CDAF6911B}" srcOrd="0" destOrd="0" presId="urn:microsoft.com/office/officeart/2018/5/layout/IconLeafLabelList"/>
    <dgm:cxn modelId="{D1B2E618-33FC-42B3-9484-52DDF481FA27}" type="presParOf" srcId="{87D4E767-114A-4D66-8B78-F8CFDC0E7AA0}" destId="{05A40B96-B3FE-458D-B7EB-213D144C000F}" srcOrd="1" destOrd="0" presId="urn:microsoft.com/office/officeart/2018/5/layout/IconLeafLabelList"/>
    <dgm:cxn modelId="{32F80585-3547-43DD-BECA-D451EC604B6F}" type="presParOf" srcId="{87D4E767-114A-4D66-8B78-F8CFDC0E7AA0}" destId="{0ECE6CA2-18D1-4C6F-B79F-BCAC868A4F07}" srcOrd="2" destOrd="0" presId="urn:microsoft.com/office/officeart/2018/5/layout/IconLeafLabelList"/>
    <dgm:cxn modelId="{58030A6C-F13B-492B-BC19-DFACB3AFFAFC}" type="presParOf" srcId="{87D4E767-114A-4D66-8B78-F8CFDC0E7AA0}" destId="{41693FF6-2BB8-421B-8635-C3E38F2DBD35}" srcOrd="3" destOrd="0" presId="urn:microsoft.com/office/officeart/2018/5/layout/IconLeafLabelList"/>
    <dgm:cxn modelId="{A934EA07-099B-4978-9E37-0B7164DDAB96}" type="presParOf" srcId="{2643F5E3-0FA3-4030-A4D9-5FA21D70F1FA}" destId="{122FC95B-279D-4495-8C06-89F658970819}" srcOrd="1" destOrd="0" presId="urn:microsoft.com/office/officeart/2018/5/layout/IconLeafLabelList"/>
    <dgm:cxn modelId="{C9BCEC32-9CD5-45FA-9962-150B094E12EF}" type="presParOf" srcId="{2643F5E3-0FA3-4030-A4D9-5FA21D70F1FA}" destId="{9866D5DB-85EE-4691-9550-59494C2974EC}" srcOrd="2" destOrd="0" presId="urn:microsoft.com/office/officeart/2018/5/layout/IconLeafLabelList"/>
    <dgm:cxn modelId="{AB8DFCB6-583B-4E41-8C0A-7118002A414C}" type="presParOf" srcId="{9866D5DB-85EE-4691-9550-59494C2974EC}" destId="{958521CD-8427-478E-9882-5EE39F75F7FB}" srcOrd="0" destOrd="0" presId="urn:microsoft.com/office/officeart/2018/5/layout/IconLeafLabelList"/>
    <dgm:cxn modelId="{8F7DE8CC-BA4B-449F-A38A-D4715C8C2016}" type="presParOf" srcId="{9866D5DB-85EE-4691-9550-59494C2974EC}" destId="{778FD5F1-D511-464B-ACA0-81CA827BAAEE}" srcOrd="1" destOrd="0" presId="urn:microsoft.com/office/officeart/2018/5/layout/IconLeafLabelList"/>
    <dgm:cxn modelId="{1F6253E5-85BA-4E17-A079-D5FA78005A27}" type="presParOf" srcId="{9866D5DB-85EE-4691-9550-59494C2974EC}" destId="{9395EEAA-FCBB-4023-967D-A9DAF5E20390}" srcOrd="2" destOrd="0" presId="urn:microsoft.com/office/officeart/2018/5/layout/IconLeafLabelList"/>
    <dgm:cxn modelId="{78BC7DDA-AC39-4DF5-849F-F81485667BD8}" type="presParOf" srcId="{9866D5DB-85EE-4691-9550-59494C2974EC}" destId="{BBDDCE24-DEA4-43C4-A4E6-3BC79C6DF131}" srcOrd="3" destOrd="0" presId="urn:microsoft.com/office/officeart/2018/5/layout/IconLeaf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99B29541-3A2C-43FC-923E-17E364144E7F}"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7C46E5DA-AC7C-4F08-8DF7-9D57AE8D22A7}">
      <dgm:prSet/>
      <dgm:spPr/>
      <dgm:t>
        <a:bodyPr/>
        <a:lstStyle/>
        <a:p>
          <a:pPr>
            <a:lnSpc>
              <a:spcPct val="100000"/>
            </a:lnSpc>
            <a:defRPr cap="all"/>
          </a:pPr>
          <a:r>
            <a:rPr lang="fr-FR" b="0"/>
            <a:t>RATTRAPER LES JOURS / HEURES </a:t>
          </a:r>
          <a:endParaRPr lang="en-US" b="1"/>
        </a:p>
      </dgm:t>
    </dgm:pt>
    <dgm:pt modelId="{9C567E36-B200-43AC-9AC3-80E4CB9720E9}" type="parTrans" cxnId="{6A3C2656-C4BC-44D3-B990-3DC13ABE4A95}">
      <dgm:prSet/>
      <dgm:spPr/>
      <dgm:t>
        <a:bodyPr/>
        <a:lstStyle/>
        <a:p>
          <a:endParaRPr lang="en-US"/>
        </a:p>
      </dgm:t>
    </dgm:pt>
    <dgm:pt modelId="{315A3C54-F1B1-4D37-878D-EC118AAFB0D0}" type="sibTrans" cxnId="{6A3C2656-C4BC-44D3-B990-3DC13ABE4A95}">
      <dgm:prSet/>
      <dgm:spPr/>
      <dgm:t>
        <a:bodyPr/>
        <a:lstStyle/>
        <a:p>
          <a:endParaRPr lang="en-US"/>
        </a:p>
      </dgm:t>
    </dgm:pt>
    <dgm:pt modelId="{27D07D56-2566-475A-A80B-6D20A11535F4}">
      <dgm:prSet/>
      <dgm:spPr/>
      <dgm:t>
        <a:bodyPr/>
        <a:lstStyle/>
        <a:p>
          <a:pPr>
            <a:lnSpc>
              <a:spcPct val="100000"/>
            </a:lnSpc>
            <a:defRPr cap="all"/>
          </a:pPr>
          <a:r>
            <a:rPr lang="fr-FR" b="0"/>
            <a:t>LIEU ALTERNATIF ET CENTRE D'APPRENTISSAGE TEMPORAIRE</a:t>
          </a:r>
        </a:p>
      </dgm:t>
    </dgm:pt>
    <dgm:pt modelId="{5B4C5233-5E92-4CA5-B036-67AC680B73BA}" type="parTrans" cxnId="{C86E3C97-DF8D-4A24-A265-97D95B92BCFB}">
      <dgm:prSet/>
      <dgm:spPr/>
      <dgm:t>
        <a:bodyPr/>
        <a:lstStyle/>
        <a:p>
          <a:endParaRPr lang="en-US"/>
        </a:p>
      </dgm:t>
    </dgm:pt>
    <dgm:pt modelId="{438518F9-AE01-4D3D-B03C-B5EEEBAE3134}" type="sibTrans" cxnId="{C86E3C97-DF8D-4A24-A265-97D95B92BCFB}">
      <dgm:prSet/>
      <dgm:spPr/>
      <dgm:t>
        <a:bodyPr/>
        <a:lstStyle/>
        <a:p>
          <a:endParaRPr lang="en-US"/>
        </a:p>
      </dgm:t>
    </dgm:pt>
    <dgm:pt modelId="{34A1A68E-0688-4ADC-ACAD-23FAA11B31AD}">
      <dgm:prSet/>
      <dgm:spPr/>
      <dgm:t>
        <a:bodyPr/>
        <a:lstStyle/>
        <a:p>
          <a:pPr>
            <a:lnSpc>
              <a:spcPct val="100000"/>
            </a:lnSpc>
            <a:defRPr cap="all"/>
          </a:pPr>
          <a:r>
            <a:rPr lang="fr-FR" b="0"/>
            <a:t>MODES ALTERNATIFS D'ENSEIGNEMENT ET CALENDRIER FLEXIBLE </a:t>
          </a:r>
        </a:p>
      </dgm:t>
    </dgm:pt>
    <dgm:pt modelId="{26CA3A44-B6B1-45E6-B539-2DE875D38DD7}" type="parTrans" cxnId="{BEAA61EB-3731-4D14-B2A2-60C252179ECE}">
      <dgm:prSet/>
      <dgm:spPr/>
      <dgm:t>
        <a:bodyPr/>
        <a:lstStyle/>
        <a:p>
          <a:endParaRPr lang="en-US"/>
        </a:p>
      </dgm:t>
    </dgm:pt>
    <dgm:pt modelId="{2BBBA2DD-11EB-44B2-8EDE-9AB5D1AD8AB9}" type="sibTrans" cxnId="{BEAA61EB-3731-4D14-B2A2-60C252179ECE}">
      <dgm:prSet/>
      <dgm:spPr/>
      <dgm:t>
        <a:bodyPr/>
        <a:lstStyle/>
        <a:p>
          <a:endParaRPr lang="en-US"/>
        </a:p>
      </dgm:t>
    </dgm:pt>
    <dgm:pt modelId="{7711401D-079A-44C1-83F0-A01C1352FD3F}">
      <dgm:prSet/>
      <dgm:spPr/>
      <dgm:t>
        <a:bodyPr/>
        <a:lstStyle/>
        <a:p>
          <a:pPr>
            <a:lnSpc>
              <a:spcPct val="100000"/>
            </a:lnSpc>
            <a:defRPr cap="all"/>
          </a:pPr>
          <a:r>
            <a:rPr lang="fr-FR" b="0"/>
            <a:t>CAPACITÉ supplémentaire d’instructeurs</a:t>
          </a:r>
        </a:p>
      </dgm:t>
    </dgm:pt>
    <dgm:pt modelId="{174D1AE9-CEF4-4333-AF93-098725AA5BE2}" type="parTrans" cxnId="{97EBC7D2-87F7-4B98-B18F-D6D90A5618F5}">
      <dgm:prSet/>
      <dgm:spPr/>
      <dgm:t>
        <a:bodyPr/>
        <a:lstStyle/>
        <a:p>
          <a:endParaRPr lang="en-US"/>
        </a:p>
      </dgm:t>
    </dgm:pt>
    <dgm:pt modelId="{2BF5387A-162E-435A-A6B5-B33EF370E050}" type="sibTrans" cxnId="{97EBC7D2-87F7-4B98-B18F-D6D90A5618F5}">
      <dgm:prSet/>
      <dgm:spPr/>
      <dgm:t>
        <a:bodyPr/>
        <a:lstStyle/>
        <a:p>
          <a:endParaRPr lang="en-US"/>
        </a:p>
      </dgm:t>
    </dgm:pt>
    <dgm:pt modelId="{5B58AE95-ECBD-4DC5-99DE-5ACEE57FE006}">
      <dgm:prSet/>
      <dgm:spPr/>
      <dgm:t>
        <a:bodyPr/>
        <a:lstStyle/>
        <a:p>
          <a:pPr>
            <a:lnSpc>
              <a:spcPct val="100000"/>
            </a:lnSpc>
            <a:defRPr cap="all"/>
          </a:pPr>
          <a:r>
            <a:rPr lang="fr-FR" b="0"/>
            <a:t>PLANIFICATION DU NETTOYAGE DE L'ÉCOLE</a:t>
          </a:r>
        </a:p>
      </dgm:t>
    </dgm:pt>
    <dgm:pt modelId="{F5E121EA-A228-47A3-B548-D1B93B1AE077}" type="parTrans" cxnId="{136523DF-C045-44FE-A501-D287890572AB}">
      <dgm:prSet/>
      <dgm:spPr/>
      <dgm:t>
        <a:bodyPr/>
        <a:lstStyle/>
        <a:p>
          <a:endParaRPr lang="en-US"/>
        </a:p>
      </dgm:t>
    </dgm:pt>
    <dgm:pt modelId="{E1D79BDB-2FDC-465F-8AFC-F57AB635B4E2}" type="sibTrans" cxnId="{136523DF-C045-44FE-A501-D287890572AB}">
      <dgm:prSet/>
      <dgm:spPr/>
      <dgm:t>
        <a:bodyPr/>
        <a:lstStyle/>
        <a:p>
          <a:endParaRPr lang="en-US"/>
        </a:p>
      </dgm:t>
    </dgm:pt>
    <dgm:pt modelId="{EC243366-A7BC-41D7-8976-467F35047D01}">
      <dgm:prSet/>
      <dgm:spPr/>
      <dgm:t>
        <a:bodyPr/>
        <a:lstStyle/>
        <a:p>
          <a:pPr>
            <a:lnSpc>
              <a:spcPct val="100000"/>
            </a:lnSpc>
            <a:defRPr cap="all"/>
          </a:pPr>
          <a:r>
            <a:rPr lang="fr-FR" b="0"/>
            <a:t>PLANIFICATION D'UNE UTILISATION LIMITÉE DE L'ÉCOLE COMME ABRI TEMPORAIRE </a:t>
          </a:r>
        </a:p>
      </dgm:t>
    </dgm:pt>
    <dgm:pt modelId="{B3CAC2DD-AD0C-4700-9C99-089CE7E20FFF}" type="parTrans" cxnId="{B2B12934-5847-4CE8-97C4-3F596D0DDA10}">
      <dgm:prSet/>
      <dgm:spPr/>
      <dgm:t>
        <a:bodyPr/>
        <a:lstStyle/>
        <a:p>
          <a:endParaRPr lang="en-US"/>
        </a:p>
      </dgm:t>
    </dgm:pt>
    <dgm:pt modelId="{0059A526-D4CD-4E33-B11F-0F9C0F200EEC}" type="sibTrans" cxnId="{B2B12934-5847-4CE8-97C4-3F596D0DDA10}">
      <dgm:prSet/>
      <dgm:spPr/>
      <dgm:t>
        <a:bodyPr/>
        <a:lstStyle/>
        <a:p>
          <a:endParaRPr lang="en-US"/>
        </a:p>
      </dgm:t>
    </dgm:pt>
    <dgm:pt modelId="{34A6CD63-3F64-4C6F-9551-D4B8E92499E7}">
      <dgm:prSet/>
      <dgm:spPr/>
      <dgm:t>
        <a:bodyPr/>
        <a:lstStyle/>
        <a:p>
          <a:pPr>
            <a:lnSpc>
              <a:spcPct val="100000"/>
            </a:lnSpc>
            <a:defRPr cap="all"/>
          </a:pPr>
          <a:r>
            <a:rPr lang="fr-FR" b="0"/>
            <a:t>PROTECTION DE L'ENFANCE</a:t>
          </a:r>
        </a:p>
      </dgm:t>
    </dgm:pt>
    <dgm:pt modelId="{4FB4E454-1496-4A7D-87D0-B43D7CC21712}" type="parTrans" cxnId="{6D8432A7-81A0-4C31-9B8A-5D813F708BD7}">
      <dgm:prSet/>
      <dgm:spPr/>
      <dgm:t>
        <a:bodyPr/>
        <a:lstStyle/>
        <a:p>
          <a:endParaRPr lang="en-US"/>
        </a:p>
      </dgm:t>
    </dgm:pt>
    <dgm:pt modelId="{D8DEC914-5A58-41D1-A791-4D3B4B00A872}" type="sibTrans" cxnId="{6D8432A7-81A0-4C31-9B8A-5D813F708BD7}">
      <dgm:prSet/>
      <dgm:spPr/>
      <dgm:t>
        <a:bodyPr/>
        <a:lstStyle/>
        <a:p>
          <a:endParaRPr lang="en-US"/>
        </a:p>
      </dgm:t>
    </dgm:pt>
    <dgm:pt modelId="{2D7CACB3-9457-4769-95F3-9931E2013B5B}">
      <dgm:prSet/>
      <dgm:spPr/>
      <dgm:t>
        <a:bodyPr/>
        <a:lstStyle/>
        <a:p>
          <a:pPr>
            <a:lnSpc>
              <a:spcPct val="100000"/>
            </a:lnSpc>
            <a:defRPr cap="all"/>
          </a:pPr>
          <a:r>
            <a:rPr lang="fr-FR" b="0"/>
            <a:t>SANTÉ ET NUTRITION</a:t>
          </a:r>
        </a:p>
      </dgm:t>
    </dgm:pt>
    <dgm:pt modelId="{4874BC15-E9BB-4BF4-9FF6-B868740FFA4B}" type="parTrans" cxnId="{10F4D2CC-DC0C-42D6-849A-529FADAB28B9}">
      <dgm:prSet/>
      <dgm:spPr/>
      <dgm:t>
        <a:bodyPr/>
        <a:lstStyle/>
        <a:p>
          <a:endParaRPr lang="en-US"/>
        </a:p>
      </dgm:t>
    </dgm:pt>
    <dgm:pt modelId="{C0E8F199-4EB1-4A8A-88A3-024BA77C263E}" type="sibTrans" cxnId="{10F4D2CC-DC0C-42D6-849A-529FADAB28B9}">
      <dgm:prSet/>
      <dgm:spPr/>
      <dgm:t>
        <a:bodyPr/>
        <a:lstStyle/>
        <a:p>
          <a:endParaRPr lang="en-US"/>
        </a:p>
      </dgm:t>
    </dgm:pt>
    <dgm:pt modelId="{4D66CD5C-4F00-4FF9-A0F7-6C0AB44AB175}">
      <dgm:prSet/>
      <dgm:spPr/>
      <dgm:t>
        <a:bodyPr/>
        <a:lstStyle/>
        <a:p>
          <a:pPr>
            <a:lnSpc>
              <a:spcPct val="100000"/>
            </a:lnSpc>
            <a:defRPr cap="all"/>
          </a:pPr>
          <a:r>
            <a:rPr lang="fr-FR" b="0"/>
            <a:t>LA PARTICIPATION DES ENFANTS </a:t>
          </a:r>
          <a:endParaRPr lang="en-US"/>
        </a:p>
      </dgm:t>
    </dgm:pt>
    <dgm:pt modelId="{E9B9D5E1-A026-4D79-8B65-64EF22EBE35A}" type="parTrans" cxnId="{532ED603-01FB-4805-BE5D-34B2A94645B0}">
      <dgm:prSet/>
      <dgm:spPr/>
      <dgm:t>
        <a:bodyPr/>
        <a:lstStyle/>
        <a:p>
          <a:endParaRPr lang="en-US"/>
        </a:p>
      </dgm:t>
    </dgm:pt>
    <dgm:pt modelId="{7755AD31-BE29-4E4F-B514-0656D093B158}" type="sibTrans" cxnId="{532ED603-01FB-4805-BE5D-34B2A94645B0}">
      <dgm:prSet/>
      <dgm:spPr/>
      <dgm:t>
        <a:bodyPr/>
        <a:lstStyle/>
        <a:p>
          <a:endParaRPr lang="en-US"/>
        </a:p>
      </dgm:t>
    </dgm:pt>
    <dgm:pt modelId="{2643F5E3-0FA3-4030-A4D9-5FA21D70F1FA}" type="pres">
      <dgm:prSet presAssocID="{99B29541-3A2C-43FC-923E-17E364144E7F}" presName="root" presStyleCnt="0">
        <dgm:presLayoutVars>
          <dgm:dir/>
          <dgm:resizeHandles val="exact"/>
        </dgm:presLayoutVars>
      </dgm:prSet>
      <dgm:spPr/>
    </dgm:pt>
    <dgm:pt modelId="{87D4E767-114A-4D66-8B78-F8CFDC0E7AA0}" type="pres">
      <dgm:prSet presAssocID="{7C46E5DA-AC7C-4F08-8DF7-9D57AE8D22A7}" presName="compNode" presStyleCnt="0"/>
      <dgm:spPr/>
    </dgm:pt>
    <dgm:pt modelId="{2B7D2591-C628-4C9B-AE94-B38CDAF6911B}" type="pres">
      <dgm:prSet presAssocID="{7C46E5DA-AC7C-4F08-8DF7-9D57AE8D22A7}" presName="iconBgRect" presStyleLbl="bgShp" presStyleIdx="0" presStyleCnt="9"/>
      <dgm:spPr>
        <a:prstGeom prst="round2DiagRect">
          <a:avLst>
            <a:gd name="adj1" fmla="val 29727"/>
            <a:gd name="adj2" fmla="val 0"/>
          </a:avLst>
        </a:prstGeom>
        <a:solidFill>
          <a:schemeClr val="accent4"/>
        </a:solidFill>
        <a:ln>
          <a:solidFill>
            <a:schemeClr val="accent4"/>
          </a:solidFill>
        </a:ln>
      </dgm:spPr>
    </dgm:pt>
    <dgm:pt modelId="{05A40B96-B3FE-458D-B7EB-213D144C000F}" type="pres">
      <dgm:prSet presAssocID="{7C46E5DA-AC7C-4F08-8DF7-9D57AE8D22A7}" presName="iconRect" presStyleLbl="node1" presStyleIdx="0" presStyleCnt="9"/>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Hourglass"/>
        </a:ext>
      </dgm:extLst>
    </dgm:pt>
    <dgm:pt modelId="{0ECE6CA2-18D1-4C6F-B79F-BCAC868A4F07}" type="pres">
      <dgm:prSet presAssocID="{7C46E5DA-AC7C-4F08-8DF7-9D57AE8D22A7}" presName="spaceRect" presStyleCnt="0"/>
      <dgm:spPr/>
    </dgm:pt>
    <dgm:pt modelId="{41693FF6-2BB8-421B-8635-C3E38F2DBD35}" type="pres">
      <dgm:prSet presAssocID="{7C46E5DA-AC7C-4F08-8DF7-9D57AE8D22A7}" presName="textRect" presStyleLbl="revTx" presStyleIdx="0" presStyleCnt="9">
        <dgm:presLayoutVars>
          <dgm:chMax val="1"/>
          <dgm:chPref val="1"/>
        </dgm:presLayoutVars>
      </dgm:prSet>
      <dgm:spPr/>
    </dgm:pt>
    <dgm:pt modelId="{122FC95B-279D-4495-8C06-89F658970819}" type="pres">
      <dgm:prSet presAssocID="{315A3C54-F1B1-4D37-878D-EC118AAFB0D0}" presName="sibTrans" presStyleCnt="0"/>
      <dgm:spPr/>
    </dgm:pt>
    <dgm:pt modelId="{A21BD16B-B553-4E77-AB9D-27EDBBFCABEF}" type="pres">
      <dgm:prSet presAssocID="{27D07D56-2566-475A-A80B-6D20A11535F4}" presName="compNode" presStyleCnt="0"/>
      <dgm:spPr/>
    </dgm:pt>
    <dgm:pt modelId="{10C28017-1352-43A3-A213-054B9A2B95DD}" type="pres">
      <dgm:prSet presAssocID="{27D07D56-2566-475A-A80B-6D20A11535F4}" presName="iconBgRect" presStyleLbl="bgShp" presStyleIdx="1" presStyleCnt="9"/>
      <dgm:spPr>
        <a:prstGeom prst="round2DiagRect">
          <a:avLst>
            <a:gd name="adj1" fmla="val 29727"/>
            <a:gd name="adj2" fmla="val 0"/>
          </a:avLst>
        </a:prstGeom>
      </dgm:spPr>
    </dgm:pt>
    <dgm:pt modelId="{49A856AD-7E41-432D-B5B1-8F1185617998}" type="pres">
      <dgm:prSet presAssocID="{27D07D56-2566-475A-A80B-6D20A11535F4}" presName="iconRect" presStyleLbl="node1" presStyleIdx="1" presStyleCnt="9"/>
      <dgm:spPr>
        <a:blipFill>
          <a:blip xmlns:r="http://schemas.openxmlformats.org/officeDocument/2006/relationships"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Schoolhouse"/>
        </a:ext>
      </dgm:extLst>
    </dgm:pt>
    <dgm:pt modelId="{1010E21D-DAFC-4E49-A69E-5BE4E48C1DAF}" type="pres">
      <dgm:prSet presAssocID="{27D07D56-2566-475A-A80B-6D20A11535F4}" presName="spaceRect" presStyleCnt="0"/>
      <dgm:spPr/>
    </dgm:pt>
    <dgm:pt modelId="{75737937-7D3E-4E75-93A9-60BE36DC712C}" type="pres">
      <dgm:prSet presAssocID="{27D07D56-2566-475A-A80B-6D20A11535F4}" presName="textRect" presStyleLbl="revTx" presStyleIdx="1" presStyleCnt="9">
        <dgm:presLayoutVars>
          <dgm:chMax val="1"/>
          <dgm:chPref val="1"/>
        </dgm:presLayoutVars>
      </dgm:prSet>
      <dgm:spPr/>
    </dgm:pt>
    <dgm:pt modelId="{AA23448A-B4CE-4D49-8236-4CB5B57BE9DB}" type="pres">
      <dgm:prSet presAssocID="{438518F9-AE01-4D3D-B03C-B5EEEBAE3134}" presName="sibTrans" presStyleCnt="0"/>
      <dgm:spPr/>
    </dgm:pt>
    <dgm:pt modelId="{945A5EE4-60C8-4AD6-AC81-3F5F9EF603D4}" type="pres">
      <dgm:prSet presAssocID="{34A1A68E-0688-4ADC-ACAD-23FAA11B31AD}" presName="compNode" presStyleCnt="0"/>
      <dgm:spPr/>
    </dgm:pt>
    <dgm:pt modelId="{E3BA30F8-131F-4A61-AEE0-B6A1E039A229}" type="pres">
      <dgm:prSet presAssocID="{34A1A68E-0688-4ADC-ACAD-23FAA11B31AD}" presName="iconBgRect" presStyleLbl="bgShp" presStyleIdx="2" presStyleCnt="9"/>
      <dgm:spPr>
        <a:prstGeom prst="round2DiagRect">
          <a:avLst>
            <a:gd name="adj1" fmla="val 29727"/>
            <a:gd name="adj2" fmla="val 0"/>
          </a:avLst>
        </a:prstGeom>
      </dgm:spPr>
    </dgm:pt>
    <dgm:pt modelId="{DCC0D373-020F-4DAD-ADD8-73BBD91FC22D}" type="pres">
      <dgm:prSet presAssocID="{34A1A68E-0688-4ADC-ACAD-23FAA11B31AD}" presName="iconRect" presStyleLbl="node1" presStyleIdx="2" presStyleCnt="9"/>
      <dgm:spPr>
        <a:blipFill>
          <a:blip xmlns:r="http://schemas.openxmlformats.org/officeDocument/2006/relationships"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Monthly calendar"/>
        </a:ext>
      </dgm:extLst>
    </dgm:pt>
    <dgm:pt modelId="{CDE1F160-8DBA-469A-9508-0D72A82C04D3}" type="pres">
      <dgm:prSet presAssocID="{34A1A68E-0688-4ADC-ACAD-23FAA11B31AD}" presName="spaceRect" presStyleCnt="0"/>
      <dgm:spPr/>
    </dgm:pt>
    <dgm:pt modelId="{46AEB839-A8E1-40E4-A9BC-8BF56B0D9928}" type="pres">
      <dgm:prSet presAssocID="{34A1A68E-0688-4ADC-ACAD-23FAA11B31AD}" presName="textRect" presStyleLbl="revTx" presStyleIdx="2" presStyleCnt="9">
        <dgm:presLayoutVars>
          <dgm:chMax val="1"/>
          <dgm:chPref val="1"/>
        </dgm:presLayoutVars>
      </dgm:prSet>
      <dgm:spPr/>
    </dgm:pt>
    <dgm:pt modelId="{DD2D8E96-CD23-429A-AC28-68A6FDCA75B0}" type="pres">
      <dgm:prSet presAssocID="{2BBBA2DD-11EB-44B2-8EDE-9AB5D1AD8AB9}" presName="sibTrans" presStyleCnt="0"/>
      <dgm:spPr/>
    </dgm:pt>
    <dgm:pt modelId="{8FD8D337-1D00-4D16-BCDB-41513CE6C5C3}" type="pres">
      <dgm:prSet presAssocID="{7711401D-079A-44C1-83F0-A01C1352FD3F}" presName="compNode" presStyleCnt="0"/>
      <dgm:spPr/>
    </dgm:pt>
    <dgm:pt modelId="{661A00AA-6440-4C44-AC95-4BC01C3133F1}" type="pres">
      <dgm:prSet presAssocID="{7711401D-079A-44C1-83F0-A01C1352FD3F}" presName="iconBgRect" presStyleLbl="bgShp" presStyleIdx="3" presStyleCnt="9"/>
      <dgm:spPr>
        <a:prstGeom prst="round2DiagRect">
          <a:avLst>
            <a:gd name="adj1" fmla="val 29727"/>
            <a:gd name="adj2" fmla="val 0"/>
          </a:avLst>
        </a:prstGeom>
      </dgm:spPr>
    </dgm:pt>
    <dgm:pt modelId="{A6C2FB2E-0123-4CC6-90F4-3EC2E87BA0CF}" type="pres">
      <dgm:prSet presAssocID="{7711401D-079A-44C1-83F0-A01C1352FD3F}" presName="iconRect" presStyleLbl="node1" presStyleIdx="3" presStyleCnt="9"/>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Classroom"/>
        </a:ext>
      </dgm:extLst>
    </dgm:pt>
    <dgm:pt modelId="{6B7A849E-7C3A-4ADA-80D7-D4228835F9B8}" type="pres">
      <dgm:prSet presAssocID="{7711401D-079A-44C1-83F0-A01C1352FD3F}" presName="spaceRect" presStyleCnt="0"/>
      <dgm:spPr/>
    </dgm:pt>
    <dgm:pt modelId="{71CF6AD3-C94C-4C7D-853C-C7ABF3B91B0A}" type="pres">
      <dgm:prSet presAssocID="{7711401D-079A-44C1-83F0-A01C1352FD3F}" presName="textRect" presStyleLbl="revTx" presStyleIdx="3" presStyleCnt="9">
        <dgm:presLayoutVars>
          <dgm:chMax val="1"/>
          <dgm:chPref val="1"/>
        </dgm:presLayoutVars>
      </dgm:prSet>
      <dgm:spPr/>
    </dgm:pt>
    <dgm:pt modelId="{702F5CB5-6EF7-4F1A-95E9-46528CE95C4A}" type="pres">
      <dgm:prSet presAssocID="{2BF5387A-162E-435A-A6B5-B33EF370E050}" presName="sibTrans" presStyleCnt="0"/>
      <dgm:spPr/>
    </dgm:pt>
    <dgm:pt modelId="{075A03CB-ED38-437A-958F-428015270645}" type="pres">
      <dgm:prSet presAssocID="{5B58AE95-ECBD-4DC5-99DE-5ACEE57FE006}" presName="compNode" presStyleCnt="0"/>
      <dgm:spPr/>
    </dgm:pt>
    <dgm:pt modelId="{7B555D3A-5867-40C7-B895-9910155C5939}" type="pres">
      <dgm:prSet presAssocID="{5B58AE95-ECBD-4DC5-99DE-5ACEE57FE006}" presName="iconBgRect" presStyleLbl="bgShp" presStyleIdx="4" presStyleCnt="9"/>
      <dgm:spPr>
        <a:prstGeom prst="round2DiagRect">
          <a:avLst>
            <a:gd name="adj1" fmla="val 29727"/>
            <a:gd name="adj2" fmla="val 0"/>
          </a:avLst>
        </a:prstGeom>
      </dgm:spPr>
    </dgm:pt>
    <dgm:pt modelId="{2EA8D91E-753B-4419-AC61-5D9A8C8F0096}" type="pres">
      <dgm:prSet presAssocID="{5B58AE95-ECBD-4DC5-99DE-5ACEE57FE006}" presName="iconRect" presStyleLbl="node1" presStyleIdx="4" presStyleCnt="9"/>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Mop and bucket"/>
        </a:ext>
      </dgm:extLst>
    </dgm:pt>
    <dgm:pt modelId="{AC2DBA5D-4688-4D23-979E-574936D881A8}" type="pres">
      <dgm:prSet presAssocID="{5B58AE95-ECBD-4DC5-99DE-5ACEE57FE006}" presName="spaceRect" presStyleCnt="0"/>
      <dgm:spPr/>
    </dgm:pt>
    <dgm:pt modelId="{1FBB14FB-AEFC-474E-8381-E98FFB4590D2}" type="pres">
      <dgm:prSet presAssocID="{5B58AE95-ECBD-4DC5-99DE-5ACEE57FE006}" presName="textRect" presStyleLbl="revTx" presStyleIdx="4" presStyleCnt="9">
        <dgm:presLayoutVars>
          <dgm:chMax val="1"/>
          <dgm:chPref val="1"/>
        </dgm:presLayoutVars>
      </dgm:prSet>
      <dgm:spPr/>
    </dgm:pt>
    <dgm:pt modelId="{E6951972-769F-47DF-B2C8-EED93674F149}" type="pres">
      <dgm:prSet presAssocID="{E1D79BDB-2FDC-465F-8AFC-F57AB635B4E2}" presName="sibTrans" presStyleCnt="0"/>
      <dgm:spPr/>
    </dgm:pt>
    <dgm:pt modelId="{62AC2EE5-BC6B-4C48-8B60-047382BC2F11}" type="pres">
      <dgm:prSet presAssocID="{EC243366-A7BC-41D7-8976-467F35047D01}" presName="compNode" presStyleCnt="0"/>
      <dgm:spPr/>
    </dgm:pt>
    <dgm:pt modelId="{F8B3DDD8-F436-4DF0-9470-0265960DDEF8}" type="pres">
      <dgm:prSet presAssocID="{EC243366-A7BC-41D7-8976-467F35047D01}" presName="iconBgRect" presStyleLbl="bgShp" presStyleIdx="5" presStyleCnt="9"/>
      <dgm:spPr>
        <a:prstGeom prst="round2DiagRect">
          <a:avLst>
            <a:gd name="adj1" fmla="val 29727"/>
            <a:gd name="adj2" fmla="val 0"/>
          </a:avLst>
        </a:prstGeom>
      </dgm:spPr>
    </dgm:pt>
    <dgm:pt modelId="{A2E50659-D9E1-41DD-92EB-BBD7CB5A600F}" type="pres">
      <dgm:prSet presAssocID="{EC243366-A7BC-41D7-8976-467F35047D01}" presName="iconRect" presStyleLbl="node1" presStyleIdx="5" presStyleCnt="9"/>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a:blipFill>
      </dgm:spPr>
      <dgm:extLst>
        <a:ext uri="{E40237B7-FDA0-4F09-8148-C483321AD2D9}">
          <dgm14:cNvPr xmlns:dgm14="http://schemas.microsoft.com/office/drawing/2010/diagram" id="0" name="" descr="Alarm clock"/>
        </a:ext>
      </dgm:extLst>
    </dgm:pt>
    <dgm:pt modelId="{0A41F3E2-832B-44D5-A5EC-E013EBDFC769}" type="pres">
      <dgm:prSet presAssocID="{EC243366-A7BC-41D7-8976-467F35047D01}" presName="spaceRect" presStyleCnt="0"/>
      <dgm:spPr/>
    </dgm:pt>
    <dgm:pt modelId="{CD108401-F2ED-4F0A-9EC6-C1E7CDFA8F1A}" type="pres">
      <dgm:prSet presAssocID="{EC243366-A7BC-41D7-8976-467F35047D01}" presName="textRect" presStyleLbl="revTx" presStyleIdx="5" presStyleCnt="9">
        <dgm:presLayoutVars>
          <dgm:chMax val="1"/>
          <dgm:chPref val="1"/>
        </dgm:presLayoutVars>
      </dgm:prSet>
      <dgm:spPr/>
    </dgm:pt>
    <dgm:pt modelId="{8875002F-E904-43EF-BC2F-92659EE5BBCA}" type="pres">
      <dgm:prSet presAssocID="{0059A526-D4CD-4E33-B11F-0F9C0F200EEC}" presName="sibTrans" presStyleCnt="0"/>
      <dgm:spPr/>
    </dgm:pt>
    <dgm:pt modelId="{3D058540-1584-4FE1-84A5-3B7F14E85B7B}" type="pres">
      <dgm:prSet presAssocID="{34A6CD63-3F64-4C6F-9551-D4B8E92499E7}" presName="compNode" presStyleCnt="0"/>
      <dgm:spPr/>
    </dgm:pt>
    <dgm:pt modelId="{4793A66B-D505-41C3-9593-0CCC5A33152D}" type="pres">
      <dgm:prSet presAssocID="{34A6CD63-3F64-4C6F-9551-D4B8E92499E7}" presName="iconBgRect" presStyleLbl="bgShp" presStyleIdx="6" presStyleCnt="9"/>
      <dgm:spPr>
        <a:prstGeom prst="round2DiagRect">
          <a:avLst>
            <a:gd name="adj1" fmla="val 29727"/>
            <a:gd name="adj2" fmla="val 0"/>
          </a:avLst>
        </a:prstGeom>
      </dgm:spPr>
    </dgm:pt>
    <dgm:pt modelId="{0AF988DE-3C88-447E-AD5A-C17FE150CA0F}" type="pres">
      <dgm:prSet presAssocID="{34A6CD63-3F64-4C6F-9551-D4B8E92499E7}" presName="iconRect" presStyleLbl="node1" presStyleIdx="6" presStyleCnt="9"/>
      <dgm:spPr>
        <a:blipFill>
          <a:blip xmlns:r="http://schemas.openxmlformats.org/officeDocument/2006/relationships" r:embed="rId13" cstate="hq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a:blipFill>
      </dgm:spPr>
      <dgm:extLst>
        <a:ext uri="{E40237B7-FDA0-4F09-8148-C483321AD2D9}">
          <dgm14:cNvPr xmlns:dgm14="http://schemas.microsoft.com/office/drawing/2010/diagram" id="0" name="" descr="Man with kid"/>
        </a:ext>
      </dgm:extLst>
    </dgm:pt>
    <dgm:pt modelId="{48F26196-C7D4-4753-B72C-65FF456E441C}" type="pres">
      <dgm:prSet presAssocID="{34A6CD63-3F64-4C6F-9551-D4B8E92499E7}" presName="spaceRect" presStyleCnt="0"/>
      <dgm:spPr/>
    </dgm:pt>
    <dgm:pt modelId="{A03BFC01-5B9D-4930-AA64-3898C2C0E1BE}" type="pres">
      <dgm:prSet presAssocID="{34A6CD63-3F64-4C6F-9551-D4B8E92499E7}" presName="textRect" presStyleLbl="revTx" presStyleIdx="6" presStyleCnt="9">
        <dgm:presLayoutVars>
          <dgm:chMax val="1"/>
          <dgm:chPref val="1"/>
        </dgm:presLayoutVars>
      </dgm:prSet>
      <dgm:spPr/>
    </dgm:pt>
    <dgm:pt modelId="{6421AA51-C099-41AA-90D7-4A0EF0FAB353}" type="pres">
      <dgm:prSet presAssocID="{D8DEC914-5A58-41D1-A791-4D3B4B00A872}" presName="sibTrans" presStyleCnt="0"/>
      <dgm:spPr/>
    </dgm:pt>
    <dgm:pt modelId="{FD53D621-FFD4-46F7-BC7E-72521E5F2F4C}" type="pres">
      <dgm:prSet presAssocID="{2D7CACB3-9457-4769-95F3-9931E2013B5B}" presName="compNode" presStyleCnt="0"/>
      <dgm:spPr/>
    </dgm:pt>
    <dgm:pt modelId="{F37DEB76-FD42-4558-A36E-C3A88A826C0F}" type="pres">
      <dgm:prSet presAssocID="{2D7CACB3-9457-4769-95F3-9931E2013B5B}" presName="iconBgRect" presStyleLbl="bgShp" presStyleIdx="7" presStyleCnt="9"/>
      <dgm:spPr>
        <a:prstGeom prst="round2DiagRect">
          <a:avLst>
            <a:gd name="adj1" fmla="val 29727"/>
            <a:gd name="adj2" fmla="val 0"/>
          </a:avLst>
        </a:prstGeom>
      </dgm:spPr>
    </dgm:pt>
    <dgm:pt modelId="{731B19C6-99F8-4FD1-8BED-D1F1C2341C45}" type="pres">
      <dgm:prSet presAssocID="{2D7CACB3-9457-4769-95F3-9931E2013B5B}" presName="iconRect" presStyleLbl="node1" presStyleIdx="7" presStyleCnt="9"/>
      <dgm:spPr>
        <a:blipFill>
          <a:blip xmlns:r="http://schemas.openxmlformats.org/officeDocument/2006/relationships"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a:blipFill>
      </dgm:spPr>
      <dgm:extLst>
        <a:ext uri="{E40237B7-FDA0-4F09-8148-C483321AD2D9}">
          <dgm14:cNvPr xmlns:dgm14="http://schemas.microsoft.com/office/drawing/2010/diagram" id="0" name="" descr="Medical"/>
        </a:ext>
      </dgm:extLst>
    </dgm:pt>
    <dgm:pt modelId="{A5FC2DF5-8F20-47B6-9122-7682F841FA5C}" type="pres">
      <dgm:prSet presAssocID="{2D7CACB3-9457-4769-95F3-9931E2013B5B}" presName="spaceRect" presStyleCnt="0"/>
      <dgm:spPr/>
    </dgm:pt>
    <dgm:pt modelId="{60A6BF23-4EED-41A9-9690-605DAD9D193D}" type="pres">
      <dgm:prSet presAssocID="{2D7CACB3-9457-4769-95F3-9931E2013B5B}" presName="textRect" presStyleLbl="revTx" presStyleIdx="7" presStyleCnt="9">
        <dgm:presLayoutVars>
          <dgm:chMax val="1"/>
          <dgm:chPref val="1"/>
        </dgm:presLayoutVars>
      </dgm:prSet>
      <dgm:spPr/>
    </dgm:pt>
    <dgm:pt modelId="{106CDD28-4CF5-4618-AD95-8AE8023A9A00}" type="pres">
      <dgm:prSet presAssocID="{C0E8F199-4EB1-4A8A-88A3-024BA77C263E}" presName="sibTrans" presStyleCnt="0"/>
      <dgm:spPr/>
    </dgm:pt>
    <dgm:pt modelId="{F5AE7A64-661B-44C1-819B-FF40BD58F3FE}" type="pres">
      <dgm:prSet presAssocID="{4D66CD5C-4F00-4FF9-A0F7-6C0AB44AB175}" presName="compNode" presStyleCnt="0"/>
      <dgm:spPr/>
    </dgm:pt>
    <dgm:pt modelId="{C6822588-1B50-4697-9581-273C65C4727D}" type="pres">
      <dgm:prSet presAssocID="{4D66CD5C-4F00-4FF9-A0F7-6C0AB44AB175}" presName="iconBgRect" presStyleLbl="bgShp" presStyleIdx="8" presStyleCnt="9"/>
      <dgm:spPr>
        <a:prstGeom prst="round2DiagRect">
          <a:avLst>
            <a:gd name="adj1" fmla="val 29727"/>
            <a:gd name="adj2" fmla="val 0"/>
          </a:avLst>
        </a:prstGeom>
      </dgm:spPr>
    </dgm:pt>
    <dgm:pt modelId="{96346D6B-7584-48F6-84CC-C68A8ADFCB11}" type="pres">
      <dgm:prSet presAssocID="{4D66CD5C-4F00-4FF9-A0F7-6C0AB44AB175}" presName="iconRect" presStyleLbl="node1" presStyleIdx="8" presStyleCnt="9"/>
      <dgm:spPr>
        <a:blipFill>
          <a:blip xmlns:r="http://schemas.openxmlformats.org/officeDocument/2006/relationships"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a:blipFill>
      </dgm:spPr>
      <dgm:extLst>
        <a:ext uri="{E40237B7-FDA0-4F09-8148-C483321AD2D9}">
          <dgm14:cNvPr xmlns:dgm14="http://schemas.microsoft.com/office/drawing/2010/diagram" id="0" name="" descr="Children"/>
        </a:ext>
      </dgm:extLst>
    </dgm:pt>
    <dgm:pt modelId="{67D92BBD-1CB2-4FB9-ADFC-9CC7D14C327A}" type="pres">
      <dgm:prSet presAssocID="{4D66CD5C-4F00-4FF9-A0F7-6C0AB44AB175}" presName="spaceRect" presStyleCnt="0"/>
      <dgm:spPr/>
    </dgm:pt>
    <dgm:pt modelId="{0E06B9DD-7303-4878-A7EA-F1D6B29AAA29}" type="pres">
      <dgm:prSet presAssocID="{4D66CD5C-4F00-4FF9-A0F7-6C0AB44AB175}" presName="textRect" presStyleLbl="revTx" presStyleIdx="8" presStyleCnt="9">
        <dgm:presLayoutVars>
          <dgm:chMax val="1"/>
          <dgm:chPref val="1"/>
        </dgm:presLayoutVars>
      </dgm:prSet>
      <dgm:spPr/>
    </dgm:pt>
  </dgm:ptLst>
  <dgm:cxnLst>
    <dgm:cxn modelId="{532ED603-01FB-4805-BE5D-34B2A94645B0}" srcId="{99B29541-3A2C-43FC-923E-17E364144E7F}" destId="{4D66CD5C-4F00-4FF9-A0F7-6C0AB44AB175}" srcOrd="8" destOrd="0" parTransId="{E9B9D5E1-A026-4D79-8B65-64EF22EBE35A}" sibTransId="{7755AD31-BE29-4E4F-B514-0656D093B158}"/>
    <dgm:cxn modelId="{DA5AF329-F59B-4E1E-B7B4-F92FF66B5381}" type="presOf" srcId="{5B58AE95-ECBD-4DC5-99DE-5ACEE57FE006}" destId="{1FBB14FB-AEFC-474E-8381-E98FFB4590D2}" srcOrd="0" destOrd="0" presId="urn:microsoft.com/office/officeart/2018/5/layout/IconLeafLabelList"/>
    <dgm:cxn modelId="{B2B12934-5847-4CE8-97C4-3F596D0DDA10}" srcId="{99B29541-3A2C-43FC-923E-17E364144E7F}" destId="{EC243366-A7BC-41D7-8976-467F35047D01}" srcOrd="5" destOrd="0" parTransId="{B3CAC2DD-AD0C-4700-9C99-089CE7E20FFF}" sibTransId="{0059A526-D4CD-4E33-B11F-0F9C0F200EEC}"/>
    <dgm:cxn modelId="{8136C038-527B-48CC-8C9C-9E96B70C99D9}" type="presOf" srcId="{99B29541-3A2C-43FC-923E-17E364144E7F}" destId="{2643F5E3-0FA3-4030-A4D9-5FA21D70F1FA}" srcOrd="0" destOrd="0" presId="urn:microsoft.com/office/officeart/2018/5/layout/IconLeafLabelList"/>
    <dgm:cxn modelId="{205B293B-EBCF-4D98-B78A-9D2A494E0C87}" type="presOf" srcId="{4D66CD5C-4F00-4FF9-A0F7-6C0AB44AB175}" destId="{0E06B9DD-7303-4878-A7EA-F1D6B29AAA29}" srcOrd="0" destOrd="0" presId="urn:microsoft.com/office/officeart/2018/5/layout/IconLeafLabelList"/>
    <dgm:cxn modelId="{0598534F-D319-4A9D-BC8E-1376EE65F884}" type="presOf" srcId="{EC243366-A7BC-41D7-8976-467F35047D01}" destId="{CD108401-F2ED-4F0A-9EC6-C1E7CDFA8F1A}" srcOrd="0" destOrd="0" presId="urn:microsoft.com/office/officeart/2018/5/layout/IconLeafLabelList"/>
    <dgm:cxn modelId="{6A3C2656-C4BC-44D3-B990-3DC13ABE4A95}" srcId="{99B29541-3A2C-43FC-923E-17E364144E7F}" destId="{7C46E5DA-AC7C-4F08-8DF7-9D57AE8D22A7}" srcOrd="0" destOrd="0" parTransId="{9C567E36-B200-43AC-9AC3-80E4CB9720E9}" sibTransId="{315A3C54-F1B1-4D37-878D-EC118AAFB0D0}"/>
    <dgm:cxn modelId="{733DEE58-0E70-49E2-9537-A4C6E6DE1E8B}" type="presOf" srcId="{27D07D56-2566-475A-A80B-6D20A11535F4}" destId="{75737937-7D3E-4E75-93A9-60BE36DC712C}" srcOrd="0" destOrd="0" presId="urn:microsoft.com/office/officeart/2018/5/layout/IconLeafLabelList"/>
    <dgm:cxn modelId="{94EAF87C-B6BF-4AC1-A669-076EDA487EA4}" type="presOf" srcId="{2D7CACB3-9457-4769-95F3-9931E2013B5B}" destId="{60A6BF23-4EED-41A9-9690-605DAD9D193D}" srcOrd="0" destOrd="0" presId="urn:microsoft.com/office/officeart/2018/5/layout/IconLeafLabelList"/>
    <dgm:cxn modelId="{01566080-9E3A-4BA3-A147-15AB1732254D}" type="presOf" srcId="{7711401D-079A-44C1-83F0-A01C1352FD3F}" destId="{71CF6AD3-C94C-4C7D-853C-C7ABF3B91B0A}" srcOrd="0" destOrd="0" presId="urn:microsoft.com/office/officeart/2018/5/layout/IconLeafLabelList"/>
    <dgm:cxn modelId="{6187BA85-BF8A-477F-9533-059E472EAEBB}" type="presOf" srcId="{34A1A68E-0688-4ADC-ACAD-23FAA11B31AD}" destId="{46AEB839-A8E1-40E4-A9BC-8BF56B0D9928}" srcOrd="0" destOrd="0" presId="urn:microsoft.com/office/officeart/2018/5/layout/IconLeafLabelList"/>
    <dgm:cxn modelId="{C86E3C97-DF8D-4A24-A265-97D95B92BCFB}" srcId="{99B29541-3A2C-43FC-923E-17E364144E7F}" destId="{27D07D56-2566-475A-A80B-6D20A11535F4}" srcOrd="1" destOrd="0" parTransId="{5B4C5233-5E92-4CA5-B036-67AC680B73BA}" sibTransId="{438518F9-AE01-4D3D-B03C-B5EEEBAE3134}"/>
    <dgm:cxn modelId="{6D8432A7-81A0-4C31-9B8A-5D813F708BD7}" srcId="{99B29541-3A2C-43FC-923E-17E364144E7F}" destId="{34A6CD63-3F64-4C6F-9551-D4B8E92499E7}" srcOrd="6" destOrd="0" parTransId="{4FB4E454-1496-4A7D-87D0-B43D7CC21712}" sibTransId="{D8DEC914-5A58-41D1-A791-4D3B4B00A872}"/>
    <dgm:cxn modelId="{10F4D2CC-DC0C-42D6-849A-529FADAB28B9}" srcId="{99B29541-3A2C-43FC-923E-17E364144E7F}" destId="{2D7CACB3-9457-4769-95F3-9931E2013B5B}" srcOrd="7" destOrd="0" parTransId="{4874BC15-E9BB-4BF4-9FF6-B868740FFA4B}" sibTransId="{C0E8F199-4EB1-4A8A-88A3-024BA77C263E}"/>
    <dgm:cxn modelId="{97EBC7D2-87F7-4B98-B18F-D6D90A5618F5}" srcId="{99B29541-3A2C-43FC-923E-17E364144E7F}" destId="{7711401D-079A-44C1-83F0-A01C1352FD3F}" srcOrd="3" destOrd="0" parTransId="{174D1AE9-CEF4-4333-AF93-098725AA5BE2}" sibTransId="{2BF5387A-162E-435A-A6B5-B33EF370E050}"/>
    <dgm:cxn modelId="{33E77BD4-FC63-4C58-BA66-DEBF2C72846F}" type="presOf" srcId="{7C46E5DA-AC7C-4F08-8DF7-9D57AE8D22A7}" destId="{41693FF6-2BB8-421B-8635-C3E38F2DBD35}" srcOrd="0" destOrd="0" presId="urn:microsoft.com/office/officeart/2018/5/layout/IconLeafLabelList"/>
    <dgm:cxn modelId="{BDE378D9-88B4-49B1-B894-427BEA7C685D}" type="presOf" srcId="{34A6CD63-3F64-4C6F-9551-D4B8E92499E7}" destId="{A03BFC01-5B9D-4930-AA64-3898C2C0E1BE}" srcOrd="0" destOrd="0" presId="urn:microsoft.com/office/officeart/2018/5/layout/IconLeafLabelList"/>
    <dgm:cxn modelId="{136523DF-C045-44FE-A501-D287890572AB}" srcId="{99B29541-3A2C-43FC-923E-17E364144E7F}" destId="{5B58AE95-ECBD-4DC5-99DE-5ACEE57FE006}" srcOrd="4" destOrd="0" parTransId="{F5E121EA-A228-47A3-B548-D1B93B1AE077}" sibTransId="{E1D79BDB-2FDC-465F-8AFC-F57AB635B4E2}"/>
    <dgm:cxn modelId="{BEAA61EB-3731-4D14-B2A2-60C252179ECE}" srcId="{99B29541-3A2C-43FC-923E-17E364144E7F}" destId="{34A1A68E-0688-4ADC-ACAD-23FAA11B31AD}" srcOrd="2" destOrd="0" parTransId="{26CA3A44-B6B1-45E6-B539-2DE875D38DD7}" sibTransId="{2BBBA2DD-11EB-44B2-8EDE-9AB5D1AD8AB9}"/>
    <dgm:cxn modelId="{809E6CF3-CFD3-4601-A433-E541078250F2}" type="presParOf" srcId="{2643F5E3-0FA3-4030-A4D9-5FA21D70F1FA}" destId="{87D4E767-114A-4D66-8B78-F8CFDC0E7AA0}" srcOrd="0" destOrd="0" presId="urn:microsoft.com/office/officeart/2018/5/layout/IconLeafLabelList"/>
    <dgm:cxn modelId="{06A37CD8-AA99-4BF4-9658-60C2A40992AC}" type="presParOf" srcId="{87D4E767-114A-4D66-8B78-F8CFDC0E7AA0}" destId="{2B7D2591-C628-4C9B-AE94-B38CDAF6911B}" srcOrd="0" destOrd="0" presId="urn:microsoft.com/office/officeart/2018/5/layout/IconLeafLabelList"/>
    <dgm:cxn modelId="{D1B2E618-33FC-42B3-9484-52DDF481FA27}" type="presParOf" srcId="{87D4E767-114A-4D66-8B78-F8CFDC0E7AA0}" destId="{05A40B96-B3FE-458D-B7EB-213D144C000F}" srcOrd="1" destOrd="0" presId="urn:microsoft.com/office/officeart/2018/5/layout/IconLeafLabelList"/>
    <dgm:cxn modelId="{32F80585-3547-43DD-BECA-D451EC604B6F}" type="presParOf" srcId="{87D4E767-114A-4D66-8B78-F8CFDC0E7AA0}" destId="{0ECE6CA2-18D1-4C6F-B79F-BCAC868A4F07}" srcOrd="2" destOrd="0" presId="urn:microsoft.com/office/officeart/2018/5/layout/IconLeafLabelList"/>
    <dgm:cxn modelId="{58030A6C-F13B-492B-BC19-DFACB3AFFAFC}" type="presParOf" srcId="{87D4E767-114A-4D66-8B78-F8CFDC0E7AA0}" destId="{41693FF6-2BB8-421B-8635-C3E38F2DBD35}" srcOrd="3" destOrd="0" presId="urn:microsoft.com/office/officeart/2018/5/layout/IconLeafLabelList"/>
    <dgm:cxn modelId="{A934EA07-099B-4978-9E37-0B7164DDAB96}" type="presParOf" srcId="{2643F5E3-0FA3-4030-A4D9-5FA21D70F1FA}" destId="{122FC95B-279D-4495-8C06-89F658970819}" srcOrd="1" destOrd="0" presId="urn:microsoft.com/office/officeart/2018/5/layout/IconLeafLabelList"/>
    <dgm:cxn modelId="{DBF8CB57-0FA6-49CF-A5F6-2EDA2C7AF72B}" type="presParOf" srcId="{2643F5E3-0FA3-4030-A4D9-5FA21D70F1FA}" destId="{A21BD16B-B553-4E77-AB9D-27EDBBFCABEF}" srcOrd="2" destOrd="0" presId="urn:microsoft.com/office/officeart/2018/5/layout/IconLeafLabelList"/>
    <dgm:cxn modelId="{F483D15E-C039-43BD-B6E4-E4BEFCECCB10}" type="presParOf" srcId="{A21BD16B-B553-4E77-AB9D-27EDBBFCABEF}" destId="{10C28017-1352-43A3-A213-054B9A2B95DD}" srcOrd="0" destOrd="0" presId="urn:microsoft.com/office/officeart/2018/5/layout/IconLeafLabelList"/>
    <dgm:cxn modelId="{935310B1-BE32-410C-BA7D-963A671CA6E8}" type="presParOf" srcId="{A21BD16B-B553-4E77-AB9D-27EDBBFCABEF}" destId="{49A856AD-7E41-432D-B5B1-8F1185617998}" srcOrd="1" destOrd="0" presId="urn:microsoft.com/office/officeart/2018/5/layout/IconLeafLabelList"/>
    <dgm:cxn modelId="{2E0BB671-F9BB-4BBA-BB59-627697DBED6F}" type="presParOf" srcId="{A21BD16B-B553-4E77-AB9D-27EDBBFCABEF}" destId="{1010E21D-DAFC-4E49-A69E-5BE4E48C1DAF}" srcOrd="2" destOrd="0" presId="urn:microsoft.com/office/officeart/2018/5/layout/IconLeafLabelList"/>
    <dgm:cxn modelId="{2EBCFE7F-1562-4DB6-8250-991DD4A265C2}" type="presParOf" srcId="{A21BD16B-B553-4E77-AB9D-27EDBBFCABEF}" destId="{75737937-7D3E-4E75-93A9-60BE36DC712C}" srcOrd="3" destOrd="0" presId="urn:microsoft.com/office/officeart/2018/5/layout/IconLeafLabelList"/>
    <dgm:cxn modelId="{DD700774-48A5-4CA4-BD3F-ACFFB67D10FA}" type="presParOf" srcId="{2643F5E3-0FA3-4030-A4D9-5FA21D70F1FA}" destId="{AA23448A-B4CE-4D49-8236-4CB5B57BE9DB}" srcOrd="3" destOrd="0" presId="urn:microsoft.com/office/officeart/2018/5/layout/IconLeafLabelList"/>
    <dgm:cxn modelId="{D74C134D-7119-4DB3-96B8-1A01F7ED29B1}" type="presParOf" srcId="{2643F5E3-0FA3-4030-A4D9-5FA21D70F1FA}" destId="{945A5EE4-60C8-4AD6-AC81-3F5F9EF603D4}" srcOrd="4" destOrd="0" presId="urn:microsoft.com/office/officeart/2018/5/layout/IconLeafLabelList"/>
    <dgm:cxn modelId="{7104E20C-A9FF-418A-A1AB-D1B915A9CC8D}" type="presParOf" srcId="{945A5EE4-60C8-4AD6-AC81-3F5F9EF603D4}" destId="{E3BA30F8-131F-4A61-AEE0-B6A1E039A229}" srcOrd="0" destOrd="0" presId="urn:microsoft.com/office/officeart/2018/5/layout/IconLeafLabelList"/>
    <dgm:cxn modelId="{218EFDFA-F981-4916-99F2-EB85182759BB}" type="presParOf" srcId="{945A5EE4-60C8-4AD6-AC81-3F5F9EF603D4}" destId="{DCC0D373-020F-4DAD-ADD8-73BBD91FC22D}" srcOrd="1" destOrd="0" presId="urn:microsoft.com/office/officeart/2018/5/layout/IconLeafLabelList"/>
    <dgm:cxn modelId="{3569396E-9694-485A-8CDB-7A1F0A7AD259}" type="presParOf" srcId="{945A5EE4-60C8-4AD6-AC81-3F5F9EF603D4}" destId="{CDE1F160-8DBA-469A-9508-0D72A82C04D3}" srcOrd="2" destOrd="0" presId="urn:microsoft.com/office/officeart/2018/5/layout/IconLeafLabelList"/>
    <dgm:cxn modelId="{BF00BA5A-2F61-47DF-B0D5-3684697A0E5B}" type="presParOf" srcId="{945A5EE4-60C8-4AD6-AC81-3F5F9EF603D4}" destId="{46AEB839-A8E1-40E4-A9BC-8BF56B0D9928}" srcOrd="3" destOrd="0" presId="urn:microsoft.com/office/officeart/2018/5/layout/IconLeafLabelList"/>
    <dgm:cxn modelId="{2B24EEC1-BF29-40C8-9E97-4F90807CBCD5}" type="presParOf" srcId="{2643F5E3-0FA3-4030-A4D9-5FA21D70F1FA}" destId="{DD2D8E96-CD23-429A-AC28-68A6FDCA75B0}" srcOrd="5" destOrd="0" presId="urn:microsoft.com/office/officeart/2018/5/layout/IconLeafLabelList"/>
    <dgm:cxn modelId="{43F35F7C-5953-4A4F-B3C8-24C0620A3C10}" type="presParOf" srcId="{2643F5E3-0FA3-4030-A4D9-5FA21D70F1FA}" destId="{8FD8D337-1D00-4D16-BCDB-41513CE6C5C3}" srcOrd="6" destOrd="0" presId="urn:microsoft.com/office/officeart/2018/5/layout/IconLeafLabelList"/>
    <dgm:cxn modelId="{34C6E4B2-B3C7-4755-96AC-5274EB781B77}" type="presParOf" srcId="{8FD8D337-1D00-4D16-BCDB-41513CE6C5C3}" destId="{661A00AA-6440-4C44-AC95-4BC01C3133F1}" srcOrd="0" destOrd="0" presId="urn:microsoft.com/office/officeart/2018/5/layout/IconLeafLabelList"/>
    <dgm:cxn modelId="{53565A58-C33C-4621-A793-A975F6F6B360}" type="presParOf" srcId="{8FD8D337-1D00-4D16-BCDB-41513CE6C5C3}" destId="{A6C2FB2E-0123-4CC6-90F4-3EC2E87BA0CF}" srcOrd="1" destOrd="0" presId="urn:microsoft.com/office/officeart/2018/5/layout/IconLeafLabelList"/>
    <dgm:cxn modelId="{88F77D40-CAF7-4B95-899C-BD0FC4623C43}" type="presParOf" srcId="{8FD8D337-1D00-4D16-BCDB-41513CE6C5C3}" destId="{6B7A849E-7C3A-4ADA-80D7-D4228835F9B8}" srcOrd="2" destOrd="0" presId="urn:microsoft.com/office/officeart/2018/5/layout/IconLeafLabelList"/>
    <dgm:cxn modelId="{A2DFD6A3-7405-4F73-A9E1-ED04D57EDC92}" type="presParOf" srcId="{8FD8D337-1D00-4D16-BCDB-41513CE6C5C3}" destId="{71CF6AD3-C94C-4C7D-853C-C7ABF3B91B0A}" srcOrd="3" destOrd="0" presId="urn:microsoft.com/office/officeart/2018/5/layout/IconLeafLabelList"/>
    <dgm:cxn modelId="{CA747AC3-ED45-4F54-83D4-59FA910467AA}" type="presParOf" srcId="{2643F5E3-0FA3-4030-A4D9-5FA21D70F1FA}" destId="{702F5CB5-6EF7-4F1A-95E9-46528CE95C4A}" srcOrd="7" destOrd="0" presId="urn:microsoft.com/office/officeart/2018/5/layout/IconLeafLabelList"/>
    <dgm:cxn modelId="{05739BB5-586B-4CA8-AFC8-4CA9467D0FDB}" type="presParOf" srcId="{2643F5E3-0FA3-4030-A4D9-5FA21D70F1FA}" destId="{075A03CB-ED38-437A-958F-428015270645}" srcOrd="8" destOrd="0" presId="urn:microsoft.com/office/officeart/2018/5/layout/IconLeafLabelList"/>
    <dgm:cxn modelId="{CA2F6819-CBF9-44B2-A074-F139A0F7E304}" type="presParOf" srcId="{075A03CB-ED38-437A-958F-428015270645}" destId="{7B555D3A-5867-40C7-B895-9910155C5939}" srcOrd="0" destOrd="0" presId="urn:microsoft.com/office/officeart/2018/5/layout/IconLeafLabelList"/>
    <dgm:cxn modelId="{8B05AD93-F28C-450A-844B-15184B2B4A26}" type="presParOf" srcId="{075A03CB-ED38-437A-958F-428015270645}" destId="{2EA8D91E-753B-4419-AC61-5D9A8C8F0096}" srcOrd="1" destOrd="0" presId="urn:microsoft.com/office/officeart/2018/5/layout/IconLeafLabelList"/>
    <dgm:cxn modelId="{DD3495F3-D899-43F9-9211-276AB369CF1D}" type="presParOf" srcId="{075A03CB-ED38-437A-958F-428015270645}" destId="{AC2DBA5D-4688-4D23-979E-574936D881A8}" srcOrd="2" destOrd="0" presId="urn:microsoft.com/office/officeart/2018/5/layout/IconLeafLabelList"/>
    <dgm:cxn modelId="{4E095884-BBB6-4A88-8933-A8774988C141}" type="presParOf" srcId="{075A03CB-ED38-437A-958F-428015270645}" destId="{1FBB14FB-AEFC-474E-8381-E98FFB4590D2}" srcOrd="3" destOrd="0" presId="urn:microsoft.com/office/officeart/2018/5/layout/IconLeafLabelList"/>
    <dgm:cxn modelId="{80B8DB09-E9BC-4C7C-83CB-13A8751D2141}" type="presParOf" srcId="{2643F5E3-0FA3-4030-A4D9-5FA21D70F1FA}" destId="{E6951972-769F-47DF-B2C8-EED93674F149}" srcOrd="9" destOrd="0" presId="urn:microsoft.com/office/officeart/2018/5/layout/IconLeafLabelList"/>
    <dgm:cxn modelId="{8B35FC1B-3E5A-4DD8-9E73-526D7751B7EC}" type="presParOf" srcId="{2643F5E3-0FA3-4030-A4D9-5FA21D70F1FA}" destId="{62AC2EE5-BC6B-4C48-8B60-047382BC2F11}" srcOrd="10" destOrd="0" presId="urn:microsoft.com/office/officeart/2018/5/layout/IconLeafLabelList"/>
    <dgm:cxn modelId="{D4255B5B-7838-4381-8119-0402927B610C}" type="presParOf" srcId="{62AC2EE5-BC6B-4C48-8B60-047382BC2F11}" destId="{F8B3DDD8-F436-4DF0-9470-0265960DDEF8}" srcOrd="0" destOrd="0" presId="urn:microsoft.com/office/officeart/2018/5/layout/IconLeafLabelList"/>
    <dgm:cxn modelId="{EB01231E-2E05-4EAE-AB27-EA98EBFD8935}" type="presParOf" srcId="{62AC2EE5-BC6B-4C48-8B60-047382BC2F11}" destId="{A2E50659-D9E1-41DD-92EB-BBD7CB5A600F}" srcOrd="1" destOrd="0" presId="urn:microsoft.com/office/officeart/2018/5/layout/IconLeafLabelList"/>
    <dgm:cxn modelId="{F8E84DC5-50D9-46B1-8CEF-7B5CF67E2848}" type="presParOf" srcId="{62AC2EE5-BC6B-4C48-8B60-047382BC2F11}" destId="{0A41F3E2-832B-44D5-A5EC-E013EBDFC769}" srcOrd="2" destOrd="0" presId="urn:microsoft.com/office/officeart/2018/5/layout/IconLeafLabelList"/>
    <dgm:cxn modelId="{C57D1692-DD7B-4BB9-8440-DDC908749A33}" type="presParOf" srcId="{62AC2EE5-BC6B-4C48-8B60-047382BC2F11}" destId="{CD108401-F2ED-4F0A-9EC6-C1E7CDFA8F1A}" srcOrd="3" destOrd="0" presId="urn:microsoft.com/office/officeart/2018/5/layout/IconLeafLabelList"/>
    <dgm:cxn modelId="{C1F853E6-353B-43B4-A97D-E4BA8A13BAC9}" type="presParOf" srcId="{2643F5E3-0FA3-4030-A4D9-5FA21D70F1FA}" destId="{8875002F-E904-43EF-BC2F-92659EE5BBCA}" srcOrd="11" destOrd="0" presId="urn:microsoft.com/office/officeart/2018/5/layout/IconLeafLabelList"/>
    <dgm:cxn modelId="{CB307615-8650-4C8F-91E5-7CF67DC6BA99}" type="presParOf" srcId="{2643F5E3-0FA3-4030-A4D9-5FA21D70F1FA}" destId="{3D058540-1584-4FE1-84A5-3B7F14E85B7B}" srcOrd="12" destOrd="0" presId="urn:microsoft.com/office/officeart/2018/5/layout/IconLeafLabelList"/>
    <dgm:cxn modelId="{00DE0E99-14A5-4127-9324-18B96B9171FB}" type="presParOf" srcId="{3D058540-1584-4FE1-84A5-3B7F14E85B7B}" destId="{4793A66B-D505-41C3-9593-0CCC5A33152D}" srcOrd="0" destOrd="0" presId="urn:microsoft.com/office/officeart/2018/5/layout/IconLeafLabelList"/>
    <dgm:cxn modelId="{7A428C9D-C134-425B-8972-AA9BB97AC9E4}" type="presParOf" srcId="{3D058540-1584-4FE1-84A5-3B7F14E85B7B}" destId="{0AF988DE-3C88-447E-AD5A-C17FE150CA0F}" srcOrd="1" destOrd="0" presId="urn:microsoft.com/office/officeart/2018/5/layout/IconLeafLabelList"/>
    <dgm:cxn modelId="{5201096C-F76B-43AC-890B-31B261AB326A}" type="presParOf" srcId="{3D058540-1584-4FE1-84A5-3B7F14E85B7B}" destId="{48F26196-C7D4-4753-B72C-65FF456E441C}" srcOrd="2" destOrd="0" presId="urn:microsoft.com/office/officeart/2018/5/layout/IconLeafLabelList"/>
    <dgm:cxn modelId="{6073ACE4-2464-40BA-9F58-3784FEC5DC9C}" type="presParOf" srcId="{3D058540-1584-4FE1-84A5-3B7F14E85B7B}" destId="{A03BFC01-5B9D-4930-AA64-3898C2C0E1BE}" srcOrd="3" destOrd="0" presId="urn:microsoft.com/office/officeart/2018/5/layout/IconLeafLabelList"/>
    <dgm:cxn modelId="{8E0F31F6-F6C6-45D7-B67B-7FB823BC4519}" type="presParOf" srcId="{2643F5E3-0FA3-4030-A4D9-5FA21D70F1FA}" destId="{6421AA51-C099-41AA-90D7-4A0EF0FAB353}" srcOrd="13" destOrd="0" presId="urn:microsoft.com/office/officeart/2018/5/layout/IconLeafLabelList"/>
    <dgm:cxn modelId="{858E4479-FFAA-4D10-B2AE-53507D21409B}" type="presParOf" srcId="{2643F5E3-0FA3-4030-A4D9-5FA21D70F1FA}" destId="{FD53D621-FFD4-46F7-BC7E-72521E5F2F4C}" srcOrd="14" destOrd="0" presId="urn:microsoft.com/office/officeart/2018/5/layout/IconLeafLabelList"/>
    <dgm:cxn modelId="{436CA00D-F500-4615-B704-BA716BE5DACA}" type="presParOf" srcId="{FD53D621-FFD4-46F7-BC7E-72521E5F2F4C}" destId="{F37DEB76-FD42-4558-A36E-C3A88A826C0F}" srcOrd="0" destOrd="0" presId="urn:microsoft.com/office/officeart/2018/5/layout/IconLeafLabelList"/>
    <dgm:cxn modelId="{72DDD9B2-1EB9-460E-880F-F5B1C22B90E0}" type="presParOf" srcId="{FD53D621-FFD4-46F7-BC7E-72521E5F2F4C}" destId="{731B19C6-99F8-4FD1-8BED-D1F1C2341C45}" srcOrd="1" destOrd="0" presId="urn:microsoft.com/office/officeart/2018/5/layout/IconLeafLabelList"/>
    <dgm:cxn modelId="{225875EF-BE45-48A5-9A4B-8AFAFAF6F7F4}" type="presParOf" srcId="{FD53D621-FFD4-46F7-BC7E-72521E5F2F4C}" destId="{A5FC2DF5-8F20-47B6-9122-7682F841FA5C}" srcOrd="2" destOrd="0" presId="urn:microsoft.com/office/officeart/2018/5/layout/IconLeafLabelList"/>
    <dgm:cxn modelId="{7FA71E2C-F364-4610-B822-DE820C27096E}" type="presParOf" srcId="{FD53D621-FFD4-46F7-BC7E-72521E5F2F4C}" destId="{60A6BF23-4EED-41A9-9690-605DAD9D193D}" srcOrd="3" destOrd="0" presId="urn:microsoft.com/office/officeart/2018/5/layout/IconLeafLabelList"/>
    <dgm:cxn modelId="{F7657095-F5A6-4968-AD65-B48FA44AF2F6}" type="presParOf" srcId="{2643F5E3-0FA3-4030-A4D9-5FA21D70F1FA}" destId="{106CDD28-4CF5-4618-AD95-8AE8023A9A00}" srcOrd="15" destOrd="0" presId="urn:microsoft.com/office/officeart/2018/5/layout/IconLeafLabelList"/>
    <dgm:cxn modelId="{FFA19FD5-4C46-4B39-9D78-4C6FE3B6036D}" type="presParOf" srcId="{2643F5E3-0FA3-4030-A4D9-5FA21D70F1FA}" destId="{F5AE7A64-661B-44C1-819B-FF40BD58F3FE}" srcOrd="16" destOrd="0" presId="urn:microsoft.com/office/officeart/2018/5/layout/IconLeafLabelList"/>
    <dgm:cxn modelId="{F1B73862-3238-4726-92E7-52F83F34358C}" type="presParOf" srcId="{F5AE7A64-661B-44C1-819B-FF40BD58F3FE}" destId="{C6822588-1B50-4697-9581-273C65C4727D}" srcOrd="0" destOrd="0" presId="urn:microsoft.com/office/officeart/2018/5/layout/IconLeafLabelList"/>
    <dgm:cxn modelId="{38539FF4-86FB-4286-937C-B92F7D3289FA}" type="presParOf" srcId="{F5AE7A64-661B-44C1-819B-FF40BD58F3FE}" destId="{96346D6B-7584-48F6-84CC-C68A8ADFCB11}" srcOrd="1" destOrd="0" presId="urn:microsoft.com/office/officeart/2018/5/layout/IconLeafLabelList"/>
    <dgm:cxn modelId="{D579E700-CEBA-47F4-9C73-9ADBFCDB4502}" type="presParOf" srcId="{F5AE7A64-661B-44C1-819B-FF40BD58F3FE}" destId="{67D92BBD-1CB2-4FB9-ADFC-9CC7D14C327A}" srcOrd="2" destOrd="0" presId="urn:microsoft.com/office/officeart/2018/5/layout/IconLeafLabelList"/>
    <dgm:cxn modelId="{CA4A1477-0A3B-43CF-A75C-16D5703A56F6}" type="presParOf" srcId="{F5AE7A64-661B-44C1-819B-FF40BD58F3FE}" destId="{0E06B9DD-7303-4878-A7EA-F1D6B29AAA29}" srcOrd="3" destOrd="0" presId="urn:microsoft.com/office/officeart/2018/5/layout/IconLeaf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408B4E0D-B5E2-4C61-A23F-D9E09E071D18}" type="doc">
      <dgm:prSet loTypeId="urn:microsoft.com/office/officeart/2005/8/layout/list1" loCatId="list" qsTypeId="urn:microsoft.com/office/officeart/2005/8/quickstyle/simple1" qsCatId="simple" csTypeId="urn:microsoft.com/office/officeart/2005/8/colors/colorful2" csCatId="colorful" phldr="1"/>
      <dgm:spPr/>
      <dgm:t>
        <a:bodyPr/>
        <a:lstStyle/>
        <a:p>
          <a:endParaRPr lang="en-US"/>
        </a:p>
      </dgm:t>
    </dgm:pt>
    <dgm:pt modelId="{A1C27F80-8118-42A8-99C5-B27D9959870F}">
      <dgm:prSet custT="1"/>
      <dgm:spPr/>
      <dgm:t>
        <a:bodyPr/>
        <a:lstStyle/>
        <a:p>
          <a:pPr rtl="0"/>
          <a:r>
            <a:rPr lang="en-US" sz="2500" err="1">
              <a:latin typeface="+mn-lt"/>
            </a:rPr>
            <a:t>Quels</a:t>
          </a:r>
          <a:r>
            <a:rPr lang="en-US" sz="2500">
              <a:latin typeface="+mn-lt"/>
            </a:rPr>
            <a:t> </a:t>
          </a:r>
          <a:r>
            <a:rPr lang="en-US" sz="2500" err="1">
              <a:latin typeface="+mn-lt"/>
            </a:rPr>
            <a:t>sont</a:t>
          </a:r>
          <a:r>
            <a:rPr lang="en-US" sz="2500">
              <a:latin typeface="+mn-lt"/>
            </a:rPr>
            <a:t> les </a:t>
          </a:r>
          <a:r>
            <a:rPr lang="en-US" sz="2500" err="1">
              <a:latin typeface="+mn-lt"/>
            </a:rPr>
            <a:t>défis</a:t>
          </a:r>
          <a:r>
            <a:rPr lang="en-US" sz="2500">
              <a:latin typeface="+mn-lt"/>
            </a:rPr>
            <a:t> </a:t>
          </a:r>
          <a:r>
            <a:rPr lang="en-US" sz="2500" err="1">
              <a:latin typeface="+mn-lt"/>
            </a:rPr>
            <a:t>potentiels</a:t>
          </a:r>
          <a:r>
            <a:rPr lang="en-US" sz="2500">
              <a:latin typeface="+mn-lt"/>
            </a:rPr>
            <a:t> pour </a:t>
          </a:r>
          <a:r>
            <a:rPr lang="en-US" sz="2500" err="1">
              <a:latin typeface="+mn-lt"/>
            </a:rPr>
            <a:t>votre</a:t>
          </a:r>
          <a:r>
            <a:rPr lang="en-US" sz="2500">
              <a:latin typeface="+mn-lt"/>
            </a:rPr>
            <a:t> </a:t>
          </a:r>
          <a:r>
            <a:rPr lang="en-US" sz="2500" err="1">
              <a:latin typeface="+mn-lt"/>
            </a:rPr>
            <a:t>équipe</a:t>
          </a:r>
          <a:r>
            <a:rPr lang="en-US" sz="2500">
              <a:latin typeface="+mn-lt"/>
            </a:rPr>
            <a:t> écoles </a:t>
          </a:r>
          <a:r>
            <a:rPr lang="en-US" sz="2500" err="1">
              <a:latin typeface="+mn-lt"/>
            </a:rPr>
            <a:t>sûres</a:t>
          </a:r>
          <a:r>
            <a:rPr lang="en-US" sz="2500">
              <a:latin typeface="+mn-lt"/>
            </a:rPr>
            <a:t> et la mise en oeuvre des </a:t>
          </a:r>
          <a:r>
            <a:rPr lang="en-US" sz="2500" err="1">
              <a:latin typeface="+mn-lt"/>
            </a:rPr>
            <a:t>prochaines</a:t>
          </a:r>
          <a:r>
            <a:rPr lang="en-US" sz="2500">
              <a:latin typeface="+mn-lt"/>
            </a:rPr>
            <a:t> </a:t>
          </a:r>
          <a:r>
            <a:rPr lang="en-US" sz="2500" err="1">
              <a:latin typeface="+mn-lt"/>
            </a:rPr>
            <a:t>étapes</a:t>
          </a:r>
          <a:r>
            <a:rPr lang="en-US" sz="2500">
              <a:latin typeface="+mn-lt"/>
            </a:rPr>
            <a:t>?</a:t>
          </a:r>
        </a:p>
      </dgm:t>
    </dgm:pt>
    <dgm:pt modelId="{F1B8F652-574E-43E3-A852-F4A0B42D7A96}" type="parTrans" cxnId="{A3E856E9-3A15-4085-AB0A-F64FF408A8DB}">
      <dgm:prSet/>
      <dgm:spPr/>
      <dgm:t>
        <a:bodyPr/>
        <a:lstStyle/>
        <a:p>
          <a:endParaRPr lang="en-US"/>
        </a:p>
      </dgm:t>
    </dgm:pt>
    <dgm:pt modelId="{CC2CF258-7632-4F2A-975F-12BB1DB92C7B}" type="sibTrans" cxnId="{A3E856E9-3A15-4085-AB0A-F64FF408A8DB}">
      <dgm:prSet/>
      <dgm:spPr/>
      <dgm:t>
        <a:bodyPr/>
        <a:lstStyle/>
        <a:p>
          <a:endParaRPr lang="en-US"/>
        </a:p>
      </dgm:t>
    </dgm:pt>
    <dgm:pt modelId="{9D8CA122-D094-4D52-97CF-E6278FA48A6F}">
      <dgm:prSet custT="1"/>
      <dgm:spPr/>
      <dgm:t>
        <a:bodyPr/>
        <a:lstStyle/>
        <a:p>
          <a:pPr rtl="0"/>
          <a:r>
            <a:rPr lang="en-US" sz="2500">
              <a:latin typeface="+mn-lt"/>
            </a:rPr>
            <a:t>Comment </a:t>
          </a:r>
          <a:r>
            <a:rPr lang="en-US" sz="2500" err="1">
              <a:latin typeface="+mn-lt"/>
            </a:rPr>
            <a:t>allez-vous</a:t>
          </a:r>
          <a:r>
            <a:rPr lang="en-US" sz="2500">
              <a:latin typeface="+mn-lt"/>
            </a:rPr>
            <a:t> </a:t>
          </a:r>
          <a:r>
            <a:rPr lang="en-US" sz="2500" err="1">
              <a:latin typeface="+mn-lt"/>
            </a:rPr>
            <a:t>disseminer</a:t>
          </a:r>
          <a:r>
            <a:rPr lang="en-US" sz="2500">
              <a:latin typeface="+mn-lt"/>
            </a:rPr>
            <a:t> le plan </a:t>
          </a:r>
          <a:r>
            <a:rPr lang="en-US" sz="2500" err="1">
              <a:latin typeface="+mn-lt"/>
            </a:rPr>
            <a:t>d'action</a:t>
          </a:r>
          <a:r>
            <a:rPr lang="en-US" sz="2500">
              <a:latin typeface="+mn-lt"/>
            </a:rPr>
            <a:t> avec la </a:t>
          </a:r>
          <a:r>
            <a:rPr lang="en-US" sz="2500" err="1">
              <a:latin typeface="+mn-lt"/>
            </a:rPr>
            <a:t>communauté</a:t>
          </a:r>
          <a:r>
            <a:rPr lang="en-US" sz="2500">
              <a:latin typeface="+mn-lt"/>
            </a:rPr>
            <a:t>?</a:t>
          </a:r>
        </a:p>
      </dgm:t>
    </dgm:pt>
    <dgm:pt modelId="{B37C7D4F-B2B4-483E-AF53-B9DCE34E5752}" type="parTrans" cxnId="{5C8BC7DF-1060-46BF-9C21-D946389588AA}">
      <dgm:prSet/>
      <dgm:spPr/>
      <dgm:t>
        <a:bodyPr/>
        <a:lstStyle/>
        <a:p>
          <a:endParaRPr lang="en-US"/>
        </a:p>
      </dgm:t>
    </dgm:pt>
    <dgm:pt modelId="{E13723FF-3422-4BD6-B85A-34AEBADF47AE}" type="sibTrans" cxnId="{5C8BC7DF-1060-46BF-9C21-D946389588AA}">
      <dgm:prSet/>
      <dgm:spPr/>
      <dgm:t>
        <a:bodyPr/>
        <a:lstStyle/>
        <a:p>
          <a:endParaRPr lang="en-US"/>
        </a:p>
      </dgm:t>
    </dgm:pt>
    <dgm:pt modelId="{94282E0D-F945-4DED-9573-12811750966F}">
      <dgm:prSet phldr="0" custT="1"/>
      <dgm:spPr/>
      <dgm:t>
        <a:bodyPr/>
        <a:lstStyle/>
        <a:p>
          <a:pPr rtl="0"/>
          <a:r>
            <a:rPr lang="en-US" sz="2500" err="1">
              <a:latin typeface="+mn-lt"/>
            </a:rPr>
            <a:t>Quelles</a:t>
          </a:r>
          <a:r>
            <a:rPr lang="en-US" sz="2500">
              <a:latin typeface="+mn-lt"/>
            </a:rPr>
            <a:t> </a:t>
          </a:r>
          <a:r>
            <a:rPr lang="en-US" sz="2500" err="1">
              <a:latin typeface="+mn-lt"/>
            </a:rPr>
            <a:t>ressources</a:t>
          </a:r>
          <a:r>
            <a:rPr lang="en-US" sz="2500">
              <a:latin typeface="+mn-lt"/>
            </a:rPr>
            <a:t> </a:t>
          </a:r>
          <a:r>
            <a:rPr lang="en-US" sz="2500" err="1">
              <a:latin typeface="+mn-lt"/>
            </a:rPr>
            <a:t>supplémentaires</a:t>
          </a:r>
          <a:r>
            <a:rPr lang="en-US" sz="2500">
              <a:latin typeface="+mn-lt"/>
            </a:rPr>
            <a:t> </a:t>
          </a:r>
          <a:r>
            <a:rPr lang="en-US" sz="2500" err="1">
              <a:latin typeface="+mn-lt"/>
            </a:rPr>
            <a:t>avez-vous</a:t>
          </a:r>
          <a:r>
            <a:rPr lang="en-US" sz="2500">
              <a:latin typeface="+mn-lt"/>
            </a:rPr>
            <a:t> </a:t>
          </a:r>
          <a:r>
            <a:rPr lang="en-US" sz="2500" err="1">
              <a:latin typeface="+mn-lt"/>
            </a:rPr>
            <a:t>besoin</a:t>
          </a:r>
          <a:r>
            <a:rPr lang="en-US" sz="2500">
              <a:latin typeface="+mn-lt"/>
            </a:rPr>
            <a:t> pour </a:t>
          </a:r>
          <a:r>
            <a:rPr lang="en-US" sz="2500" err="1">
              <a:latin typeface="+mn-lt"/>
            </a:rPr>
            <a:t>mettre</a:t>
          </a:r>
          <a:r>
            <a:rPr lang="en-US" sz="2500">
              <a:latin typeface="+mn-lt"/>
            </a:rPr>
            <a:t> en oeuvre le plan de </a:t>
          </a:r>
          <a:r>
            <a:rPr lang="en-US" sz="2500" err="1">
              <a:latin typeface="+mn-lt"/>
            </a:rPr>
            <a:t>continuité</a:t>
          </a:r>
          <a:r>
            <a:rPr lang="en-US" sz="2500">
              <a:latin typeface="+mn-lt"/>
            </a:rPr>
            <a:t>?</a:t>
          </a:r>
        </a:p>
      </dgm:t>
    </dgm:pt>
    <dgm:pt modelId="{E9988459-030A-4490-BEB8-516ACD105D59}" type="parTrans" cxnId="{0576B145-AC92-4E9F-AFC5-4F5882C9B915}">
      <dgm:prSet/>
      <dgm:spPr/>
      <dgm:t>
        <a:bodyPr/>
        <a:lstStyle/>
        <a:p>
          <a:endParaRPr lang="en-US"/>
        </a:p>
      </dgm:t>
    </dgm:pt>
    <dgm:pt modelId="{D298DF90-DEB4-4E0B-AF29-1A8DBAD4EB04}" type="sibTrans" cxnId="{0576B145-AC92-4E9F-AFC5-4F5882C9B915}">
      <dgm:prSet/>
      <dgm:spPr/>
      <dgm:t>
        <a:bodyPr/>
        <a:lstStyle/>
        <a:p>
          <a:endParaRPr lang="en-US"/>
        </a:p>
      </dgm:t>
    </dgm:pt>
    <dgm:pt modelId="{77F8871A-A693-4F34-9FC7-BADDCDF18E5E}" type="pres">
      <dgm:prSet presAssocID="{408B4E0D-B5E2-4C61-A23F-D9E09E071D18}" presName="linear" presStyleCnt="0">
        <dgm:presLayoutVars>
          <dgm:dir/>
          <dgm:animLvl val="lvl"/>
          <dgm:resizeHandles val="exact"/>
        </dgm:presLayoutVars>
      </dgm:prSet>
      <dgm:spPr/>
    </dgm:pt>
    <dgm:pt modelId="{69EAB802-8C16-4323-9F56-5DE08C7DF5A1}" type="pres">
      <dgm:prSet presAssocID="{9D8CA122-D094-4D52-97CF-E6278FA48A6F}" presName="parentLin" presStyleCnt="0"/>
      <dgm:spPr/>
    </dgm:pt>
    <dgm:pt modelId="{4DC5C2DB-E6B7-4AB2-9FB7-F10F7A6AE7C2}" type="pres">
      <dgm:prSet presAssocID="{9D8CA122-D094-4D52-97CF-E6278FA48A6F}" presName="parentLeftMargin" presStyleLbl="node1" presStyleIdx="0" presStyleCnt="3"/>
      <dgm:spPr/>
    </dgm:pt>
    <dgm:pt modelId="{01DF9A7D-8CC0-43CA-BD1E-4B04B13E6F44}" type="pres">
      <dgm:prSet presAssocID="{9D8CA122-D094-4D52-97CF-E6278FA48A6F}" presName="parentText" presStyleLbl="node1" presStyleIdx="0" presStyleCnt="3" custScaleX="124330">
        <dgm:presLayoutVars>
          <dgm:chMax val="0"/>
          <dgm:bulletEnabled val="1"/>
        </dgm:presLayoutVars>
      </dgm:prSet>
      <dgm:spPr/>
    </dgm:pt>
    <dgm:pt modelId="{E12D754F-E961-4D1C-A39B-E8B539FCE50E}" type="pres">
      <dgm:prSet presAssocID="{9D8CA122-D094-4D52-97CF-E6278FA48A6F}" presName="negativeSpace" presStyleCnt="0"/>
      <dgm:spPr/>
    </dgm:pt>
    <dgm:pt modelId="{B8A8B412-1364-4DC9-873A-AA46E3B2DB1E}" type="pres">
      <dgm:prSet presAssocID="{9D8CA122-D094-4D52-97CF-E6278FA48A6F}" presName="childText" presStyleLbl="conFgAcc1" presStyleIdx="0" presStyleCnt="3">
        <dgm:presLayoutVars>
          <dgm:bulletEnabled val="1"/>
        </dgm:presLayoutVars>
      </dgm:prSet>
      <dgm:spPr/>
    </dgm:pt>
    <dgm:pt modelId="{8CEF47DF-A704-4522-A592-F4967429C1C4}" type="pres">
      <dgm:prSet presAssocID="{E13723FF-3422-4BD6-B85A-34AEBADF47AE}" presName="spaceBetweenRectangles" presStyleCnt="0"/>
      <dgm:spPr/>
    </dgm:pt>
    <dgm:pt modelId="{881B4130-D289-4323-BB43-6A0042F0B8F1}" type="pres">
      <dgm:prSet presAssocID="{94282E0D-F945-4DED-9573-12811750966F}" presName="parentLin" presStyleCnt="0"/>
      <dgm:spPr/>
    </dgm:pt>
    <dgm:pt modelId="{F05F1D1A-64C2-4CC8-9B31-733F3F6405CC}" type="pres">
      <dgm:prSet presAssocID="{94282E0D-F945-4DED-9573-12811750966F}" presName="parentLeftMargin" presStyleLbl="node1" presStyleIdx="0" presStyleCnt="3"/>
      <dgm:spPr/>
    </dgm:pt>
    <dgm:pt modelId="{0DF2B145-7B1B-4CBD-BE0C-8AF481328F64}" type="pres">
      <dgm:prSet presAssocID="{94282E0D-F945-4DED-9573-12811750966F}" presName="parentText" presStyleLbl="node1" presStyleIdx="1" presStyleCnt="3" custScaleX="123726">
        <dgm:presLayoutVars>
          <dgm:chMax val="0"/>
          <dgm:bulletEnabled val="1"/>
        </dgm:presLayoutVars>
      </dgm:prSet>
      <dgm:spPr/>
    </dgm:pt>
    <dgm:pt modelId="{3D21733C-EA96-41B7-AD49-AF4DEBAF3484}" type="pres">
      <dgm:prSet presAssocID="{94282E0D-F945-4DED-9573-12811750966F}" presName="negativeSpace" presStyleCnt="0"/>
      <dgm:spPr/>
    </dgm:pt>
    <dgm:pt modelId="{AEDD81C1-9C1F-4C7D-900C-1CAA360A850F}" type="pres">
      <dgm:prSet presAssocID="{94282E0D-F945-4DED-9573-12811750966F}" presName="childText" presStyleLbl="conFgAcc1" presStyleIdx="1" presStyleCnt="3">
        <dgm:presLayoutVars>
          <dgm:bulletEnabled val="1"/>
        </dgm:presLayoutVars>
      </dgm:prSet>
      <dgm:spPr/>
    </dgm:pt>
    <dgm:pt modelId="{72C02F38-338A-4F57-89B5-2592A2C70FD9}" type="pres">
      <dgm:prSet presAssocID="{D298DF90-DEB4-4E0B-AF29-1A8DBAD4EB04}" presName="spaceBetweenRectangles" presStyleCnt="0"/>
      <dgm:spPr/>
    </dgm:pt>
    <dgm:pt modelId="{E257AC6A-3161-4BFC-ADC9-465D7B440DC3}" type="pres">
      <dgm:prSet presAssocID="{A1C27F80-8118-42A8-99C5-B27D9959870F}" presName="parentLin" presStyleCnt="0"/>
      <dgm:spPr/>
    </dgm:pt>
    <dgm:pt modelId="{6809CAB7-E16B-423A-9E36-6ED0B343E03F}" type="pres">
      <dgm:prSet presAssocID="{A1C27F80-8118-42A8-99C5-B27D9959870F}" presName="parentLeftMargin" presStyleLbl="node1" presStyleIdx="1" presStyleCnt="3"/>
      <dgm:spPr/>
    </dgm:pt>
    <dgm:pt modelId="{ED69DCB6-4427-404A-BF0A-0040E361D88B}" type="pres">
      <dgm:prSet presAssocID="{A1C27F80-8118-42A8-99C5-B27D9959870F}" presName="parentText" presStyleLbl="node1" presStyleIdx="2" presStyleCnt="3" custScaleX="123626">
        <dgm:presLayoutVars>
          <dgm:chMax val="0"/>
          <dgm:bulletEnabled val="1"/>
        </dgm:presLayoutVars>
      </dgm:prSet>
      <dgm:spPr/>
    </dgm:pt>
    <dgm:pt modelId="{ED2C6EE9-2541-4FB4-B96F-179483325E08}" type="pres">
      <dgm:prSet presAssocID="{A1C27F80-8118-42A8-99C5-B27D9959870F}" presName="negativeSpace" presStyleCnt="0"/>
      <dgm:spPr/>
    </dgm:pt>
    <dgm:pt modelId="{792D7928-E8B4-4A16-8677-92264CEB1B77}" type="pres">
      <dgm:prSet presAssocID="{A1C27F80-8118-42A8-99C5-B27D9959870F}" presName="childText" presStyleLbl="conFgAcc1" presStyleIdx="2" presStyleCnt="3">
        <dgm:presLayoutVars>
          <dgm:bulletEnabled val="1"/>
        </dgm:presLayoutVars>
      </dgm:prSet>
      <dgm:spPr/>
    </dgm:pt>
  </dgm:ptLst>
  <dgm:cxnLst>
    <dgm:cxn modelId="{50BA1212-308E-42FF-AE01-457456C7119F}" type="presOf" srcId="{94282E0D-F945-4DED-9573-12811750966F}" destId="{0DF2B145-7B1B-4CBD-BE0C-8AF481328F64}" srcOrd="1" destOrd="0" presId="urn:microsoft.com/office/officeart/2005/8/layout/list1"/>
    <dgm:cxn modelId="{B3AA2036-3480-45B1-9821-46EE2005E846}" type="presOf" srcId="{94282E0D-F945-4DED-9573-12811750966F}" destId="{F05F1D1A-64C2-4CC8-9B31-733F3F6405CC}" srcOrd="0" destOrd="0" presId="urn:microsoft.com/office/officeart/2005/8/layout/list1"/>
    <dgm:cxn modelId="{0576B145-AC92-4E9F-AFC5-4F5882C9B915}" srcId="{408B4E0D-B5E2-4C61-A23F-D9E09E071D18}" destId="{94282E0D-F945-4DED-9573-12811750966F}" srcOrd="1" destOrd="0" parTransId="{E9988459-030A-4490-BEB8-516ACD105D59}" sibTransId="{D298DF90-DEB4-4E0B-AF29-1A8DBAD4EB04}"/>
    <dgm:cxn modelId="{DA36A27E-FC36-46DA-8617-E82064F093CE}" type="presOf" srcId="{408B4E0D-B5E2-4C61-A23F-D9E09E071D18}" destId="{77F8871A-A693-4F34-9FC7-BADDCDF18E5E}" srcOrd="0" destOrd="0" presId="urn:microsoft.com/office/officeart/2005/8/layout/list1"/>
    <dgm:cxn modelId="{5F1E37A5-D0AD-4E3E-BB9D-738216527720}" type="presOf" srcId="{A1C27F80-8118-42A8-99C5-B27D9959870F}" destId="{ED69DCB6-4427-404A-BF0A-0040E361D88B}" srcOrd="1" destOrd="0" presId="urn:microsoft.com/office/officeart/2005/8/layout/list1"/>
    <dgm:cxn modelId="{1AF582A8-F94C-4246-B2F1-C6EF68CFB224}" type="presOf" srcId="{A1C27F80-8118-42A8-99C5-B27D9959870F}" destId="{6809CAB7-E16B-423A-9E36-6ED0B343E03F}" srcOrd="0" destOrd="0" presId="urn:microsoft.com/office/officeart/2005/8/layout/list1"/>
    <dgm:cxn modelId="{9A734FAC-E19A-49F5-845A-64E471862924}" type="presOf" srcId="{9D8CA122-D094-4D52-97CF-E6278FA48A6F}" destId="{4DC5C2DB-E6B7-4AB2-9FB7-F10F7A6AE7C2}" srcOrd="0" destOrd="0" presId="urn:microsoft.com/office/officeart/2005/8/layout/list1"/>
    <dgm:cxn modelId="{585AB4D9-8C25-4A54-B1C6-554183092E2B}" type="presOf" srcId="{9D8CA122-D094-4D52-97CF-E6278FA48A6F}" destId="{01DF9A7D-8CC0-43CA-BD1E-4B04B13E6F44}" srcOrd="1" destOrd="0" presId="urn:microsoft.com/office/officeart/2005/8/layout/list1"/>
    <dgm:cxn modelId="{5C8BC7DF-1060-46BF-9C21-D946389588AA}" srcId="{408B4E0D-B5E2-4C61-A23F-D9E09E071D18}" destId="{9D8CA122-D094-4D52-97CF-E6278FA48A6F}" srcOrd="0" destOrd="0" parTransId="{B37C7D4F-B2B4-483E-AF53-B9DCE34E5752}" sibTransId="{E13723FF-3422-4BD6-B85A-34AEBADF47AE}"/>
    <dgm:cxn modelId="{A3E856E9-3A15-4085-AB0A-F64FF408A8DB}" srcId="{408B4E0D-B5E2-4C61-A23F-D9E09E071D18}" destId="{A1C27F80-8118-42A8-99C5-B27D9959870F}" srcOrd="2" destOrd="0" parTransId="{F1B8F652-574E-43E3-A852-F4A0B42D7A96}" sibTransId="{CC2CF258-7632-4F2A-975F-12BB1DB92C7B}"/>
    <dgm:cxn modelId="{B29F3878-07E4-4878-8559-0BBA05663981}" type="presParOf" srcId="{77F8871A-A693-4F34-9FC7-BADDCDF18E5E}" destId="{69EAB802-8C16-4323-9F56-5DE08C7DF5A1}" srcOrd="0" destOrd="0" presId="urn:microsoft.com/office/officeart/2005/8/layout/list1"/>
    <dgm:cxn modelId="{0FCF735A-55A7-42B3-B37D-B8570E49FE83}" type="presParOf" srcId="{69EAB802-8C16-4323-9F56-5DE08C7DF5A1}" destId="{4DC5C2DB-E6B7-4AB2-9FB7-F10F7A6AE7C2}" srcOrd="0" destOrd="0" presId="urn:microsoft.com/office/officeart/2005/8/layout/list1"/>
    <dgm:cxn modelId="{1A7849A9-2D59-49C0-B817-8437B267E9C3}" type="presParOf" srcId="{69EAB802-8C16-4323-9F56-5DE08C7DF5A1}" destId="{01DF9A7D-8CC0-43CA-BD1E-4B04B13E6F44}" srcOrd="1" destOrd="0" presId="urn:microsoft.com/office/officeart/2005/8/layout/list1"/>
    <dgm:cxn modelId="{2BA2A5D9-6A63-4068-9E7E-8908FAAB9C81}" type="presParOf" srcId="{77F8871A-A693-4F34-9FC7-BADDCDF18E5E}" destId="{E12D754F-E961-4D1C-A39B-E8B539FCE50E}" srcOrd="1" destOrd="0" presId="urn:microsoft.com/office/officeart/2005/8/layout/list1"/>
    <dgm:cxn modelId="{A1542C3A-5AA3-471A-970A-130A55F8D338}" type="presParOf" srcId="{77F8871A-A693-4F34-9FC7-BADDCDF18E5E}" destId="{B8A8B412-1364-4DC9-873A-AA46E3B2DB1E}" srcOrd="2" destOrd="0" presId="urn:microsoft.com/office/officeart/2005/8/layout/list1"/>
    <dgm:cxn modelId="{3A3EFB9B-B6A8-42DF-9721-0ACDC2425C8F}" type="presParOf" srcId="{77F8871A-A693-4F34-9FC7-BADDCDF18E5E}" destId="{8CEF47DF-A704-4522-A592-F4967429C1C4}" srcOrd="3" destOrd="0" presId="urn:microsoft.com/office/officeart/2005/8/layout/list1"/>
    <dgm:cxn modelId="{4C88EBFA-1D76-45AE-A957-A16CD9E302B2}" type="presParOf" srcId="{77F8871A-A693-4F34-9FC7-BADDCDF18E5E}" destId="{881B4130-D289-4323-BB43-6A0042F0B8F1}" srcOrd="4" destOrd="0" presId="urn:microsoft.com/office/officeart/2005/8/layout/list1"/>
    <dgm:cxn modelId="{391BB375-CA27-42CC-BCC8-685FBE96FD55}" type="presParOf" srcId="{881B4130-D289-4323-BB43-6A0042F0B8F1}" destId="{F05F1D1A-64C2-4CC8-9B31-733F3F6405CC}" srcOrd="0" destOrd="0" presId="urn:microsoft.com/office/officeart/2005/8/layout/list1"/>
    <dgm:cxn modelId="{87A96ED0-059B-485F-B539-906A6108A4B5}" type="presParOf" srcId="{881B4130-D289-4323-BB43-6A0042F0B8F1}" destId="{0DF2B145-7B1B-4CBD-BE0C-8AF481328F64}" srcOrd="1" destOrd="0" presId="urn:microsoft.com/office/officeart/2005/8/layout/list1"/>
    <dgm:cxn modelId="{EFD509D5-8C28-4B7F-B877-3E0D2BAE7B8E}" type="presParOf" srcId="{77F8871A-A693-4F34-9FC7-BADDCDF18E5E}" destId="{3D21733C-EA96-41B7-AD49-AF4DEBAF3484}" srcOrd="5" destOrd="0" presId="urn:microsoft.com/office/officeart/2005/8/layout/list1"/>
    <dgm:cxn modelId="{FC13D62B-D292-44AF-811D-5FE20CC77A39}" type="presParOf" srcId="{77F8871A-A693-4F34-9FC7-BADDCDF18E5E}" destId="{AEDD81C1-9C1F-4C7D-900C-1CAA360A850F}" srcOrd="6" destOrd="0" presId="urn:microsoft.com/office/officeart/2005/8/layout/list1"/>
    <dgm:cxn modelId="{1CE6B207-0323-4D81-B64D-6D2E5B14F874}" type="presParOf" srcId="{77F8871A-A693-4F34-9FC7-BADDCDF18E5E}" destId="{72C02F38-338A-4F57-89B5-2592A2C70FD9}" srcOrd="7" destOrd="0" presId="urn:microsoft.com/office/officeart/2005/8/layout/list1"/>
    <dgm:cxn modelId="{63B55714-6B1F-462B-9A3A-0D3197BD55E0}" type="presParOf" srcId="{77F8871A-A693-4F34-9FC7-BADDCDF18E5E}" destId="{E257AC6A-3161-4BFC-ADC9-465D7B440DC3}" srcOrd="8" destOrd="0" presId="urn:microsoft.com/office/officeart/2005/8/layout/list1"/>
    <dgm:cxn modelId="{7A740868-6038-456D-8F6D-9E21B29A11FF}" type="presParOf" srcId="{E257AC6A-3161-4BFC-ADC9-465D7B440DC3}" destId="{6809CAB7-E16B-423A-9E36-6ED0B343E03F}" srcOrd="0" destOrd="0" presId="urn:microsoft.com/office/officeart/2005/8/layout/list1"/>
    <dgm:cxn modelId="{18A2ADB5-FD41-4014-9917-37093ECC5ABC}" type="presParOf" srcId="{E257AC6A-3161-4BFC-ADC9-465D7B440DC3}" destId="{ED69DCB6-4427-404A-BF0A-0040E361D88B}" srcOrd="1" destOrd="0" presId="urn:microsoft.com/office/officeart/2005/8/layout/list1"/>
    <dgm:cxn modelId="{196B72AF-8E13-4A0D-A076-D83A7CA19817}" type="presParOf" srcId="{77F8871A-A693-4F34-9FC7-BADDCDF18E5E}" destId="{ED2C6EE9-2541-4FB4-B96F-179483325E08}" srcOrd="9" destOrd="0" presId="urn:microsoft.com/office/officeart/2005/8/layout/list1"/>
    <dgm:cxn modelId="{0AA9CBBF-DB09-4A48-8A49-002495CA013F}" type="presParOf" srcId="{77F8871A-A693-4F34-9FC7-BADDCDF18E5E}" destId="{792D7928-E8B4-4A16-8677-92264CEB1B77}"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9B29541-3A2C-43FC-923E-17E364144E7F}"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7C46E5DA-AC7C-4F08-8DF7-9D57AE8D22A7}">
      <dgm:prSet/>
      <dgm:spPr/>
      <dgm:t>
        <a:bodyPr/>
        <a:lstStyle/>
        <a:p>
          <a:pPr>
            <a:lnSpc>
              <a:spcPct val="100000"/>
            </a:lnSpc>
            <a:defRPr cap="all"/>
          </a:pPr>
          <a:r>
            <a:rPr lang="en-US" b="1"/>
            <a:t>Formation des </a:t>
          </a:r>
          <a:r>
            <a:rPr lang="en-US" b="1" err="1"/>
            <a:t>formateurs</a:t>
          </a:r>
          <a:r>
            <a:rPr lang="en-US" b="1">
              <a:latin typeface="Trade Gothic LT Com Cn"/>
            </a:rPr>
            <a:t> </a:t>
          </a:r>
          <a:endParaRPr lang="en-US" b="1"/>
        </a:p>
      </dgm:t>
    </dgm:pt>
    <dgm:pt modelId="{9C567E36-B200-43AC-9AC3-80E4CB9720E9}" type="parTrans" cxnId="{6A3C2656-C4BC-44D3-B990-3DC13ABE4A95}">
      <dgm:prSet/>
      <dgm:spPr/>
      <dgm:t>
        <a:bodyPr/>
        <a:lstStyle/>
        <a:p>
          <a:endParaRPr lang="en-US"/>
        </a:p>
      </dgm:t>
    </dgm:pt>
    <dgm:pt modelId="{315A3C54-F1B1-4D37-878D-EC118AAFB0D0}" type="sibTrans" cxnId="{6A3C2656-C4BC-44D3-B990-3DC13ABE4A95}">
      <dgm:prSet/>
      <dgm:spPr/>
      <dgm:t>
        <a:bodyPr/>
        <a:lstStyle/>
        <a:p>
          <a:endParaRPr lang="en-US"/>
        </a:p>
      </dgm:t>
    </dgm:pt>
    <dgm:pt modelId="{D5338EAB-6E37-430B-B510-C8C376948A61}">
      <dgm:prSet/>
      <dgm:spPr/>
      <dgm:t>
        <a:bodyPr/>
        <a:lstStyle/>
        <a:p>
          <a:pPr>
            <a:lnSpc>
              <a:spcPct val="100000"/>
            </a:lnSpc>
            <a:defRPr cap="all"/>
          </a:pPr>
          <a:r>
            <a:rPr lang="en-US" b="1"/>
            <a:t>Atelier </a:t>
          </a:r>
          <a:r>
            <a:rPr lang="en-US" b="1" err="1"/>
            <a:t>communautaire</a:t>
          </a:r>
          <a:endParaRPr lang="en-US"/>
        </a:p>
      </dgm:t>
    </dgm:pt>
    <dgm:pt modelId="{9F787DDE-6F45-4219-8EBC-2DB4AECE53EB}" type="parTrans" cxnId="{6789B8ED-27E1-4B98-90FC-CD81B43BCD54}">
      <dgm:prSet/>
      <dgm:spPr/>
      <dgm:t>
        <a:bodyPr/>
        <a:lstStyle/>
        <a:p>
          <a:endParaRPr lang="en-US"/>
        </a:p>
      </dgm:t>
    </dgm:pt>
    <dgm:pt modelId="{E52CAFB6-0DF3-41BF-8B96-95823DFBC683}" type="sibTrans" cxnId="{6789B8ED-27E1-4B98-90FC-CD81B43BCD54}">
      <dgm:prSet/>
      <dgm:spPr/>
      <dgm:t>
        <a:bodyPr/>
        <a:lstStyle/>
        <a:p>
          <a:endParaRPr lang="en-US"/>
        </a:p>
      </dgm:t>
    </dgm:pt>
    <dgm:pt modelId="{2643F5E3-0FA3-4030-A4D9-5FA21D70F1FA}" type="pres">
      <dgm:prSet presAssocID="{99B29541-3A2C-43FC-923E-17E364144E7F}" presName="root" presStyleCnt="0">
        <dgm:presLayoutVars>
          <dgm:dir/>
          <dgm:resizeHandles val="exact"/>
        </dgm:presLayoutVars>
      </dgm:prSet>
      <dgm:spPr/>
    </dgm:pt>
    <dgm:pt modelId="{87D4E767-114A-4D66-8B78-F8CFDC0E7AA0}" type="pres">
      <dgm:prSet presAssocID="{7C46E5DA-AC7C-4F08-8DF7-9D57AE8D22A7}" presName="compNode" presStyleCnt="0"/>
      <dgm:spPr/>
    </dgm:pt>
    <dgm:pt modelId="{2B7D2591-C628-4C9B-AE94-B38CDAF6911B}" type="pres">
      <dgm:prSet presAssocID="{7C46E5DA-AC7C-4F08-8DF7-9D57AE8D22A7}" presName="iconBgRect" presStyleLbl="bgShp" presStyleIdx="0" presStyleCnt="2"/>
      <dgm:spPr>
        <a:prstGeom prst="round2DiagRect">
          <a:avLst>
            <a:gd name="adj1" fmla="val 29727"/>
            <a:gd name="adj2" fmla="val 0"/>
          </a:avLst>
        </a:prstGeom>
        <a:solidFill>
          <a:schemeClr val="accent4"/>
        </a:solidFill>
        <a:ln>
          <a:solidFill>
            <a:schemeClr val="accent4"/>
          </a:solidFill>
        </a:ln>
      </dgm:spPr>
    </dgm:pt>
    <dgm:pt modelId="{05A40B96-B3FE-458D-B7EB-213D144C000F}" type="pres">
      <dgm:prSet presAssocID="{7C46E5DA-AC7C-4F08-8DF7-9D57AE8D22A7}"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Classroom"/>
        </a:ext>
      </dgm:extLst>
    </dgm:pt>
    <dgm:pt modelId="{0ECE6CA2-18D1-4C6F-B79F-BCAC868A4F07}" type="pres">
      <dgm:prSet presAssocID="{7C46E5DA-AC7C-4F08-8DF7-9D57AE8D22A7}" presName="spaceRect" presStyleCnt="0"/>
      <dgm:spPr/>
    </dgm:pt>
    <dgm:pt modelId="{41693FF6-2BB8-421B-8635-C3E38F2DBD35}" type="pres">
      <dgm:prSet presAssocID="{7C46E5DA-AC7C-4F08-8DF7-9D57AE8D22A7}" presName="textRect" presStyleLbl="revTx" presStyleIdx="0" presStyleCnt="2">
        <dgm:presLayoutVars>
          <dgm:chMax val="1"/>
          <dgm:chPref val="1"/>
        </dgm:presLayoutVars>
      </dgm:prSet>
      <dgm:spPr/>
    </dgm:pt>
    <dgm:pt modelId="{122FC95B-279D-4495-8C06-89F658970819}" type="pres">
      <dgm:prSet presAssocID="{315A3C54-F1B1-4D37-878D-EC118AAFB0D0}" presName="sibTrans" presStyleCnt="0"/>
      <dgm:spPr/>
    </dgm:pt>
    <dgm:pt modelId="{9866D5DB-85EE-4691-9550-59494C2974EC}" type="pres">
      <dgm:prSet presAssocID="{D5338EAB-6E37-430B-B510-C8C376948A61}" presName="compNode" presStyleCnt="0"/>
      <dgm:spPr/>
    </dgm:pt>
    <dgm:pt modelId="{958521CD-8427-478E-9882-5EE39F75F7FB}" type="pres">
      <dgm:prSet presAssocID="{D5338EAB-6E37-430B-B510-C8C376948A61}" presName="iconBgRect" presStyleLbl="bgShp" presStyleIdx="1" presStyleCnt="2"/>
      <dgm:spPr>
        <a:prstGeom prst="round2DiagRect">
          <a:avLst>
            <a:gd name="adj1" fmla="val 29727"/>
            <a:gd name="adj2" fmla="val 0"/>
          </a:avLst>
        </a:prstGeom>
      </dgm:spPr>
    </dgm:pt>
    <dgm:pt modelId="{778FD5F1-D511-464B-ACA0-81CA827BAAEE}" type="pres">
      <dgm:prSet presAssocID="{D5338EAB-6E37-430B-B510-C8C376948A61}" presName="iconRect" presStyleLbl="node1" presStyleIdx="1" presStyleCnt="2"/>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Schoolhouse"/>
        </a:ext>
      </dgm:extLst>
    </dgm:pt>
    <dgm:pt modelId="{9395EEAA-FCBB-4023-967D-A9DAF5E20390}" type="pres">
      <dgm:prSet presAssocID="{D5338EAB-6E37-430B-B510-C8C376948A61}" presName="spaceRect" presStyleCnt="0"/>
      <dgm:spPr/>
    </dgm:pt>
    <dgm:pt modelId="{BBDDCE24-DEA4-43C4-A4E6-3BC79C6DF131}" type="pres">
      <dgm:prSet presAssocID="{D5338EAB-6E37-430B-B510-C8C376948A61}" presName="textRect" presStyleLbl="revTx" presStyleIdx="1" presStyleCnt="2">
        <dgm:presLayoutVars>
          <dgm:chMax val="1"/>
          <dgm:chPref val="1"/>
        </dgm:presLayoutVars>
      </dgm:prSet>
      <dgm:spPr/>
    </dgm:pt>
  </dgm:ptLst>
  <dgm:cxnLst>
    <dgm:cxn modelId="{8136C038-527B-48CC-8C9C-9E96B70C99D9}" type="presOf" srcId="{99B29541-3A2C-43FC-923E-17E364144E7F}" destId="{2643F5E3-0FA3-4030-A4D9-5FA21D70F1FA}" srcOrd="0" destOrd="0" presId="urn:microsoft.com/office/officeart/2018/5/layout/IconLeafLabelList"/>
    <dgm:cxn modelId="{6A3C2656-C4BC-44D3-B990-3DC13ABE4A95}" srcId="{99B29541-3A2C-43FC-923E-17E364144E7F}" destId="{7C46E5DA-AC7C-4F08-8DF7-9D57AE8D22A7}" srcOrd="0" destOrd="0" parTransId="{9C567E36-B200-43AC-9AC3-80E4CB9720E9}" sibTransId="{315A3C54-F1B1-4D37-878D-EC118AAFB0D0}"/>
    <dgm:cxn modelId="{33E77BD4-FC63-4C58-BA66-DEBF2C72846F}" type="presOf" srcId="{7C46E5DA-AC7C-4F08-8DF7-9D57AE8D22A7}" destId="{41693FF6-2BB8-421B-8635-C3E38F2DBD35}" srcOrd="0" destOrd="0" presId="urn:microsoft.com/office/officeart/2018/5/layout/IconLeafLabelList"/>
    <dgm:cxn modelId="{6789B8ED-27E1-4B98-90FC-CD81B43BCD54}" srcId="{99B29541-3A2C-43FC-923E-17E364144E7F}" destId="{D5338EAB-6E37-430B-B510-C8C376948A61}" srcOrd="1" destOrd="0" parTransId="{9F787DDE-6F45-4219-8EBC-2DB4AECE53EB}" sibTransId="{E52CAFB6-0DF3-41BF-8B96-95823DFBC683}"/>
    <dgm:cxn modelId="{C98E63EE-0670-4BBA-94E1-C0D2900AF60A}" type="presOf" srcId="{D5338EAB-6E37-430B-B510-C8C376948A61}" destId="{BBDDCE24-DEA4-43C4-A4E6-3BC79C6DF131}" srcOrd="0" destOrd="0" presId="urn:microsoft.com/office/officeart/2018/5/layout/IconLeafLabelList"/>
    <dgm:cxn modelId="{809E6CF3-CFD3-4601-A433-E541078250F2}" type="presParOf" srcId="{2643F5E3-0FA3-4030-A4D9-5FA21D70F1FA}" destId="{87D4E767-114A-4D66-8B78-F8CFDC0E7AA0}" srcOrd="0" destOrd="0" presId="urn:microsoft.com/office/officeart/2018/5/layout/IconLeafLabelList"/>
    <dgm:cxn modelId="{06A37CD8-AA99-4BF4-9658-60C2A40992AC}" type="presParOf" srcId="{87D4E767-114A-4D66-8B78-F8CFDC0E7AA0}" destId="{2B7D2591-C628-4C9B-AE94-B38CDAF6911B}" srcOrd="0" destOrd="0" presId="urn:microsoft.com/office/officeart/2018/5/layout/IconLeafLabelList"/>
    <dgm:cxn modelId="{D1B2E618-33FC-42B3-9484-52DDF481FA27}" type="presParOf" srcId="{87D4E767-114A-4D66-8B78-F8CFDC0E7AA0}" destId="{05A40B96-B3FE-458D-B7EB-213D144C000F}" srcOrd="1" destOrd="0" presId="urn:microsoft.com/office/officeart/2018/5/layout/IconLeafLabelList"/>
    <dgm:cxn modelId="{32F80585-3547-43DD-BECA-D451EC604B6F}" type="presParOf" srcId="{87D4E767-114A-4D66-8B78-F8CFDC0E7AA0}" destId="{0ECE6CA2-18D1-4C6F-B79F-BCAC868A4F07}" srcOrd="2" destOrd="0" presId="urn:microsoft.com/office/officeart/2018/5/layout/IconLeafLabelList"/>
    <dgm:cxn modelId="{58030A6C-F13B-492B-BC19-DFACB3AFFAFC}" type="presParOf" srcId="{87D4E767-114A-4D66-8B78-F8CFDC0E7AA0}" destId="{41693FF6-2BB8-421B-8635-C3E38F2DBD35}" srcOrd="3" destOrd="0" presId="urn:microsoft.com/office/officeart/2018/5/layout/IconLeafLabelList"/>
    <dgm:cxn modelId="{A934EA07-099B-4978-9E37-0B7164DDAB96}" type="presParOf" srcId="{2643F5E3-0FA3-4030-A4D9-5FA21D70F1FA}" destId="{122FC95B-279D-4495-8C06-89F658970819}" srcOrd="1" destOrd="0" presId="urn:microsoft.com/office/officeart/2018/5/layout/IconLeafLabelList"/>
    <dgm:cxn modelId="{C9BCEC32-9CD5-45FA-9962-150B094E12EF}" type="presParOf" srcId="{2643F5E3-0FA3-4030-A4D9-5FA21D70F1FA}" destId="{9866D5DB-85EE-4691-9550-59494C2974EC}" srcOrd="2" destOrd="0" presId="urn:microsoft.com/office/officeart/2018/5/layout/IconLeafLabelList"/>
    <dgm:cxn modelId="{AB8DFCB6-583B-4E41-8C0A-7118002A414C}" type="presParOf" srcId="{9866D5DB-85EE-4691-9550-59494C2974EC}" destId="{958521CD-8427-478E-9882-5EE39F75F7FB}" srcOrd="0" destOrd="0" presId="urn:microsoft.com/office/officeart/2018/5/layout/IconLeafLabelList"/>
    <dgm:cxn modelId="{8F7DE8CC-BA4B-449F-A38A-D4715C8C2016}" type="presParOf" srcId="{9866D5DB-85EE-4691-9550-59494C2974EC}" destId="{778FD5F1-D511-464B-ACA0-81CA827BAAEE}" srcOrd="1" destOrd="0" presId="urn:microsoft.com/office/officeart/2018/5/layout/IconLeafLabelList"/>
    <dgm:cxn modelId="{1F6253E5-85BA-4E17-A079-D5FA78005A27}" type="presParOf" srcId="{9866D5DB-85EE-4691-9550-59494C2974EC}" destId="{9395EEAA-FCBB-4023-967D-A9DAF5E20390}" srcOrd="2" destOrd="0" presId="urn:microsoft.com/office/officeart/2018/5/layout/IconLeafLabelList"/>
    <dgm:cxn modelId="{78BC7DDA-AC39-4DF5-849F-F81485667BD8}" type="presParOf" srcId="{9866D5DB-85EE-4691-9550-59494C2974EC}" destId="{BBDDCE24-DEA4-43C4-A4E6-3BC79C6DF131}" srcOrd="3" destOrd="0" presId="urn:microsoft.com/office/officeart/2018/5/layout/IconLeaf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9B29541-3A2C-43FC-923E-17E364144E7F}"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7C46E5DA-AC7C-4F08-8DF7-9D57AE8D22A7}">
      <dgm:prSet/>
      <dgm:spPr/>
      <dgm:t>
        <a:bodyPr/>
        <a:lstStyle/>
        <a:p>
          <a:pPr>
            <a:lnSpc>
              <a:spcPct val="100000"/>
            </a:lnSpc>
            <a:defRPr cap="all"/>
          </a:pPr>
          <a:r>
            <a:rPr lang="en-US" b="1"/>
            <a:t>Formation des </a:t>
          </a:r>
          <a:r>
            <a:rPr lang="en-US" b="1" err="1"/>
            <a:t>formateurs</a:t>
          </a:r>
          <a:r>
            <a:rPr lang="en-US" b="1">
              <a:latin typeface="Trade Gothic LT Com Cn"/>
            </a:rPr>
            <a:t> </a:t>
          </a:r>
          <a:endParaRPr lang="en-US" b="1"/>
        </a:p>
      </dgm:t>
    </dgm:pt>
    <dgm:pt modelId="{9C567E36-B200-43AC-9AC3-80E4CB9720E9}" type="parTrans" cxnId="{6A3C2656-C4BC-44D3-B990-3DC13ABE4A95}">
      <dgm:prSet/>
      <dgm:spPr/>
      <dgm:t>
        <a:bodyPr/>
        <a:lstStyle/>
        <a:p>
          <a:endParaRPr lang="en-US"/>
        </a:p>
      </dgm:t>
    </dgm:pt>
    <dgm:pt modelId="{315A3C54-F1B1-4D37-878D-EC118AAFB0D0}" type="sibTrans" cxnId="{6A3C2656-C4BC-44D3-B990-3DC13ABE4A95}">
      <dgm:prSet/>
      <dgm:spPr/>
      <dgm:t>
        <a:bodyPr/>
        <a:lstStyle/>
        <a:p>
          <a:endParaRPr lang="en-US"/>
        </a:p>
      </dgm:t>
    </dgm:pt>
    <dgm:pt modelId="{D5338EAB-6E37-430B-B510-C8C376948A61}">
      <dgm:prSet/>
      <dgm:spPr/>
      <dgm:t>
        <a:bodyPr/>
        <a:lstStyle/>
        <a:p>
          <a:pPr>
            <a:lnSpc>
              <a:spcPct val="100000"/>
            </a:lnSpc>
            <a:defRPr cap="all"/>
          </a:pPr>
          <a:r>
            <a:rPr lang="en-US" b="1"/>
            <a:t>Atelier </a:t>
          </a:r>
          <a:r>
            <a:rPr lang="en-US" b="1" err="1"/>
            <a:t>communautaire</a:t>
          </a:r>
          <a:endParaRPr lang="en-US"/>
        </a:p>
      </dgm:t>
    </dgm:pt>
    <dgm:pt modelId="{9F787DDE-6F45-4219-8EBC-2DB4AECE53EB}" type="parTrans" cxnId="{6789B8ED-27E1-4B98-90FC-CD81B43BCD54}">
      <dgm:prSet/>
      <dgm:spPr/>
      <dgm:t>
        <a:bodyPr/>
        <a:lstStyle/>
        <a:p>
          <a:endParaRPr lang="en-US"/>
        </a:p>
      </dgm:t>
    </dgm:pt>
    <dgm:pt modelId="{E52CAFB6-0DF3-41BF-8B96-95823DFBC683}" type="sibTrans" cxnId="{6789B8ED-27E1-4B98-90FC-CD81B43BCD54}">
      <dgm:prSet/>
      <dgm:spPr/>
      <dgm:t>
        <a:bodyPr/>
        <a:lstStyle/>
        <a:p>
          <a:endParaRPr lang="en-US"/>
        </a:p>
      </dgm:t>
    </dgm:pt>
    <dgm:pt modelId="{2643F5E3-0FA3-4030-A4D9-5FA21D70F1FA}" type="pres">
      <dgm:prSet presAssocID="{99B29541-3A2C-43FC-923E-17E364144E7F}" presName="root" presStyleCnt="0">
        <dgm:presLayoutVars>
          <dgm:dir/>
          <dgm:resizeHandles val="exact"/>
        </dgm:presLayoutVars>
      </dgm:prSet>
      <dgm:spPr/>
    </dgm:pt>
    <dgm:pt modelId="{87D4E767-114A-4D66-8B78-F8CFDC0E7AA0}" type="pres">
      <dgm:prSet presAssocID="{7C46E5DA-AC7C-4F08-8DF7-9D57AE8D22A7}" presName="compNode" presStyleCnt="0"/>
      <dgm:spPr/>
    </dgm:pt>
    <dgm:pt modelId="{2B7D2591-C628-4C9B-AE94-B38CDAF6911B}" type="pres">
      <dgm:prSet presAssocID="{7C46E5DA-AC7C-4F08-8DF7-9D57AE8D22A7}" presName="iconBgRect" presStyleLbl="bgShp" presStyleIdx="0" presStyleCnt="2"/>
      <dgm:spPr>
        <a:prstGeom prst="round2DiagRect">
          <a:avLst>
            <a:gd name="adj1" fmla="val 29727"/>
            <a:gd name="adj2" fmla="val 0"/>
          </a:avLst>
        </a:prstGeom>
        <a:solidFill>
          <a:schemeClr val="accent4"/>
        </a:solidFill>
        <a:ln>
          <a:solidFill>
            <a:schemeClr val="accent4"/>
          </a:solidFill>
        </a:ln>
      </dgm:spPr>
    </dgm:pt>
    <dgm:pt modelId="{05A40B96-B3FE-458D-B7EB-213D144C000F}" type="pres">
      <dgm:prSet presAssocID="{7C46E5DA-AC7C-4F08-8DF7-9D57AE8D22A7}"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Classroom"/>
        </a:ext>
      </dgm:extLst>
    </dgm:pt>
    <dgm:pt modelId="{0ECE6CA2-18D1-4C6F-B79F-BCAC868A4F07}" type="pres">
      <dgm:prSet presAssocID="{7C46E5DA-AC7C-4F08-8DF7-9D57AE8D22A7}" presName="spaceRect" presStyleCnt="0"/>
      <dgm:spPr/>
    </dgm:pt>
    <dgm:pt modelId="{41693FF6-2BB8-421B-8635-C3E38F2DBD35}" type="pres">
      <dgm:prSet presAssocID="{7C46E5DA-AC7C-4F08-8DF7-9D57AE8D22A7}" presName="textRect" presStyleLbl="revTx" presStyleIdx="0" presStyleCnt="2" custLinFactNeighborX="-1129" custLinFactNeighborY="-49135">
        <dgm:presLayoutVars>
          <dgm:chMax val="1"/>
          <dgm:chPref val="1"/>
        </dgm:presLayoutVars>
      </dgm:prSet>
      <dgm:spPr/>
    </dgm:pt>
    <dgm:pt modelId="{122FC95B-279D-4495-8C06-89F658970819}" type="pres">
      <dgm:prSet presAssocID="{315A3C54-F1B1-4D37-878D-EC118AAFB0D0}" presName="sibTrans" presStyleCnt="0"/>
      <dgm:spPr/>
    </dgm:pt>
    <dgm:pt modelId="{9866D5DB-85EE-4691-9550-59494C2974EC}" type="pres">
      <dgm:prSet presAssocID="{D5338EAB-6E37-430B-B510-C8C376948A61}" presName="compNode" presStyleCnt="0"/>
      <dgm:spPr/>
    </dgm:pt>
    <dgm:pt modelId="{958521CD-8427-478E-9882-5EE39F75F7FB}" type="pres">
      <dgm:prSet presAssocID="{D5338EAB-6E37-430B-B510-C8C376948A61}" presName="iconBgRect" presStyleLbl="bgShp" presStyleIdx="1" presStyleCnt="2"/>
      <dgm:spPr>
        <a:prstGeom prst="round2DiagRect">
          <a:avLst>
            <a:gd name="adj1" fmla="val 29727"/>
            <a:gd name="adj2" fmla="val 0"/>
          </a:avLst>
        </a:prstGeom>
      </dgm:spPr>
    </dgm:pt>
    <dgm:pt modelId="{778FD5F1-D511-464B-ACA0-81CA827BAAEE}" type="pres">
      <dgm:prSet presAssocID="{D5338EAB-6E37-430B-B510-C8C376948A61}" presName="iconRect" presStyleLbl="node1" presStyleIdx="1" presStyleCnt="2"/>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Schoolhouse"/>
        </a:ext>
      </dgm:extLst>
    </dgm:pt>
    <dgm:pt modelId="{9395EEAA-FCBB-4023-967D-A9DAF5E20390}" type="pres">
      <dgm:prSet presAssocID="{D5338EAB-6E37-430B-B510-C8C376948A61}" presName="spaceRect" presStyleCnt="0"/>
      <dgm:spPr/>
    </dgm:pt>
    <dgm:pt modelId="{BBDDCE24-DEA4-43C4-A4E6-3BC79C6DF131}" type="pres">
      <dgm:prSet presAssocID="{D5338EAB-6E37-430B-B510-C8C376948A61}" presName="textRect" presStyleLbl="revTx" presStyleIdx="1" presStyleCnt="2" custLinFactNeighborX="-282" custLinFactNeighborY="-51562">
        <dgm:presLayoutVars>
          <dgm:chMax val="1"/>
          <dgm:chPref val="1"/>
        </dgm:presLayoutVars>
      </dgm:prSet>
      <dgm:spPr/>
    </dgm:pt>
  </dgm:ptLst>
  <dgm:cxnLst>
    <dgm:cxn modelId="{8136C038-527B-48CC-8C9C-9E96B70C99D9}" type="presOf" srcId="{99B29541-3A2C-43FC-923E-17E364144E7F}" destId="{2643F5E3-0FA3-4030-A4D9-5FA21D70F1FA}" srcOrd="0" destOrd="0" presId="urn:microsoft.com/office/officeart/2018/5/layout/IconLeafLabelList"/>
    <dgm:cxn modelId="{6A3C2656-C4BC-44D3-B990-3DC13ABE4A95}" srcId="{99B29541-3A2C-43FC-923E-17E364144E7F}" destId="{7C46E5DA-AC7C-4F08-8DF7-9D57AE8D22A7}" srcOrd="0" destOrd="0" parTransId="{9C567E36-B200-43AC-9AC3-80E4CB9720E9}" sibTransId="{315A3C54-F1B1-4D37-878D-EC118AAFB0D0}"/>
    <dgm:cxn modelId="{33E77BD4-FC63-4C58-BA66-DEBF2C72846F}" type="presOf" srcId="{7C46E5DA-AC7C-4F08-8DF7-9D57AE8D22A7}" destId="{41693FF6-2BB8-421B-8635-C3E38F2DBD35}" srcOrd="0" destOrd="0" presId="urn:microsoft.com/office/officeart/2018/5/layout/IconLeafLabelList"/>
    <dgm:cxn modelId="{6789B8ED-27E1-4B98-90FC-CD81B43BCD54}" srcId="{99B29541-3A2C-43FC-923E-17E364144E7F}" destId="{D5338EAB-6E37-430B-B510-C8C376948A61}" srcOrd="1" destOrd="0" parTransId="{9F787DDE-6F45-4219-8EBC-2DB4AECE53EB}" sibTransId="{E52CAFB6-0DF3-41BF-8B96-95823DFBC683}"/>
    <dgm:cxn modelId="{C98E63EE-0670-4BBA-94E1-C0D2900AF60A}" type="presOf" srcId="{D5338EAB-6E37-430B-B510-C8C376948A61}" destId="{BBDDCE24-DEA4-43C4-A4E6-3BC79C6DF131}" srcOrd="0" destOrd="0" presId="urn:microsoft.com/office/officeart/2018/5/layout/IconLeafLabelList"/>
    <dgm:cxn modelId="{809E6CF3-CFD3-4601-A433-E541078250F2}" type="presParOf" srcId="{2643F5E3-0FA3-4030-A4D9-5FA21D70F1FA}" destId="{87D4E767-114A-4D66-8B78-F8CFDC0E7AA0}" srcOrd="0" destOrd="0" presId="urn:microsoft.com/office/officeart/2018/5/layout/IconLeafLabelList"/>
    <dgm:cxn modelId="{06A37CD8-AA99-4BF4-9658-60C2A40992AC}" type="presParOf" srcId="{87D4E767-114A-4D66-8B78-F8CFDC0E7AA0}" destId="{2B7D2591-C628-4C9B-AE94-B38CDAF6911B}" srcOrd="0" destOrd="0" presId="urn:microsoft.com/office/officeart/2018/5/layout/IconLeafLabelList"/>
    <dgm:cxn modelId="{D1B2E618-33FC-42B3-9484-52DDF481FA27}" type="presParOf" srcId="{87D4E767-114A-4D66-8B78-F8CFDC0E7AA0}" destId="{05A40B96-B3FE-458D-B7EB-213D144C000F}" srcOrd="1" destOrd="0" presId="urn:microsoft.com/office/officeart/2018/5/layout/IconLeafLabelList"/>
    <dgm:cxn modelId="{32F80585-3547-43DD-BECA-D451EC604B6F}" type="presParOf" srcId="{87D4E767-114A-4D66-8B78-F8CFDC0E7AA0}" destId="{0ECE6CA2-18D1-4C6F-B79F-BCAC868A4F07}" srcOrd="2" destOrd="0" presId="urn:microsoft.com/office/officeart/2018/5/layout/IconLeafLabelList"/>
    <dgm:cxn modelId="{58030A6C-F13B-492B-BC19-DFACB3AFFAFC}" type="presParOf" srcId="{87D4E767-114A-4D66-8B78-F8CFDC0E7AA0}" destId="{41693FF6-2BB8-421B-8635-C3E38F2DBD35}" srcOrd="3" destOrd="0" presId="urn:microsoft.com/office/officeart/2018/5/layout/IconLeafLabelList"/>
    <dgm:cxn modelId="{A934EA07-099B-4978-9E37-0B7164DDAB96}" type="presParOf" srcId="{2643F5E3-0FA3-4030-A4D9-5FA21D70F1FA}" destId="{122FC95B-279D-4495-8C06-89F658970819}" srcOrd="1" destOrd="0" presId="urn:microsoft.com/office/officeart/2018/5/layout/IconLeafLabelList"/>
    <dgm:cxn modelId="{C9BCEC32-9CD5-45FA-9962-150B094E12EF}" type="presParOf" srcId="{2643F5E3-0FA3-4030-A4D9-5FA21D70F1FA}" destId="{9866D5DB-85EE-4691-9550-59494C2974EC}" srcOrd="2" destOrd="0" presId="urn:microsoft.com/office/officeart/2018/5/layout/IconLeafLabelList"/>
    <dgm:cxn modelId="{AB8DFCB6-583B-4E41-8C0A-7118002A414C}" type="presParOf" srcId="{9866D5DB-85EE-4691-9550-59494C2974EC}" destId="{958521CD-8427-478E-9882-5EE39F75F7FB}" srcOrd="0" destOrd="0" presId="urn:microsoft.com/office/officeart/2018/5/layout/IconLeafLabelList"/>
    <dgm:cxn modelId="{8F7DE8CC-BA4B-449F-A38A-D4715C8C2016}" type="presParOf" srcId="{9866D5DB-85EE-4691-9550-59494C2974EC}" destId="{778FD5F1-D511-464B-ACA0-81CA827BAAEE}" srcOrd="1" destOrd="0" presId="urn:microsoft.com/office/officeart/2018/5/layout/IconLeafLabelList"/>
    <dgm:cxn modelId="{1F6253E5-85BA-4E17-A079-D5FA78005A27}" type="presParOf" srcId="{9866D5DB-85EE-4691-9550-59494C2974EC}" destId="{9395EEAA-FCBB-4023-967D-A9DAF5E20390}" srcOrd="2" destOrd="0" presId="urn:microsoft.com/office/officeart/2018/5/layout/IconLeafLabelList"/>
    <dgm:cxn modelId="{78BC7DDA-AC39-4DF5-849F-F81485667BD8}" type="presParOf" srcId="{9866D5DB-85EE-4691-9550-59494C2974EC}" destId="{BBDDCE24-DEA4-43C4-A4E6-3BC79C6DF131}" srcOrd="3" destOrd="0" presId="urn:microsoft.com/office/officeart/2018/5/layout/IconLeaf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9B29541-3A2C-43FC-923E-17E364144E7F}"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7C46E5DA-AC7C-4F08-8DF7-9D57AE8D22A7}">
      <dgm:prSet/>
      <dgm:spPr/>
      <dgm:t>
        <a:bodyPr/>
        <a:lstStyle/>
        <a:p>
          <a:pPr>
            <a:lnSpc>
              <a:spcPct val="100000"/>
            </a:lnSpc>
            <a:defRPr cap="all"/>
          </a:pPr>
          <a:r>
            <a:rPr lang="en-US" b="1"/>
            <a:t>Formation des </a:t>
          </a:r>
          <a:r>
            <a:rPr lang="en-US" b="1" err="1"/>
            <a:t>formateurs</a:t>
          </a:r>
          <a:endParaRPr lang="en-US" b="1"/>
        </a:p>
      </dgm:t>
    </dgm:pt>
    <dgm:pt modelId="{9C567E36-B200-43AC-9AC3-80E4CB9720E9}" type="parTrans" cxnId="{6A3C2656-C4BC-44D3-B990-3DC13ABE4A95}">
      <dgm:prSet/>
      <dgm:spPr/>
      <dgm:t>
        <a:bodyPr/>
        <a:lstStyle/>
        <a:p>
          <a:endParaRPr lang="en-US"/>
        </a:p>
      </dgm:t>
    </dgm:pt>
    <dgm:pt modelId="{315A3C54-F1B1-4D37-878D-EC118AAFB0D0}" type="sibTrans" cxnId="{6A3C2656-C4BC-44D3-B990-3DC13ABE4A95}">
      <dgm:prSet/>
      <dgm:spPr/>
      <dgm:t>
        <a:bodyPr/>
        <a:lstStyle/>
        <a:p>
          <a:endParaRPr lang="en-US"/>
        </a:p>
      </dgm:t>
    </dgm:pt>
    <dgm:pt modelId="{D5338EAB-6E37-430B-B510-C8C376948A61}">
      <dgm:prSet/>
      <dgm:spPr/>
      <dgm:t>
        <a:bodyPr/>
        <a:lstStyle/>
        <a:p>
          <a:pPr>
            <a:lnSpc>
              <a:spcPct val="100000"/>
            </a:lnSpc>
            <a:defRPr cap="all"/>
          </a:pPr>
          <a:r>
            <a:rPr lang="en-US" b="1"/>
            <a:t>Atelier </a:t>
          </a:r>
          <a:r>
            <a:rPr lang="en-US" b="1" err="1"/>
            <a:t>communautaire</a:t>
          </a:r>
          <a:endParaRPr lang="en-US"/>
        </a:p>
      </dgm:t>
    </dgm:pt>
    <dgm:pt modelId="{9F787DDE-6F45-4219-8EBC-2DB4AECE53EB}" type="parTrans" cxnId="{6789B8ED-27E1-4B98-90FC-CD81B43BCD54}">
      <dgm:prSet/>
      <dgm:spPr/>
      <dgm:t>
        <a:bodyPr/>
        <a:lstStyle/>
        <a:p>
          <a:endParaRPr lang="en-US"/>
        </a:p>
      </dgm:t>
    </dgm:pt>
    <dgm:pt modelId="{E52CAFB6-0DF3-41BF-8B96-95823DFBC683}" type="sibTrans" cxnId="{6789B8ED-27E1-4B98-90FC-CD81B43BCD54}">
      <dgm:prSet/>
      <dgm:spPr/>
      <dgm:t>
        <a:bodyPr/>
        <a:lstStyle/>
        <a:p>
          <a:endParaRPr lang="en-US"/>
        </a:p>
      </dgm:t>
    </dgm:pt>
    <dgm:pt modelId="{2643F5E3-0FA3-4030-A4D9-5FA21D70F1FA}" type="pres">
      <dgm:prSet presAssocID="{99B29541-3A2C-43FC-923E-17E364144E7F}" presName="root" presStyleCnt="0">
        <dgm:presLayoutVars>
          <dgm:dir/>
          <dgm:resizeHandles val="exact"/>
        </dgm:presLayoutVars>
      </dgm:prSet>
      <dgm:spPr/>
    </dgm:pt>
    <dgm:pt modelId="{87D4E767-114A-4D66-8B78-F8CFDC0E7AA0}" type="pres">
      <dgm:prSet presAssocID="{7C46E5DA-AC7C-4F08-8DF7-9D57AE8D22A7}" presName="compNode" presStyleCnt="0"/>
      <dgm:spPr/>
    </dgm:pt>
    <dgm:pt modelId="{2B7D2591-C628-4C9B-AE94-B38CDAF6911B}" type="pres">
      <dgm:prSet presAssocID="{7C46E5DA-AC7C-4F08-8DF7-9D57AE8D22A7}" presName="iconBgRect" presStyleLbl="bgShp" presStyleIdx="0" presStyleCnt="2"/>
      <dgm:spPr>
        <a:prstGeom prst="round2DiagRect">
          <a:avLst>
            <a:gd name="adj1" fmla="val 29727"/>
            <a:gd name="adj2" fmla="val 0"/>
          </a:avLst>
        </a:prstGeom>
        <a:solidFill>
          <a:schemeClr val="accent4"/>
        </a:solidFill>
        <a:ln>
          <a:solidFill>
            <a:schemeClr val="accent4"/>
          </a:solidFill>
        </a:ln>
      </dgm:spPr>
    </dgm:pt>
    <dgm:pt modelId="{05A40B96-B3FE-458D-B7EB-213D144C000F}" type="pres">
      <dgm:prSet presAssocID="{7C46E5DA-AC7C-4F08-8DF7-9D57AE8D22A7}"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Classroom"/>
        </a:ext>
      </dgm:extLst>
    </dgm:pt>
    <dgm:pt modelId="{0ECE6CA2-18D1-4C6F-B79F-BCAC868A4F07}" type="pres">
      <dgm:prSet presAssocID="{7C46E5DA-AC7C-4F08-8DF7-9D57AE8D22A7}" presName="spaceRect" presStyleCnt="0"/>
      <dgm:spPr/>
    </dgm:pt>
    <dgm:pt modelId="{41693FF6-2BB8-421B-8635-C3E38F2DBD35}" type="pres">
      <dgm:prSet presAssocID="{7C46E5DA-AC7C-4F08-8DF7-9D57AE8D22A7}" presName="textRect" presStyleLbl="revTx" presStyleIdx="0" presStyleCnt="2" custLinFactNeighborX="-301" custLinFactNeighborY="-35142">
        <dgm:presLayoutVars>
          <dgm:chMax val="1"/>
          <dgm:chPref val="1"/>
        </dgm:presLayoutVars>
      </dgm:prSet>
      <dgm:spPr/>
    </dgm:pt>
    <dgm:pt modelId="{122FC95B-279D-4495-8C06-89F658970819}" type="pres">
      <dgm:prSet presAssocID="{315A3C54-F1B1-4D37-878D-EC118AAFB0D0}" presName="sibTrans" presStyleCnt="0"/>
      <dgm:spPr/>
    </dgm:pt>
    <dgm:pt modelId="{9866D5DB-85EE-4691-9550-59494C2974EC}" type="pres">
      <dgm:prSet presAssocID="{D5338EAB-6E37-430B-B510-C8C376948A61}" presName="compNode" presStyleCnt="0"/>
      <dgm:spPr/>
    </dgm:pt>
    <dgm:pt modelId="{958521CD-8427-478E-9882-5EE39F75F7FB}" type="pres">
      <dgm:prSet presAssocID="{D5338EAB-6E37-430B-B510-C8C376948A61}" presName="iconBgRect" presStyleLbl="bgShp" presStyleIdx="1" presStyleCnt="2"/>
      <dgm:spPr>
        <a:prstGeom prst="round2DiagRect">
          <a:avLst>
            <a:gd name="adj1" fmla="val 29727"/>
            <a:gd name="adj2" fmla="val 0"/>
          </a:avLst>
        </a:prstGeom>
      </dgm:spPr>
    </dgm:pt>
    <dgm:pt modelId="{778FD5F1-D511-464B-ACA0-81CA827BAAEE}" type="pres">
      <dgm:prSet presAssocID="{D5338EAB-6E37-430B-B510-C8C376948A61}" presName="iconRect" presStyleLbl="node1" presStyleIdx="1" presStyleCnt="2"/>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Schoolhouse"/>
        </a:ext>
      </dgm:extLst>
    </dgm:pt>
    <dgm:pt modelId="{9395EEAA-FCBB-4023-967D-A9DAF5E20390}" type="pres">
      <dgm:prSet presAssocID="{D5338EAB-6E37-430B-B510-C8C376948A61}" presName="spaceRect" presStyleCnt="0"/>
      <dgm:spPr/>
    </dgm:pt>
    <dgm:pt modelId="{BBDDCE24-DEA4-43C4-A4E6-3BC79C6DF131}" type="pres">
      <dgm:prSet presAssocID="{D5338EAB-6E37-430B-B510-C8C376948A61}" presName="textRect" presStyleLbl="revTx" presStyleIdx="1" presStyleCnt="2" custLinFactNeighborX="1505" custLinFactNeighborY="-39968">
        <dgm:presLayoutVars>
          <dgm:chMax val="1"/>
          <dgm:chPref val="1"/>
        </dgm:presLayoutVars>
      </dgm:prSet>
      <dgm:spPr/>
    </dgm:pt>
  </dgm:ptLst>
  <dgm:cxnLst>
    <dgm:cxn modelId="{8136C038-527B-48CC-8C9C-9E96B70C99D9}" type="presOf" srcId="{99B29541-3A2C-43FC-923E-17E364144E7F}" destId="{2643F5E3-0FA3-4030-A4D9-5FA21D70F1FA}" srcOrd="0" destOrd="0" presId="urn:microsoft.com/office/officeart/2018/5/layout/IconLeafLabelList"/>
    <dgm:cxn modelId="{6A3C2656-C4BC-44D3-B990-3DC13ABE4A95}" srcId="{99B29541-3A2C-43FC-923E-17E364144E7F}" destId="{7C46E5DA-AC7C-4F08-8DF7-9D57AE8D22A7}" srcOrd="0" destOrd="0" parTransId="{9C567E36-B200-43AC-9AC3-80E4CB9720E9}" sibTransId="{315A3C54-F1B1-4D37-878D-EC118AAFB0D0}"/>
    <dgm:cxn modelId="{33E77BD4-FC63-4C58-BA66-DEBF2C72846F}" type="presOf" srcId="{7C46E5DA-AC7C-4F08-8DF7-9D57AE8D22A7}" destId="{41693FF6-2BB8-421B-8635-C3E38F2DBD35}" srcOrd="0" destOrd="0" presId="urn:microsoft.com/office/officeart/2018/5/layout/IconLeafLabelList"/>
    <dgm:cxn modelId="{6789B8ED-27E1-4B98-90FC-CD81B43BCD54}" srcId="{99B29541-3A2C-43FC-923E-17E364144E7F}" destId="{D5338EAB-6E37-430B-B510-C8C376948A61}" srcOrd="1" destOrd="0" parTransId="{9F787DDE-6F45-4219-8EBC-2DB4AECE53EB}" sibTransId="{E52CAFB6-0DF3-41BF-8B96-95823DFBC683}"/>
    <dgm:cxn modelId="{C98E63EE-0670-4BBA-94E1-C0D2900AF60A}" type="presOf" srcId="{D5338EAB-6E37-430B-B510-C8C376948A61}" destId="{BBDDCE24-DEA4-43C4-A4E6-3BC79C6DF131}" srcOrd="0" destOrd="0" presId="urn:microsoft.com/office/officeart/2018/5/layout/IconLeafLabelList"/>
    <dgm:cxn modelId="{809E6CF3-CFD3-4601-A433-E541078250F2}" type="presParOf" srcId="{2643F5E3-0FA3-4030-A4D9-5FA21D70F1FA}" destId="{87D4E767-114A-4D66-8B78-F8CFDC0E7AA0}" srcOrd="0" destOrd="0" presId="urn:microsoft.com/office/officeart/2018/5/layout/IconLeafLabelList"/>
    <dgm:cxn modelId="{06A37CD8-AA99-4BF4-9658-60C2A40992AC}" type="presParOf" srcId="{87D4E767-114A-4D66-8B78-F8CFDC0E7AA0}" destId="{2B7D2591-C628-4C9B-AE94-B38CDAF6911B}" srcOrd="0" destOrd="0" presId="urn:microsoft.com/office/officeart/2018/5/layout/IconLeafLabelList"/>
    <dgm:cxn modelId="{D1B2E618-33FC-42B3-9484-52DDF481FA27}" type="presParOf" srcId="{87D4E767-114A-4D66-8B78-F8CFDC0E7AA0}" destId="{05A40B96-B3FE-458D-B7EB-213D144C000F}" srcOrd="1" destOrd="0" presId="urn:microsoft.com/office/officeart/2018/5/layout/IconLeafLabelList"/>
    <dgm:cxn modelId="{32F80585-3547-43DD-BECA-D451EC604B6F}" type="presParOf" srcId="{87D4E767-114A-4D66-8B78-F8CFDC0E7AA0}" destId="{0ECE6CA2-18D1-4C6F-B79F-BCAC868A4F07}" srcOrd="2" destOrd="0" presId="urn:microsoft.com/office/officeart/2018/5/layout/IconLeafLabelList"/>
    <dgm:cxn modelId="{58030A6C-F13B-492B-BC19-DFACB3AFFAFC}" type="presParOf" srcId="{87D4E767-114A-4D66-8B78-F8CFDC0E7AA0}" destId="{41693FF6-2BB8-421B-8635-C3E38F2DBD35}" srcOrd="3" destOrd="0" presId="urn:microsoft.com/office/officeart/2018/5/layout/IconLeafLabelList"/>
    <dgm:cxn modelId="{A934EA07-099B-4978-9E37-0B7164DDAB96}" type="presParOf" srcId="{2643F5E3-0FA3-4030-A4D9-5FA21D70F1FA}" destId="{122FC95B-279D-4495-8C06-89F658970819}" srcOrd="1" destOrd="0" presId="urn:microsoft.com/office/officeart/2018/5/layout/IconLeafLabelList"/>
    <dgm:cxn modelId="{C9BCEC32-9CD5-45FA-9962-150B094E12EF}" type="presParOf" srcId="{2643F5E3-0FA3-4030-A4D9-5FA21D70F1FA}" destId="{9866D5DB-85EE-4691-9550-59494C2974EC}" srcOrd="2" destOrd="0" presId="urn:microsoft.com/office/officeart/2018/5/layout/IconLeafLabelList"/>
    <dgm:cxn modelId="{AB8DFCB6-583B-4E41-8C0A-7118002A414C}" type="presParOf" srcId="{9866D5DB-85EE-4691-9550-59494C2974EC}" destId="{958521CD-8427-478E-9882-5EE39F75F7FB}" srcOrd="0" destOrd="0" presId="urn:microsoft.com/office/officeart/2018/5/layout/IconLeafLabelList"/>
    <dgm:cxn modelId="{8F7DE8CC-BA4B-449F-A38A-D4715C8C2016}" type="presParOf" srcId="{9866D5DB-85EE-4691-9550-59494C2974EC}" destId="{778FD5F1-D511-464B-ACA0-81CA827BAAEE}" srcOrd="1" destOrd="0" presId="urn:microsoft.com/office/officeart/2018/5/layout/IconLeafLabelList"/>
    <dgm:cxn modelId="{1F6253E5-85BA-4E17-A079-D5FA78005A27}" type="presParOf" srcId="{9866D5DB-85EE-4691-9550-59494C2974EC}" destId="{9395EEAA-FCBB-4023-967D-A9DAF5E20390}" srcOrd="2" destOrd="0" presId="urn:microsoft.com/office/officeart/2018/5/layout/IconLeafLabelList"/>
    <dgm:cxn modelId="{78BC7DDA-AC39-4DF5-849F-F81485667BD8}" type="presParOf" srcId="{9866D5DB-85EE-4691-9550-59494C2974EC}" destId="{BBDDCE24-DEA4-43C4-A4E6-3BC79C6DF131}" srcOrd="3" destOrd="0" presId="urn:microsoft.com/office/officeart/2018/5/layout/IconLeaf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08B4E0D-B5E2-4C61-A23F-D9E09E071D18}" type="doc">
      <dgm:prSet loTypeId="urn:microsoft.com/office/officeart/2005/8/layout/list1" loCatId="list" qsTypeId="urn:microsoft.com/office/officeart/2005/8/quickstyle/simple1" qsCatId="simple" csTypeId="urn:microsoft.com/office/officeart/2005/8/colors/colorful2" csCatId="colorful" phldr="1"/>
      <dgm:spPr/>
      <dgm:t>
        <a:bodyPr/>
        <a:lstStyle/>
        <a:p>
          <a:endParaRPr lang="en-US"/>
        </a:p>
      </dgm:t>
    </dgm:pt>
    <dgm:pt modelId="{B2CBF5AB-B76E-4AD2-9164-81A1BBCD8610}">
      <dgm:prSet custT="1"/>
      <dgm:spPr/>
      <dgm:t>
        <a:bodyPr/>
        <a:lstStyle/>
        <a:p>
          <a:r>
            <a:rPr lang="en-US" sz="2500" kern="1200" err="1">
              <a:latin typeface="+mn-lt"/>
            </a:rPr>
            <a:t>Nommer</a:t>
          </a:r>
          <a:r>
            <a:rPr lang="en-US" sz="2500" kern="1200">
              <a:latin typeface="+mn-lt"/>
            </a:rPr>
            <a:t> les </a:t>
          </a:r>
          <a:r>
            <a:rPr lang="en-US" sz="2500" kern="1200" err="1">
              <a:latin typeface="+mn-lt"/>
            </a:rPr>
            <a:t>responsabilités</a:t>
          </a:r>
          <a:r>
            <a:rPr lang="en-US" sz="2500" kern="1200">
              <a:latin typeface="+mn-lt"/>
            </a:rPr>
            <a:t> </a:t>
          </a:r>
          <a:r>
            <a:rPr lang="en-US" sz="2500" kern="1200" err="1">
              <a:latin typeface="+mn-lt"/>
            </a:rPr>
            <a:t>d’une</a:t>
          </a:r>
          <a:r>
            <a:rPr lang="en-US" sz="2500" kern="1200">
              <a:latin typeface="+mn-lt"/>
            </a:rPr>
            <a:t> </a:t>
          </a:r>
          <a:r>
            <a:rPr lang="en-US" sz="2500" kern="1200" err="1">
              <a:latin typeface="+mn-lt"/>
            </a:rPr>
            <a:t>équipe</a:t>
          </a:r>
          <a:r>
            <a:rPr lang="en-US" sz="2500" kern="1200">
              <a:latin typeface="+mn-lt"/>
            </a:rPr>
            <a:t> </a:t>
          </a:r>
          <a:r>
            <a:rPr lang="en-US" sz="2500" kern="1200" err="1">
              <a:latin typeface="+mn-lt"/>
            </a:rPr>
            <a:t>d’écoles</a:t>
          </a:r>
          <a:r>
            <a:rPr lang="en-US" sz="2500" kern="1200">
              <a:latin typeface="+mn-lt"/>
            </a:rPr>
            <a:t> </a:t>
          </a:r>
          <a:r>
            <a:rPr lang="en-US" sz="2500" kern="1200" err="1">
              <a:solidFill>
                <a:prstClr val="white"/>
              </a:solidFill>
              <a:latin typeface="+mn-lt"/>
              <a:ea typeface="+mn-ea"/>
              <a:cs typeface="+mn-cs"/>
            </a:rPr>
            <a:t>sûres</a:t>
          </a:r>
          <a:endParaRPr lang="en-US" sz="2500" kern="1200">
            <a:solidFill>
              <a:prstClr val="white"/>
            </a:solidFill>
            <a:latin typeface="+mn-lt"/>
            <a:ea typeface="+mn-ea"/>
            <a:cs typeface="+mn-cs"/>
          </a:endParaRPr>
        </a:p>
      </dgm:t>
    </dgm:pt>
    <dgm:pt modelId="{A9A94B84-5FBE-4E3A-8D1A-46A16EFCEC75}" type="parTrans" cxnId="{E326F065-2C02-4EB8-B8BC-B180EE10483F}">
      <dgm:prSet/>
      <dgm:spPr/>
      <dgm:t>
        <a:bodyPr/>
        <a:lstStyle/>
        <a:p>
          <a:endParaRPr lang="en-US"/>
        </a:p>
      </dgm:t>
    </dgm:pt>
    <dgm:pt modelId="{A06C163C-087C-478E-BAD6-B9ACA4DDEEBA}" type="sibTrans" cxnId="{E326F065-2C02-4EB8-B8BC-B180EE10483F}">
      <dgm:prSet/>
      <dgm:spPr/>
      <dgm:t>
        <a:bodyPr/>
        <a:lstStyle/>
        <a:p>
          <a:endParaRPr lang="en-US"/>
        </a:p>
      </dgm:t>
    </dgm:pt>
    <dgm:pt modelId="{A1C27F80-8118-42A8-99C5-B27D9959870F}">
      <dgm:prSet/>
      <dgm:spPr/>
      <dgm:t>
        <a:bodyPr/>
        <a:lstStyle/>
        <a:p>
          <a:pPr rtl="0"/>
          <a:r>
            <a:rPr lang="en-US"/>
            <a:t>Justifier </a:t>
          </a:r>
          <a:r>
            <a:rPr lang="en-US" err="1"/>
            <a:t>l’importance</a:t>
          </a:r>
          <a:r>
            <a:rPr lang="en-US"/>
            <a:t> </a:t>
          </a:r>
          <a:r>
            <a:rPr lang="en-US" err="1"/>
            <a:t>d’une</a:t>
          </a:r>
          <a:r>
            <a:rPr lang="en-US"/>
            <a:t> </a:t>
          </a:r>
          <a:r>
            <a:rPr lang="en-US" err="1"/>
            <a:t>équipe</a:t>
          </a:r>
          <a:r>
            <a:rPr lang="en-US"/>
            <a:t> inclusive </a:t>
          </a:r>
          <a:r>
            <a:rPr lang="en-US">
              <a:latin typeface="+mn-lt"/>
            </a:rPr>
            <a:t>et </a:t>
          </a:r>
          <a:r>
            <a:rPr lang="en-US" err="1">
              <a:latin typeface="+mn-lt"/>
            </a:rPr>
            <a:t>représentative</a:t>
          </a:r>
          <a:endParaRPr lang="en-US">
            <a:latin typeface="+mn-lt"/>
          </a:endParaRPr>
        </a:p>
      </dgm:t>
    </dgm:pt>
    <dgm:pt modelId="{F1B8F652-574E-43E3-A852-F4A0B42D7A96}" type="parTrans" cxnId="{A3E856E9-3A15-4085-AB0A-F64FF408A8DB}">
      <dgm:prSet/>
      <dgm:spPr/>
      <dgm:t>
        <a:bodyPr/>
        <a:lstStyle/>
        <a:p>
          <a:endParaRPr lang="en-US"/>
        </a:p>
      </dgm:t>
    </dgm:pt>
    <dgm:pt modelId="{CC2CF258-7632-4F2A-975F-12BB1DB92C7B}" type="sibTrans" cxnId="{A3E856E9-3A15-4085-AB0A-F64FF408A8DB}">
      <dgm:prSet/>
      <dgm:spPr/>
      <dgm:t>
        <a:bodyPr/>
        <a:lstStyle/>
        <a:p>
          <a:endParaRPr lang="en-US"/>
        </a:p>
      </dgm:t>
    </dgm:pt>
    <dgm:pt modelId="{9D8CA122-D094-4D52-97CF-E6278FA48A6F}">
      <dgm:prSet custT="1"/>
      <dgm:spPr/>
      <dgm:t>
        <a:bodyPr/>
        <a:lstStyle/>
        <a:p>
          <a:pPr rtl="0"/>
          <a:r>
            <a:rPr lang="en-US" sz="2500" kern="1200" err="1">
              <a:solidFill>
                <a:prstClr val="white"/>
              </a:solidFill>
              <a:latin typeface="Gill Sans Infant Std"/>
              <a:ea typeface="+mn-ea"/>
              <a:cs typeface="+mn-cs"/>
            </a:rPr>
            <a:t>Expliquer</a:t>
          </a:r>
          <a:r>
            <a:rPr lang="en-US" sz="2500" kern="1200">
              <a:solidFill>
                <a:prstClr val="white"/>
              </a:solidFill>
              <a:latin typeface="Gill Sans Infant Std"/>
              <a:ea typeface="+mn-ea"/>
              <a:cs typeface="+mn-cs"/>
            </a:rPr>
            <a:t> la composition et les </a:t>
          </a:r>
          <a:r>
            <a:rPr lang="en-US" sz="2500" kern="1200" err="1">
              <a:solidFill>
                <a:prstClr val="white"/>
              </a:solidFill>
              <a:latin typeface="Gill Sans Infant Std"/>
              <a:ea typeface="+mn-ea"/>
              <a:cs typeface="+mn-cs"/>
            </a:rPr>
            <a:t>membres</a:t>
          </a:r>
          <a:r>
            <a:rPr lang="en-US" sz="2500" kern="1200">
              <a:solidFill>
                <a:prstClr val="white"/>
              </a:solidFill>
              <a:latin typeface="Gill Sans Infant Std"/>
              <a:ea typeface="+mn-ea"/>
              <a:cs typeface="+mn-cs"/>
            </a:rPr>
            <a:t> </a:t>
          </a:r>
          <a:r>
            <a:rPr lang="en-US" sz="2500" kern="1200" err="1">
              <a:solidFill>
                <a:prstClr val="white"/>
              </a:solidFill>
              <a:latin typeface="Gill Sans Infant Std"/>
              <a:ea typeface="+mn-ea"/>
              <a:cs typeface="+mn-cs"/>
            </a:rPr>
            <a:t>clés</a:t>
          </a:r>
          <a:r>
            <a:rPr lang="en-US" sz="2500" kern="1200">
              <a:solidFill>
                <a:prstClr val="white"/>
              </a:solidFill>
              <a:latin typeface="Gill Sans Infant Std"/>
              <a:ea typeface="+mn-ea"/>
              <a:cs typeface="+mn-cs"/>
            </a:rPr>
            <a:t> </a:t>
          </a:r>
          <a:r>
            <a:rPr lang="en-US" sz="2500" kern="1200" err="1">
              <a:solidFill>
                <a:prstClr val="white"/>
              </a:solidFill>
              <a:latin typeface="Gill Sans Infant Std"/>
              <a:ea typeface="+mn-ea"/>
              <a:cs typeface="+mn-cs"/>
            </a:rPr>
            <a:t>d'une</a:t>
          </a:r>
          <a:r>
            <a:rPr lang="en-US" sz="2500" kern="1200">
              <a:solidFill>
                <a:prstClr val="white"/>
              </a:solidFill>
              <a:latin typeface="Gill Sans Infant Std"/>
              <a:ea typeface="+mn-ea"/>
              <a:cs typeface="+mn-cs"/>
            </a:rPr>
            <a:t> </a:t>
          </a:r>
          <a:r>
            <a:rPr lang="en-US" sz="2500" kern="1200" err="1">
              <a:solidFill>
                <a:prstClr val="white"/>
              </a:solidFill>
              <a:latin typeface="Gill Sans Infant Std"/>
              <a:ea typeface="+mn-ea"/>
              <a:cs typeface="+mn-cs"/>
            </a:rPr>
            <a:t>équipe</a:t>
          </a:r>
          <a:r>
            <a:rPr lang="en-US" sz="2500" kern="1200">
              <a:solidFill>
                <a:prstClr val="white"/>
              </a:solidFill>
              <a:latin typeface="Gill Sans Infant Std"/>
              <a:ea typeface="+mn-ea"/>
              <a:cs typeface="+mn-cs"/>
            </a:rPr>
            <a:t> </a:t>
          </a:r>
          <a:r>
            <a:rPr lang="en-US" sz="2500" kern="1200" err="1">
              <a:solidFill>
                <a:prstClr val="white"/>
              </a:solidFill>
              <a:latin typeface="Gill Sans Infant Std"/>
              <a:ea typeface="+mn-ea"/>
              <a:cs typeface="+mn-cs"/>
            </a:rPr>
            <a:t>d’écoles</a:t>
          </a:r>
          <a:r>
            <a:rPr lang="en-US" sz="2500" kern="1200">
              <a:solidFill>
                <a:prstClr val="white"/>
              </a:solidFill>
              <a:latin typeface="Gill Sans Infant Std"/>
              <a:ea typeface="+mn-ea"/>
              <a:cs typeface="+mn-cs"/>
            </a:rPr>
            <a:t> </a:t>
          </a:r>
          <a:r>
            <a:rPr lang="en-US" sz="2500" kern="1200" err="1">
              <a:solidFill>
                <a:prstClr val="white"/>
              </a:solidFill>
              <a:latin typeface="Gill Sans Infant Std"/>
              <a:ea typeface="+mn-ea"/>
              <a:cs typeface="+mn-cs"/>
            </a:rPr>
            <a:t>sûres</a:t>
          </a:r>
          <a:endParaRPr lang="en-US" sz="2500" kern="1200">
            <a:solidFill>
              <a:prstClr val="white"/>
            </a:solidFill>
            <a:latin typeface="Gill Sans Infant Std"/>
            <a:ea typeface="+mn-ea"/>
            <a:cs typeface="+mn-cs"/>
          </a:endParaRPr>
        </a:p>
      </dgm:t>
    </dgm:pt>
    <dgm:pt modelId="{B37C7D4F-B2B4-483E-AF53-B9DCE34E5752}" type="parTrans" cxnId="{5C8BC7DF-1060-46BF-9C21-D946389588AA}">
      <dgm:prSet/>
      <dgm:spPr/>
      <dgm:t>
        <a:bodyPr/>
        <a:lstStyle/>
        <a:p>
          <a:endParaRPr lang="en-US"/>
        </a:p>
      </dgm:t>
    </dgm:pt>
    <dgm:pt modelId="{E13723FF-3422-4BD6-B85A-34AEBADF47AE}" type="sibTrans" cxnId="{5C8BC7DF-1060-46BF-9C21-D946389588AA}">
      <dgm:prSet/>
      <dgm:spPr/>
      <dgm:t>
        <a:bodyPr/>
        <a:lstStyle/>
        <a:p>
          <a:endParaRPr lang="en-US"/>
        </a:p>
      </dgm:t>
    </dgm:pt>
    <dgm:pt modelId="{77F8871A-A693-4F34-9FC7-BADDCDF18E5E}" type="pres">
      <dgm:prSet presAssocID="{408B4E0D-B5E2-4C61-A23F-D9E09E071D18}" presName="linear" presStyleCnt="0">
        <dgm:presLayoutVars>
          <dgm:dir/>
          <dgm:animLvl val="lvl"/>
          <dgm:resizeHandles val="exact"/>
        </dgm:presLayoutVars>
      </dgm:prSet>
      <dgm:spPr/>
    </dgm:pt>
    <dgm:pt modelId="{5CD79032-C7C4-4667-B9C9-07AD1A4FE78B}" type="pres">
      <dgm:prSet presAssocID="{B2CBF5AB-B76E-4AD2-9164-81A1BBCD8610}" presName="parentLin" presStyleCnt="0"/>
      <dgm:spPr/>
    </dgm:pt>
    <dgm:pt modelId="{B0D829C9-5DFF-473F-A9D1-63DD857F615D}" type="pres">
      <dgm:prSet presAssocID="{B2CBF5AB-B76E-4AD2-9164-81A1BBCD8610}" presName="parentLeftMargin" presStyleLbl="node1" presStyleIdx="0" presStyleCnt="3"/>
      <dgm:spPr/>
    </dgm:pt>
    <dgm:pt modelId="{1800BFC4-69DA-42AF-B88A-6639A7D1F155}" type="pres">
      <dgm:prSet presAssocID="{B2CBF5AB-B76E-4AD2-9164-81A1BBCD8610}" presName="parentText" presStyleLbl="node1" presStyleIdx="0" presStyleCnt="3" custScaleX="120247">
        <dgm:presLayoutVars>
          <dgm:chMax val="0"/>
          <dgm:bulletEnabled val="1"/>
        </dgm:presLayoutVars>
      </dgm:prSet>
      <dgm:spPr/>
    </dgm:pt>
    <dgm:pt modelId="{9DC9A51A-BC00-4E9D-93C5-52625B0DFB50}" type="pres">
      <dgm:prSet presAssocID="{B2CBF5AB-B76E-4AD2-9164-81A1BBCD8610}" presName="negativeSpace" presStyleCnt="0"/>
      <dgm:spPr/>
    </dgm:pt>
    <dgm:pt modelId="{379A8D57-B698-4B6A-B04E-11816CB22541}" type="pres">
      <dgm:prSet presAssocID="{B2CBF5AB-B76E-4AD2-9164-81A1BBCD8610}" presName="childText" presStyleLbl="conFgAcc1" presStyleIdx="0" presStyleCnt="3">
        <dgm:presLayoutVars>
          <dgm:bulletEnabled val="1"/>
        </dgm:presLayoutVars>
      </dgm:prSet>
      <dgm:spPr/>
    </dgm:pt>
    <dgm:pt modelId="{648A1184-8EB7-41F2-8512-872D3E8070A7}" type="pres">
      <dgm:prSet presAssocID="{A06C163C-087C-478E-BAD6-B9ACA4DDEEBA}" presName="spaceBetweenRectangles" presStyleCnt="0"/>
      <dgm:spPr/>
    </dgm:pt>
    <dgm:pt modelId="{69EAB802-8C16-4323-9F56-5DE08C7DF5A1}" type="pres">
      <dgm:prSet presAssocID="{9D8CA122-D094-4D52-97CF-E6278FA48A6F}" presName="parentLin" presStyleCnt="0"/>
      <dgm:spPr/>
    </dgm:pt>
    <dgm:pt modelId="{4DC5C2DB-E6B7-4AB2-9FB7-F10F7A6AE7C2}" type="pres">
      <dgm:prSet presAssocID="{9D8CA122-D094-4D52-97CF-E6278FA48A6F}" presName="parentLeftMargin" presStyleLbl="node1" presStyleIdx="0" presStyleCnt="3"/>
      <dgm:spPr/>
    </dgm:pt>
    <dgm:pt modelId="{01DF9A7D-8CC0-43CA-BD1E-4B04B13E6F44}" type="pres">
      <dgm:prSet presAssocID="{9D8CA122-D094-4D52-97CF-E6278FA48A6F}" presName="parentText" presStyleLbl="node1" presStyleIdx="1" presStyleCnt="3" custScaleX="120109">
        <dgm:presLayoutVars>
          <dgm:chMax val="0"/>
          <dgm:bulletEnabled val="1"/>
        </dgm:presLayoutVars>
      </dgm:prSet>
      <dgm:spPr/>
    </dgm:pt>
    <dgm:pt modelId="{E12D754F-E961-4D1C-A39B-E8B539FCE50E}" type="pres">
      <dgm:prSet presAssocID="{9D8CA122-D094-4D52-97CF-E6278FA48A6F}" presName="negativeSpace" presStyleCnt="0"/>
      <dgm:spPr/>
    </dgm:pt>
    <dgm:pt modelId="{B8A8B412-1364-4DC9-873A-AA46E3B2DB1E}" type="pres">
      <dgm:prSet presAssocID="{9D8CA122-D094-4D52-97CF-E6278FA48A6F}" presName="childText" presStyleLbl="conFgAcc1" presStyleIdx="1" presStyleCnt="3">
        <dgm:presLayoutVars>
          <dgm:bulletEnabled val="1"/>
        </dgm:presLayoutVars>
      </dgm:prSet>
      <dgm:spPr/>
    </dgm:pt>
    <dgm:pt modelId="{8CEF47DF-A704-4522-A592-F4967429C1C4}" type="pres">
      <dgm:prSet presAssocID="{E13723FF-3422-4BD6-B85A-34AEBADF47AE}" presName="spaceBetweenRectangles" presStyleCnt="0"/>
      <dgm:spPr/>
    </dgm:pt>
    <dgm:pt modelId="{E257AC6A-3161-4BFC-ADC9-465D7B440DC3}" type="pres">
      <dgm:prSet presAssocID="{A1C27F80-8118-42A8-99C5-B27D9959870F}" presName="parentLin" presStyleCnt="0"/>
      <dgm:spPr/>
    </dgm:pt>
    <dgm:pt modelId="{6809CAB7-E16B-423A-9E36-6ED0B343E03F}" type="pres">
      <dgm:prSet presAssocID="{A1C27F80-8118-42A8-99C5-B27D9959870F}" presName="parentLeftMargin" presStyleLbl="node1" presStyleIdx="1" presStyleCnt="3"/>
      <dgm:spPr/>
    </dgm:pt>
    <dgm:pt modelId="{ED69DCB6-4427-404A-BF0A-0040E361D88B}" type="pres">
      <dgm:prSet presAssocID="{A1C27F80-8118-42A8-99C5-B27D9959870F}" presName="parentText" presStyleLbl="node1" presStyleIdx="2" presStyleCnt="3" custScaleX="117668">
        <dgm:presLayoutVars>
          <dgm:chMax val="0"/>
          <dgm:bulletEnabled val="1"/>
        </dgm:presLayoutVars>
      </dgm:prSet>
      <dgm:spPr/>
    </dgm:pt>
    <dgm:pt modelId="{ED2C6EE9-2541-4FB4-B96F-179483325E08}" type="pres">
      <dgm:prSet presAssocID="{A1C27F80-8118-42A8-99C5-B27D9959870F}" presName="negativeSpace" presStyleCnt="0"/>
      <dgm:spPr/>
    </dgm:pt>
    <dgm:pt modelId="{792D7928-E8B4-4A16-8677-92264CEB1B77}" type="pres">
      <dgm:prSet presAssocID="{A1C27F80-8118-42A8-99C5-B27D9959870F}" presName="childText" presStyleLbl="conFgAcc1" presStyleIdx="2" presStyleCnt="3">
        <dgm:presLayoutVars>
          <dgm:bulletEnabled val="1"/>
        </dgm:presLayoutVars>
      </dgm:prSet>
      <dgm:spPr/>
    </dgm:pt>
  </dgm:ptLst>
  <dgm:cxnLst>
    <dgm:cxn modelId="{E326F065-2C02-4EB8-B8BC-B180EE10483F}" srcId="{408B4E0D-B5E2-4C61-A23F-D9E09E071D18}" destId="{B2CBF5AB-B76E-4AD2-9164-81A1BBCD8610}" srcOrd="0" destOrd="0" parTransId="{A9A94B84-5FBE-4E3A-8D1A-46A16EFCEC75}" sibTransId="{A06C163C-087C-478E-BAD6-B9ACA4DDEEBA}"/>
    <dgm:cxn modelId="{DA36A27E-FC36-46DA-8617-E82064F093CE}" type="presOf" srcId="{408B4E0D-B5E2-4C61-A23F-D9E09E071D18}" destId="{77F8871A-A693-4F34-9FC7-BADDCDF18E5E}" srcOrd="0" destOrd="0" presId="urn:microsoft.com/office/officeart/2005/8/layout/list1"/>
    <dgm:cxn modelId="{D60D7A88-D07F-4D73-B132-051B3F8C67C1}" type="presOf" srcId="{B2CBF5AB-B76E-4AD2-9164-81A1BBCD8610}" destId="{1800BFC4-69DA-42AF-B88A-6639A7D1F155}" srcOrd="1" destOrd="0" presId="urn:microsoft.com/office/officeart/2005/8/layout/list1"/>
    <dgm:cxn modelId="{5F1E37A5-D0AD-4E3E-BB9D-738216527720}" type="presOf" srcId="{A1C27F80-8118-42A8-99C5-B27D9959870F}" destId="{ED69DCB6-4427-404A-BF0A-0040E361D88B}" srcOrd="1" destOrd="0" presId="urn:microsoft.com/office/officeart/2005/8/layout/list1"/>
    <dgm:cxn modelId="{1AF582A8-F94C-4246-B2F1-C6EF68CFB224}" type="presOf" srcId="{A1C27F80-8118-42A8-99C5-B27D9959870F}" destId="{6809CAB7-E16B-423A-9E36-6ED0B343E03F}" srcOrd="0" destOrd="0" presId="urn:microsoft.com/office/officeart/2005/8/layout/list1"/>
    <dgm:cxn modelId="{9A734FAC-E19A-49F5-845A-64E471862924}" type="presOf" srcId="{9D8CA122-D094-4D52-97CF-E6278FA48A6F}" destId="{4DC5C2DB-E6B7-4AB2-9FB7-F10F7A6AE7C2}" srcOrd="0" destOrd="0" presId="urn:microsoft.com/office/officeart/2005/8/layout/list1"/>
    <dgm:cxn modelId="{CB9977BC-C919-46C3-BCC1-37A8459A959A}" type="presOf" srcId="{B2CBF5AB-B76E-4AD2-9164-81A1BBCD8610}" destId="{B0D829C9-5DFF-473F-A9D1-63DD857F615D}" srcOrd="0" destOrd="0" presId="urn:microsoft.com/office/officeart/2005/8/layout/list1"/>
    <dgm:cxn modelId="{585AB4D9-8C25-4A54-B1C6-554183092E2B}" type="presOf" srcId="{9D8CA122-D094-4D52-97CF-E6278FA48A6F}" destId="{01DF9A7D-8CC0-43CA-BD1E-4B04B13E6F44}" srcOrd="1" destOrd="0" presId="urn:microsoft.com/office/officeart/2005/8/layout/list1"/>
    <dgm:cxn modelId="{5C8BC7DF-1060-46BF-9C21-D946389588AA}" srcId="{408B4E0D-B5E2-4C61-A23F-D9E09E071D18}" destId="{9D8CA122-D094-4D52-97CF-E6278FA48A6F}" srcOrd="1" destOrd="0" parTransId="{B37C7D4F-B2B4-483E-AF53-B9DCE34E5752}" sibTransId="{E13723FF-3422-4BD6-B85A-34AEBADF47AE}"/>
    <dgm:cxn modelId="{A3E856E9-3A15-4085-AB0A-F64FF408A8DB}" srcId="{408B4E0D-B5E2-4C61-A23F-D9E09E071D18}" destId="{A1C27F80-8118-42A8-99C5-B27D9959870F}" srcOrd="2" destOrd="0" parTransId="{F1B8F652-574E-43E3-A852-F4A0B42D7A96}" sibTransId="{CC2CF258-7632-4F2A-975F-12BB1DB92C7B}"/>
    <dgm:cxn modelId="{7FCB43F3-A269-405C-9D36-79B617EA38FD}" type="presParOf" srcId="{77F8871A-A693-4F34-9FC7-BADDCDF18E5E}" destId="{5CD79032-C7C4-4667-B9C9-07AD1A4FE78B}" srcOrd="0" destOrd="0" presId="urn:microsoft.com/office/officeart/2005/8/layout/list1"/>
    <dgm:cxn modelId="{69A2EBB0-D4BE-4578-861D-ED117DF4FDA6}" type="presParOf" srcId="{5CD79032-C7C4-4667-B9C9-07AD1A4FE78B}" destId="{B0D829C9-5DFF-473F-A9D1-63DD857F615D}" srcOrd="0" destOrd="0" presId="urn:microsoft.com/office/officeart/2005/8/layout/list1"/>
    <dgm:cxn modelId="{A9702484-6ACB-464A-B3D8-5420838B46E3}" type="presParOf" srcId="{5CD79032-C7C4-4667-B9C9-07AD1A4FE78B}" destId="{1800BFC4-69DA-42AF-B88A-6639A7D1F155}" srcOrd="1" destOrd="0" presId="urn:microsoft.com/office/officeart/2005/8/layout/list1"/>
    <dgm:cxn modelId="{0660EA02-3CBE-43A8-A0EF-84246BB3E710}" type="presParOf" srcId="{77F8871A-A693-4F34-9FC7-BADDCDF18E5E}" destId="{9DC9A51A-BC00-4E9D-93C5-52625B0DFB50}" srcOrd="1" destOrd="0" presId="urn:microsoft.com/office/officeart/2005/8/layout/list1"/>
    <dgm:cxn modelId="{33563196-D0CD-4C09-A488-989EFE9DD0DC}" type="presParOf" srcId="{77F8871A-A693-4F34-9FC7-BADDCDF18E5E}" destId="{379A8D57-B698-4B6A-B04E-11816CB22541}" srcOrd="2" destOrd="0" presId="urn:microsoft.com/office/officeart/2005/8/layout/list1"/>
    <dgm:cxn modelId="{BDAD61FD-C59C-4C29-9C8D-F70F778263E6}" type="presParOf" srcId="{77F8871A-A693-4F34-9FC7-BADDCDF18E5E}" destId="{648A1184-8EB7-41F2-8512-872D3E8070A7}" srcOrd="3" destOrd="0" presId="urn:microsoft.com/office/officeart/2005/8/layout/list1"/>
    <dgm:cxn modelId="{B29F3878-07E4-4878-8559-0BBA05663981}" type="presParOf" srcId="{77F8871A-A693-4F34-9FC7-BADDCDF18E5E}" destId="{69EAB802-8C16-4323-9F56-5DE08C7DF5A1}" srcOrd="4" destOrd="0" presId="urn:microsoft.com/office/officeart/2005/8/layout/list1"/>
    <dgm:cxn modelId="{0FCF735A-55A7-42B3-B37D-B8570E49FE83}" type="presParOf" srcId="{69EAB802-8C16-4323-9F56-5DE08C7DF5A1}" destId="{4DC5C2DB-E6B7-4AB2-9FB7-F10F7A6AE7C2}" srcOrd="0" destOrd="0" presId="urn:microsoft.com/office/officeart/2005/8/layout/list1"/>
    <dgm:cxn modelId="{1A7849A9-2D59-49C0-B817-8437B267E9C3}" type="presParOf" srcId="{69EAB802-8C16-4323-9F56-5DE08C7DF5A1}" destId="{01DF9A7D-8CC0-43CA-BD1E-4B04B13E6F44}" srcOrd="1" destOrd="0" presId="urn:microsoft.com/office/officeart/2005/8/layout/list1"/>
    <dgm:cxn modelId="{2BA2A5D9-6A63-4068-9E7E-8908FAAB9C81}" type="presParOf" srcId="{77F8871A-A693-4F34-9FC7-BADDCDF18E5E}" destId="{E12D754F-E961-4D1C-A39B-E8B539FCE50E}" srcOrd="5" destOrd="0" presId="urn:microsoft.com/office/officeart/2005/8/layout/list1"/>
    <dgm:cxn modelId="{A1542C3A-5AA3-471A-970A-130A55F8D338}" type="presParOf" srcId="{77F8871A-A693-4F34-9FC7-BADDCDF18E5E}" destId="{B8A8B412-1364-4DC9-873A-AA46E3B2DB1E}" srcOrd="6" destOrd="0" presId="urn:microsoft.com/office/officeart/2005/8/layout/list1"/>
    <dgm:cxn modelId="{3A3EFB9B-B6A8-42DF-9721-0ACDC2425C8F}" type="presParOf" srcId="{77F8871A-A693-4F34-9FC7-BADDCDF18E5E}" destId="{8CEF47DF-A704-4522-A592-F4967429C1C4}" srcOrd="7" destOrd="0" presId="urn:microsoft.com/office/officeart/2005/8/layout/list1"/>
    <dgm:cxn modelId="{63B55714-6B1F-462B-9A3A-0D3197BD55E0}" type="presParOf" srcId="{77F8871A-A693-4F34-9FC7-BADDCDF18E5E}" destId="{E257AC6A-3161-4BFC-ADC9-465D7B440DC3}" srcOrd="8" destOrd="0" presId="urn:microsoft.com/office/officeart/2005/8/layout/list1"/>
    <dgm:cxn modelId="{7A740868-6038-456D-8F6D-9E21B29A11FF}" type="presParOf" srcId="{E257AC6A-3161-4BFC-ADC9-465D7B440DC3}" destId="{6809CAB7-E16B-423A-9E36-6ED0B343E03F}" srcOrd="0" destOrd="0" presId="urn:microsoft.com/office/officeart/2005/8/layout/list1"/>
    <dgm:cxn modelId="{18A2ADB5-FD41-4014-9917-37093ECC5ABC}" type="presParOf" srcId="{E257AC6A-3161-4BFC-ADC9-465D7B440DC3}" destId="{ED69DCB6-4427-404A-BF0A-0040E361D88B}" srcOrd="1" destOrd="0" presId="urn:microsoft.com/office/officeart/2005/8/layout/list1"/>
    <dgm:cxn modelId="{196B72AF-8E13-4A0D-A076-D83A7CA19817}" type="presParOf" srcId="{77F8871A-A693-4F34-9FC7-BADDCDF18E5E}" destId="{ED2C6EE9-2541-4FB4-B96F-179483325E08}" srcOrd="9" destOrd="0" presId="urn:microsoft.com/office/officeart/2005/8/layout/list1"/>
    <dgm:cxn modelId="{0AA9CBBF-DB09-4A48-8A49-002495CA013F}" type="presParOf" srcId="{77F8871A-A693-4F34-9FC7-BADDCDF18E5E}" destId="{792D7928-E8B4-4A16-8677-92264CEB1B77}"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9B29541-3A2C-43FC-923E-17E364144E7F}"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7C46E5DA-AC7C-4F08-8DF7-9D57AE8D22A7}">
      <dgm:prSet/>
      <dgm:spPr/>
      <dgm:t>
        <a:bodyPr/>
        <a:lstStyle/>
        <a:p>
          <a:pPr>
            <a:lnSpc>
              <a:spcPct val="100000"/>
            </a:lnSpc>
            <a:defRPr cap="all"/>
          </a:pPr>
          <a:r>
            <a:rPr lang="en-US" err="1"/>
            <a:t>Évaluer</a:t>
          </a:r>
          <a:r>
            <a:rPr lang="en-US"/>
            <a:t> les </a:t>
          </a:r>
          <a:r>
            <a:rPr lang="en-US" err="1"/>
            <a:t>risques</a:t>
          </a:r>
          <a:r>
            <a:rPr lang="en-US"/>
            <a:t> et les </a:t>
          </a:r>
          <a:r>
            <a:rPr lang="en-US" err="1"/>
            <a:t>capacités</a:t>
          </a:r>
          <a:r>
            <a:rPr lang="en-US"/>
            <a:t> </a:t>
          </a:r>
          <a:r>
            <a:rPr lang="en-US" err="1"/>
            <a:t>chaque</a:t>
          </a:r>
          <a:r>
            <a:rPr lang="en-US"/>
            <a:t> </a:t>
          </a:r>
          <a:r>
            <a:rPr lang="en-US" err="1"/>
            <a:t>année</a:t>
          </a:r>
          <a:endParaRPr lang="en-US" b="1"/>
        </a:p>
      </dgm:t>
    </dgm:pt>
    <dgm:pt modelId="{9C567E36-B200-43AC-9AC3-80E4CB9720E9}" type="parTrans" cxnId="{6A3C2656-C4BC-44D3-B990-3DC13ABE4A95}">
      <dgm:prSet/>
      <dgm:spPr/>
      <dgm:t>
        <a:bodyPr/>
        <a:lstStyle/>
        <a:p>
          <a:endParaRPr lang="en-US"/>
        </a:p>
      </dgm:t>
    </dgm:pt>
    <dgm:pt modelId="{315A3C54-F1B1-4D37-878D-EC118AAFB0D0}" type="sibTrans" cxnId="{6A3C2656-C4BC-44D3-B990-3DC13ABE4A95}">
      <dgm:prSet/>
      <dgm:spPr/>
      <dgm:t>
        <a:bodyPr/>
        <a:lstStyle/>
        <a:p>
          <a:endParaRPr lang="en-US"/>
        </a:p>
      </dgm:t>
    </dgm:pt>
    <dgm:pt modelId="{2F8AB96C-D693-4694-BF05-025DA1B4C358}">
      <dgm:prSet/>
      <dgm:spPr/>
      <dgm:t>
        <a:bodyPr/>
        <a:lstStyle/>
        <a:p>
          <a:pPr>
            <a:lnSpc>
              <a:spcPct val="100000"/>
            </a:lnSpc>
            <a:defRPr cap="all"/>
          </a:pPr>
          <a:r>
            <a:rPr lang="fr-FR"/>
            <a:t>Proposer et mettre en œuvre un plan d'amélioration </a:t>
          </a:r>
          <a:r>
            <a:rPr lang="fr-FR" err="1"/>
            <a:t>Budgetisé</a:t>
          </a:r>
          <a:r>
            <a:rPr lang="fr-FR"/>
            <a:t> de l'école</a:t>
          </a:r>
        </a:p>
      </dgm:t>
    </dgm:pt>
    <dgm:pt modelId="{9920B6E6-AF91-4FD4-AC54-11F09300D0A4}" type="parTrans" cxnId="{585E2465-086E-4B52-BE20-F16D5E67CB0A}">
      <dgm:prSet/>
      <dgm:spPr/>
      <dgm:t>
        <a:bodyPr/>
        <a:lstStyle/>
        <a:p>
          <a:endParaRPr lang="en-US"/>
        </a:p>
      </dgm:t>
    </dgm:pt>
    <dgm:pt modelId="{87174D7E-C3D5-494F-81D6-403638D0B7A8}" type="sibTrans" cxnId="{585E2465-086E-4B52-BE20-F16D5E67CB0A}">
      <dgm:prSet/>
      <dgm:spPr/>
      <dgm:t>
        <a:bodyPr/>
        <a:lstStyle/>
        <a:p>
          <a:endParaRPr lang="en-US"/>
        </a:p>
      </dgm:t>
    </dgm:pt>
    <dgm:pt modelId="{456BE878-038B-4369-A945-6E00C54325D2}">
      <dgm:prSet/>
      <dgm:spPr/>
      <dgm:t>
        <a:bodyPr/>
        <a:lstStyle/>
        <a:p>
          <a:pPr>
            <a:lnSpc>
              <a:spcPct val="100000"/>
            </a:lnSpc>
            <a:defRPr cap="all"/>
          </a:pPr>
          <a:r>
            <a:rPr lang="fr-FR"/>
            <a:t>Rédiger et mettre en œuvre un code de conduite scolaire</a:t>
          </a:r>
        </a:p>
      </dgm:t>
    </dgm:pt>
    <dgm:pt modelId="{69AD8BCE-36EE-48D9-BC64-B43A6C1BC21F}" type="parTrans" cxnId="{99118889-E805-4D79-A8D5-C99378A69E76}">
      <dgm:prSet/>
      <dgm:spPr/>
      <dgm:t>
        <a:bodyPr/>
        <a:lstStyle/>
        <a:p>
          <a:endParaRPr lang="en-US"/>
        </a:p>
      </dgm:t>
    </dgm:pt>
    <dgm:pt modelId="{BC9E1C85-F752-4060-B406-1E3C62C64D51}" type="sibTrans" cxnId="{99118889-E805-4D79-A8D5-C99378A69E76}">
      <dgm:prSet/>
      <dgm:spPr/>
      <dgm:t>
        <a:bodyPr/>
        <a:lstStyle/>
        <a:p>
          <a:endParaRPr lang="en-US"/>
        </a:p>
      </dgm:t>
    </dgm:pt>
    <dgm:pt modelId="{DF4C418B-E83B-4390-8BBE-722CD17BE534}">
      <dgm:prSet/>
      <dgm:spPr/>
      <dgm:t>
        <a:bodyPr/>
        <a:lstStyle/>
        <a:p>
          <a:pPr>
            <a:lnSpc>
              <a:spcPct val="100000"/>
            </a:lnSpc>
            <a:defRPr cap="all"/>
          </a:pPr>
          <a:r>
            <a:rPr lang="fr-FR"/>
            <a:t>Établir ou renforcer des procédures de référencement communautaire </a:t>
          </a:r>
        </a:p>
      </dgm:t>
    </dgm:pt>
    <dgm:pt modelId="{9B31D862-09EA-4A8C-AB06-7E696BB14421}" type="parTrans" cxnId="{4CA75228-44D7-417C-990A-DA88B0085789}">
      <dgm:prSet/>
      <dgm:spPr/>
      <dgm:t>
        <a:bodyPr/>
        <a:lstStyle/>
        <a:p>
          <a:endParaRPr lang="en-US"/>
        </a:p>
      </dgm:t>
    </dgm:pt>
    <dgm:pt modelId="{C9D9DE83-D9DF-4D18-98CB-3B81F68A0BE3}" type="sibTrans" cxnId="{4CA75228-44D7-417C-990A-DA88B0085789}">
      <dgm:prSet/>
      <dgm:spPr/>
      <dgm:t>
        <a:bodyPr/>
        <a:lstStyle/>
        <a:p>
          <a:endParaRPr lang="en-US"/>
        </a:p>
      </dgm:t>
    </dgm:pt>
    <dgm:pt modelId="{7F6A36B2-7535-478D-BDA7-981079CAE45A}">
      <dgm:prSet/>
      <dgm:spPr/>
      <dgm:t>
        <a:bodyPr/>
        <a:lstStyle/>
        <a:p>
          <a:pPr>
            <a:lnSpc>
              <a:spcPct val="100000"/>
            </a:lnSpc>
            <a:defRPr cap="all"/>
          </a:pPr>
          <a:r>
            <a:rPr lang="fr-FR"/>
            <a:t>Rapporter des attaques contre l’éducation</a:t>
          </a:r>
        </a:p>
      </dgm:t>
    </dgm:pt>
    <dgm:pt modelId="{132ED08A-6251-48E3-9C4C-E6DBFD27C621}" type="parTrans" cxnId="{1B342E6E-D9BF-4055-B9D6-7C22CDAE52E0}">
      <dgm:prSet/>
      <dgm:spPr/>
      <dgm:t>
        <a:bodyPr/>
        <a:lstStyle/>
        <a:p>
          <a:endParaRPr lang="en-US"/>
        </a:p>
      </dgm:t>
    </dgm:pt>
    <dgm:pt modelId="{A96D3701-BD8A-4ADB-8614-05568E0DCC5D}" type="sibTrans" cxnId="{1B342E6E-D9BF-4055-B9D6-7C22CDAE52E0}">
      <dgm:prSet/>
      <dgm:spPr/>
      <dgm:t>
        <a:bodyPr/>
        <a:lstStyle/>
        <a:p>
          <a:endParaRPr lang="en-US"/>
        </a:p>
      </dgm:t>
    </dgm:pt>
    <dgm:pt modelId="{2643F5E3-0FA3-4030-A4D9-5FA21D70F1FA}" type="pres">
      <dgm:prSet presAssocID="{99B29541-3A2C-43FC-923E-17E364144E7F}" presName="root" presStyleCnt="0">
        <dgm:presLayoutVars>
          <dgm:dir/>
          <dgm:resizeHandles val="exact"/>
        </dgm:presLayoutVars>
      </dgm:prSet>
      <dgm:spPr/>
    </dgm:pt>
    <dgm:pt modelId="{87D4E767-114A-4D66-8B78-F8CFDC0E7AA0}" type="pres">
      <dgm:prSet presAssocID="{7C46E5DA-AC7C-4F08-8DF7-9D57AE8D22A7}" presName="compNode" presStyleCnt="0"/>
      <dgm:spPr/>
    </dgm:pt>
    <dgm:pt modelId="{2B7D2591-C628-4C9B-AE94-B38CDAF6911B}" type="pres">
      <dgm:prSet presAssocID="{7C46E5DA-AC7C-4F08-8DF7-9D57AE8D22A7}" presName="iconBgRect" presStyleLbl="bgShp" presStyleIdx="0" presStyleCnt="5"/>
      <dgm:spPr>
        <a:prstGeom prst="round2DiagRect">
          <a:avLst>
            <a:gd name="adj1" fmla="val 29727"/>
            <a:gd name="adj2" fmla="val 0"/>
          </a:avLst>
        </a:prstGeom>
        <a:solidFill>
          <a:schemeClr val="accent4"/>
        </a:solidFill>
        <a:ln>
          <a:solidFill>
            <a:schemeClr val="accent4"/>
          </a:solidFill>
        </a:ln>
      </dgm:spPr>
    </dgm:pt>
    <dgm:pt modelId="{05A40B96-B3FE-458D-B7EB-213D144C000F}" type="pres">
      <dgm:prSet presAssocID="{7C46E5DA-AC7C-4F08-8DF7-9D57AE8D22A7}"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agnifying glass"/>
        </a:ext>
      </dgm:extLst>
    </dgm:pt>
    <dgm:pt modelId="{0ECE6CA2-18D1-4C6F-B79F-BCAC868A4F07}" type="pres">
      <dgm:prSet presAssocID="{7C46E5DA-AC7C-4F08-8DF7-9D57AE8D22A7}" presName="spaceRect" presStyleCnt="0"/>
      <dgm:spPr/>
    </dgm:pt>
    <dgm:pt modelId="{41693FF6-2BB8-421B-8635-C3E38F2DBD35}" type="pres">
      <dgm:prSet presAssocID="{7C46E5DA-AC7C-4F08-8DF7-9D57AE8D22A7}" presName="textRect" presStyleLbl="revTx" presStyleIdx="0" presStyleCnt="5">
        <dgm:presLayoutVars>
          <dgm:chMax val="1"/>
          <dgm:chPref val="1"/>
        </dgm:presLayoutVars>
      </dgm:prSet>
      <dgm:spPr/>
    </dgm:pt>
    <dgm:pt modelId="{122FC95B-279D-4495-8C06-89F658970819}" type="pres">
      <dgm:prSet presAssocID="{315A3C54-F1B1-4D37-878D-EC118AAFB0D0}" presName="sibTrans" presStyleCnt="0"/>
      <dgm:spPr/>
    </dgm:pt>
    <dgm:pt modelId="{06CF59A1-768C-459E-9FB8-806ED0F1BFD3}" type="pres">
      <dgm:prSet presAssocID="{2F8AB96C-D693-4694-BF05-025DA1B4C358}" presName="compNode" presStyleCnt="0"/>
      <dgm:spPr/>
    </dgm:pt>
    <dgm:pt modelId="{B23BBAD7-CFEF-4DA6-9F45-C4B3B9E19881}" type="pres">
      <dgm:prSet presAssocID="{2F8AB96C-D693-4694-BF05-025DA1B4C358}" presName="iconBgRect" presStyleLbl="bgShp" presStyleIdx="1" presStyleCnt="5"/>
      <dgm:spPr>
        <a:prstGeom prst="round2DiagRect">
          <a:avLst>
            <a:gd name="adj1" fmla="val 29727"/>
            <a:gd name="adj2" fmla="val 0"/>
          </a:avLst>
        </a:prstGeom>
      </dgm:spPr>
    </dgm:pt>
    <dgm:pt modelId="{099B08BF-F36F-4981-BC4F-4501155F792E}" type="pres">
      <dgm:prSet presAssocID="{2F8AB96C-D693-4694-BF05-025DA1B4C358}" presName="iconRect" presStyleLbl="node1" presStyleIdx="1" presStyleCnt="5"/>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Checklist"/>
        </a:ext>
      </dgm:extLst>
    </dgm:pt>
    <dgm:pt modelId="{472DA8F9-FD17-41CC-B12D-EB31E5A7E11D}" type="pres">
      <dgm:prSet presAssocID="{2F8AB96C-D693-4694-BF05-025DA1B4C358}" presName="spaceRect" presStyleCnt="0"/>
      <dgm:spPr/>
    </dgm:pt>
    <dgm:pt modelId="{C837D121-3D02-46CC-BC41-AB112C8224B5}" type="pres">
      <dgm:prSet presAssocID="{2F8AB96C-D693-4694-BF05-025DA1B4C358}" presName="textRect" presStyleLbl="revTx" presStyleIdx="1" presStyleCnt="5">
        <dgm:presLayoutVars>
          <dgm:chMax val="1"/>
          <dgm:chPref val="1"/>
        </dgm:presLayoutVars>
      </dgm:prSet>
      <dgm:spPr/>
    </dgm:pt>
    <dgm:pt modelId="{356FC06D-AD85-4A2E-BA04-1BADF55D0921}" type="pres">
      <dgm:prSet presAssocID="{87174D7E-C3D5-494F-81D6-403638D0B7A8}" presName="sibTrans" presStyleCnt="0"/>
      <dgm:spPr/>
    </dgm:pt>
    <dgm:pt modelId="{E306DC4C-468C-420D-9F4A-0C67EA6E701A}" type="pres">
      <dgm:prSet presAssocID="{456BE878-038B-4369-A945-6E00C54325D2}" presName="compNode" presStyleCnt="0"/>
      <dgm:spPr/>
    </dgm:pt>
    <dgm:pt modelId="{A1247CFE-5719-48A5-8E4B-98162D68C3C6}" type="pres">
      <dgm:prSet presAssocID="{456BE878-038B-4369-A945-6E00C54325D2}" presName="iconBgRect" presStyleLbl="bgShp" presStyleIdx="2" presStyleCnt="5"/>
      <dgm:spPr>
        <a:prstGeom prst="round2DiagRect">
          <a:avLst>
            <a:gd name="adj1" fmla="val 29727"/>
            <a:gd name="adj2" fmla="val 0"/>
          </a:avLst>
        </a:prstGeom>
      </dgm:spPr>
    </dgm:pt>
    <dgm:pt modelId="{D2061281-7A87-4F3D-9A04-C17F254FC7D5}" type="pres">
      <dgm:prSet presAssocID="{456BE878-038B-4369-A945-6E00C54325D2}" presName="iconRect" presStyleLbl="node1" presStyleIdx="2" presStyleCnt="5"/>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Handshake"/>
        </a:ext>
      </dgm:extLst>
    </dgm:pt>
    <dgm:pt modelId="{0C2BFA1B-6C17-49BA-80F7-417FBD9EC96A}" type="pres">
      <dgm:prSet presAssocID="{456BE878-038B-4369-A945-6E00C54325D2}" presName="spaceRect" presStyleCnt="0"/>
      <dgm:spPr/>
    </dgm:pt>
    <dgm:pt modelId="{5EBA71B1-DF08-4700-A06C-C1B6DBE89532}" type="pres">
      <dgm:prSet presAssocID="{456BE878-038B-4369-A945-6E00C54325D2}" presName="textRect" presStyleLbl="revTx" presStyleIdx="2" presStyleCnt="5">
        <dgm:presLayoutVars>
          <dgm:chMax val="1"/>
          <dgm:chPref val="1"/>
        </dgm:presLayoutVars>
      </dgm:prSet>
      <dgm:spPr/>
    </dgm:pt>
    <dgm:pt modelId="{46B06D21-350D-4D3F-9240-05B91DA2605D}" type="pres">
      <dgm:prSet presAssocID="{BC9E1C85-F752-4060-B406-1E3C62C64D51}" presName="sibTrans" presStyleCnt="0"/>
      <dgm:spPr/>
    </dgm:pt>
    <dgm:pt modelId="{E7023E2D-24D6-4726-AE0C-C19671ACD128}" type="pres">
      <dgm:prSet presAssocID="{DF4C418B-E83B-4390-8BBE-722CD17BE534}" presName="compNode" presStyleCnt="0"/>
      <dgm:spPr/>
    </dgm:pt>
    <dgm:pt modelId="{BBD480D9-5D54-4A6C-9A75-3D0319C752B1}" type="pres">
      <dgm:prSet presAssocID="{DF4C418B-E83B-4390-8BBE-722CD17BE534}" presName="iconBgRect" presStyleLbl="bgShp" presStyleIdx="3" presStyleCnt="5"/>
      <dgm:spPr>
        <a:prstGeom prst="round2DiagRect">
          <a:avLst>
            <a:gd name="adj1" fmla="val 29727"/>
            <a:gd name="adj2" fmla="val 0"/>
          </a:avLst>
        </a:prstGeom>
      </dgm:spPr>
    </dgm:pt>
    <dgm:pt modelId="{7BCEF61A-F3D0-4EF3-99D8-3C354812B0F0}" type="pres">
      <dgm:prSet presAssocID="{DF4C418B-E83B-4390-8BBE-722CD17BE534}"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Connections"/>
        </a:ext>
      </dgm:extLst>
    </dgm:pt>
    <dgm:pt modelId="{94E55F32-D3A6-4F7C-A96F-B57690A5F19A}" type="pres">
      <dgm:prSet presAssocID="{DF4C418B-E83B-4390-8BBE-722CD17BE534}" presName="spaceRect" presStyleCnt="0"/>
      <dgm:spPr/>
    </dgm:pt>
    <dgm:pt modelId="{1D51B785-0DB9-47A4-829E-0331F9054E73}" type="pres">
      <dgm:prSet presAssocID="{DF4C418B-E83B-4390-8BBE-722CD17BE534}" presName="textRect" presStyleLbl="revTx" presStyleIdx="3" presStyleCnt="5">
        <dgm:presLayoutVars>
          <dgm:chMax val="1"/>
          <dgm:chPref val="1"/>
        </dgm:presLayoutVars>
      </dgm:prSet>
      <dgm:spPr/>
    </dgm:pt>
    <dgm:pt modelId="{79EF6954-7246-4D3D-8B5B-909D5F6F8680}" type="pres">
      <dgm:prSet presAssocID="{C9D9DE83-D9DF-4D18-98CB-3B81F68A0BE3}" presName="sibTrans" presStyleCnt="0"/>
      <dgm:spPr/>
    </dgm:pt>
    <dgm:pt modelId="{CE2BB7BB-4FE9-4E45-8FFC-AF41C8FE6326}" type="pres">
      <dgm:prSet presAssocID="{7F6A36B2-7535-478D-BDA7-981079CAE45A}" presName="compNode" presStyleCnt="0"/>
      <dgm:spPr/>
    </dgm:pt>
    <dgm:pt modelId="{86EA0766-876F-4DA2-85E7-42097236C9BF}" type="pres">
      <dgm:prSet presAssocID="{7F6A36B2-7535-478D-BDA7-981079CAE45A}" presName="iconBgRect" presStyleLbl="bgShp" presStyleIdx="4" presStyleCnt="5"/>
      <dgm:spPr>
        <a:prstGeom prst="round2DiagRect">
          <a:avLst>
            <a:gd name="adj1" fmla="val 29727"/>
            <a:gd name="adj2" fmla="val 0"/>
          </a:avLst>
        </a:prstGeom>
      </dgm:spPr>
    </dgm:pt>
    <dgm:pt modelId="{73412B25-F1B2-4BDB-A390-6567F2301082}" type="pres">
      <dgm:prSet presAssocID="{7F6A36B2-7535-478D-BDA7-981079CAE45A}"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Siren"/>
        </a:ext>
      </dgm:extLst>
    </dgm:pt>
    <dgm:pt modelId="{F7F34B21-851F-4498-A345-808820E8B4DE}" type="pres">
      <dgm:prSet presAssocID="{7F6A36B2-7535-478D-BDA7-981079CAE45A}" presName="spaceRect" presStyleCnt="0"/>
      <dgm:spPr/>
    </dgm:pt>
    <dgm:pt modelId="{7C07921F-C4FC-4ABD-B7B0-0AAB33FEB4C9}" type="pres">
      <dgm:prSet presAssocID="{7F6A36B2-7535-478D-BDA7-981079CAE45A}" presName="textRect" presStyleLbl="revTx" presStyleIdx="4" presStyleCnt="5">
        <dgm:presLayoutVars>
          <dgm:chMax val="1"/>
          <dgm:chPref val="1"/>
        </dgm:presLayoutVars>
      </dgm:prSet>
      <dgm:spPr/>
    </dgm:pt>
  </dgm:ptLst>
  <dgm:cxnLst>
    <dgm:cxn modelId="{4CA75228-44D7-417C-990A-DA88B0085789}" srcId="{99B29541-3A2C-43FC-923E-17E364144E7F}" destId="{DF4C418B-E83B-4390-8BBE-722CD17BE534}" srcOrd="3" destOrd="0" parTransId="{9B31D862-09EA-4A8C-AB06-7E696BB14421}" sibTransId="{C9D9DE83-D9DF-4D18-98CB-3B81F68A0BE3}"/>
    <dgm:cxn modelId="{B2631D37-4927-456B-AA4F-5DC7E39D2BC9}" type="presOf" srcId="{DF4C418B-E83B-4390-8BBE-722CD17BE534}" destId="{1D51B785-0DB9-47A4-829E-0331F9054E73}" srcOrd="0" destOrd="0" presId="urn:microsoft.com/office/officeart/2018/5/layout/IconLeafLabelList"/>
    <dgm:cxn modelId="{8136C038-527B-48CC-8C9C-9E96B70C99D9}" type="presOf" srcId="{99B29541-3A2C-43FC-923E-17E364144E7F}" destId="{2643F5E3-0FA3-4030-A4D9-5FA21D70F1FA}" srcOrd="0" destOrd="0" presId="urn:microsoft.com/office/officeart/2018/5/layout/IconLeafLabelList"/>
    <dgm:cxn modelId="{247AD15E-EC8E-4610-A2D8-F7D86DE64F42}" type="presOf" srcId="{2F8AB96C-D693-4694-BF05-025DA1B4C358}" destId="{C837D121-3D02-46CC-BC41-AB112C8224B5}" srcOrd="0" destOrd="0" presId="urn:microsoft.com/office/officeart/2018/5/layout/IconLeafLabelList"/>
    <dgm:cxn modelId="{585E2465-086E-4B52-BE20-F16D5E67CB0A}" srcId="{99B29541-3A2C-43FC-923E-17E364144E7F}" destId="{2F8AB96C-D693-4694-BF05-025DA1B4C358}" srcOrd="1" destOrd="0" parTransId="{9920B6E6-AF91-4FD4-AC54-11F09300D0A4}" sibTransId="{87174D7E-C3D5-494F-81D6-403638D0B7A8}"/>
    <dgm:cxn modelId="{7607C866-76CA-403A-AF40-270080F1A364}" type="presOf" srcId="{7F6A36B2-7535-478D-BDA7-981079CAE45A}" destId="{7C07921F-C4FC-4ABD-B7B0-0AAB33FEB4C9}" srcOrd="0" destOrd="0" presId="urn:microsoft.com/office/officeart/2018/5/layout/IconLeafLabelList"/>
    <dgm:cxn modelId="{1B342E6E-D9BF-4055-B9D6-7C22CDAE52E0}" srcId="{99B29541-3A2C-43FC-923E-17E364144E7F}" destId="{7F6A36B2-7535-478D-BDA7-981079CAE45A}" srcOrd="4" destOrd="0" parTransId="{132ED08A-6251-48E3-9C4C-E6DBFD27C621}" sibTransId="{A96D3701-BD8A-4ADB-8614-05568E0DCC5D}"/>
    <dgm:cxn modelId="{6A3C2656-C4BC-44D3-B990-3DC13ABE4A95}" srcId="{99B29541-3A2C-43FC-923E-17E364144E7F}" destId="{7C46E5DA-AC7C-4F08-8DF7-9D57AE8D22A7}" srcOrd="0" destOrd="0" parTransId="{9C567E36-B200-43AC-9AC3-80E4CB9720E9}" sibTransId="{315A3C54-F1B1-4D37-878D-EC118AAFB0D0}"/>
    <dgm:cxn modelId="{B9771C7A-F681-4BBE-AA77-3E20064799B7}" type="presOf" srcId="{456BE878-038B-4369-A945-6E00C54325D2}" destId="{5EBA71B1-DF08-4700-A06C-C1B6DBE89532}" srcOrd="0" destOrd="0" presId="urn:microsoft.com/office/officeart/2018/5/layout/IconLeafLabelList"/>
    <dgm:cxn modelId="{99118889-E805-4D79-A8D5-C99378A69E76}" srcId="{99B29541-3A2C-43FC-923E-17E364144E7F}" destId="{456BE878-038B-4369-A945-6E00C54325D2}" srcOrd="2" destOrd="0" parTransId="{69AD8BCE-36EE-48D9-BC64-B43A6C1BC21F}" sibTransId="{BC9E1C85-F752-4060-B406-1E3C62C64D51}"/>
    <dgm:cxn modelId="{33E77BD4-FC63-4C58-BA66-DEBF2C72846F}" type="presOf" srcId="{7C46E5DA-AC7C-4F08-8DF7-9D57AE8D22A7}" destId="{41693FF6-2BB8-421B-8635-C3E38F2DBD35}" srcOrd="0" destOrd="0" presId="urn:microsoft.com/office/officeart/2018/5/layout/IconLeafLabelList"/>
    <dgm:cxn modelId="{809E6CF3-CFD3-4601-A433-E541078250F2}" type="presParOf" srcId="{2643F5E3-0FA3-4030-A4D9-5FA21D70F1FA}" destId="{87D4E767-114A-4D66-8B78-F8CFDC0E7AA0}" srcOrd="0" destOrd="0" presId="urn:microsoft.com/office/officeart/2018/5/layout/IconLeafLabelList"/>
    <dgm:cxn modelId="{06A37CD8-AA99-4BF4-9658-60C2A40992AC}" type="presParOf" srcId="{87D4E767-114A-4D66-8B78-F8CFDC0E7AA0}" destId="{2B7D2591-C628-4C9B-AE94-B38CDAF6911B}" srcOrd="0" destOrd="0" presId="urn:microsoft.com/office/officeart/2018/5/layout/IconLeafLabelList"/>
    <dgm:cxn modelId="{D1B2E618-33FC-42B3-9484-52DDF481FA27}" type="presParOf" srcId="{87D4E767-114A-4D66-8B78-F8CFDC0E7AA0}" destId="{05A40B96-B3FE-458D-B7EB-213D144C000F}" srcOrd="1" destOrd="0" presId="urn:microsoft.com/office/officeart/2018/5/layout/IconLeafLabelList"/>
    <dgm:cxn modelId="{32F80585-3547-43DD-BECA-D451EC604B6F}" type="presParOf" srcId="{87D4E767-114A-4D66-8B78-F8CFDC0E7AA0}" destId="{0ECE6CA2-18D1-4C6F-B79F-BCAC868A4F07}" srcOrd="2" destOrd="0" presId="urn:microsoft.com/office/officeart/2018/5/layout/IconLeafLabelList"/>
    <dgm:cxn modelId="{58030A6C-F13B-492B-BC19-DFACB3AFFAFC}" type="presParOf" srcId="{87D4E767-114A-4D66-8B78-F8CFDC0E7AA0}" destId="{41693FF6-2BB8-421B-8635-C3E38F2DBD35}" srcOrd="3" destOrd="0" presId="urn:microsoft.com/office/officeart/2018/5/layout/IconLeafLabelList"/>
    <dgm:cxn modelId="{A934EA07-099B-4978-9E37-0B7164DDAB96}" type="presParOf" srcId="{2643F5E3-0FA3-4030-A4D9-5FA21D70F1FA}" destId="{122FC95B-279D-4495-8C06-89F658970819}" srcOrd="1" destOrd="0" presId="urn:microsoft.com/office/officeart/2018/5/layout/IconLeafLabelList"/>
    <dgm:cxn modelId="{9A04608F-2563-41C5-9C14-138E202C953D}" type="presParOf" srcId="{2643F5E3-0FA3-4030-A4D9-5FA21D70F1FA}" destId="{06CF59A1-768C-459E-9FB8-806ED0F1BFD3}" srcOrd="2" destOrd="0" presId="urn:microsoft.com/office/officeart/2018/5/layout/IconLeafLabelList"/>
    <dgm:cxn modelId="{41C24A67-DAB3-4760-83B8-2BD47D6AA2A2}" type="presParOf" srcId="{06CF59A1-768C-459E-9FB8-806ED0F1BFD3}" destId="{B23BBAD7-CFEF-4DA6-9F45-C4B3B9E19881}" srcOrd="0" destOrd="0" presId="urn:microsoft.com/office/officeart/2018/5/layout/IconLeafLabelList"/>
    <dgm:cxn modelId="{47FE69A8-AC31-44A1-B258-9CAF4EFB05C9}" type="presParOf" srcId="{06CF59A1-768C-459E-9FB8-806ED0F1BFD3}" destId="{099B08BF-F36F-4981-BC4F-4501155F792E}" srcOrd="1" destOrd="0" presId="urn:microsoft.com/office/officeart/2018/5/layout/IconLeafLabelList"/>
    <dgm:cxn modelId="{4D3C7964-A7DA-4C6F-BBD1-A672C89E8A3A}" type="presParOf" srcId="{06CF59A1-768C-459E-9FB8-806ED0F1BFD3}" destId="{472DA8F9-FD17-41CC-B12D-EB31E5A7E11D}" srcOrd="2" destOrd="0" presId="urn:microsoft.com/office/officeart/2018/5/layout/IconLeafLabelList"/>
    <dgm:cxn modelId="{3EEE6FF1-8D74-40A0-B0C0-34B06C201EE2}" type="presParOf" srcId="{06CF59A1-768C-459E-9FB8-806ED0F1BFD3}" destId="{C837D121-3D02-46CC-BC41-AB112C8224B5}" srcOrd="3" destOrd="0" presId="urn:microsoft.com/office/officeart/2018/5/layout/IconLeafLabelList"/>
    <dgm:cxn modelId="{631DFC96-7624-4568-8B4A-8BF47C73B942}" type="presParOf" srcId="{2643F5E3-0FA3-4030-A4D9-5FA21D70F1FA}" destId="{356FC06D-AD85-4A2E-BA04-1BADF55D0921}" srcOrd="3" destOrd="0" presId="urn:microsoft.com/office/officeart/2018/5/layout/IconLeafLabelList"/>
    <dgm:cxn modelId="{86184CAE-AFF9-44AE-B4B3-C58DCE001846}" type="presParOf" srcId="{2643F5E3-0FA3-4030-A4D9-5FA21D70F1FA}" destId="{E306DC4C-468C-420D-9F4A-0C67EA6E701A}" srcOrd="4" destOrd="0" presId="urn:microsoft.com/office/officeart/2018/5/layout/IconLeafLabelList"/>
    <dgm:cxn modelId="{BD7DE130-FC71-445D-86C7-015D89DA3B49}" type="presParOf" srcId="{E306DC4C-468C-420D-9F4A-0C67EA6E701A}" destId="{A1247CFE-5719-48A5-8E4B-98162D68C3C6}" srcOrd="0" destOrd="0" presId="urn:microsoft.com/office/officeart/2018/5/layout/IconLeafLabelList"/>
    <dgm:cxn modelId="{2A4A381A-7C21-4047-8286-1B86779422ED}" type="presParOf" srcId="{E306DC4C-468C-420D-9F4A-0C67EA6E701A}" destId="{D2061281-7A87-4F3D-9A04-C17F254FC7D5}" srcOrd="1" destOrd="0" presId="urn:microsoft.com/office/officeart/2018/5/layout/IconLeafLabelList"/>
    <dgm:cxn modelId="{8B409FC9-60CA-4F7E-B2FC-D4406BC798DA}" type="presParOf" srcId="{E306DC4C-468C-420D-9F4A-0C67EA6E701A}" destId="{0C2BFA1B-6C17-49BA-80F7-417FBD9EC96A}" srcOrd="2" destOrd="0" presId="urn:microsoft.com/office/officeart/2018/5/layout/IconLeafLabelList"/>
    <dgm:cxn modelId="{55561FB8-D6DE-4650-B236-3DDA2C23E131}" type="presParOf" srcId="{E306DC4C-468C-420D-9F4A-0C67EA6E701A}" destId="{5EBA71B1-DF08-4700-A06C-C1B6DBE89532}" srcOrd="3" destOrd="0" presId="urn:microsoft.com/office/officeart/2018/5/layout/IconLeafLabelList"/>
    <dgm:cxn modelId="{7E1DC771-7220-44F0-A194-7922FEC5892E}" type="presParOf" srcId="{2643F5E3-0FA3-4030-A4D9-5FA21D70F1FA}" destId="{46B06D21-350D-4D3F-9240-05B91DA2605D}" srcOrd="5" destOrd="0" presId="urn:microsoft.com/office/officeart/2018/5/layout/IconLeafLabelList"/>
    <dgm:cxn modelId="{23E349C8-F010-43D7-9207-338E1E8BF68C}" type="presParOf" srcId="{2643F5E3-0FA3-4030-A4D9-5FA21D70F1FA}" destId="{E7023E2D-24D6-4726-AE0C-C19671ACD128}" srcOrd="6" destOrd="0" presId="urn:microsoft.com/office/officeart/2018/5/layout/IconLeafLabelList"/>
    <dgm:cxn modelId="{992101BC-28A6-40F9-AD04-0AF0E72AEB9E}" type="presParOf" srcId="{E7023E2D-24D6-4726-AE0C-C19671ACD128}" destId="{BBD480D9-5D54-4A6C-9A75-3D0319C752B1}" srcOrd="0" destOrd="0" presId="urn:microsoft.com/office/officeart/2018/5/layout/IconLeafLabelList"/>
    <dgm:cxn modelId="{C0BBF4A6-F89F-4579-A621-DCD8F32B9AC1}" type="presParOf" srcId="{E7023E2D-24D6-4726-AE0C-C19671ACD128}" destId="{7BCEF61A-F3D0-4EF3-99D8-3C354812B0F0}" srcOrd="1" destOrd="0" presId="urn:microsoft.com/office/officeart/2018/5/layout/IconLeafLabelList"/>
    <dgm:cxn modelId="{38CF7130-EACE-41CC-906C-2BE2D8924D62}" type="presParOf" srcId="{E7023E2D-24D6-4726-AE0C-C19671ACD128}" destId="{94E55F32-D3A6-4F7C-A96F-B57690A5F19A}" srcOrd="2" destOrd="0" presId="urn:microsoft.com/office/officeart/2018/5/layout/IconLeafLabelList"/>
    <dgm:cxn modelId="{85ACBD8D-D556-4A2B-94E3-736D3AA38566}" type="presParOf" srcId="{E7023E2D-24D6-4726-AE0C-C19671ACD128}" destId="{1D51B785-0DB9-47A4-829E-0331F9054E73}" srcOrd="3" destOrd="0" presId="urn:microsoft.com/office/officeart/2018/5/layout/IconLeafLabelList"/>
    <dgm:cxn modelId="{FBF5C828-609C-4954-9A02-22F49DFF809E}" type="presParOf" srcId="{2643F5E3-0FA3-4030-A4D9-5FA21D70F1FA}" destId="{79EF6954-7246-4D3D-8B5B-909D5F6F8680}" srcOrd="7" destOrd="0" presId="urn:microsoft.com/office/officeart/2018/5/layout/IconLeafLabelList"/>
    <dgm:cxn modelId="{DE80887B-0B3D-4B52-B4FA-930CC027DD6B}" type="presParOf" srcId="{2643F5E3-0FA3-4030-A4D9-5FA21D70F1FA}" destId="{CE2BB7BB-4FE9-4E45-8FFC-AF41C8FE6326}" srcOrd="8" destOrd="0" presId="urn:microsoft.com/office/officeart/2018/5/layout/IconLeafLabelList"/>
    <dgm:cxn modelId="{64713E79-F04D-4409-B969-8E46F2149724}" type="presParOf" srcId="{CE2BB7BB-4FE9-4E45-8FFC-AF41C8FE6326}" destId="{86EA0766-876F-4DA2-85E7-42097236C9BF}" srcOrd="0" destOrd="0" presId="urn:microsoft.com/office/officeart/2018/5/layout/IconLeafLabelList"/>
    <dgm:cxn modelId="{7FDAFA7B-059F-4FDA-9910-BB1636D0FDC1}" type="presParOf" srcId="{CE2BB7BB-4FE9-4E45-8FFC-AF41C8FE6326}" destId="{73412B25-F1B2-4BDB-A390-6567F2301082}" srcOrd="1" destOrd="0" presId="urn:microsoft.com/office/officeart/2018/5/layout/IconLeafLabelList"/>
    <dgm:cxn modelId="{5D81C23A-935D-4342-A97B-7C4DE0212CBF}" type="presParOf" srcId="{CE2BB7BB-4FE9-4E45-8FFC-AF41C8FE6326}" destId="{F7F34B21-851F-4498-A345-808820E8B4DE}" srcOrd="2" destOrd="0" presId="urn:microsoft.com/office/officeart/2018/5/layout/IconLeafLabelList"/>
    <dgm:cxn modelId="{0491381E-7B90-4F1D-9DAF-6DE3BC2C50B3}" type="presParOf" srcId="{CE2BB7BB-4FE9-4E45-8FFC-AF41C8FE6326}" destId="{7C07921F-C4FC-4ABD-B7B0-0AAB33FEB4C9}" srcOrd="3" destOrd="0" presId="urn:microsoft.com/office/officeart/2018/5/layout/IconLeaf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9B29541-3A2C-43FC-923E-17E364144E7F}"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DF806C59-21F8-4BBC-851F-F106475E9678}">
      <dgm:prSet/>
      <dgm:spPr/>
      <dgm:t>
        <a:bodyPr/>
        <a:lstStyle/>
        <a:p>
          <a:pPr>
            <a:lnSpc>
              <a:spcPct val="100000"/>
            </a:lnSpc>
            <a:defRPr cap="all"/>
          </a:pPr>
          <a:r>
            <a:rPr lang="fr-FR"/>
            <a:t>Élaborer un plan de continuité pour l’éducation et la protection en cas d’urgence</a:t>
          </a:r>
        </a:p>
      </dgm:t>
    </dgm:pt>
    <dgm:pt modelId="{FEF26B97-0960-4C12-87DD-845F7895E985}" type="parTrans" cxnId="{8E965C7A-3FCC-4434-BAAB-7ED7A6FD92C3}">
      <dgm:prSet/>
      <dgm:spPr/>
      <dgm:t>
        <a:bodyPr/>
        <a:lstStyle/>
        <a:p>
          <a:endParaRPr lang="en-US"/>
        </a:p>
      </dgm:t>
    </dgm:pt>
    <dgm:pt modelId="{BE5E1557-C04F-4B0B-8697-83CFC07CFE11}" type="sibTrans" cxnId="{8E965C7A-3FCC-4434-BAAB-7ED7A6FD92C3}">
      <dgm:prSet/>
      <dgm:spPr/>
      <dgm:t>
        <a:bodyPr/>
        <a:lstStyle/>
        <a:p>
          <a:endParaRPr lang="en-US"/>
        </a:p>
      </dgm:t>
    </dgm:pt>
    <dgm:pt modelId="{43BAD2AF-9257-4B4C-88C8-1742AD13D3BA}">
      <dgm:prSet/>
      <dgm:spPr/>
      <dgm:t>
        <a:bodyPr/>
        <a:lstStyle/>
        <a:p>
          <a:pPr>
            <a:lnSpc>
              <a:spcPct val="100000"/>
            </a:lnSpc>
            <a:defRPr cap="all"/>
          </a:pPr>
          <a:r>
            <a:rPr lang="fr-FR"/>
            <a:t>Développer et pratiquer des procédures opératoires pour les situations d’urgence</a:t>
          </a:r>
        </a:p>
      </dgm:t>
    </dgm:pt>
    <dgm:pt modelId="{9521673F-F9AF-4742-8474-D064B91CB48A}" type="parTrans" cxnId="{BC0DF199-3070-4854-8E09-D94D47FEE898}">
      <dgm:prSet/>
      <dgm:spPr/>
      <dgm:t>
        <a:bodyPr/>
        <a:lstStyle/>
        <a:p>
          <a:endParaRPr lang="en-US"/>
        </a:p>
      </dgm:t>
    </dgm:pt>
    <dgm:pt modelId="{87122419-B0F4-4976-A62C-C407FA998ED5}" type="sibTrans" cxnId="{BC0DF199-3070-4854-8E09-D94D47FEE898}">
      <dgm:prSet/>
      <dgm:spPr/>
      <dgm:t>
        <a:bodyPr/>
        <a:lstStyle/>
        <a:p>
          <a:endParaRPr lang="en-US"/>
        </a:p>
      </dgm:t>
    </dgm:pt>
    <dgm:pt modelId="{E1166D34-E1FF-42B6-94DE-290C3053ED25}">
      <dgm:prSet/>
      <dgm:spPr/>
      <dgm:t>
        <a:bodyPr/>
        <a:lstStyle/>
        <a:p>
          <a:pPr>
            <a:lnSpc>
              <a:spcPct val="100000"/>
            </a:lnSpc>
            <a:defRPr cap="all"/>
          </a:pPr>
          <a:r>
            <a:rPr lang="fr-FR"/>
            <a:t>S’engager avec la communauté (y compris les enfants et les autorités)</a:t>
          </a:r>
        </a:p>
      </dgm:t>
    </dgm:pt>
    <dgm:pt modelId="{7982EE41-1F33-42FF-B119-74F7774106EE}" type="parTrans" cxnId="{EE2E545E-9642-491D-837C-50DE72B45FF8}">
      <dgm:prSet/>
      <dgm:spPr/>
      <dgm:t>
        <a:bodyPr/>
        <a:lstStyle/>
        <a:p>
          <a:endParaRPr lang="en-US"/>
        </a:p>
      </dgm:t>
    </dgm:pt>
    <dgm:pt modelId="{E0716DB7-F604-4EBA-80DC-75C21C09F8AE}" type="sibTrans" cxnId="{EE2E545E-9642-491D-837C-50DE72B45FF8}">
      <dgm:prSet/>
      <dgm:spPr/>
      <dgm:t>
        <a:bodyPr/>
        <a:lstStyle/>
        <a:p>
          <a:endParaRPr lang="en-US"/>
        </a:p>
      </dgm:t>
    </dgm:pt>
    <dgm:pt modelId="{6951B6D8-F221-4FF4-9D41-5433EA3DC2C5}">
      <dgm:prSet/>
      <dgm:spPr/>
      <dgm:t>
        <a:bodyPr/>
        <a:lstStyle/>
        <a:p>
          <a:pPr>
            <a:lnSpc>
              <a:spcPct val="100000"/>
            </a:lnSpc>
            <a:defRPr cap="all"/>
          </a:pPr>
          <a:r>
            <a:rPr lang="fr-FR"/>
            <a:t>Suivre et mettre à jour les plans, codes et procédures nommés au-dessus</a:t>
          </a:r>
        </a:p>
      </dgm:t>
    </dgm:pt>
    <dgm:pt modelId="{E6E7B3E3-E5BF-470F-9E4A-878FFEE22812}" type="parTrans" cxnId="{0CACFFAF-F7CD-45D9-9DF0-FB0E6C9F1E11}">
      <dgm:prSet/>
      <dgm:spPr/>
      <dgm:t>
        <a:bodyPr/>
        <a:lstStyle/>
        <a:p>
          <a:endParaRPr lang="en-US"/>
        </a:p>
      </dgm:t>
    </dgm:pt>
    <dgm:pt modelId="{5E6EAF8B-4CFE-4061-8877-3ADD33088F34}" type="sibTrans" cxnId="{0CACFFAF-F7CD-45D9-9DF0-FB0E6C9F1E11}">
      <dgm:prSet/>
      <dgm:spPr/>
      <dgm:t>
        <a:bodyPr/>
        <a:lstStyle/>
        <a:p>
          <a:endParaRPr lang="en-US"/>
        </a:p>
      </dgm:t>
    </dgm:pt>
    <dgm:pt modelId="{2643F5E3-0FA3-4030-A4D9-5FA21D70F1FA}" type="pres">
      <dgm:prSet presAssocID="{99B29541-3A2C-43FC-923E-17E364144E7F}" presName="root" presStyleCnt="0">
        <dgm:presLayoutVars>
          <dgm:dir/>
          <dgm:resizeHandles val="exact"/>
        </dgm:presLayoutVars>
      </dgm:prSet>
      <dgm:spPr/>
    </dgm:pt>
    <dgm:pt modelId="{1F51598E-D909-4737-B6D5-926BAAEF3C1A}" type="pres">
      <dgm:prSet presAssocID="{DF806C59-21F8-4BBC-851F-F106475E9678}" presName="compNode" presStyleCnt="0"/>
      <dgm:spPr/>
    </dgm:pt>
    <dgm:pt modelId="{3936E27C-98DB-4317-8032-E1407F96F8F5}" type="pres">
      <dgm:prSet presAssocID="{DF806C59-21F8-4BBC-851F-F106475E9678}" presName="iconBgRect" presStyleLbl="bgShp" presStyleIdx="0" presStyleCnt="4"/>
      <dgm:spPr>
        <a:prstGeom prst="round2DiagRect">
          <a:avLst>
            <a:gd name="adj1" fmla="val 29727"/>
            <a:gd name="adj2" fmla="val 0"/>
          </a:avLst>
        </a:prstGeom>
      </dgm:spPr>
    </dgm:pt>
    <dgm:pt modelId="{7CCBFE67-DD2F-4518-8B90-FF14E22404F3}" type="pres">
      <dgm:prSet presAssocID="{DF806C59-21F8-4BBC-851F-F106475E9678}"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Presentation with checklist RTL"/>
        </a:ext>
      </dgm:extLst>
    </dgm:pt>
    <dgm:pt modelId="{B855CCD0-9F83-4C88-80A5-D7A45A6210A5}" type="pres">
      <dgm:prSet presAssocID="{DF806C59-21F8-4BBC-851F-F106475E9678}" presName="spaceRect" presStyleCnt="0"/>
      <dgm:spPr/>
    </dgm:pt>
    <dgm:pt modelId="{30572C91-0390-4CF0-87CB-9C16790F0ABF}" type="pres">
      <dgm:prSet presAssocID="{DF806C59-21F8-4BBC-851F-F106475E9678}" presName="textRect" presStyleLbl="revTx" presStyleIdx="0" presStyleCnt="4">
        <dgm:presLayoutVars>
          <dgm:chMax val="1"/>
          <dgm:chPref val="1"/>
        </dgm:presLayoutVars>
      </dgm:prSet>
      <dgm:spPr/>
    </dgm:pt>
    <dgm:pt modelId="{3D3AE382-1AB6-49B3-97D9-E3AE5C2E5E2E}" type="pres">
      <dgm:prSet presAssocID="{BE5E1557-C04F-4B0B-8697-83CFC07CFE11}" presName="sibTrans" presStyleCnt="0"/>
      <dgm:spPr/>
    </dgm:pt>
    <dgm:pt modelId="{003F2D12-F250-4BB1-8311-A2072D31E794}" type="pres">
      <dgm:prSet presAssocID="{43BAD2AF-9257-4B4C-88C8-1742AD13D3BA}" presName="compNode" presStyleCnt="0"/>
      <dgm:spPr/>
    </dgm:pt>
    <dgm:pt modelId="{EC3BEA60-C5DA-4B6C-9845-042CFA24B9DD}" type="pres">
      <dgm:prSet presAssocID="{43BAD2AF-9257-4B4C-88C8-1742AD13D3BA}" presName="iconBgRect" presStyleLbl="bgShp" presStyleIdx="1" presStyleCnt="4"/>
      <dgm:spPr>
        <a:prstGeom prst="round2DiagRect">
          <a:avLst>
            <a:gd name="adj1" fmla="val 29727"/>
            <a:gd name="adj2" fmla="val 0"/>
          </a:avLst>
        </a:prstGeom>
      </dgm:spPr>
    </dgm:pt>
    <dgm:pt modelId="{89BE4D50-6671-4CB7-85E2-819C847851BA}" type="pres">
      <dgm:prSet presAssocID="{43BAD2AF-9257-4B4C-88C8-1742AD13D3BA}"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Playbook"/>
        </a:ext>
      </dgm:extLst>
    </dgm:pt>
    <dgm:pt modelId="{3EC25D42-892B-4898-873B-6EB7A61FE93C}" type="pres">
      <dgm:prSet presAssocID="{43BAD2AF-9257-4B4C-88C8-1742AD13D3BA}" presName="spaceRect" presStyleCnt="0"/>
      <dgm:spPr/>
    </dgm:pt>
    <dgm:pt modelId="{60BA5394-B62F-4AF5-8C13-CD15CA67A961}" type="pres">
      <dgm:prSet presAssocID="{43BAD2AF-9257-4B4C-88C8-1742AD13D3BA}" presName="textRect" presStyleLbl="revTx" presStyleIdx="1" presStyleCnt="4">
        <dgm:presLayoutVars>
          <dgm:chMax val="1"/>
          <dgm:chPref val="1"/>
        </dgm:presLayoutVars>
      </dgm:prSet>
      <dgm:spPr/>
    </dgm:pt>
    <dgm:pt modelId="{2EC8E82E-45BF-46A4-B4A8-7BA21058A8FF}" type="pres">
      <dgm:prSet presAssocID="{87122419-B0F4-4976-A62C-C407FA998ED5}" presName="sibTrans" presStyleCnt="0"/>
      <dgm:spPr/>
    </dgm:pt>
    <dgm:pt modelId="{489FF727-80A4-4638-A887-3C894E80C174}" type="pres">
      <dgm:prSet presAssocID="{E1166D34-E1FF-42B6-94DE-290C3053ED25}" presName="compNode" presStyleCnt="0"/>
      <dgm:spPr/>
    </dgm:pt>
    <dgm:pt modelId="{72C2D556-630B-412F-B0E2-AB4A1CC0B4F6}" type="pres">
      <dgm:prSet presAssocID="{E1166D34-E1FF-42B6-94DE-290C3053ED25}" presName="iconBgRect" presStyleLbl="bgShp" presStyleIdx="2" presStyleCnt="4"/>
      <dgm:spPr>
        <a:prstGeom prst="round2DiagRect">
          <a:avLst>
            <a:gd name="adj1" fmla="val 29727"/>
            <a:gd name="adj2" fmla="val 0"/>
          </a:avLst>
        </a:prstGeom>
      </dgm:spPr>
    </dgm:pt>
    <dgm:pt modelId="{5F48A5B0-85AC-4E0A-AA10-95194D56DCDE}" type="pres">
      <dgm:prSet presAssocID="{E1166D34-E1FF-42B6-94DE-290C3053ED25}"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Customer review RTL"/>
        </a:ext>
      </dgm:extLst>
    </dgm:pt>
    <dgm:pt modelId="{37ADC1FD-0205-4A9F-8160-BC875138A99B}" type="pres">
      <dgm:prSet presAssocID="{E1166D34-E1FF-42B6-94DE-290C3053ED25}" presName="spaceRect" presStyleCnt="0"/>
      <dgm:spPr/>
    </dgm:pt>
    <dgm:pt modelId="{84326911-D738-4749-9E9B-D286E8B6FB2C}" type="pres">
      <dgm:prSet presAssocID="{E1166D34-E1FF-42B6-94DE-290C3053ED25}" presName="textRect" presStyleLbl="revTx" presStyleIdx="2" presStyleCnt="4">
        <dgm:presLayoutVars>
          <dgm:chMax val="1"/>
          <dgm:chPref val="1"/>
        </dgm:presLayoutVars>
      </dgm:prSet>
      <dgm:spPr/>
    </dgm:pt>
    <dgm:pt modelId="{C326B19B-E175-4DEA-BAEE-A980243FA069}" type="pres">
      <dgm:prSet presAssocID="{E0716DB7-F604-4EBA-80DC-75C21C09F8AE}" presName="sibTrans" presStyleCnt="0"/>
      <dgm:spPr/>
    </dgm:pt>
    <dgm:pt modelId="{C801D544-2580-4CE6-B185-28081732CB13}" type="pres">
      <dgm:prSet presAssocID="{6951B6D8-F221-4FF4-9D41-5433EA3DC2C5}" presName="compNode" presStyleCnt="0"/>
      <dgm:spPr/>
    </dgm:pt>
    <dgm:pt modelId="{B93B0EDF-CA49-4359-9BCE-660D0FF6D0B6}" type="pres">
      <dgm:prSet presAssocID="{6951B6D8-F221-4FF4-9D41-5433EA3DC2C5}" presName="iconBgRect" presStyleLbl="bgShp" presStyleIdx="3" presStyleCnt="4"/>
      <dgm:spPr>
        <a:prstGeom prst="round2DiagRect">
          <a:avLst>
            <a:gd name="adj1" fmla="val 29727"/>
            <a:gd name="adj2" fmla="val 0"/>
          </a:avLst>
        </a:prstGeom>
      </dgm:spPr>
    </dgm:pt>
    <dgm:pt modelId="{3FF51E57-AB4C-4A86-A4D7-84F04849B539}" type="pres">
      <dgm:prSet presAssocID="{6951B6D8-F221-4FF4-9D41-5433EA3DC2C5}"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Recycle sign"/>
        </a:ext>
      </dgm:extLst>
    </dgm:pt>
    <dgm:pt modelId="{6093E729-3765-4017-B946-70723130133F}" type="pres">
      <dgm:prSet presAssocID="{6951B6D8-F221-4FF4-9D41-5433EA3DC2C5}" presName="spaceRect" presStyleCnt="0"/>
      <dgm:spPr/>
    </dgm:pt>
    <dgm:pt modelId="{C07AF82F-8E11-4FB6-9F5E-1AE93C4035AD}" type="pres">
      <dgm:prSet presAssocID="{6951B6D8-F221-4FF4-9D41-5433EA3DC2C5}" presName="textRect" presStyleLbl="revTx" presStyleIdx="3" presStyleCnt="4">
        <dgm:presLayoutVars>
          <dgm:chMax val="1"/>
          <dgm:chPref val="1"/>
        </dgm:presLayoutVars>
      </dgm:prSet>
      <dgm:spPr/>
    </dgm:pt>
  </dgm:ptLst>
  <dgm:cxnLst>
    <dgm:cxn modelId="{8136C038-527B-48CC-8C9C-9E96B70C99D9}" type="presOf" srcId="{99B29541-3A2C-43FC-923E-17E364144E7F}" destId="{2643F5E3-0FA3-4030-A4D9-5FA21D70F1FA}" srcOrd="0" destOrd="0" presId="urn:microsoft.com/office/officeart/2018/5/layout/IconLeafLabelList"/>
    <dgm:cxn modelId="{EE2E545E-9642-491D-837C-50DE72B45FF8}" srcId="{99B29541-3A2C-43FC-923E-17E364144E7F}" destId="{E1166D34-E1FF-42B6-94DE-290C3053ED25}" srcOrd="2" destOrd="0" parTransId="{7982EE41-1F33-42FF-B119-74F7774106EE}" sibTransId="{E0716DB7-F604-4EBA-80DC-75C21C09F8AE}"/>
    <dgm:cxn modelId="{8E965C7A-3FCC-4434-BAAB-7ED7A6FD92C3}" srcId="{99B29541-3A2C-43FC-923E-17E364144E7F}" destId="{DF806C59-21F8-4BBC-851F-F106475E9678}" srcOrd="0" destOrd="0" parTransId="{FEF26B97-0960-4C12-87DD-845F7895E985}" sibTransId="{BE5E1557-C04F-4B0B-8697-83CFC07CFE11}"/>
    <dgm:cxn modelId="{A8E7FA85-4C7E-4676-9814-E0284DF554B5}" type="presOf" srcId="{DF806C59-21F8-4BBC-851F-F106475E9678}" destId="{30572C91-0390-4CF0-87CB-9C16790F0ABF}" srcOrd="0" destOrd="0" presId="urn:microsoft.com/office/officeart/2018/5/layout/IconLeafLabelList"/>
    <dgm:cxn modelId="{A1E9578A-99D7-478F-86CC-3E2EF19E4CE1}" type="presOf" srcId="{E1166D34-E1FF-42B6-94DE-290C3053ED25}" destId="{84326911-D738-4749-9E9B-D286E8B6FB2C}" srcOrd="0" destOrd="0" presId="urn:microsoft.com/office/officeart/2018/5/layout/IconLeafLabelList"/>
    <dgm:cxn modelId="{BC0DF199-3070-4854-8E09-D94D47FEE898}" srcId="{99B29541-3A2C-43FC-923E-17E364144E7F}" destId="{43BAD2AF-9257-4B4C-88C8-1742AD13D3BA}" srcOrd="1" destOrd="0" parTransId="{9521673F-F9AF-4742-8474-D064B91CB48A}" sibTransId="{87122419-B0F4-4976-A62C-C407FA998ED5}"/>
    <dgm:cxn modelId="{0CACFFAF-F7CD-45D9-9DF0-FB0E6C9F1E11}" srcId="{99B29541-3A2C-43FC-923E-17E364144E7F}" destId="{6951B6D8-F221-4FF4-9D41-5433EA3DC2C5}" srcOrd="3" destOrd="0" parTransId="{E6E7B3E3-E5BF-470F-9E4A-878FFEE22812}" sibTransId="{5E6EAF8B-4CFE-4061-8877-3ADD33088F34}"/>
    <dgm:cxn modelId="{FBFC29B5-C76C-48FB-ABDC-4B343372287A}" type="presOf" srcId="{6951B6D8-F221-4FF4-9D41-5433EA3DC2C5}" destId="{C07AF82F-8E11-4FB6-9F5E-1AE93C4035AD}" srcOrd="0" destOrd="0" presId="urn:microsoft.com/office/officeart/2018/5/layout/IconLeafLabelList"/>
    <dgm:cxn modelId="{75321EC8-CBC4-4E8A-AC40-A0F18F7ABAA7}" type="presOf" srcId="{43BAD2AF-9257-4B4C-88C8-1742AD13D3BA}" destId="{60BA5394-B62F-4AF5-8C13-CD15CA67A961}" srcOrd="0" destOrd="0" presId="urn:microsoft.com/office/officeart/2018/5/layout/IconLeafLabelList"/>
    <dgm:cxn modelId="{DFB1AD20-97F6-4E1C-9F3C-9AB80C669F62}" type="presParOf" srcId="{2643F5E3-0FA3-4030-A4D9-5FA21D70F1FA}" destId="{1F51598E-D909-4737-B6D5-926BAAEF3C1A}" srcOrd="0" destOrd="0" presId="urn:microsoft.com/office/officeart/2018/5/layout/IconLeafLabelList"/>
    <dgm:cxn modelId="{B1EBA604-4860-43F4-A670-34CBEC12322A}" type="presParOf" srcId="{1F51598E-D909-4737-B6D5-926BAAEF3C1A}" destId="{3936E27C-98DB-4317-8032-E1407F96F8F5}" srcOrd="0" destOrd="0" presId="urn:microsoft.com/office/officeart/2018/5/layout/IconLeafLabelList"/>
    <dgm:cxn modelId="{F0C7F640-CB8F-49FF-B5EB-581EFDDD9D15}" type="presParOf" srcId="{1F51598E-D909-4737-B6D5-926BAAEF3C1A}" destId="{7CCBFE67-DD2F-4518-8B90-FF14E22404F3}" srcOrd="1" destOrd="0" presId="urn:microsoft.com/office/officeart/2018/5/layout/IconLeafLabelList"/>
    <dgm:cxn modelId="{F8FBEF6B-CF61-4A38-949E-7E54D1049ADB}" type="presParOf" srcId="{1F51598E-D909-4737-B6D5-926BAAEF3C1A}" destId="{B855CCD0-9F83-4C88-80A5-D7A45A6210A5}" srcOrd="2" destOrd="0" presId="urn:microsoft.com/office/officeart/2018/5/layout/IconLeafLabelList"/>
    <dgm:cxn modelId="{6F6A5E30-59DA-4197-B169-61213970DDDF}" type="presParOf" srcId="{1F51598E-D909-4737-B6D5-926BAAEF3C1A}" destId="{30572C91-0390-4CF0-87CB-9C16790F0ABF}" srcOrd="3" destOrd="0" presId="urn:microsoft.com/office/officeart/2018/5/layout/IconLeafLabelList"/>
    <dgm:cxn modelId="{3063EE17-680F-405F-9918-B3863A2BAA6B}" type="presParOf" srcId="{2643F5E3-0FA3-4030-A4D9-5FA21D70F1FA}" destId="{3D3AE382-1AB6-49B3-97D9-E3AE5C2E5E2E}" srcOrd="1" destOrd="0" presId="urn:microsoft.com/office/officeart/2018/5/layout/IconLeafLabelList"/>
    <dgm:cxn modelId="{2D363AFC-FEF2-4B05-A4EB-88541252B919}" type="presParOf" srcId="{2643F5E3-0FA3-4030-A4D9-5FA21D70F1FA}" destId="{003F2D12-F250-4BB1-8311-A2072D31E794}" srcOrd="2" destOrd="0" presId="urn:microsoft.com/office/officeart/2018/5/layout/IconLeafLabelList"/>
    <dgm:cxn modelId="{4072D284-9F12-442D-898F-507C3FB44B36}" type="presParOf" srcId="{003F2D12-F250-4BB1-8311-A2072D31E794}" destId="{EC3BEA60-C5DA-4B6C-9845-042CFA24B9DD}" srcOrd="0" destOrd="0" presId="urn:microsoft.com/office/officeart/2018/5/layout/IconLeafLabelList"/>
    <dgm:cxn modelId="{D78433EF-D776-4FB6-98CF-C30298E39CCE}" type="presParOf" srcId="{003F2D12-F250-4BB1-8311-A2072D31E794}" destId="{89BE4D50-6671-4CB7-85E2-819C847851BA}" srcOrd="1" destOrd="0" presId="urn:microsoft.com/office/officeart/2018/5/layout/IconLeafLabelList"/>
    <dgm:cxn modelId="{70141CB0-22C1-4F38-8A67-B8D90E335EBE}" type="presParOf" srcId="{003F2D12-F250-4BB1-8311-A2072D31E794}" destId="{3EC25D42-892B-4898-873B-6EB7A61FE93C}" srcOrd="2" destOrd="0" presId="urn:microsoft.com/office/officeart/2018/5/layout/IconLeafLabelList"/>
    <dgm:cxn modelId="{84825523-FD42-4433-BF74-1B723511242C}" type="presParOf" srcId="{003F2D12-F250-4BB1-8311-A2072D31E794}" destId="{60BA5394-B62F-4AF5-8C13-CD15CA67A961}" srcOrd="3" destOrd="0" presId="urn:microsoft.com/office/officeart/2018/5/layout/IconLeafLabelList"/>
    <dgm:cxn modelId="{35C63D3C-E31E-4FD6-8DD7-169187ABA552}" type="presParOf" srcId="{2643F5E3-0FA3-4030-A4D9-5FA21D70F1FA}" destId="{2EC8E82E-45BF-46A4-B4A8-7BA21058A8FF}" srcOrd="3" destOrd="0" presId="urn:microsoft.com/office/officeart/2018/5/layout/IconLeafLabelList"/>
    <dgm:cxn modelId="{65BD8F65-0E45-4032-BB2A-6656A57DC635}" type="presParOf" srcId="{2643F5E3-0FA3-4030-A4D9-5FA21D70F1FA}" destId="{489FF727-80A4-4638-A887-3C894E80C174}" srcOrd="4" destOrd="0" presId="urn:microsoft.com/office/officeart/2018/5/layout/IconLeafLabelList"/>
    <dgm:cxn modelId="{8BC16AFC-D10E-42FF-AE38-51C5365B25AA}" type="presParOf" srcId="{489FF727-80A4-4638-A887-3C894E80C174}" destId="{72C2D556-630B-412F-B0E2-AB4A1CC0B4F6}" srcOrd="0" destOrd="0" presId="urn:microsoft.com/office/officeart/2018/5/layout/IconLeafLabelList"/>
    <dgm:cxn modelId="{F6173331-A560-4A4E-8FF7-E27E992E03ED}" type="presParOf" srcId="{489FF727-80A4-4638-A887-3C894E80C174}" destId="{5F48A5B0-85AC-4E0A-AA10-95194D56DCDE}" srcOrd="1" destOrd="0" presId="urn:microsoft.com/office/officeart/2018/5/layout/IconLeafLabelList"/>
    <dgm:cxn modelId="{0BEDF45A-F702-4F28-8F49-6A2ACE730AAB}" type="presParOf" srcId="{489FF727-80A4-4638-A887-3C894E80C174}" destId="{37ADC1FD-0205-4A9F-8160-BC875138A99B}" srcOrd="2" destOrd="0" presId="urn:microsoft.com/office/officeart/2018/5/layout/IconLeafLabelList"/>
    <dgm:cxn modelId="{DC7632E4-F28A-482B-AFD0-3E3EE9BB02C5}" type="presParOf" srcId="{489FF727-80A4-4638-A887-3C894E80C174}" destId="{84326911-D738-4749-9E9B-D286E8B6FB2C}" srcOrd="3" destOrd="0" presId="urn:microsoft.com/office/officeart/2018/5/layout/IconLeafLabelList"/>
    <dgm:cxn modelId="{30FE15F5-97A8-42C2-9275-DA1ECA3201DE}" type="presParOf" srcId="{2643F5E3-0FA3-4030-A4D9-5FA21D70F1FA}" destId="{C326B19B-E175-4DEA-BAEE-A980243FA069}" srcOrd="5" destOrd="0" presId="urn:microsoft.com/office/officeart/2018/5/layout/IconLeafLabelList"/>
    <dgm:cxn modelId="{E3A62D32-6B1F-4F3E-AE65-74DC02E4C902}" type="presParOf" srcId="{2643F5E3-0FA3-4030-A4D9-5FA21D70F1FA}" destId="{C801D544-2580-4CE6-B185-28081732CB13}" srcOrd="6" destOrd="0" presId="urn:microsoft.com/office/officeart/2018/5/layout/IconLeafLabelList"/>
    <dgm:cxn modelId="{E255A873-9365-4F26-88B5-E4D5FC48BD9D}" type="presParOf" srcId="{C801D544-2580-4CE6-B185-28081732CB13}" destId="{B93B0EDF-CA49-4359-9BCE-660D0FF6D0B6}" srcOrd="0" destOrd="0" presId="urn:microsoft.com/office/officeart/2018/5/layout/IconLeafLabelList"/>
    <dgm:cxn modelId="{021FEE42-657D-4295-97AF-2C4993B4E5AE}" type="presParOf" srcId="{C801D544-2580-4CE6-B185-28081732CB13}" destId="{3FF51E57-AB4C-4A86-A4D7-84F04849B539}" srcOrd="1" destOrd="0" presId="urn:microsoft.com/office/officeart/2018/5/layout/IconLeafLabelList"/>
    <dgm:cxn modelId="{A10D2961-50FE-4284-8770-365A604AE1ED}" type="presParOf" srcId="{C801D544-2580-4CE6-B185-28081732CB13}" destId="{6093E729-3765-4017-B946-70723130133F}" srcOrd="2" destOrd="0" presId="urn:microsoft.com/office/officeart/2018/5/layout/IconLeafLabelList"/>
    <dgm:cxn modelId="{19BA072F-2063-4E4B-8371-2CDBB190018A}" type="presParOf" srcId="{C801D544-2580-4CE6-B185-28081732CB13}" destId="{C07AF82F-8E11-4FB6-9F5E-1AE93C4035AD}" srcOrd="3" destOrd="0" presId="urn:microsoft.com/office/officeart/2018/5/layout/IconLeaf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08B4E0D-B5E2-4C61-A23F-D9E09E071D18}" type="doc">
      <dgm:prSet loTypeId="urn:microsoft.com/office/officeart/2005/8/layout/list1" loCatId="list" qsTypeId="urn:microsoft.com/office/officeart/2005/8/quickstyle/simple1" qsCatId="simple" csTypeId="urn:microsoft.com/office/officeart/2005/8/colors/colorful2" csCatId="colorful" phldr="1"/>
      <dgm:spPr/>
      <dgm:t>
        <a:bodyPr/>
        <a:lstStyle/>
        <a:p>
          <a:endParaRPr lang="en-US"/>
        </a:p>
      </dgm:t>
    </dgm:pt>
    <dgm:pt modelId="{B2CBF5AB-B76E-4AD2-9164-81A1BBCD8610}">
      <dgm:prSet custT="1"/>
      <dgm:spPr/>
      <dgm:t>
        <a:bodyPr/>
        <a:lstStyle/>
        <a:p>
          <a:pPr rtl="0"/>
          <a:r>
            <a:rPr lang="en-US" sz="2500" err="1">
              <a:latin typeface="+mn-lt"/>
            </a:rPr>
            <a:t>Quelles</a:t>
          </a:r>
          <a:r>
            <a:rPr lang="en-US" sz="2500">
              <a:latin typeface="+mn-lt"/>
            </a:rPr>
            <a:t> </a:t>
          </a:r>
          <a:r>
            <a:rPr lang="en-US" sz="2500" err="1">
              <a:latin typeface="+mn-lt"/>
            </a:rPr>
            <a:t>sont</a:t>
          </a:r>
          <a:r>
            <a:rPr lang="en-US" sz="2500">
              <a:latin typeface="+mn-lt"/>
            </a:rPr>
            <a:t> les </a:t>
          </a:r>
          <a:r>
            <a:rPr lang="en-US" sz="2500" err="1">
              <a:latin typeface="+mn-lt"/>
            </a:rPr>
            <a:t>responsabilités</a:t>
          </a:r>
          <a:r>
            <a:rPr lang="en-US" sz="2500">
              <a:latin typeface="+mn-lt"/>
            </a:rPr>
            <a:t> </a:t>
          </a:r>
          <a:r>
            <a:rPr lang="en-US" sz="2500" err="1">
              <a:latin typeface="+mn-lt"/>
            </a:rPr>
            <a:t>principales</a:t>
          </a:r>
          <a:r>
            <a:rPr lang="en-US" sz="2500">
              <a:latin typeface="+mn-lt"/>
            </a:rPr>
            <a:t> </a:t>
          </a:r>
          <a:r>
            <a:rPr lang="en-US" sz="2500" err="1">
              <a:latin typeface="+mn-lt"/>
            </a:rPr>
            <a:t>d’une</a:t>
          </a:r>
          <a:r>
            <a:rPr lang="en-US" sz="2500">
              <a:latin typeface="+mn-lt"/>
            </a:rPr>
            <a:t> </a:t>
          </a:r>
          <a:r>
            <a:rPr lang="en-US" sz="2500" err="1">
              <a:latin typeface="+mn-lt"/>
            </a:rPr>
            <a:t>équipe</a:t>
          </a:r>
          <a:r>
            <a:rPr lang="en-US" sz="2500">
              <a:latin typeface="+mn-lt"/>
            </a:rPr>
            <a:t> </a:t>
          </a:r>
          <a:r>
            <a:rPr lang="en-US" sz="2500" err="1">
              <a:latin typeface="+mn-lt"/>
            </a:rPr>
            <a:t>d’écoles</a:t>
          </a:r>
          <a:r>
            <a:rPr lang="en-US" sz="2500">
              <a:latin typeface="+mn-lt"/>
            </a:rPr>
            <a:t> </a:t>
          </a:r>
          <a:r>
            <a:rPr lang="en-US" sz="2500" err="1">
              <a:latin typeface="+mn-lt"/>
            </a:rPr>
            <a:t>sûres</a:t>
          </a:r>
          <a:r>
            <a:rPr lang="en-US" sz="2500">
              <a:latin typeface="+mn-lt"/>
            </a:rPr>
            <a:t> ?</a:t>
          </a:r>
        </a:p>
      </dgm:t>
    </dgm:pt>
    <dgm:pt modelId="{A9A94B84-5FBE-4E3A-8D1A-46A16EFCEC75}" type="parTrans" cxnId="{E326F065-2C02-4EB8-B8BC-B180EE10483F}">
      <dgm:prSet/>
      <dgm:spPr/>
      <dgm:t>
        <a:bodyPr/>
        <a:lstStyle/>
        <a:p>
          <a:endParaRPr lang="en-US"/>
        </a:p>
      </dgm:t>
    </dgm:pt>
    <dgm:pt modelId="{A06C163C-087C-478E-BAD6-B9ACA4DDEEBA}" type="sibTrans" cxnId="{E326F065-2C02-4EB8-B8BC-B180EE10483F}">
      <dgm:prSet/>
      <dgm:spPr/>
      <dgm:t>
        <a:bodyPr/>
        <a:lstStyle/>
        <a:p>
          <a:endParaRPr lang="en-US"/>
        </a:p>
      </dgm:t>
    </dgm:pt>
    <dgm:pt modelId="{A1C27F80-8118-42A8-99C5-B27D9959870F}">
      <dgm:prSet custT="1"/>
      <dgm:spPr/>
      <dgm:t>
        <a:bodyPr/>
        <a:lstStyle/>
        <a:p>
          <a:pPr rtl="0"/>
          <a:r>
            <a:rPr lang="en-US" sz="2500">
              <a:latin typeface="+mn-lt"/>
            </a:rPr>
            <a:t>Pourquoi est-il important de créer une équipe </a:t>
          </a:r>
          <a:r>
            <a:rPr lang="en-US" sz="2500" b="1" i="1">
              <a:latin typeface="+mn-lt"/>
            </a:rPr>
            <a:t>inclusive et représentative</a:t>
          </a:r>
          <a:r>
            <a:rPr lang="en-US" sz="2500">
              <a:latin typeface="+mn-lt"/>
            </a:rPr>
            <a:t> ?</a:t>
          </a:r>
        </a:p>
      </dgm:t>
    </dgm:pt>
    <dgm:pt modelId="{F1B8F652-574E-43E3-A852-F4A0B42D7A96}" type="parTrans" cxnId="{A3E856E9-3A15-4085-AB0A-F64FF408A8DB}">
      <dgm:prSet/>
      <dgm:spPr/>
      <dgm:t>
        <a:bodyPr/>
        <a:lstStyle/>
        <a:p>
          <a:endParaRPr lang="en-US"/>
        </a:p>
      </dgm:t>
    </dgm:pt>
    <dgm:pt modelId="{CC2CF258-7632-4F2A-975F-12BB1DB92C7B}" type="sibTrans" cxnId="{A3E856E9-3A15-4085-AB0A-F64FF408A8DB}">
      <dgm:prSet/>
      <dgm:spPr/>
      <dgm:t>
        <a:bodyPr/>
        <a:lstStyle/>
        <a:p>
          <a:endParaRPr lang="en-US"/>
        </a:p>
      </dgm:t>
    </dgm:pt>
    <dgm:pt modelId="{9D8CA122-D094-4D52-97CF-E6278FA48A6F}">
      <dgm:prSet custT="1"/>
      <dgm:spPr/>
      <dgm:t>
        <a:bodyPr/>
        <a:lstStyle/>
        <a:p>
          <a:r>
            <a:rPr lang="en-US" sz="2500">
              <a:latin typeface="+mn-lt"/>
            </a:rPr>
            <a:t>Qui </a:t>
          </a:r>
          <a:r>
            <a:rPr lang="en-US" sz="2500" err="1">
              <a:latin typeface="+mn-lt"/>
            </a:rPr>
            <a:t>doit</a:t>
          </a:r>
          <a:r>
            <a:rPr lang="en-US" sz="2500">
              <a:latin typeface="+mn-lt"/>
            </a:rPr>
            <a:t> </a:t>
          </a:r>
          <a:r>
            <a:rPr lang="en-US" sz="2500" err="1">
              <a:latin typeface="+mn-lt"/>
            </a:rPr>
            <a:t>participer</a:t>
          </a:r>
          <a:r>
            <a:rPr lang="en-US" sz="2500">
              <a:latin typeface="+mn-lt"/>
            </a:rPr>
            <a:t> dans </a:t>
          </a:r>
          <a:r>
            <a:rPr lang="en-US" sz="2500" err="1">
              <a:latin typeface="+mn-lt"/>
            </a:rPr>
            <a:t>une</a:t>
          </a:r>
          <a:r>
            <a:rPr lang="en-US" sz="2500">
              <a:latin typeface="+mn-lt"/>
            </a:rPr>
            <a:t> </a:t>
          </a:r>
          <a:r>
            <a:rPr lang="en-US" sz="2500" err="1">
              <a:latin typeface="+mn-lt"/>
            </a:rPr>
            <a:t>équipe</a:t>
          </a:r>
          <a:r>
            <a:rPr lang="en-US" sz="2500">
              <a:latin typeface="+mn-lt"/>
            </a:rPr>
            <a:t> </a:t>
          </a:r>
          <a:r>
            <a:rPr lang="en-US" sz="2500" err="1">
              <a:latin typeface="+mn-lt"/>
            </a:rPr>
            <a:t>d’écoles</a:t>
          </a:r>
          <a:r>
            <a:rPr lang="en-US" sz="2500">
              <a:latin typeface="+mn-lt"/>
            </a:rPr>
            <a:t> </a:t>
          </a:r>
          <a:r>
            <a:rPr lang="en-US" sz="2500" err="1">
              <a:latin typeface="+mn-lt"/>
            </a:rPr>
            <a:t>sûres</a:t>
          </a:r>
          <a:r>
            <a:rPr lang="en-US" sz="2500">
              <a:latin typeface="+mn-lt"/>
            </a:rPr>
            <a:t> ?</a:t>
          </a:r>
        </a:p>
      </dgm:t>
    </dgm:pt>
    <dgm:pt modelId="{B37C7D4F-B2B4-483E-AF53-B9DCE34E5752}" type="parTrans" cxnId="{5C8BC7DF-1060-46BF-9C21-D946389588AA}">
      <dgm:prSet/>
      <dgm:spPr/>
      <dgm:t>
        <a:bodyPr/>
        <a:lstStyle/>
        <a:p>
          <a:endParaRPr lang="en-US"/>
        </a:p>
      </dgm:t>
    </dgm:pt>
    <dgm:pt modelId="{E13723FF-3422-4BD6-B85A-34AEBADF47AE}" type="sibTrans" cxnId="{5C8BC7DF-1060-46BF-9C21-D946389588AA}">
      <dgm:prSet/>
      <dgm:spPr/>
      <dgm:t>
        <a:bodyPr/>
        <a:lstStyle/>
        <a:p>
          <a:endParaRPr lang="en-US"/>
        </a:p>
      </dgm:t>
    </dgm:pt>
    <dgm:pt modelId="{77F8871A-A693-4F34-9FC7-BADDCDF18E5E}" type="pres">
      <dgm:prSet presAssocID="{408B4E0D-B5E2-4C61-A23F-D9E09E071D18}" presName="linear" presStyleCnt="0">
        <dgm:presLayoutVars>
          <dgm:dir/>
          <dgm:animLvl val="lvl"/>
          <dgm:resizeHandles val="exact"/>
        </dgm:presLayoutVars>
      </dgm:prSet>
      <dgm:spPr/>
    </dgm:pt>
    <dgm:pt modelId="{5CD79032-C7C4-4667-B9C9-07AD1A4FE78B}" type="pres">
      <dgm:prSet presAssocID="{B2CBF5AB-B76E-4AD2-9164-81A1BBCD8610}" presName="parentLin" presStyleCnt="0"/>
      <dgm:spPr/>
    </dgm:pt>
    <dgm:pt modelId="{B0D829C9-5DFF-473F-A9D1-63DD857F615D}" type="pres">
      <dgm:prSet presAssocID="{B2CBF5AB-B76E-4AD2-9164-81A1BBCD8610}" presName="parentLeftMargin" presStyleLbl="node1" presStyleIdx="0" presStyleCnt="3"/>
      <dgm:spPr/>
    </dgm:pt>
    <dgm:pt modelId="{1800BFC4-69DA-42AF-B88A-6639A7D1F155}" type="pres">
      <dgm:prSet presAssocID="{B2CBF5AB-B76E-4AD2-9164-81A1BBCD8610}" presName="parentText" presStyleLbl="node1" presStyleIdx="0" presStyleCnt="3">
        <dgm:presLayoutVars>
          <dgm:chMax val="0"/>
          <dgm:bulletEnabled val="1"/>
        </dgm:presLayoutVars>
      </dgm:prSet>
      <dgm:spPr/>
    </dgm:pt>
    <dgm:pt modelId="{9DC9A51A-BC00-4E9D-93C5-52625B0DFB50}" type="pres">
      <dgm:prSet presAssocID="{B2CBF5AB-B76E-4AD2-9164-81A1BBCD8610}" presName="negativeSpace" presStyleCnt="0"/>
      <dgm:spPr/>
    </dgm:pt>
    <dgm:pt modelId="{379A8D57-B698-4B6A-B04E-11816CB22541}" type="pres">
      <dgm:prSet presAssocID="{B2CBF5AB-B76E-4AD2-9164-81A1BBCD8610}" presName="childText" presStyleLbl="conFgAcc1" presStyleIdx="0" presStyleCnt="3">
        <dgm:presLayoutVars>
          <dgm:bulletEnabled val="1"/>
        </dgm:presLayoutVars>
      </dgm:prSet>
      <dgm:spPr/>
    </dgm:pt>
    <dgm:pt modelId="{648A1184-8EB7-41F2-8512-872D3E8070A7}" type="pres">
      <dgm:prSet presAssocID="{A06C163C-087C-478E-BAD6-B9ACA4DDEEBA}" presName="spaceBetweenRectangles" presStyleCnt="0"/>
      <dgm:spPr/>
    </dgm:pt>
    <dgm:pt modelId="{69EAB802-8C16-4323-9F56-5DE08C7DF5A1}" type="pres">
      <dgm:prSet presAssocID="{9D8CA122-D094-4D52-97CF-E6278FA48A6F}" presName="parentLin" presStyleCnt="0"/>
      <dgm:spPr/>
    </dgm:pt>
    <dgm:pt modelId="{4DC5C2DB-E6B7-4AB2-9FB7-F10F7A6AE7C2}" type="pres">
      <dgm:prSet presAssocID="{9D8CA122-D094-4D52-97CF-E6278FA48A6F}" presName="parentLeftMargin" presStyleLbl="node1" presStyleIdx="0" presStyleCnt="3"/>
      <dgm:spPr/>
    </dgm:pt>
    <dgm:pt modelId="{01DF9A7D-8CC0-43CA-BD1E-4B04B13E6F44}" type="pres">
      <dgm:prSet presAssocID="{9D8CA122-D094-4D52-97CF-E6278FA48A6F}" presName="parentText" presStyleLbl="node1" presStyleIdx="1" presStyleCnt="3">
        <dgm:presLayoutVars>
          <dgm:chMax val="0"/>
          <dgm:bulletEnabled val="1"/>
        </dgm:presLayoutVars>
      </dgm:prSet>
      <dgm:spPr/>
    </dgm:pt>
    <dgm:pt modelId="{E12D754F-E961-4D1C-A39B-E8B539FCE50E}" type="pres">
      <dgm:prSet presAssocID="{9D8CA122-D094-4D52-97CF-E6278FA48A6F}" presName="negativeSpace" presStyleCnt="0"/>
      <dgm:spPr/>
    </dgm:pt>
    <dgm:pt modelId="{B8A8B412-1364-4DC9-873A-AA46E3B2DB1E}" type="pres">
      <dgm:prSet presAssocID="{9D8CA122-D094-4D52-97CF-E6278FA48A6F}" presName="childText" presStyleLbl="conFgAcc1" presStyleIdx="1" presStyleCnt="3">
        <dgm:presLayoutVars>
          <dgm:bulletEnabled val="1"/>
        </dgm:presLayoutVars>
      </dgm:prSet>
      <dgm:spPr/>
    </dgm:pt>
    <dgm:pt modelId="{8CEF47DF-A704-4522-A592-F4967429C1C4}" type="pres">
      <dgm:prSet presAssocID="{E13723FF-3422-4BD6-B85A-34AEBADF47AE}" presName="spaceBetweenRectangles" presStyleCnt="0"/>
      <dgm:spPr/>
    </dgm:pt>
    <dgm:pt modelId="{E257AC6A-3161-4BFC-ADC9-465D7B440DC3}" type="pres">
      <dgm:prSet presAssocID="{A1C27F80-8118-42A8-99C5-B27D9959870F}" presName="parentLin" presStyleCnt="0"/>
      <dgm:spPr/>
    </dgm:pt>
    <dgm:pt modelId="{6809CAB7-E16B-423A-9E36-6ED0B343E03F}" type="pres">
      <dgm:prSet presAssocID="{A1C27F80-8118-42A8-99C5-B27D9959870F}" presName="parentLeftMargin" presStyleLbl="node1" presStyleIdx="1" presStyleCnt="3"/>
      <dgm:spPr/>
    </dgm:pt>
    <dgm:pt modelId="{ED69DCB6-4427-404A-BF0A-0040E361D88B}" type="pres">
      <dgm:prSet presAssocID="{A1C27F80-8118-42A8-99C5-B27D9959870F}" presName="parentText" presStyleLbl="node1" presStyleIdx="2" presStyleCnt="3">
        <dgm:presLayoutVars>
          <dgm:chMax val="0"/>
          <dgm:bulletEnabled val="1"/>
        </dgm:presLayoutVars>
      </dgm:prSet>
      <dgm:spPr/>
    </dgm:pt>
    <dgm:pt modelId="{ED2C6EE9-2541-4FB4-B96F-179483325E08}" type="pres">
      <dgm:prSet presAssocID="{A1C27F80-8118-42A8-99C5-B27D9959870F}" presName="negativeSpace" presStyleCnt="0"/>
      <dgm:spPr/>
    </dgm:pt>
    <dgm:pt modelId="{792D7928-E8B4-4A16-8677-92264CEB1B77}" type="pres">
      <dgm:prSet presAssocID="{A1C27F80-8118-42A8-99C5-B27D9959870F}" presName="childText" presStyleLbl="conFgAcc1" presStyleIdx="2" presStyleCnt="3">
        <dgm:presLayoutVars>
          <dgm:bulletEnabled val="1"/>
        </dgm:presLayoutVars>
      </dgm:prSet>
      <dgm:spPr/>
    </dgm:pt>
  </dgm:ptLst>
  <dgm:cxnLst>
    <dgm:cxn modelId="{E326F065-2C02-4EB8-B8BC-B180EE10483F}" srcId="{408B4E0D-B5E2-4C61-A23F-D9E09E071D18}" destId="{B2CBF5AB-B76E-4AD2-9164-81A1BBCD8610}" srcOrd="0" destOrd="0" parTransId="{A9A94B84-5FBE-4E3A-8D1A-46A16EFCEC75}" sibTransId="{A06C163C-087C-478E-BAD6-B9ACA4DDEEBA}"/>
    <dgm:cxn modelId="{DA36A27E-FC36-46DA-8617-E82064F093CE}" type="presOf" srcId="{408B4E0D-B5E2-4C61-A23F-D9E09E071D18}" destId="{77F8871A-A693-4F34-9FC7-BADDCDF18E5E}" srcOrd="0" destOrd="0" presId="urn:microsoft.com/office/officeart/2005/8/layout/list1"/>
    <dgm:cxn modelId="{D60D7A88-D07F-4D73-B132-051B3F8C67C1}" type="presOf" srcId="{B2CBF5AB-B76E-4AD2-9164-81A1BBCD8610}" destId="{1800BFC4-69DA-42AF-B88A-6639A7D1F155}" srcOrd="1" destOrd="0" presId="urn:microsoft.com/office/officeart/2005/8/layout/list1"/>
    <dgm:cxn modelId="{5F1E37A5-D0AD-4E3E-BB9D-738216527720}" type="presOf" srcId="{A1C27F80-8118-42A8-99C5-B27D9959870F}" destId="{ED69DCB6-4427-404A-BF0A-0040E361D88B}" srcOrd="1" destOrd="0" presId="urn:microsoft.com/office/officeart/2005/8/layout/list1"/>
    <dgm:cxn modelId="{1AF582A8-F94C-4246-B2F1-C6EF68CFB224}" type="presOf" srcId="{A1C27F80-8118-42A8-99C5-B27D9959870F}" destId="{6809CAB7-E16B-423A-9E36-6ED0B343E03F}" srcOrd="0" destOrd="0" presId="urn:microsoft.com/office/officeart/2005/8/layout/list1"/>
    <dgm:cxn modelId="{9A734FAC-E19A-49F5-845A-64E471862924}" type="presOf" srcId="{9D8CA122-D094-4D52-97CF-E6278FA48A6F}" destId="{4DC5C2DB-E6B7-4AB2-9FB7-F10F7A6AE7C2}" srcOrd="0" destOrd="0" presId="urn:microsoft.com/office/officeart/2005/8/layout/list1"/>
    <dgm:cxn modelId="{CB9977BC-C919-46C3-BCC1-37A8459A959A}" type="presOf" srcId="{B2CBF5AB-B76E-4AD2-9164-81A1BBCD8610}" destId="{B0D829C9-5DFF-473F-A9D1-63DD857F615D}" srcOrd="0" destOrd="0" presId="urn:microsoft.com/office/officeart/2005/8/layout/list1"/>
    <dgm:cxn modelId="{585AB4D9-8C25-4A54-B1C6-554183092E2B}" type="presOf" srcId="{9D8CA122-D094-4D52-97CF-E6278FA48A6F}" destId="{01DF9A7D-8CC0-43CA-BD1E-4B04B13E6F44}" srcOrd="1" destOrd="0" presId="urn:microsoft.com/office/officeart/2005/8/layout/list1"/>
    <dgm:cxn modelId="{5C8BC7DF-1060-46BF-9C21-D946389588AA}" srcId="{408B4E0D-B5E2-4C61-A23F-D9E09E071D18}" destId="{9D8CA122-D094-4D52-97CF-E6278FA48A6F}" srcOrd="1" destOrd="0" parTransId="{B37C7D4F-B2B4-483E-AF53-B9DCE34E5752}" sibTransId="{E13723FF-3422-4BD6-B85A-34AEBADF47AE}"/>
    <dgm:cxn modelId="{A3E856E9-3A15-4085-AB0A-F64FF408A8DB}" srcId="{408B4E0D-B5E2-4C61-A23F-D9E09E071D18}" destId="{A1C27F80-8118-42A8-99C5-B27D9959870F}" srcOrd="2" destOrd="0" parTransId="{F1B8F652-574E-43E3-A852-F4A0B42D7A96}" sibTransId="{CC2CF258-7632-4F2A-975F-12BB1DB92C7B}"/>
    <dgm:cxn modelId="{7FCB43F3-A269-405C-9D36-79B617EA38FD}" type="presParOf" srcId="{77F8871A-A693-4F34-9FC7-BADDCDF18E5E}" destId="{5CD79032-C7C4-4667-B9C9-07AD1A4FE78B}" srcOrd="0" destOrd="0" presId="urn:microsoft.com/office/officeart/2005/8/layout/list1"/>
    <dgm:cxn modelId="{69A2EBB0-D4BE-4578-861D-ED117DF4FDA6}" type="presParOf" srcId="{5CD79032-C7C4-4667-B9C9-07AD1A4FE78B}" destId="{B0D829C9-5DFF-473F-A9D1-63DD857F615D}" srcOrd="0" destOrd="0" presId="urn:microsoft.com/office/officeart/2005/8/layout/list1"/>
    <dgm:cxn modelId="{A9702484-6ACB-464A-B3D8-5420838B46E3}" type="presParOf" srcId="{5CD79032-C7C4-4667-B9C9-07AD1A4FE78B}" destId="{1800BFC4-69DA-42AF-B88A-6639A7D1F155}" srcOrd="1" destOrd="0" presId="urn:microsoft.com/office/officeart/2005/8/layout/list1"/>
    <dgm:cxn modelId="{0660EA02-3CBE-43A8-A0EF-84246BB3E710}" type="presParOf" srcId="{77F8871A-A693-4F34-9FC7-BADDCDF18E5E}" destId="{9DC9A51A-BC00-4E9D-93C5-52625B0DFB50}" srcOrd="1" destOrd="0" presId="urn:microsoft.com/office/officeart/2005/8/layout/list1"/>
    <dgm:cxn modelId="{33563196-D0CD-4C09-A488-989EFE9DD0DC}" type="presParOf" srcId="{77F8871A-A693-4F34-9FC7-BADDCDF18E5E}" destId="{379A8D57-B698-4B6A-B04E-11816CB22541}" srcOrd="2" destOrd="0" presId="urn:microsoft.com/office/officeart/2005/8/layout/list1"/>
    <dgm:cxn modelId="{BDAD61FD-C59C-4C29-9C8D-F70F778263E6}" type="presParOf" srcId="{77F8871A-A693-4F34-9FC7-BADDCDF18E5E}" destId="{648A1184-8EB7-41F2-8512-872D3E8070A7}" srcOrd="3" destOrd="0" presId="urn:microsoft.com/office/officeart/2005/8/layout/list1"/>
    <dgm:cxn modelId="{B29F3878-07E4-4878-8559-0BBA05663981}" type="presParOf" srcId="{77F8871A-A693-4F34-9FC7-BADDCDF18E5E}" destId="{69EAB802-8C16-4323-9F56-5DE08C7DF5A1}" srcOrd="4" destOrd="0" presId="urn:microsoft.com/office/officeart/2005/8/layout/list1"/>
    <dgm:cxn modelId="{0FCF735A-55A7-42B3-B37D-B8570E49FE83}" type="presParOf" srcId="{69EAB802-8C16-4323-9F56-5DE08C7DF5A1}" destId="{4DC5C2DB-E6B7-4AB2-9FB7-F10F7A6AE7C2}" srcOrd="0" destOrd="0" presId="urn:microsoft.com/office/officeart/2005/8/layout/list1"/>
    <dgm:cxn modelId="{1A7849A9-2D59-49C0-B817-8437B267E9C3}" type="presParOf" srcId="{69EAB802-8C16-4323-9F56-5DE08C7DF5A1}" destId="{01DF9A7D-8CC0-43CA-BD1E-4B04B13E6F44}" srcOrd="1" destOrd="0" presId="urn:microsoft.com/office/officeart/2005/8/layout/list1"/>
    <dgm:cxn modelId="{2BA2A5D9-6A63-4068-9E7E-8908FAAB9C81}" type="presParOf" srcId="{77F8871A-A693-4F34-9FC7-BADDCDF18E5E}" destId="{E12D754F-E961-4D1C-A39B-E8B539FCE50E}" srcOrd="5" destOrd="0" presId="urn:microsoft.com/office/officeart/2005/8/layout/list1"/>
    <dgm:cxn modelId="{A1542C3A-5AA3-471A-970A-130A55F8D338}" type="presParOf" srcId="{77F8871A-A693-4F34-9FC7-BADDCDF18E5E}" destId="{B8A8B412-1364-4DC9-873A-AA46E3B2DB1E}" srcOrd="6" destOrd="0" presId="urn:microsoft.com/office/officeart/2005/8/layout/list1"/>
    <dgm:cxn modelId="{3A3EFB9B-B6A8-42DF-9721-0ACDC2425C8F}" type="presParOf" srcId="{77F8871A-A693-4F34-9FC7-BADDCDF18E5E}" destId="{8CEF47DF-A704-4522-A592-F4967429C1C4}" srcOrd="7" destOrd="0" presId="urn:microsoft.com/office/officeart/2005/8/layout/list1"/>
    <dgm:cxn modelId="{63B55714-6B1F-462B-9A3A-0D3197BD55E0}" type="presParOf" srcId="{77F8871A-A693-4F34-9FC7-BADDCDF18E5E}" destId="{E257AC6A-3161-4BFC-ADC9-465D7B440DC3}" srcOrd="8" destOrd="0" presId="urn:microsoft.com/office/officeart/2005/8/layout/list1"/>
    <dgm:cxn modelId="{7A740868-6038-456D-8F6D-9E21B29A11FF}" type="presParOf" srcId="{E257AC6A-3161-4BFC-ADC9-465D7B440DC3}" destId="{6809CAB7-E16B-423A-9E36-6ED0B343E03F}" srcOrd="0" destOrd="0" presId="urn:microsoft.com/office/officeart/2005/8/layout/list1"/>
    <dgm:cxn modelId="{18A2ADB5-FD41-4014-9917-37093ECC5ABC}" type="presParOf" srcId="{E257AC6A-3161-4BFC-ADC9-465D7B440DC3}" destId="{ED69DCB6-4427-404A-BF0A-0040E361D88B}" srcOrd="1" destOrd="0" presId="urn:microsoft.com/office/officeart/2005/8/layout/list1"/>
    <dgm:cxn modelId="{196B72AF-8E13-4A0D-A076-D83A7CA19817}" type="presParOf" srcId="{77F8871A-A693-4F34-9FC7-BADDCDF18E5E}" destId="{ED2C6EE9-2541-4FB4-B96F-179483325E08}" srcOrd="9" destOrd="0" presId="urn:microsoft.com/office/officeart/2005/8/layout/list1"/>
    <dgm:cxn modelId="{0AA9CBBF-DB09-4A48-8A49-002495CA013F}" type="presParOf" srcId="{77F8871A-A693-4F34-9FC7-BADDCDF18E5E}" destId="{792D7928-E8B4-4A16-8677-92264CEB1B77}"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251269-A590-4CEE-A272-703695FB14F7}">
      <dsp:nvSpPr>
        <dsp:cNvPr id="0" name=""/>
        <dsp:cNvSpPr/>
      </dsp:nvSpPr>
      <dsp:spPr>
        <a:xfrm>
          <a:off x="5715" y="1895215"/>
          <a:ext cx="2190749" cy="83464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fr-CD" sz="1500" kern="1200" noProof="0"/>
            <a:t>Module 1:</a:t>
          </a:r>
        </a:p>
        <a:p>
          <a:pPr marL="0" lvl="0" indent="0" algn="ctr" defTabSz="666750">
            <a:lnSpc>
              <a:spcPct val="90000"/>
            </a:lnSpc>
            <a:spcBef>
              <a:spcPct val="0"/>
            </a:spcBef>
            <a:spcAft>
              <a:spcPct val="35000"/>
            </a:spcAft>
            <a:buNone/>
          </a:pPr>
          <a:r>
            <a:rPr lang="fr-CD" sz="1500" kern="1200" noProof="0"/>
            <a:t>Établissons une équipe d’écoles sures ! </a:t>
          </a:r>
        </a:p>
      </dsp:txBody>
      <dsp:txXfrm>
        <a:off x="5715" y="1895215"/>
        <a:ext cx="2190749" cy="834646"/>
      </dsp:txXfrm>
    </dsp:sp>
    <dsp:sp modelId="{92EBF253-FBA3-4413-8B25-06B94342F2C0}">
      <dsp:nvSpPr>
        <dsp:cNvPr id="0" name=""/>
        <dsp:cNvSpPr/>
      </dsp:nvSpPr>
      <dsp:spPr>
        <a:xfrm>
          <a:off x="5715" y="2729862"/>
          <a:ext cx="2190749" cy="387993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fr-CD" sz="1500" kern="1200" noProof="0"/>
            <a:t>Nommer les responsabilités d’une équipe d’écoles sûres</a:t>
          </a:r>
        </a:p>
        <a:p>
          <a:pPr marL="114300" lvl="1" indent="-114300" algn="l" defTabSz="666750">
            <a:lnSpc>
              <a:spcPct val="90000"/>
            </a:lnSpc>
            <a:spcBef>
              <a:spcPct val="0"/>
            </a:spcBef>
            <a:spcAft>
              <a:spcPct val="15000"/>
            </a:spcAft>
            <a:buChar char="•"/>
          </a:pPr>
          <a:r>
            <a:rPr lang="fr-CD" sz="1500" kern="1200" noProof="0"/>
            <a:t>Expliquer qui doit participer dans une équipe d’écoles sûres</a:t>
          </a:r>
        </a:p>
        <a:p>
          <a:pPr marL="114300" lvl="1" indent="-114300" algn="l" defTabSz="666750">
            <a:lnSpc>
              <a:spcPct val="90000"/>
            </a:lnSpc>
            <a:spcBef>
              <a:spcPct val="0"/>
            </a:spcBef>
            <a:spcAft>
              <a:spcPct val="15000"/>
            </a:spcAft>
            <a:buChar char="•"/>
          </a:pPr>
          <a:r>
            <a:rPr lang="fr-CD" sz="1500" kern="1200" noProof="0"/>
            <a:t>Justifier l’importance d’une équipe inclusive </a:t>
          </a:r>
        </a:p>
      </dsp:txBody>
      <dsp:txXfrm>
        <a:off x="5715" y="2729862"/>
        <a:ext cx="2190749" cy="3879939"/>
      </dsp:txXfrm>
    </dsp:sp>
    <dsp:sp modelId="{0E594B1A-03D0-4E24-9F57-86B8905CDCDF}">
      <dsp:nvSpPr>
        <dsp:cNvPr id="0" name=""/>
        <dsp:cNvSpPr/>
      </dsp:nvSpPr>
      <dsp:spPr>
        <a:xfrm>
          <a:off x="2503170" y="1895215"/>
          <a:ext cx="2190749" cy="83464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fr-CD" sz="1500" kern="1200" noProof="0"/>
            <a:t>Module 2: </a:t>
          </a:r>
        </a:p>
        <a:p>
          <a:pPr marL="0" lvl="0" indent="0" algn="ctr" defTabSz="666750">
            <a:lnSpc>
              <a:spcPct val="90000"/>
            </a:lnSpc>
            <a:spcBef>
              <a:spcPct val="0"/>
            </a:spcBef>
            <a:spcAft>
              <a:spcPct val="35000"/>
            </a:spcAft>
            <a:buNone/>
          </a:pPr>
          <a:r>
            <a:rPr lang="fr-CD" sz="1500" kern="1200" noProof="0"/>
            <a:t>Bienvenue à l’équipe d’écoles sures !</a:t>
          </a:r>
        </a:p>
      </dsp:txBody>
      <dsp:txXfrm>
        <a:off x="2503170" y="1895215"/>
        <a:ext cx="2190749" cy="834646"/>
      </dsp:txXfrm>
    </dsp:sp>
    <dsp:sp modelId="{FF74B0AA-F7CB-4007-AC04-9C6EB5188613}">
      <dsp:nvSpPr>
        <dsp:cNvPr id="0" name=""/>
        <dsp:cNvSpPr/>
      </dsp:nvSpPr>
      <dsp:spPr>
        <a:xfrm>
          <a:off x="2503170" y="2729862"/>
          <a:ext cx="2190749" cy="387993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fr-CD" sz="1500" kern="1200" noProof="0"/>
            <a:t>Lister les éléments principaux d'une école sûre</a:t>
          </a:r>
        </a:p>
        <a:p>
          <a:pPr marL="114300" lvl="1" indent="-114300" algn="l" defTabSz="666750">
            <a:lnSpc>
              <a:spcPct val="90000"/>
            </a:lnSpc>
            <a:spcBef>
              <a:spcPct val="0"/>
            </a:spcBef>
            <a:spcAft>
              <a:spcPct val="15000"/>
            </a:spcAft>
            <a:buChar char="•"/>
          </a:pPr>
          <a:r>
            <a:rPr lang="fr-CD" sz="1500" kern="1200" noProof="0"/>
            <a:t>Citer certains droits de l’enfant</a:t>
          </a:r>
        </a:p>
        <a:p>
          <a:pPr marL="114300" lvl="1" indent="-114300" algn="l" defTabSz="666750">
            <a:lnSpc>
              <a:spcPct val="90000"/>
            </a:lnSpc>
            <a:spcBef>
              <a:spcPct val="0"/>
            </a:spcBef>
            <a:spcAft>
              <a:spcPct val="15000"/>
            </a:spcAft>
            <a:buChar char="•"/>
          </a:pPr>
          <a:r>
            <a:rPr lang="fr-CD" sz="1500" kern="1200" noProof="0"/>
            <a:t>Décrire une inégalité dans votre communauté scolaire</a:t>
          </a:r>
        </a:p>
        <a:p>
          <a:pPr marL="114300" lvl="1" indent="-114300" algn="l" defTabSz="666750">
            <a:lnSpc>
              <a:spcPct val="90000"/>
            </a:lnSpc>
            <a:spcBef>
              <a:spcPct val="0"/>
            </a:spcBef>
            <a:spcAft>
              <a:spcPct val="15000"/>
            </a:spcAft>
            <a:buChar char="•"/>
          </a:pPr>
          <a:r>
            <a:rPr lang="fr-CD" sz="1500" kern="1200" noProof="0"/>
            <a:t>Identifier des actions interdites aux adultes vis-à-vis des enfants</a:t>
          </a:r>
        </a:p>
      </dsp:txBody>
      <dsp:txXfrm>
        <a:off x="2503170" y="2729862"/>
        <a:ext cx="2190749" cy="3879939"/>
      </dsp:txXfrm>
    </dsp:sp>
    <dsp:sp modelId="{136888B4-FFF5-4893-9095-2A03DFD5760D}">
      <dsp:nvSpPr>
        <dsp:cNvPr id="0" name=""/>
        <dsp:cNvSpPr/>
      </dsp:nvSpPr>
      <dsp:spPr>
        <a:xfrm>
          <a:off x="5000625" y="1895215"/>
          <a:ext cx="2190749" cy="83464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fr-CD" sz="1500" kern="1200" noProof="0" dirty="0"/>
            <a:t>Module 3:  </a:t>
          </a:r>
        </a:p>
        <a:p>
          <a:pPr marL="0" lvl="0" indent="0" algn="ctr" defTabSz="666750">
            <a:lnSpc>
              <a:spcPct val="90000"/>
            </a:lnSpc>
            <a:spcBef>
              <a:spcPct val="0"/>
            </a:spcBef>
            <a:spcAft>
              <a:spcPct val="35000"/>
            </a:spcAft>
            <a:buNone/>
          </a:pPr>
          <a:r>
            <a:rPr lang="fr-CD" sz="1500" kern="1200" noProof="0" dirty="0"/>
            <a:t>Qu’est-ce qu’un risque ?</a:t>
          </a:r>
        </a:p>
      </dsp:txBody>
      <dsp:txXfrm>
        <a:off x="5000625" y="1895215"/>
        <a:ext cx="2190749" cy="834646"/>
      </dsp:txXfrm>
    </dsp:sp>
    <dsp:sp modelId="{9106D8DD-A7E2-4824-8FCC-035224D8D120}">
      <dsp:nvSpPr>
        <dsp:cNvPr id="0" name=""/>
        <dsp:cNvSpPr/>
      </dsp:nvSpPr>
      <dsp:spPr>
        <a:xfrm>
          <a:off x="5000625" y="2729862"/>
          <a:ext cx="2190749" cy="387993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fr-CD" sz="1500" kern="1200" noProof="0"/>
            <a:t>Définir “risque”, “capacité”, et “vulnérabilité</a:t>
          </a:r>
        </a:p>
        <a:p>
          <a:pPr marL="114300" lvl="1" indent="-114300" algn="l" defTabSz="666750">
            <a:lnSpc>
              <a:spcPct val="90000"/>
            </a:lnSpc>
            <a:spcBef>
              <a:spcPct val="0"/>
            </a:spcBef>
            <a:spcAft>
              <a:spcPct val="15000"/>
            </a:spcAft>
            <a:buChar char="•"/>
          </a:pPr>
          <a:r>
            <a:rPr lang="fr-CD" sz="1500" kern="1200" noProof="0" dirty="0"/>
            <a:t>Identifier des risques de violence, conflit, et dangers naturels et quotidiens dans &amp; autour de votre école</a:t>
          </a:r>
        </a:p>
        <a:p>
          <a:pPr marL="114300" lvl="1" indent="-114300" algn="l" defTabSz="666750">
            <a:lnSpc>
              <a:spcPct val="90000"/>
            </a:lnSpc>
            <a:spcBef>
              <a:spcPct val="0"/>
            </a:spcBef>
            <a:spcAft>
              <a:spcPct val="15000"/>
            </a:spcAft>
            <a:buChar char="•"/>
          </a:pPr>
          <a:r>
            <a:rPr lang="en-US" sz="1500" kern="1200" dirty="0">
              <a:solidFill>
                <a:schemeClr val="tx1"/>
              </a:solidFill>
              <a:latin typeface="Gill Sans Infant Std"/>
              <a:ea typeface="+mn-ea"/>
              <a:cs typeface="+mn-cs"/>
            </a:rPr>
            <a:t>Identifier les </a:t>
          </a:r>
          <a:r>
            <a:rPr lang="en-US" sz="1500" kern="1200" dirty="0" err="1">
              <a:solidFill>
                <a:schemeClr val="tx1"/>
              </a:solidFill>
              <a:latin typeface="Gill Sans Infant Std"/>
              <a:ea typeface="+mn-ea"/>
              <a:cs typeface="+mn-cs"/>
            </a:rPr>
            <a:t>risques</a:t>
          </a:r>
          <a:r>
            <a:rPr lang="en-US" sz="1500" kern="1200" dirty="0">
              <a:solidFill>
                <a:schemeClr val="tx1"/>
              </a:solidFill>
              <a:latin typeface="Gill Sans Infant Std"/>
              <a:ea typeface="+mn-ea"/>
              <a:cs typeface="+mn-cs"/>
            </a:rPr>
            <a:t> presents dans </a:t>
          </a:r>
          <a:r>
            <a:rPr lang="en-US" sz="1500" kern="1200" dirty="0" err="1">
              <a:solidFill>
                <a:schemeClr val="tx1"/>
              </a:solidFill>
              <a:latin typeface="Gill Sans Infant Std"/>
              <a:ea typeface="+mn-ea"/>
              <a:cs typeface="+mn-cs"/>
            </a:rPr>
            <a:t>votre</a:t>
          </a:r>
          <a:r>
            <a:rPr lang="en-US" sz="1500" kern="1200" dirty="0">
              <a:solidFill>
                <a:schemeClr val="tx1"/>
              </a:solidFill>
              <a:latin typeface="Gill Sans Infant Std"/>
              <a:ea typeface="+mn-ea"/>
              <a:cs typeface="+mn-cs"/>
            </a:rPr>
            <a:t> </a:t>
          </a:r>
          <a:r>
            <a:rPr lang="en-US" sz="1500" kern="1200" dirty="0" err="1">
              <a:solidFill>
                <a:schemeClr val="tx1"/>
              </a:solidFill>
              <a:latin typeface="Gill Sans Infant Std"/>
              <a:ea typeface="+mn-ea"/>
              <a:cs typeface="+mn-cs"/>
            </a:rPr>
            <a:t>communauté</a:t>
          </a:r>
          <a:r>
            <a:rPr lang="en-US" sz="1500" kern="1200" dirty="0">
              <a:solidFill>
                <a:schemeClr val="tx1"/>
              </a:solidFill>
              <a:latin typeface="Gill Sans Infant Std"/>
              <a:ea typeface="+mn-ea"/>
              <a:cs typeface="+mn-cs"/>
            </a:rPr>
            <a:t> de manière inclusive</a:t>
          </a:r>
          <a:endParaRPr lang="fr-CD" sz="1500" kern="1200" noProof="0" dirty="0">
            <a:solidFill>
              <a:schemeClr val="tx1"/>
            </a:solidFill>
          </a:endParaRPr>
        </a:p>
      </dsp:txBody>
      <dsp:txXfrm>
        <a:off x="5000625" y="2729862"/>
        <a:ext cx="2190749" cy="3879939"/>
      </dsp:txXfrm>
    </dsp:sp>
    <dsp:sp modelId="{83FD90B5-B7F5-4375-9B0A-52F9A3407653}">
      <dsp:nvSpPr>
        <dsp:cNvPr id="0" name=""/>
        <dsp:cNvSpPr/>
      </dsp:nvSpPr>
      <dsp:spPr>
        <a:xfrm>
          <a:off x="7498080" y="1895215"/>
          <a:ext cx="2190749" cy="83464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fr-CD" sz="1500" kern="1200" noProof="0"/>
            <a:t>Module 4: </a:t>
          </a:r>
        </a:p>
        <a:p>
          <a:pPr marL="0" lvl="0" indent="0" algn="ctr" defTabSz="666750">
            <a:lnSpc>
              <a:spcPct val="90000"/>
            </a:lnSpc>
            <a:spcBef>
              <a:spcPct val="0"/>
            </a:spcBef>
            <a:spcAft>
              <a:spcPct val="35000"/>
            </a:spcAft>
            <a:buNone/>
          </a:pPr>
          <a:r>
            <a:rPr lang="fr-CD" sz="1500" kern="1200" noProof="0"/>
            <a:t>Réduisons et mitigeons nos risques !</a:t>
          </a:r>
        </a:p>
      </dsp:txBody>
      <dsp:txXfrm>
        <a:off x="7498080" y="1895215"/>
        <a:ext cx="2190749" cy="834646"/>
      </dsp:txXfrm>
    </dsp:sp>
    <dsp:sp modelId="{A509DD2A-2D85-4F27-8D57-304AD0A49AAE}">
      <dsp:nvSpPr>
        <dsp:cNvPr id="0" name=""/>
        <dsp:cNvSpPr/>
      </dsp:nvSpPr>
      <dsp:spPr>
        <a:xfrm>
          <a:off x="7498080" y="2729862"/>
          <a:ext cx="2190749" cy="387993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fr-CD" sz="1500" kern="1200" noProof="0"/>
            <a:t>Nommer les éléments principaux pour un code de conduite fonctionnel pour la communauté scolaire</a:t>
          </a:r>
        </a:p>
        <a:p>
          <a:pPr marL="114300" lvl="1" indent="-114300" algn="l" defTabSz="666750">
            <a:lnSpc>
              <a:spcPct val="90000"/>
            </a:lnSpc>
            <a:spcBef>
              <a:spcPct val="0"/>
            </a:spcBef>
            <a:spcAft>
              <a:spcPct val="15000"/>
            </a:spcAft>
            <a:buChar char="•"/>
          </a:pPr>
          <a:r>
            <a:rPr lang="fr-CD" sz="1500" kern="1200" noProof="0" dirty="0"/>
            <a:t>Identifier les procédures pour signaler et référer une préoccupation en matière de protection de l'enfance dans votre école</a:t>
          </a:r>
        </a:p>
        <a:p>
          <a:pPr marL="114300" lvl="1" indent="-114300" algn="l" defTabSz="666750">
            <a:lnSpc>
              <a:spcPct val="90000"/>
            </a:lnSpc>
            <a:spcBef>
              <a:spcPct val="0"/>
            </a:spcBef>
            <a:spcAft>
              <a:spcPct val="15000"/>
            </a:spcAft>
            <a:buChar char="•"/>
          </a:pPr>
          <a:r>
            <a:rPr lang="fr-CD" sz="1500" kern="1200" noProof="0"/>
            <a:t>Choisir les procédures opérationnelles normalisées pour les situations d'urgence plus importantes pour votre communauté</a:t>
          </a:r>
        </a:p>
      </dsp:txBody>
      <dsp:txXfrm>
        <a:off x="7498080" y="2729862"/>
        <a:ext cx="2190749" cy="3879939"/>
      </dsp:txXfrm>
    </dsp:sp>
    <dsp:sp modelId="{93D6C232-D9B9-482D-AD8B-1041DA58D14F}">
      <dsp:nvSpPr>
        <dsp:cNvPr id="0" name=""/>
        <dsp:cNvSpPr/>
      </dsp:nvSpPr>
      <dsp:spPr>
        <a:xfrm>
          <a:off x="9995535" y="1895215"/>
          <a:ext cx="2190749" cy="83464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fr-CD" sz="1500" kern="1200" noProof="0"/>
            <a:t>Module 5: </a:t>
          </a:r>
        </a:p>
        <a:p>
          <a:pPr marL="0" lvl="0" indent="0" algn="ctr" defTabSz="666750">
            <a:lnSpc>
              <a:spcPct val="90000"/>
            </a:lnSpc>
            <a:spcBef>
              <a:spcPct val="0"/>
            </a:spcBef>
            <a:spcAft>
              <a:spcPct val="35000"/>
            </a:spcAft>
            <a:buNone/>
          </a:pPr>
          <a:r>
            <a:rPr lang="fr-CD" sz="1500" kern="1200" noProof="0"/>
            <a:t>Prenons action !</a:t>
          </a:r>
        </a:p>
      </dsp:txBody>
      <dsp:txXfrm>
        <a:off x="9995535" y="1895215"/>
        <a:ext cx="2190749" cy="834646"/>
      </dsp:txXfrm>
    </dsp:sp>
    <dsp:sp modelId="{674050C9-0E3F-4F4A-9C99-E81F567C3958}">
      <dsp:nvSpPr>
        <dsp:cNvPr id="0" name=""/>
        <dsp:cNvSpPr/>
      </dsp:nvSpPr>
      <dsp:spPr>
        <a:xfrm>
          <a:off x="9995535" y="2729862"/>
          <a:ext cx="2190749" cy="387993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fr-CH" sz="1500" kern="1200" dirty="0">
              <a:solidFill>
                <a:schemeClr val="tx1"/>
              </a:solidFill>
              <a:latin typeface="Gill Sans Infant Std"/>
              <a:ea typeface="+mn-ea"/>
              <a:cs typeface="+mn-cs"/>
            </a:rPr>
            <a:t>Prioriser les risques identifiés dans vos communautés</a:t>
          </a:r>
          <a:endParaRPr lang="fr-CD" sz="1500" kern="1200" noProof="0" dirty="0">
            <a:solidFill>
              <a:schemeClr val="tx1"/>
            </a:solidFill>
          </a:endParaRPr>
        </a:p>
        <a:p>
          <a:pPr marL="114300" lvl="1" indent="-114300" algn="l" defTabSz="666750">
            <a:lnSpc>
              <a:spcPct val="90000"/>
            </a:lnSpc>
            <a:spcBef>
              <a:spcPct val="0"/>
            </a:spcBef>
            <a:spcAft>
              <a:spcPct val="15000"/>
            </a:spcAft>
            <a:buChar char="•"/>
          </a:pPr>
          <a:r>
            <a:rPr lang="fr-CD" sz="1500" kern="1200" noProof="0" dirty="0">
              <a:latin typeface="+mn-lt"/>
            </a:rPr>
            <a:t>Créer un plan d’action pour mitiger les risques dans l'environnement scolaire</a:t>
          </a:r>
          <a:endParaRPr lang="fr-CD" sz="1500" kern="1200" noProof="0" dirty="0"/>
        </a:p>
        <a:p>
          <a:pPr marL="114300" lvl="1" indent="-114300" algn="l" defTabSz="666750">
            <a:lnSpc>
              <a:spcPct val="90000"/>
            </a:lnSpc>
            <a:spcBef>
              <a:spcPct val="0"/>
            </a:spcBef>
            <a:spcAft>
              <a:spcPct val="15000"/>
            </a:spcAft>
            <a:buChar char="•"/>
          </a:pPr>
          <a:r>
            <a:rPr lang="fr-CD" sz="1500" kern="1200" noProof="0" dirty="0">
              <a:latin typeface="+mn-lt"/>
            </a:rPr>
            <a:t>Développer un plan</a:t>
          </a:r>
          <a:r>
            <a:rPr lang="fr-CD" sz="1500" kern="1200" baseline="0" noProof="0" dirty="0">
              <a:latin typeface="+mn-lt"/>
            </a:rPr>
            <a:t> de continuité</a:t>
          </a:r>
          <a:r>
            <a:rPr lang="fr-CD" sz="1500" kern="1200" noProof="0" dirty="0">
              <a:latin typeface="+mn-lt"/>
            </a:rPr>
            <a:t> pour l’éducation</a:t>
          </a:r>
          <a:endParaRPr lang="fr-CD" sz="1500" kern="1200" noProof="0" dirty="0"/>
        </a:p>
        <a:p>
          <a:pPr marL="114300" lvl="1" indent="-114300" algn="l" defTabSz="666750">
            <a:lnSpc>
              <a:spcPct val="90000"/>
            </a:lnSpc>
            <a:spcBef>
              <a:spcPct val="0"/>
            </a:spcBef>
            <a:spcAft>
              <a:spcPct val="15000"/>
            </a:spcAft>
            <a:buChar char="•"/>
          </a:pPr>
          <a:endParaRPr lang="fr-CD" sz="1500" kern="1200" noProof="0" dirty="0"/>
        </a:p>
        <a:p>
          <a:pPr marL="114300" lvl="1" indent="-114300" algn="l" defTabSz="666750">
            <a:lnSpc>
              <a:spcPct val="90000"/>
            </a:lnSpc>
            <a:spcBef>
              <a:spcPct val="0"/>
            </a:spcBef>
            <a:spcAft>
              <a:spcPct val="15000"/>
            </a:spcAft>
            <a:buChar char="•"/>
          </a:pPr>
          <a:endParaRPr lang="fr-CD" sz="1500" kern="1200" noProof="0"/>
        </a:p>
        <a:p>
          <a:pPr marL="114300" lvl="1" indent="-114300" algn="l" defTabSz="666750">
            <a:lnSpc>
              <a:spcPct val="90000"/>
            </a:lnSpc>
            <a:spcBef>
              <a:spcPct val="0"/>
            </a:spcBef>
            <a:spcAft>
              <a:spcPct val="15000"/>
            </a:spcAft>
            <a:buChar char="•"/>
          </a:pPr>
          <a:endParaRPr lang="fr-CD" sz="1500" kern="1200" noProof="0"/>
        </a:p>
      </dsp:txBody>
      <dsp:txXfrm>
        <a:off x="9995535" y="2729862"/>
        <a:ext cx="2190749" cy="387993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BF0A6E-06CA-49E8-B1A6-D6BAD901C75B}">
      <dsp:nvSpPr>
        <dsp:cNvPr id="0" name=""/>
        <dsp:cNvSpPr/>
      </dsp:nvSpPr>
      <dsp:spPr>
        <a:xfrm>
          <a:off x="0" y="1885523"/>
          <a:ext cx="6900512" cy="3024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BE84916-2828-4E9D-B57E-2687B3389C96}">
      <dsp:nvSpPr>
        <dsp:cNvPr id="0" name=""/>
        <dsp:cNvSpPr/>
      </dsp:nvSpPr>
      <dsp:spPr>
        <a:xfrm>
          <a:off x="345025" y="1614887"/>
          <a:ext cx="5735760" cy="447755"/>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rtl="0">
            <a:lnSpc>
              <a:spcPct val="90000"/>
            </a:lnSpc>
            <a:spcBef>
              <a:spcPct val="0"/>
            </a:spcBef>
            <a:spcAft>
              <a:spcPct val="35000"/>
            </a:spcAft>
            <a:buNone/>
          </a:pPr>
          <a:r>
            <a:rPr lang="en-US" sz="2500" kern="1200">
              <a:latin typeface="+mn-lt"/>
            </a:rPr>
            <a:t>Lister les </a:t>
          </a:r>
          <a:r>
            <a:rPr lang="en-US" sz="2500" kern="1200" err="1">
              <a:latin typeface="+mn-lt"/>
            </a:rPr>
            <a:t>éléments</a:t>
          </a:r>
          <a:r>
            <a:rPr lang="en-US" sz="2500" kern="1200">
              <a:latin typeface="+mn-lt"/>
            </a:rPr>
            <a:t> </a:t>
          </a:r>
          <a:r>
            <a:rPr lang="en-US" sz="2500" kern="1200" err="1">
              <a:latin typeface="+mn-lt"/>
            </a:rPr>
            <a:t>principaux</a:t>
          </a:r>
          <a:r>
            <a:rPr lang="en-US" sz="2500" kern="1200">
              <a:latin typeface="+mn-lt"/>
            </a:rPr>
            <a:t> </a:t>
          </a:r>
          <a:r>
            <a:rPr lang="en-US" sz="2500" kern="1200" err="1">
              <a:latin typeface="+mn-lt"/>
            </a:rPr>
            <a:t>d'une</a:t>
          </a:r>
          <a:r>
            <a:rPr lang="en-US" sz="2500" kern="1200">
              <a:latin typeface="+mn-lt"/>
            </a:rPr>
            <a:t> école </a:t>
          </a:r>
          <a:r>
            <a:rPr lang="en-US" sz="2500" kern="1200" err="1">
              <a:latin typeface="+mn-lt"/>
            </a:rPr>
            <a:t>sûre</a:t>
          </a:r>
          <a:endParaRPr lang="en-US" sz="2500" kern="1200">
            <a:latin typeface="+mn-lt"/>
          </a:endParaRPr>
        </a:p>
      </dsp:txBody>
      <dsp:txXfrm>
        <a:off x="366883" y="1636745"/>
        <a:ext cx="5692044" cy="404039"/>
      </dsp:txXfrm>
    </dsp:sp>
    <dsp:sp modelId="{379A8D57-B698-4B6A-B04E-11816CB22541}">
      <dsp:nvSpPr>
        <dsp:cNvPr id="0" name=""/>
        <dsp:cNvSpPr/>
      </dsp:nvSpPr>
      <dsp:spPr>
        <a:xfrm>
          <a:off x="0" y="2429843"/>
          <a:ext cx="6900512" cy="302400"/>
        </a:xfrm>
        <a:prstGeom prst="rect">
          <a:avLst/>
        </a:prstGeom>
        <a:solidFill>
          <a:schemeClr val="lt1">
            <a:alpha val="90000"/>
            <a:hueOff val="0"/>
            <a:satOff val="0"/>
            <a:lumOff val="0"/>
            <a:alphaOff val="0"/>
          </a:schemeClr>
        </a:solidFill>
        <a:ln w="12700" cap="flat" cmpd="sng" algn="ctr">
          <a:solidFill>
            <a:schemeClr val="accent2">
              <a:hueOff val="-747482"/>
              <a:satOff val="14750"/>
              <a:lumOff val="-13595"/>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00BFC4-69DA-42AF-B88A-6639A7D1F155}">
      <dsp:nvSpPr>
        <dsp:cNvPr id="0" name=""/>
        <dsp:cNvSpPr/>
      </dsp:nvSpPr>
      <dsp:spPr>
        <a:xfrm>
          <a:off x="345025" y="2252723"/>
          <a:ext cx="5768269" cy="354240"/>
        </a:xfrm>
        <a:prstGeom prst="roundRect">
          <a:avLst/>
        </a:prstGeom>
        <a:solidFill>
          <a:schemeClr val="accent2">
            <a:hueOff val="-747482"/>
            <a:satOff val="14750"/>
            <a:lumOff val="-1359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en-US" sz="2500" kern="1200">
              <a:latin typeface="+mn-lt"/>
            </a:rPr>
            <a:t>Citer </a:t>
          </a:r>
          <a:r>
            <a:rPr lang="en-US" sz="2500" kern="1200" err="1">
              <a:latin typeface="+mn-lt"/>
            </a:rPr>
            <a:t>certains</a:t>
          </a:r>
          <a:r>
            <a:rPr lang="en-US" sz="2500" kern="1200">
              <a:latin typeface="+mn-lt"/>
            </a:rPr>
            <a:t> droits de </a:t>
          </a:r>
          <a:r>
            <a:rPr lang="en-US" sz="2500" kern="1200" err="1">
              <a:latin typeface="+mn-lt"/>
            </a:rPr>
            <a:t>l’enfant</a:t>
          </a:r>
          <a:endParaRPr lang="en-US" sz="2500" kern="1200">
            <a:latin typeface="+mn-lt"/>
          </a:endParaRPr>
        </a:p>
      </dsp:txBody>
      <dsp:txXfrm>
        <a:off x="362318" y="2270016"/>
        <a:ext cx="5733683" cy="319654"/>
      </dsp:txXfrm>
    </dsp:sp>
    <dsp:sp modelId="{B8A8B412-1364-4DC9-873A-AA46E3B2DB1E}">
      <dsp:nvSpPr>
        <dsp:cNvPr id="0" name=""/>
        <dsp:cNvSpPr/>
      </dsp:nvSpPr>
      <dsp:spPr>
        <a:xfrm>
          <a:off x="0" y="3074533"/>
          <a:ext cx="6900512" cy="302400"/>
        </a:xfrm>
        <a:prstGeom prst="rect">
          <a:avLst/>
        </a:prstGeom>
        <a:solidFill>
          <a:schemeClr val="lt1">
            <a:alpha val="90000"/>
            <a:hueOff val="0"/>
            <a:satOff val="0"/>
            <a:lumOff val="0"/>
            <a:alphaOff val="0"/>
          </a:schemeClr>
        </a:solidFill>
        <a:ln w="12700" cap="flat" cmpd="sng" algn="ctr">
          <a:solidFill>
            <a:schemeClr val="accent2">
              <a:hueOff val="-1494965"/>
              <a:satOff val="29499"/>
              <a:lumOff val="-2719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1DF9A7D-8CC0-43CA-BD1E-4B04B13E6F44}">
      <dsp:nvSpPr>
        <dsp:cNvPr id="0" name=""/>
        <dsp:cNvSpPr/>
      </dsp:nvSpPr>
      <dsp:spPr>
        <a:xfrm>
          <a:off x="345025" y="2797043"/>
          <a:ext cx="5779330" cy="454610"/>
        </a:xfrm>
        <a:prstGeom prst="roundRect">
          <a:avLst/>
        </a:prstGeom>
        <a:solidFill>
          <a:schemeClr val="accent2">
            <a:hueOff val="-1494965"/>
            <a:satOff val="29499"/>
            <a:lumOff val="-271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rtl="0">
            <a:lnSpc>
              <a:spcPct val="90000"/>
            </a:lnSpc>
            <a:spcBef>
              <a:spcPct val="0"/>
            </a:spcBef>
            <a:spcAft>
              <a:spcPct val="35000"/>
            </a:spcAft>
            <a:buNone/>
          </a:pPr>
          <a:r>
            <a:rPr lang="en-US" sz="2500" kern="1200" err="1">
              <a:latin typeface="+mn-lt"/>
            </a:rPr>
            <a:t>Décrire</a:t>
          </a:r>
          <a:r>
            <a:rPr lang="en-US" sz="2500" kern="1200">
              <a:latin typeface="+mn-lt"/>
            </a:rPr>
            <a:t> les types </a:t>
          </a:r>
          <a:r>
            <a:rPr lang="en-US" sz="2500" kern="1200" err="1">
              <a:latin typeface="+mn-lt"/>
            </a:rPr>
            <a:t>d'inégalités</a:t>
          </a:r>
          <a:r>
            <a:rPr lang="en-US" sz="2500" kern="1200">
              <a:latin typeface="+mn-lt"/>
            </a:rPr>
            <a:t> dans </a:t>
          </a:r>
          <a:r>
            <a:rPr lang="en-US" sz="2500" kern="1200" err="1">
              <a:latin typeface="+mn-lt"/>
            </a:rPr>
            <a:t>votre</a:t>
          </a:r>
          <a:r>
            <a:rPr lang="en-US" sz="2500" kern="1200">
              <a:latin typeface="+mn-lt"/>
            </a:rPr>
            <a:t> </a:t>
          </a:r>
          <a:r>
            <a:rPr lang="en-US" sz="2500" kern="1200" err="1">
              <a:latin typeface="+mn-lt"/>
            </a:rPr>
            <a:t>commaunté</a:t>
          </a:r>
          <a:r>
            <a:rPr lang="en-US" sz="2500" kern="1200">
              <a:latin typeface="+mn-lt"/>
            </a:rPr>
            <a:t> </a:t>
          </a:r>
          <a:r>
            <a:rPr lang="en-US" sz="2500" kern="1200" err="1">
              <a:latin typeface="+mn-lt"/>
            </a:rPr>
            <a:t>scolaire</a:t>
          </a:r>
          <a:r>
            <a:rPr lang="en-US" sz="2500" kern="1200">
              <a:latin typeface="+mn-lt"/>
            </a:rPr>
            <a:t> </a:t>
          </a:r>
        </a:p>
      </dsp:txBody>
      <dsp:txXfrm>
        <a:off x="367217" y="2819235"/>
        <a:ext cx="5734946" cy="410226"/>
      </dsp:txXfrm>
    </dsp:sp>
    <dsp:sp modelId="{792D7928-E8B4-4A16-8677-92264CEB1B77}">
      <dsp:nvSpPr>
        <dsp:cNvPr id="0" name=""/>
        <dsp:cNvSpPr/>
      </dsp:nvSpPr>
      <dsp:spPr>
        <a:xfrm>
          <a:off x="0" y="3618853"/>
          <a:ext cx="6900512" cy="302400"/>
        </a:xfrm>
        <a:prstGeom prst="rect">
          <a:avLst/>
        </a:prstGeom>
        <a:solidFill>
          <a:schemeClr val="lt1">
            <a:alpha val="90000"/>
            <a:hueOff val="0"/>
            <a:satOff val="0"/>
            <a:lumOff val="0"/>
            <a:alphaOff val="0"/>
          </a:schemeClr>
        </a:solidFill>
        <a:ln w="12700" cap="flat" cmpd="sng" algn="ctr">
          <a:solidFill>
            <a:schemeClr val="accent2">
              <a:hueOff val="-2242447"/>
              <a:satOff val="44249"/>
              <a:lumOff val="-40785"/>
              <a:alphaOff val="0"/>
            </a:schemeClr>
          </a:solidFill>
          <a:prstDash val="solid"/>
          <a:miter lim="800000"/>
        </a:ln>
        <a:effectLst/>
      </dsp:spPr>
      <dsp:style>
        <a:lnRef idx="2">
          <a:scrgbClr r="0" g="0" b="0"/>
        </a:lnRef>
        <a:fillRef idx="1">
          <a:scrgbClr r="0" g="0" b="0"/>
        </a:fillRef>
        <a:effectRef idx="0">
          <a:scrgbClr r="0" g="0" b="0"/>
        </a:effectRef>
        <a:fontRef idx="minor"/>
      </dsp:style>
    </dsp:sp>
    <dsp:sp modelId="{ED69DCB6-4427-404A-BF0A-0040E361D88B}">
      <dsp:nvSpPr>
        <dsp:cNvPr id="0" name=""/>
        <dsp:cNvSpPr/>
      </dsp:nvSpPr>
      <dsp:spPr>
        <a:xfrm>
          <a:off x="345025" y="3441733"/>
          <a:ext cx="5773196" cy="354240"/>
        </a:xfrm>
        <a:prstGeom prst="roundRect">
          <a:avLst/>
        </a:prstGeom>
        <a:solidFill>
          <a:schemeClr val="accent2">
            <a:hueOff val="-2242447"/>
            <a:satOff val="44249"/>
            <a:lumOff val="-4078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533400" rtl="0">
            <a:lnSpc>
              <a:spcPct val="90000"/>
            </a:lnSpc>
            <a:spcBef>
              <a:spcPct val="0"/>
            </a:spcBef>
            <a:spcAft>
              <a:spcPct val="35000"/>
            </a:spcAft>
            <a:buNone/>
          </a:pPr>
          <a:r>
            <a:rPr lang="en-US" sz="1200" kern="1200">
              <a:latin typeface="+mn-lt"/>
            </a:rPr>
            <a:t>Identifier le </a:t>
          </a:r>
          <a:r>
            <a:rPr lang="en-US" sz="1200" kern="1200" err="1">
              <a:latin typeface="+mn-lt"/>
            </a:rPr>
            <a:t>comportement</a:t>
          </a:r>
          <a:r>
            <a:rPr lang="en-US" sz="1200" kern="1200">
              <a:latin typeface="+mn-lt"/>
            </a:rPr>
            <a:t> </a:t>
          </a:r>
          <a:r>
            <a:rPr lang="en-US" sz="1200" kern="1200" err="1">
              <a:latin typeface="+mn-lt"/>
            </a:rPr>
            <a:t>requis</a:t>
          </a:r>
          <a:r>
            <a:rPr lang="en-US" sz="1200" kern="1200">
              <a:latin typeface="+mn-lt"/>
            </a:rPr>
            <a:t> des </a:t>
          </a:r>
          <a:r>
            <a:rPr lang="en-US" sz="1200" kern="1200" err="1">
              <a:latin typeface="+mn-lt"/>
            </a:rPr>
            <a:t>adultes</a:t>
          </a:r>
          <a:r>
            <a:rPr lang="en-US" sz="1200" kern="1200">
              <a:latin typeface="+mn-lt"/>
            </a:rPr>
            <a:t> et les actions </a:t>
          </a:r>
          <a:r>
            <a:rPr lang="en-US" sz="1200" kern="1200" err="1">
              <a:latin typeface="+mn-lt"/>
            </a:rPr>
            <a:t>interdites</a:t>
          </a:r>
          <a:endParaRPr lang="en-US" sz="1200" kern="1200">
            <a:latin typeface="+mn-lt"/>
          </a:endParaRPr>
        </a:p>
      </dsp:txBody>
      <dsp:txXfrm>
        <a:off x="362318" y="3459026"/>
        <a:ext cx="5738610" cy="319654"/>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AD9AF3-D85D-41D7-A551-14397633325D}">
      <dsp:nvSpPr>
        <dsp:cNvPr id="0" name=""/>
        <dsp:cNvSpPr/>
      </dsp:nvSpPr>
      <dsp:spPr>
        <a:xfrm>
          <a:off x="0" y="476330"/>
          <a:ext cx="6900512" cy="7560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7E9874C-4FA3-4066-AB5D-9D3FBF36CF63}">
      <dsp:nvSpPr>
        <dsp:cNvPr id="0" name=""/>
        <dsp:cNvSpPr/>
      </dsp:nvSpPr>
      <dsp:spPr>
        <a:xfrm>
          <a:off x="345025" y="33530"/>
          <a:ext cx="6069345" cy="88560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rtl="0">
            <a:lnSpc>
              <a:spcPct val="90000"/>
            </a:lnSpc>
            <a:spcBef>
              <a:spcPct val="0"/>
            </a:spcBef>
            <a:spcAft>
              <a:spcPct val="35000"/>
            </a:spcAft>
            <a:buNone/>
          </a:pPr>
          <a:r>
            <a:rPr lang="en-US" sz="2500" kern="1200" err="1">
              <a:latin typeface="+mn-lt"/>
            </a:rPr>
            <a:t>Quels</a:t>
          </a:r>
          <a:r>
            <a:rPr lang="en-US" sz="2500" kern="1200">
              <a:latin typeface="+mn-lt"/>
            </a:rPr>
            <a:t> </a:t>
          </a:r>
          <a:r>
            <a:rPr lang="en-US" sz="2500" kern="1200" err="1">
              <a:latin typeface="+mn-lt"/>
            </a:rPr>
            <a:t>sont</a:t>
          </a:r>
          <a:r>
            <a:rPr lang="en-US" sz="2500" kern="1200">
              <a:latin typeface="+mn-lt"/>
            </a:rPr>
            <a:t> les </a:t>
          </a:r>
          <a:r>
            <a:rPr lang="en-US" sz="2500" kern="1200" err="1">
              <a:latin typeface="+mn-lt"/>
            </a:rPr>
            <a:t>éléments</a:t>
          </a:r>
          <a:r>
            <a:rPr lang="en-US" sz="2500" kern="1200">
              <a:latin typeface="+mn-lt"/>
            </a:rPr>
            <a:t> </a:t>
          </a:r>
          <a:r>
            <a:rPr lang="en-US" sz="2500" kern="1200" err="1">
              <a:latin typeface="+mn-lt"/>
            </a:rPr>
            <a:t>principaux</a:t>
          </a:r>
          <a:r>
            <a:rPr lang="en-US" sz="2500" kern="1200">
              <a:latin typeface="+mn-lt"/>
            </a:rPr>
            <a:t> </a:t>
          </a:r>
          <a:r>
            <a:rPr lang="en-US" sz="2500" kern="1200" err="1">
              <a:latin typeface="+mn-lt"/>
            </a:rPr>
            <a:t>d'une</a:t>
          </a:r>
          <a:r>
            <a:rPr lang="en-US" sz="2500" kern="1200">
              <a:latin typeface="+mn-lt"/>
            </a:rPr>
            <a:t> école </a:t>
          </a:r>
          <a:r>
            <a:rPr lang="en-US" sz="2500" kern="1200" err="1">
              <a:latin typeface="+mn-lt"/>
            </a:rPr>
            <a:t>sûre</a:t>
          </a:r>
          <a:r>
            <a:rPr lang="en-US" sz="2500" kern="1200">
              <a:latin typeface="+mn-lt"/>
            </a:rPr>
            <a:t> ?</a:t>
          </a:r>
        </a:p>
      </dsp:txBody>
      <dsp:txXfrm>
        <a:off x="388256" y="76761"/>
        <a:ext cx="5982883" cy="799138"/>
      </dsp:txXfrm>
    </dsp:sp>
    <dsp:sp modelId="{379A8D57-B698-4B6A-B04E-11816CB22541}">
      <dsp:nvSpPr>
        <dsp:cNvPr id="0" name=""/>
        <dsp:cNvSpPr/>
      </dsp:nvSpPr>
      <dsp:spPr>
        <a:xfrm>
          <a:off x="0" y="1837130"/>
          <a:ext cx="6900512" cy="756000"/>
        </a:xfrm>
        <a:prstGeom prst="rect">
          <a:avLst/>
        </a:prstGeom>
        <a:solidFill>
          <a:schemeClr val="lt1">
            <a:alpha val="90000"/>
            <a:hueOff val="0"/>
            <a:satOff val="0"/>
            <a:lumOff val="0"/>
            <a:alphaOff val="0"/>
          </a:schemeClr>
        </a:solidFill>
        <a:ln w="12700" cap="flat" cmpd="sng" algn="ctr">
          <a:solidFill>
            <a:schemeClr val="accent2">
              <a:hueOff val="-747482"/>
              <a:satOff val="14750"/>
              <a:lumOff val="-13595"/>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00BFC4-69DA-42AF-B88A-6639A7D1F155}">
      <dsp:nvSpPr>
        <dsp:cNvPr id="0" name=""/>
        <dsp:cNvSpPr/>
      </dsp:nvSpPr>
      <dsp:spPr>
        <a:xfrm>
          <a:off x="345025" y="1394330"/>
          <a:ext cx="6019592" cy="885600"/>
        </a:xfrm>
        <a:prstGeom prst="roundRect">
          <a:avLst/>
        </a:prstGeom>
        <a:solidFill>
          <a:schemeClr val="accent2">
            <a:hueOff val="-747482"/>
            <a:satOff val="14750"/>
            <a:lumOff val="-1359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rtl="0">
            <a:lnSpc>
              <a:spcPct val="90000"/>
            </a:lnSpc>
            <a:spcBef>
              <a:spcPct val="0"/>
            </a:spcBef>
            <a:spcAft>
              <a:spcPct val="35000"/>
            </a:spcAft>
            <a:buNone/>
          </a:pPr>
          <a:r>
            <a:rPr lang="en-US" sz="2500" kern="1200" err="1">
              <a:latin typeface="+mn-lt"/>
            </a:rPr>
            <a:t>Pouvez-vous</a:t>
          </a:r>
          <a:r>
            <a:rPr lang="en-US" sz="2500" kern="1200">
              <a:latin typeface="+mn-lt"/>
            </a:rPr>
            <a:t> lister </a:t>
          </a:r>
          <a:r>
            <a:rPr lang="en-US" sz="2500" kern="1200" err="1">
              <a:latin typeface="+mn-lt"/>
            </a:rPr>
            <a:t>quelques</a:t>
          </a:r>
          <a:r>
            <a:rPr lang="en-US" sz="2500" kern="1200">
              <a:latin typeface="+mn-lt"/>
            </a:rPr>
            <a:t> droits </a:t>
          </a:r>
          <a:r>
            <a:rPr lang="en-US" sz="2500" kern="1200" err="1">
              <a:latin typeface="+mn-lt"/>
            </a:rPr>
            <a:t>essentiels</a:t>
          </a:r>
          <a:r>
            <a:rPr lang="en-US" sz="2500" kern="1200">
              <a:latin typeface="+mn-lt"/>
            </a:rPr>
            <a:t> des enfants ?</a:t>
          </a:r>
        </a:p>
      </dsp:txBody>
      <dsp:txXfrm>
        <a:off x="388256" y="1437561"/>
        <a:ext cx="5933130" cy="799138"/>
      </dsp:txXfrm>
    </dsp:sp>
    <dsp:sp modelId="{B8A8B412-1364-4DC9-873A-AA46E3B2DB1E}">
      <dsp:nvSpPr>
        <dsp:cNvPr id="0" name=""/>
        <dsp:cNvSpPr/>
      </dsp:nvSpPr>
      <dsp:spPr>
        <a:xfrm>
          <a:off x="0" y="3197930"/>
          <a:ext cx="6900512" cy="756000"/>
        </a:xfrm>
        <a:prstGeom prst="rect">
          <a:avLst/>
        </a:prstGeom>
        <a:solidFill>
          <a:schemeClr val="lt1">
            <a:alpha val="90000"/>
            <a:hueOff val="0"/>
            <a:satOff val="0"/>
            <a:lumOff val="0"/>
            <a:alphaOff val="0"/>
          </a:schemeClr>
        </a:solidFill>
        <a:ln w="12700" cap="flat" cmpd="sng" algn="ctr">
          <a:solidFill>
            <a:schemeClr val="accent2">
              <a:hueOff val="-1494965"/>
              <a:satOff val="29499"/>
              <a:lumOff val="-2719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1DF9A7D-8CC0-43CA-BD1E-4B04B13E6F44}">
      <dsp:nvSpPr>
        <dsp:cNvPr id="0" name=""/>
        <dsp:cNvSpPr/>
      </dsp:nvSpPr>
      <dsp:spPr>
        <a:xfrm>
          <a:off x="345025" y="2755130"/>
          <a:ext cx="6010994" cy="885600"/>
        </a:xfrm>
        <a:prstGeom prst="roundRect">
          <a:avLst/>
        </a:prstGeom>
        <a:solidFill>
          <a:schemeClr val="accent2">
            <a:hueOff val="-1494965"/>
            <a:satOff val="29499"/>
            <a:lumOff val="-271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rtl="0">
            <a:lnSpc>
              <a:spcPct val="90000"/>
            </a:lnSpc>
            <a:spcBef>
              <a:spcPct val="0"/>
            </a:spcBef>
            <a:spcAft>
              <a:spcPct val="35000"/>
            </a:spcAft>
            <a:buNone/>
          </a:pPr>
          <a:r>
            <a:rPr lang="en-US" sz="2500" kern="1200" dirty="0" err="1">
              <a:latin typeface="+mn-lt"/>
            </a:rPr>
            <a:t>Quelles</a:t>
          </a:r>
          <a:r>
            <a:rPr lang="en-US" sz="2500" kern="1200" dirty="0">
              <a:latin typeface="+mn-lt"/>
            </a:rPr>
            <a:t> </a:t>
          </a:r>
          <a:r>
            <a:rPr lang="en-US" sz="2500" kern="1200" dirty="0" err="1">
              <a:latin typeface="+mn-lt"/>
            </a:rPr>
            <a:t>sont</a:t>
          </a:r>
          <a:r>
            <a:rPr lang="en-US" sz="2500" kern="1200" dirty="0">
              <a:latin typeface="+mn-lt"/>
            </a:rPr>
            <a:t> </a:t>
          </a:r>
          <a:r>
            <a:rPr lang="en-US" sz="2500" kern="1200" dirty="0" err="1">
              <a:latin typeface="+mn-lt"/>
            </a:rPr>
            <a:t>quelques</a:t>
          </a:r>
          <a:r>
            <a:rPr lang="en-US" sz="2500" kern="1200" dirty="0">
              <a:latin typeface="+mn-lt"/>
            </a:rPr>
            <a:t> </a:t>
          </a:r>
          <a:r>
            <a:rPr lang="en-US" sz="2500" kern="1200" dirty="0" err="1">
              <a:latin typeface="+mn-lt"/>
            </a:rPr>
            <a:t>barrières</a:t>
          </a:r>
          <a:r>
            <a:rPr lang="en-US" sz="2500" kern="1200" dirty="0">
              <a:latin typeface="+mn-lt"/>
            </a:rPr>
            <a:t> à </a:t>
          </a:r>
          <a:r>
            <a:rPr lang="en-US" sz="2500" kern="1200" dirty="0" err="1">
              <a:latin typeface="+mn-lt"/>
            </a:rPr>
            <a:t>l’égalité</a:t>
          </a:r>
          <a:r>
            <a:rPr lang="en-US" sz="2500" kern="1200" dirty="0">
              <a:latin typeface="+mn-lt"/>
            </a:rPr>
            <a:t> dans </a:t>
          </a:r>
          <a:r>
            <a:rPr lang="en-US" sz="2500" kern="1200" dirty="0" err="1">
              <a:latin typeface="+mn-lt"/>
            </a:rPr>
            <a:t>votre</a:t>
          </a:r>
          <a:r>
            <a:rPr lang="en-US" sz="2500" kern="1200" dirty="0">
              <a:latin typeface="+mn-lt"/>
            </a:rPr>
            <a:t> </a:t>
          </a:r>
          <a:r>
            <a:rPr lang="en-US" sz="2500" kern="1200" dirty="0" err="1">
              <a:latin typeface="+mn-lt"/>
            </a:rPr>
            <a:t>communauté</a:t>
          </a:r>
          <a:r>
            <a:rPr lang="en-US" sz="2500" kern="1200" dirty="0">
              <a:latin typeface="+mn-lt"/>
            </a:rPr>
            <a:t> ?</a:t>
          </a:r>
        </a:p>
      </dsp:txBody>
      <dsp:txXfrm>
        <a:off x="388256" y="2798361"/>
        <a:ext cx="5924532" cy="799138"/>
      </dsp:txXfrm>
    </dsp:sp>
    <dsp:sp modelId="{792D7928-E8B4-4A16-8677-92264CEB1B77}">
      <dsp:nvSpPr>
        <dsp:cNvPr id="0" name=""/>
        <dsp:cNvSpPr/>
      </dsp:nvSpPr>
      <dsp:spPr>
        <a:xfrm>
          <a:off x="0" y="4746610"/>
          <a:ext cx="6900512" cy="756000"/>
        </a:xfrm>
        <a:prstGeom prst="rect">
          <a:avLst/>
        </a:prstGeom>
        <a:solidFill>
          <a:schemeClr val="lt1">
            <a:alpha val="90000"/>
            <a:hueOff val="0"/>
            <a:satOff val="0"/>
            <a:lumOff val="0"/>
            <a:alphaOff val="0"/>
          </a:schemeClr>
        </a:solidFill>
        <a:ln w="12700" cap="flat" cmpd="sng" algn="ctr">
          <a:solidFill>
            <a:schemeClr val="accent2">
              <a:hueOff val="-2242447"/>
              <a:satOff val="44249"/>
              <a:lumOff val="-40785"/>
              <a:alphaOff val="0"/>
            </a:schemeClr>
          </a:solidFill>
          <a:prstDash val="solid"/>
          <a:miter lim="800000"/>
        </a:ln>
        <a:effectLst/>
      </dsp:spPr>
      <dsp:style>
        <a:lnRef idx="2">
          <a:scrgbClr r="0" g="0" b="0"/>
        </a:lnRef>
        <a:fillRef idx="1">
          <a:scrgbClr r="0" g="0" b="0"/>
        </a:fillRef>
        <a:effectRef idx="0">
          <a:scrgbClr r="0" g="0" b="0"/>
        </a:effectRef>
        <a:fontRef idx="minor"/>
      </dsp:style>
    </dsp:sp>
    <dsp:sp modelId="{ED69DCB6-4427-404A-BF0A-0040E361D88B}">
      <dsp:nvSpPr>
        <dsp:cNvPr id="0" name=""/>
        <dsp:cNvSpPr/>
      </dsp:nvSpPr>
      <dsp:spPr>
        <a:xfrm>
          <a:off x="345025" y="4115930"/>
          <a:ext cx="6025775" cy="1073480"/>
        </a:xfrm>
        <a:prstGeom prst="roundRect">
          <a:avLst/>
        </a:prstGeom>
        <a:solidFill>
          <a:schemeClr val="accent2">
            <a:hueOff val="-2242447"/>
            <a:satOff val="44249"/>
            <a:lumOff val="-4078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rtl="0">
            <a:lnSpc>
              <a:spcPct val="90000"/>
            </a:lnSpc>
            <a:spcBef>
              <a:spcPct val="0"/>
            </a:spcBef>
            <a:spcAft>
              <a:spcPct val="35000"/>
            </a:spcAft>
            <a:buNone/>
          </a:pPr>
          <a:r>
            <a:rPr lang="en-US" sz="2500" kern="1200" dirty="0" err="1">
              <a:latin typeface="+mn-lt"/>
            </a:rPr>
            <a:t>Pouvez-vous</a:t>
          </a:r>
          <a:r>
            <a:rPr lang="en-US" sz="2500" kern="1200" dirty="0">
              <a:latin typeface="+mn-lt"/>
            </a:rPr>
            <a:t> </a:t>
          </a:r>
          <a:r>
            <a:rPr lang="en-US" sz="2500" kern="1200" dirty="0" err="1">
              <a:latin typeface="+mn-lt"/>
            </a:rPr>
            <a:t>nommer</a:t>
          </a:r>
          <a:r>
            <a:rPr lang="en-US" sz="2500" kern="1200" dirty="0">
              <a:latin typeface="+mn-lt"/>
            </a:rPr>
            <a:t> </a:t>
          </a:r>
          <a:r>
            <a:rPr lang="en-US" sz="2500" kern="1200" dirty="0" err="1">
              <a:latin typeface="+mn-lt"/>
            </a:rPr>
            <a:t>certains</a:t>
          </a:r>
          <a:r>
            <a:rPr lang="en-US" sz="2500" kern="1200" dirty="0">
              <a:latin typeface="+mn-lt"/>
            </a:rPr>
            <a:t> </a:t>
          </a:r>
          <a:r>
            <a:rPr lang="en-US" sz="2500" kern="1200" dirty="0" err="1">
              <a:latin typeface="+mn-lt"/>
            </a:rPr>
            <a:t>comportements</a:t>
          </a:r>
          <a:r>
            <a:rPr lang="en-US" sz="2500" kern="1200" dirty="0">
              <a:latin typeface="+mn-lt"/>
            </a:rPr>
            <a:t> qui </a:t>
          </a:r>
          <a:r>
            <a:rPr lang="en-US" sz="2500" kern="1200" dirty="0" err="1">
              <a:latin typeface="+mn-lt"/>
            </a:rPr>
            <a:t>sont</a:t>
          </a:r>
          <a:r>
            <a:rPr lang="en-US" sz="2500" kern="1200" dirty="0">
              <a:latin typeface="+mn-lt"/>
            </a:rPr>
            <a:t> </a:t>
          </a:r>
          <a:r>
            <a:rPr lang="en-US" sz="2500" kern="1200" dirty="0" err="1">
              <a:latin typeface="+mn-lt"/>
            </a:rPr>
            <a:t>interdits</a:t>
          </a:r>
          <a:r>
            <a:rPr lang="en-US" sz="2500" kern="1200" dirty="0">
              <a:latin typeface="+mn-lt"/>
            </a:rPr>
            <a:t> pour les </a:t>
          </a:r>
          <a:r>
            <a:rPr lang="en-US" sz="2500" kern="1200" dirty="0" err="1">
              <a:latin typeface="+mn-lt"/>
            </a:rPr>
            <a:t>adultes</a:t>
          </a:r>
          <a:r>
            <a:rPr lang="en-US" sz="2500" kern="1200" dirty="0">
              <a:latin typeface="+mn-lt"/>
            </a:rPr>
            <a:t> </a:t>
          </a:r>
          <a:r>
            <a:rPr lang="en-US" sz="2500" kern="1200" dirty="0" err="1">
              <a:latin typeface="+mn-lt"/>
            </a:rPr>
            <a:t>auprès</a:t>
          </a:r>
          <a:r>
            <a:rPr lang="en-US" sz="2500" kern="1200" dirty="0">
              <a:latin typeface="+mn-lt"/>
            </a:rPr>
            <a:t> des enfants ?</a:t>
          </a:r>
        </a:p>
      </dsp:txBody>
      <dsp:txXfrm>
        <a:off x="397428" y="4168333"/>
        <a:ext cx="5920969" cy="968674"/>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9A8D57-B698-4B6A-B04E-11816CB22541}">
      <dsp:nvSpPr>
        <dsp:cNvPr id="0" name=""/>
        <dsp:cNvSpPr/>
      </dsp:nvSpPr>
      <dsp:spPr>
        <a:xfrm>
          <a:off x="0" y="643710"/>
          <a:ext cx="6900512" cy="10584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00BFC4-69DA-42AF-B88A-6639A7D1F155}">
      <dsp:nvSpPr>
        <dsp:cNvPr id="0" name=""/>
        <dsp:cNvSpPr/>
      </dsp:nvSpPr>
      <dsp:spPr>
        <a:xfrm>
          <a:off x="345025" y="23790"/>
          <a:ext cx="6210633" cy="12398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en-US" sz="2500" kern="1200" err="1"/>
            <a:t>Définir</a:t>
          </a:r>
          <a:r>
            <a:rPr lang="en-US" sz="2500" kern="1200"/>
            <a:t> les </a:t>
          </a:r>
          <a:r>
            <a:rPr lang="en-US" sz="2500" kern="1200" err="1"/>
            <a:t>termes</a:t>
          </a:r>
          <a:r>
            <a:rPr lang="en-US" sz="2500" kern="1200"/>
            <a:t>: risqué, </a:t>
          </a:r>
          <a:r>
            <a:rPr lang="en-US" sz="2500" kern="1200" err="1"/>
            <a:t>capacité</a:t>
          </a:r>
          <a:r>
            <a:rPr lang="en-US" sz="2500" kern="1200"/>
            <a:t> et </a:t>
          </a:r>
          <a:r>
            <a:rPr lang="en-US" sz="2500" kern="1200" err="1"/>
            <a:t>vulnerabilité</a:t>
          </a:r>
          <a:endParaRPr lang="en-US" sz="2500" kern="1200"/>
        </a:p>
      </dsp:txBody>
      <dsp:txXfrm>
        <a:off x="405549" y="84314"/>
        <a:ext cx="6089585" cy="1118792"/>
      </dsp:txXfrm>
    </dsp:sp>
    <dsp:sp modelId="{B8A8B412-1364-4DC9-873A-AA46E3B2DB1E}">
      <dsp:nvSpPr>
        <dsp:cNvPr id="0" name=""/>
        <dsp:cNvSpPr/>
      </dsp:nvSpPr>
      <dsp:spPr>
        <a:xfrm>
          <a:off x="0" y="2548830"/>
          <a:ext cx="6900512" cy="1058400"/>
        </a:xfrm>
        <a:prstGeom prst="rect">
          <a:avLst/>
        </a:prstGeom>
        <a:solidFill>
          <a:schemeClr val="lt1">
            <a:alpha val="90000"/>
            <a:hueOff val="0"/>
            <a:satOff val="0"/>
            <a:lumOff val="0"/>
            <a:alphaOff val="0"/>
          </a:schemeClr>
        </a:solidFill>
        <a:ln w="12700" cap="flat" cmpd="sng" algn="ctr">
          <a:solidFill>
            <a:schemeClr val="accent2">
              <a:hueOff val="-1121223"/>
              <a:satOff val="22125"/>
              <a:lumOff val="-20393"/>
              <a:alphaOff val="0"/>
            </a:schemeClr>
          </a:solidFill>
          <a:prstDash val="solid"/>
          <a:miter lim="800000"/>
        </a:ln>
        <a:effectLst/>
      </dsp:spPr>
      <dsp:style>
        <a:lnRef idx="2">
          <a:scrgbClr r="0" g="0" b="0"/>
        </a:lnRef>
        <a:fillRef idx="1">
          <a:scrgbClr r="0" g="0" b="0"/>
        </a:fillRef>
        <a:effectRef idx="0">
          <a:scrgbClr r="0" g="0" b="0"/>
        </a:effectRef>
        <a:fontRef idx="minor"/>
      </dsp:style>
    </dsp:sp>
    <dsp:sp modelId="{01DF9A7D-8CC0-43CA-BD1E-4B04B13E6F44}">
      <dsp:nvSpPr>
        <dsp:cNvPr id="0" name=""/>
        <dsp:cNvSpPr/>
      </dsp:nvSpPr>
      <dsp:spPr>
        <a:xfrm>
          <a:off x="345025" y="1928910"/>
          <a:ext cx="6180202" cy="1239840"/>
        </a:xfrm>
        <a:prstGeom prst="roundRect">
          <a:avLst/>
        </a:prstGeom>
        <a:solidFill>
          <a:schemeClr val="accent2">
            <a:hueOff val="-1121223"/>
            <a:satOff val="22125"/>
            <a:lumOff val="-2039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en-US" sz="2500" kern="1200"/>
            <a:t>Identifier les </a:t>
          </a:r>
          <a:r>
            <a:rPr lang="en-US" sz="2500" kern="1200" err="1"/>
            <a:t>risques</a:t>
          </a:r>
          <a:r>
            <a:rPr lang="en-US" sz="2500" kern="1200"/>
            <a:t> de violence, </a:t>
          </a:r>
          <a:r>
            <a:rPr lang="en-US" sz="2500" kern="1200" err="1"/>
            <a:t>conflit</a:t>
          </a:r>
          <a:r>
            <a:rPr lang="en-US" sz="2500" kern="1200"/>
            <a:t>, dangers </a:t>
          </a:r>
          <a:r>
            <a:rPr lang="en-US" sz="2500" kern="1200" err="1"/>
            <a:t>naturels</a:t>
          </a:r>
          <a:r>
            <a:rPr lang="en-US" sz="2500" kern="1200"/>
            <a:t> et </a:t>
          </a:r>
          <a:r>
            <a:rPr lang="en-US" sz="2500" kern="1200" err="1"/>
            <a:t>quotidiens</a:t>
          </a:r>
          <a:r>
            <a:rPr lang="en-US" sz="2500" kern="1200"/>
            <a:t> dans &amp; </a:t>
          </a:r>
          <a:r>
            <a:rPr lang="en-US" sz="2500" kern="1200" err="1"/>
            <a:t>autour</a:t>
          </a:r>
          <a:r>
            <a:rPr lang="en-US" sz="2500" kern="1200"/>
            <a:t> de </a:t>
          </a:r>
          <a:r>
            <a:rPr lang="en-US" sz="2500" kern="1200" err="1"/>
            <a:t>votre</a:t>
          </a:r>
          <a:r>
            <a:rPr lang="en-US" sz="2500" kern="1200"/>
            <a:t> école</a:t>
          </a:r>
        </a:p>
      </dsp:txBody>
      <dsp:txXfrm>
        <a:off x="405549" y="1989434"/>
        <a:ext cx="6059154" cy="1118792"/>
      </dsp:txXfrm>
    </dsp:sp>
    <dsp:sp modelId="{792D7928-E8B4-4A16-8677-92264CEB1B77}">
      <dsp:nvSpPr>
        <dsp:cNvPr id="0" name=""/>
        <dsp:cNvSpPr/>
      </dsp:nvSpPr>
      <dsp:spPr>
        <a:xfrm>
          <a:off x="0" y="4453950"/>
          <a:ext cx="6900512" cy="1058400"/>
        </a:xfrm>
        <a:prstGeom prst="rect">
          <a:avLst/>
        </a:prstGeom>
        <a:solidFill>
          <a:schemeClr val="lt1">
            <a:alpha val="90000"/>
            <a:hueOff val="0"/>
            <a:satOff val="0"/>
            <a:lumOff val="0"/>
            <a:alphaOff val="0"/>
          </a:schemeClr>
        </a:solidFill>
        <a:ln w="12700" cap="flat" cmpd="sng" algn="ctr">
          <a:solidFill>
            <a:schemeClr val="accent2">
              <a:hueOff val="-2242447"/>
              <a:satOff val="44249"/>
              <a:lumOff val="-40785"/>
              <a:alphaOff val="0"/>
            </a:schemeClr>
          </a:solidFill>
          <a:prstDash val="solid"/>
          <a:miter lim="800000"/>
        </a:ln>
        <a:effectLst/>
      </dsp:spPr>
      <dsp:style>
        <a:lnRef idx="2">
          <a:scrgbClr r="0" g="0" b="0"/>
        </a:lnRef>
        <a:fillRef idx="1">
          <a:scrgbClr r="0" g="0" b="0"/>
        </a:fillRef>
        <a:effectRef idx="0">
          <a:scrgbClr r="0" g="0" b="0"/>
        </a:effectRef>
        <a:fontRef idx="minor"/>
      </dsp:style>
    </dsp:sp>
    <dsp:sp modelId="{ED69DCB6-4427-404A-BF0A-0040E361D88B}">
      <dsp:nvSpPr>
        <dsp:cNvPr id="0" name=""/>
        <dsp:cNvSpPr/>
      </dsp:nvSpPr>
      <dsp:spPr>
        <a:xfrm>
          <a:off x="345025" y="3801373"/>
          <a:ext cx="6238552" cy="1239840"/>
        </a:xfrm>
        <a:prstGeom prst="roundRect">
          <a:avLst/>
        </a:prstGeom>
        <a:solidFill>
          <a:schemeClr val="accent2">
            <a:hueOff val="-2242447"/>
            <a:satOff val="44249"/>
            <a:lumOff val="-4078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en-US" sz="2500" kern="1200" dirty="0">
              <a:solidFill>
                <a:prstClr val="white"/>
              </a:solidFill>
              <a:latin typeface="Gill Sans Infant Std"/>
              <a:ea typeface="+mn-ea"/>
              <a:cs typeface="+mn-cs"/>
            </a:rPr>
            <a:t>Identifier les </a:t>
          </a:r>
          <a:r>
            <a:rPr lang="en-US" sz="2500" kern="1200" dirty="0" err="1">
              <a:solidFill>
                <a:prstClr val="white"/>
              </a:solidFill>
              <a:latin typeface="Gill Sans Infant Std"/>
              <a:ea typeface="+mn-ea"/>
              <a:cs typeface="+mn-cs"/>
            </a:rPr>
            <a:t>risques</a:t>
          </a:r>
          <a:r>
            <a:rPr lang="en-US" sz="2500" kern="1200" dirty="0">
              <a:solidFill>
                <a:prstClr val="white"/>
              </a:solidFill>
              <a:latin typeface="Gill Sans Infant Std"/>
              <a:ea typeface="+mn-ea"/>
              <a:cs typeface="+mn-cs"/>
            </a:rPr>
            <a:t> presents dans </a:t>
          </a:r>
          <a:r>
            <a:rPr lang="en-US" sz="2500" kern="1200" dirty="0" err="1">
              <a:solidFill>
                <a:prstClr val="white"/>
              </a:solidFill>
              <a:latin typeface="Gill Sans Infant Std"/>
              <a:ea typeface="+mn-ea"/>
              <a:cs typeface="+mn-cs"/>
            </a:rPr>
            <a:t>votre</a:t>
          </a:r>
          <a:r>
            <a:rPr lang="en-US" sz="2500" kern="1200" dirty="0">
              <a:solidFill>
                <a:prstClr val="white"/>
              </a:solidFill>
              <a:latin typeface="Gill Sans Infant Std"/>
              <a:ea typeface="+mn-ea"/>
              <a:cs typeface="+mn-cs"/>
            </a:rPr>
            <a:t> </a:t>
          </a:r>
          <a:r>
            <a:rPr lang="en-US" sz="2500" kern="1200" dirty="0" err="1">
              <a:solidFill>
                <a:prstClr val="white"/>
              </a:solidFill>
              <a:latin typeface="Gill Sans Infant Std"/>
              <a:ea typeface="+mn-ea"/>
              <a:cs typeface="+mn-cs"/>
            </a:rPr>
            <a:t>communauté</a:t>
          </a:r>
          <a:r>
            <a:rPr lang="en-US" sz="2500" kern="1200" dirty="0">
              <a:solidFill>
                <a:prstClr val="white"/>
              </a:solidFill>
              <a:latin typeface="Gill Sans Infant Std"/>
              <a:ea typeface="+mn-ea"/>
              <a:cs typeface="+mn-cs"/>
            </a:rPr>
            <a:t> de manière inclusive</a:t>
          </a:r>
        </a:p>
      </dsp:txBody>
      <dsp:txXfrm>
        <a:off x="405549" y="3861897"/>
        <a:ext cx="6117504" cy="1118792"/>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9A8D57-B698-4B6A-B04E-11816CB22541}">
      <dsp:nvSpPr>
        <dsp:cNvPr id="0" name=""/>
        <dsp:cNvSpPr/>
      </dsp:nvSpPr>
      <dsp:spPr>
        <a:xfrm>
          <a:off x="0" y="551659"/>
          <a:ext cx="6900512" cy="9324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00BFC4-69DA-42AF-B88A-6639A7D1F155}">
      <dsp:nvSpPr>
        <dsp:cNvPr id="0" name=""/>
        <dsp:cNvSpPr/>
      </dsp:nvSpPr>
      <dsp:spPr>
        <a:xfrm>
          <a:off x="345025" y="5539"/>
          <a:ext cx="4830358" cy="10922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en-US" sz="2500" kern="1200"/>
            <a:t>Qui </a:t>
          </a:r>
          <a:r>
            <a:rPr lang="en-US" sz="2500" kern="1200" err="1"/>
            <a:t>peut</a:t>
          </a:r>
          <a:r>
            <a:rPr lang="en-US" sz="2500" kern="1200"/>
            <a:t> </a:t>
          </a:r>
          <a:r>
            <a:rPr lang="en-US" sz="2500" kern="1200" err="1"/>
            <a:t>définir</a:t>
          </a:r>
          <a:r>
            <a:rPr lang="en-US" sz="2500" kern="1200"/>
            <a:t> “</a:t>
          </a:r>
          <a:r>
            <a:rPr lang="en-US" sz="2500" kern="1200" err="1"/>
            <a:t>risque</a:t>
          </a:r>
          <a:r>
            <a:rPr lang="en-US" sz="2500" kern="1200"/>
            <a:t>” ?  “</a:t>
          </a:r>
          <a:r>
            <a:rPr lang="en-US" sz="2500" kern="1200" err="1"/>
            <a:t>Capacité</a:t>
          </a:r>
          <a:r>
            <a:rPr lang="en-US" sz="2500" kern="1200"/>
            <a:t>” ? “</a:t>
          </a:r>
          <a:r>
            <a:rPr lang="en-US" sz="2500" kern="1200" err="1"/>
            <a:t>Vulnerabilité</a:t>
          </a:r>
          <a:r>
            <a:rPr lang="en-US" sz="2500" kern="1200"/>
            <a:t>” ?</a:t>
          </a:r>
        </a:p>
      </dsp:txBody>
      <dsp:txXfrm>
        <a:off x="398344" y="58858"/>
        <a:ext cx="4723720" cy="985602"/>
      </dsp:txXfrm>
    </dsp:sp>
    <dsp:sp modelId="{B8A8B412-1364-4DC9-873A-AA46E3B2DB1E}">
      <dsp:nvSpPr>
        <dsp:cNvPr id="0" name=""/>
        <dsp:cNvSpPr/>
      </dsp:nvSpPr>
      <dsp:spPr>
        <a:xfrm>
          <a:off x="0" y="2919881"/>
          <a:ext cx="6900512" cy="932400"/>
        </a:xfrm>
        <a:prstGeom prst="rect">
          <a:avLst/>
        </a:prstGeom>
        <a:solidFill>
          <a:schemeClr val="lt1">
            <a:alpha val="90000"/>
            <a:hueOff val="0"/>
            <a:satOff val="0"/>
            <a:lumOff val="0"/>
            <a:alphaOff val="0"/>
          </a:schemeClr>
        </a:solidFill>
        <a:ln w="12700" cap="flat" cmpd="sng" algn="ctr">
          <a:solidFill>
            <a:schemeClr val="accent2">
              <a:hueOff val="-1121223"/>
              <a:satOff val="22125"/>
              <a:lumOff val="-20393"/>
              <a:alphaOff val="0"/>
            </a:schemeClr>
          </a:solidFill>
          <a:prstDash val="solid"/>
          <a:miter lim="800000"/>
        </a:ln>
        <a:effectLst/>
      </dsp:spPr>
      <dsp:style>
        <a:lnRef idx="2">
          <a:scrgbClr r="0" g="0" b="0"/>
        </a:lnRef>
        <a:fillRef idx="1">
          <a:scrgbClr r="0" g="0" b="0"/>
        </a:fillRef>
        <a:effectRef idx="0">
          <a:scrgbClr r="0" g="0" b="0"/>
        </a:effectRef>
        <a:fontRef idx="minor"/>
      </dsp:style>
    </dsp:sp>
    <dsp:sp modelId="{01DF9A7D-8CC0-43CA-BD1E-4B04B13E6F44}">
      <dsp:nvSpPr>
        <dsp:cNvPr id="0" name=""/>
        <dsp:cNvSpPr/>
      </dsp:nvSpPr>
      <dsp:spPr>
        <a:xfrm>
          <a:off x="345025" y="1683859"/>
          <a:ext cx="4830358" cy="1782142"/>
        </a:xfrm>
        <a:prstGeom prst="roundRect">
          <a:avLst/>
        </a:prstGeom>
        <a:solidFill>
          <a:schemeClr val="accent2">
            <a:hueOff val="-1121223"/>
            <a:satOff val="22125"/>
            <a:lumOff val="-2039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en-US" sz="2500" kern="1200" err="1"/>
            <a:t>Pouvez-vous</a:t>
          </a:r>
          <a:r>
            <a:rPr lang="en-US" sz="2500" kern="1200"/>
            <a:t> </a:t>
          </a:r>
          <a:r>
            <a:rPr lang="en-US" sz="2500" kern="1200" err="1"/>
            <a:t>nommer</a:t>
          </a:r>
          <a:r>
            <a:rPr lang="en-US" sz="2500" kern="1200"/>
            <a:t> un </a:t>
          </a:r>
          <a:r>
            <a:rPr lang="en-US" sz="2500" kern="1200" err="1"/>
            <a:t>risque</a:t>
          </a:r>
          <a:r>
            <a:rPr lang="en-US" sz="2500" kern="1200"/>
            <a:t> de violence dans </a:t>
          </a:r>
          <a:r>
            <a:rPr lang="en-US" sz="2500" kern="1200" err="1"/>
            <a:t>ou</a:t>
          </a:r>
          <a:r>
            <a:rPr lang="en-US" sz="2500" kern="1200"/>
            <a:t> </a:t>
          </a:r>
          <a:r>
            <a:rPr lang="en-US" sz="2500" kern="1200" err="1"/>
            <a:t>autour</a:t>
          </a:r>
          <a:r>
            <a:rPr lang="en-US" sz="2500" kern="1200"/>
            <a:t> de </a:t>
          </a:r>
          <a:r>
            <a:rPr lang="en-US" sz="2500" kern="1200" err="1"/>
            <a:t>votre</a:t>
          </a:r>
          <a:r>
            <a:rPr lang="en-US" sz="2500" kern="1200"/>
            <a:t> école ? Un </a:t>
          </a:r>
          <a:r>
            <a:rPr lang="en-US" sz="2500" kern="1200" err="1"/>
            <a:t>risque</a:t>
          </a:r>
          <a:r>
            <a:rPr lang="en-US" sz="2500" kern="1200"/>
            <a:t> </a:t>
          </a:r>
          <a:r>
            <a:rPr lang="en-US" sz="2500" kern="1200" err="1"/>
            <a:t>lié</a:t>
          </a:r>
          <a:r>
            <a:rPr lang="en-US" sz="2500" kern="1200"/>
            <a:t> au </a:t>
          </a:r>
          <a:r>
            <a:rPr lang="en-US" sz="2500" kern="1200" err="1"/>
            <a:t>conflit</a:t>
          </a:r>
          <a:r>
            <a:rPr lang="en-US" sz="2500" kern="1200"/>
            <a:t> ? Un danger naturel </a:t>
          </a:r>
          <a:r>
            <a:rPr lang="en-US" sz="2500" kern="1200" err="1"/>
            <a:t>ou</a:t>
          </a:r>
          <a:r>
            <a:rPr lang="en-US" sz="2500" kern="1200"/>
            <a:t> </a:t>
          </a:r>
          <a:r>
            <a:rPr lang="en-US" sz="2500" kern="1200" err="1"/>
            <a:t>quotidien</a:t>
          </a:r>
          <a:r>
            <a:rPr lang="en-US" sz="2500" kern="1200"/>
            <a:t> ?</a:t>
          </a:r>
        </a:p>
      </dsp:txBody>
      <dsp:txXfrm>
        <a:off x="432022" y="1770856"/>
        <a:ext cx="4656364" cy="1608148"/>
      </dsp:txXfrm>
    </dsp:sp>
    <dsp:sp modelId="{792D7928-E8B4-4A16-8677-92264CEB1B77}">
      <dsp:nvSpPr>
        <dsp:cNvPr id="0" name=""/>
        <dsp:cNvSpPr/>
      </dsp:nvSpPr>
      <dsp:spPr>
        <a:xfrm>
          <a:off x="0" y="4598201"/>
          <a:ext cx="6900512" cy="932400"/>
        </a:xfrm>
        <a:prstGeom prst="rect">
          <a:avLst/>
        </a:prstGeom>
        <a:solidFill>
          <a:schemeClr val="lt1">
            <a:alpha val="90000"/>
            <a:hueOff val="0"/>
            <a:satOff val="0"/>
            <a:lumOff val="0"/>
            <a:alphaOff val="0"/>
          </a:schemeClr>
        </a:solidFill>
        <a:ln w="12700" cap="flat" cmpd="sng" algn="ctr">
          <a:solidFill>
            <a:schemeClr val="accent2">
              <a:hueOff val="-2242447"/>
              <a:satOff val="44249"/>
              <a:lumOff val="-40785"/>
              <a:alphaOff val="0"/>
            </a:schemeClr>
          </a:solidFill>
          <a:prstDash val="solid"/>
          <a:miter lim="800000"/>
        </a:ln>
        <a:effectLst/>
      </dsp:spPr>
      <dsp:style>
        <a:lnRef idx="2">
          <a:scrgbClr r="0" g="0" b="0"/>
        </a:lnRef>
        <a:fillRef idx="1">
          <a:scrgbClr r="0" g="0" b="0"/>
        </a:fillRef>
        <a:effectRef idx="0">
          <a:scrgbClr r="0" g="0" b="0"/>
        </a:effectRef>
        <a:fontRef idx="minor"/>
      </dsp:style>
    </dsp:sp>
    <dsp:sp modelId="{ED69DCB6-4427-404A-BF0A-0040E361D88B}">
      <dsp:nvSpPr>
        <dsp:cNvPr id="0" name=""/>
        <dsp:cNvSpPr/>
      </dsp:nvSpPr>
      <dsp:spPr>
        <a:xfrm>
          <a:off x="345025" y="4019423"/>
          <a:ext cx="4830358" cy="1092240"/>
        </a:xfrm>
        <a:prstGeom prst="roundRect">
          <a:avLst/>
        </a:prstGeom>
        <a:solidFill>
          <a:schemeClr val="accent2">
            <a:hueOff val="-2242447"/>
            <a:satOff val="44249"/>
            <a:lumOff val="-4078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en-US" sz="2500" kern="1200" err="1">
              <a:solidFill>
                <a:prstClr val="white"/>
              </a:solidFill>
              <a:latin typeface="Gill Sans Infant Std"/>
              <a:ea typeface="+mn-ea"/>
              <a:cs typeface="+mn-cs"/>
            </a:rPr>
            <a:t>Pouvez-vous</a:t>
          </a:r>
          <a:r>
            <a:rPr lang="en-US" sz="2500" kern="1200">
              <a:solidFill>
                <a:prstClr val="white"/>
              </a:solidFill>
              <a:latin typeface="Gill Sans Infant Std"/>
              <a:ea typeface="+mn-ea"/>
              <a:cs typeface="+mn-cs"/>
            </a:rPr>
            <a:t> </a:t>
          </a:r>
          <a:r>
            <a:rPr lang="en-US" sz="2500" kern="1200" err="1">
              <a:solidFill>
                <a:prstClr val="white"/>
              </a:solidFill>
              <a:latin typeface="Gill Sans Infant Std"/>
              <a:ea typeface="+mn-ea"/>
              <a:cs typeface="+mn-cs"/>
            </a:rPr>
            <a:t>nommer</a:t>
          </a:r>
          <a:r>
            <a:rPr lang="en-US" sz="2500" kern="1200">
              <a:solidFill>
                <a:prstClr val="white"/>
              </a:solidFill>
              <a:latin typeface="Gill Sans Infant Std"/>
              <a:ea typeface="+mn-ea"/>
              <a:cs typeface="+mn-cs"/>
            </a:rPr>
            <a:t> trois </a:t>
          </a:r>
          <a:r>
            <a:rPr lang="en-US" sz="2500" kern="1200" err="1">
              <a:solidFill>
                <a:prstClr val="white"/>
              </a:solidFill>
              <a:latin typeface="Gill Sans Infant Std"/>
              <a:ea typeface="+mn-ea"/>
              <a:cs typeface="+mn-cs"/>
            </a:rPr>
            <a:t>risques</a:t>
          </a:r>
          <a:r>
            <a:rPr lang="en-US" sz="2500" kern="1200">
              <a:solidFill>
                <a:prstClr val="white"/>
              </a:solidFill>
              <a:latin typeface="Gill Sans Infant Std"/>
              <a:ea typeface="+mn-ea"/>
              <a:cs typeface="+mn-cs"/>
            </a:rPr>
            <a:t> “non-</a:t>
          </a:r>
          <a:r>
            <a:rPr lang="en-US" sz="2500" kern="1200" err="1">
              <a:solidFill>
                <a:prstClr val="white"/>
              </a:solidFill>
              <a:latin typeface="Gill Sans Infant Std"/>
              <a:ea typeface="+mn-ea"/>
              <a:cs typeface="+mn-cs"/>
            </a:rPr>
            <a:t>visibles</a:t>
          </a:r>
          <a:r>
            <a:rPr lang="en-US" sz="2500" kern="1200">
              <a:solidFill>
                <a:prstClr val="white"/>
              </a:solidFill>
              <a:latin typeface="Gill Sans Infant Std"/>
              <a:ea typeface="+mn-ea"/>
              <a:cs typeface="+mn-cs"/>
            </a:rPr>
            <a:t>”?</a:t>
          </a:r>
        </a:p>
      </dsp:txBody>
      <dsp:txXfrm>
        <a:off x="398344" y="4072742"/>
        <a:ext cx="4723720" cy="985602"/>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9A8D57-B698-4B6A-B04E-11816CB22541}">
      <dsp:nvSpPr>
        <dsp:cNvPr id="0" name=""/>
        <dsp:cNvSpPr/>
      </dsp:nvSpPr>
      <dsp:spPr>
        <a:xfrm>
          <a:off x="0" y="643710"/>
          <a:ext cx="6900512" cy="10584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00BFC4-69DA-42AF-B88A-6639A7D1F155}">
      <dsp:nvSpPr>
        <dsp:cNvPr id="0" name=""/>
        <dsp:cNvSpPr/>
      </dsp:nvSpPr>
      <dsp:spPr>
        <a:xfrm>
          <a:off x="345025" y="23790"/>
          <a:ext cx="6210633" cy="12398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en-US" sz="2500" kern="1200" err="1"/>
            <a:t>Nommer</a:t>
          </a:r>
          <a:r>
            <a:rPr lang="en-US" sz="2500" kern="1200"/>
            <a:t> les </a:t>
          </a:r>
          <a:r>
            <a:rPr lang="en-US" sz="2500" kern="1200" err="1"/>
            <a:t>éléments</a:t>
          </a:r>
          <a:r>
            <a:rPr lang="en-US" sz="2500" kern="1200"/>
            <a:t> </a:t>
          </a:r>
          <a:r>
            <a:rPr lang="en-US" sz="2500" kern="1200" err="1"/>
            <a:t>principaux</a:t>
          </a:r>
          <a:r>
            <a:rPr lang="en-US" sz="2500" kern="1200"/>
            <a:t> pour un code de </a:t>
          </a:r>
          <a:r>
            <a:rPr lang="en-US" sz="2500" kern="1200" err="1"/>
            <a:t>conduite</a:t>
          </a:r>
          <a:r>
            <a:rPr lang="en-US" sz="2500" kern="1200"/>
            <a:t> </a:t>
          </a:r>
          <a:r>
            <a:rPr lang="en-US" sz="2500" kern="1200" err="1"/>
            <a:t>fonctionnel</a:t>
          </a:r>
          <a:r>
            <a:rPr lang="en-US" sz="2500" kern="1200"/>
            <a:t> pour la </a:t>
          </a:r>
          <a:r>
            <a:rPr lang="en-US" sz="2500" kern="1200" err="1"/>
            <a:t>communauté</a:t>
          </a:r>
          <a:r>
            <a:rPr lang="en-US" sz="2500" kern="1200"/>
            <a:t> </a:t>
          </a:r>
          <a:r>
            <a:rPr lang="en-US" sz="2500" kern="1200" err="1"/>
            <a:t>scolaire</a:t>
          </a:r>
          <a:r>
            <a:rPr lang="en-US" sz="2500" kern="1200"/>
            <a:t> </a:t>
          </a:r>
        </a:p>
      </dsp:txBody>
      <dsp:txXfrm>
        <a:off x="405549" y="84314"/>
        <a:ext cx="6089585" cy="1118792"/>
      </dsp:txXfrm>
    </dsp:sp>
    <dsp:sp modelId="{B8A8B412-1364-4DC9-873A-AA46E3B2DB1E}">
      <dsp:nvSpPr>
        <dsp:cNvPr id="0" name=""/>
        <dsp:cNvSpPr/>
      </dsp:nvSpPr>
      <dsp:spPr>
        <a:xfrm>
          <a:off x="0" y="2548830"/>
          <a:ext cx="6900512" cy="1058400"/>
        </a:xfrm>
        <a:prstGeom prst="rect">
          <a:avLst/>
        </a:prstGeom>
        <a:solidFill>
          <a:schemeClr val="lt1">
            <a:alpha val="90000"/>
            <a:hueOff val="0"/>
            <a:satOff val="0"/>
            <a:lumOff val="0"/>
            <a:alphaOff val="0"/>
          </a:schemeClr>
        </a:solidFill>
        <a:ln w="12700" cap="flat" cmpd="sng" algn="ctr">
          <a:solidFill>
            <a:schemeClr val="accent2">
              <a:hueOff val="-1121223"/>
              <a:satOff val="22125"/>
              <a:lumOff val="-20393"/>
              <a:alphaOff val="0"/>
            </a:schemeClr>
          </a:solidFill>
          <a:prstDash val="solid"/>
          <a:miter lim="800000"/>
        </a:ln>
        <a:effectLst/>
      </dsp:spPr>
      <dsp:style>
        <a:lnRef idx="2">
          <a:scrgbClr r="0" g="0" b="0"/>
        </a:lnRef>
        <a:fillRef idx="1">
          <a:scrgbClr r="0" g="0" b="0"/>
        </a:fillRef>
        <a:effectRef idx="0">
          <a:scrgbClr r="0" g="0" b="0"/>
        </a:effectRef>
        <a:fontRef idx="minor"/>
      </dsp:style>
    </dsp:sp>
    <dsp:sp modelId="{01DF9A7D-8CC0-43CA-BD1E-4B04B13E6F44}">
      <dsp:nvSpPr>
        <dsp:cNvPr id="0" name=""/>
        <dsp:cNvSpPr/>
      </dsp:nvSpPr>
      <dsp:spPr>
        <a:xfrm>
          <a:off x="345025" y="1928910"/>
          <a:ext cx="6180202" cy="1239840"/>
        </a:xfrm>
        <a:prstGeom prst="roundRect">
          <a:avLst/>
        </a:prstGeom>
        <a:solidFill>
          <a:schemeClr val="accent2">
            <a:hueOff val="-1121223"/>
            <a:satOff val="22125"/>
            <a:lumOff val="-2039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en-US" sz="2500" kern="1200"/>
            <a:t>Identifier les procedures pour signaler et </a:t>
          </a:r>
          <a:r>
            <a:rPr lang="en-US" sz="2500" kern="1200" err="1"/>
            <a:t>référer</a:t>
          </a:r>
          <a:r>
            <a:rPr lang="en-US" sz="2500" kern="1200"/>
            <a:t> </a:t>
          </a:r>
          <a:r>
            <a:rPr lang="en-US" sz="2500" kern="1200" err="1"/>
            <a:t>une</a:t>
          </a:r>
          <a:r>
            <a:rPr lang="en-US" sz="2500" kern="1200"/>
            <a:t> preoccupation </a:t>
          </a:r>
          <a:r>
            <a:rPr lang="fr-FR" sz="2500" b="0" kern="1200"/>
            <a:t>en matière de protection de l'enfance dans votre école</a:t>
          </a:r>
          <a:endParaRPr lang="en-US" sz="2500" kern="1200"/>
        </a:p>
      </dsp:txBody>
      <dsp:txXfrm>
        <a:off x="405549" y="1989434"/>
        <a:ext cx="6059154" cy="1118792"/>
      </dsp:txXfrm>
    </dsp:sp>
    <dsp:sp modelId="{792D7928-E8B4-4A16-8677-92264CEB1B77}">
      <dsp:nvSpPr>
        <dsp:cNvPr id="0" name=""/>
        <dsp:cNvSpPr/>
      </dsp:nvSpPr>
      <dsp:spPr>
        <a:xfrm>
          <a:off x="0" y="4453950"/>
          <a:ext cx="6900512" cy="1058400"/>
        </a:xfrm>
        <a:prstGeom prst="rect">
          <a:avLst/>
        </a:prstGeom>
        <a:solidFill>
          <a:schemeClr val="lt1">
            <a:alpha val="90000"/>
            <a:hueOff val="0"/>
            <a:satOff val="0"/>
            <a:lumOff val="0"/>
            <a:alphaOff val="0"/>
          </a:schemeClr>
        </a:solidFill>
        <a:ln w="12700" cap="flat" cmpd="sng" algn="ctr">
          <a:solidFill>
            <a:schemeClr val="accent2">
              <a:hueOff val="-2242447"/>
              <a:satOff val="44249"/>
              <a:lumOff val="-40785"/>
              <a:alphaOff val="0"/>
            </a:schemeClr>
          </a:solidFill>
          <a:prstDash val="solid"/>
          <a:miter lim="800000"/>
        </a:ln>
        <a:effectLst/>
      </dsp:spPr>
      <dsp:style>
        <a:lnRef idx="2">
          <a:scrgbClr r="0" g="0" b="0"/>
        </a:lnRef>
        <a:fillRef idx="1">
          <a:scrgbClr r="0" g="0" b="0"/>
        </a:fillRef>
        <a:effectRef idx="0">
          <a:scrgbClr r="0" g="0" b="0"/>
        </a:effectRef>
        <a:fontRef idx="minor"/>
      </dsp:style>
    </dsp:sp>
    <dsp:sp modelId="{ED69DCB6-4427-404A-BF0A-0040E361D88B}">
      <dsp:nvSpPr>
        <dsp:cNvPr id="0" name=""/>
        <dsp:cNvSpPr/>
      </dsp:nvSpPr>
      <dsp:spPr>
        <a:xfrm>
          <a:off x="345025" y="3834030"/>
          <a:ext cx="6238552" cy="1239840"/>
        </a:xfrm>
        <a:prstGeom prst="roundRect">
          <a:avLst/>
        </a:prstGeom>
        <a:solidFill>
          <a:schemeClr val="accent2">
            <a:hueOff val="-2242447"/>
            <a:satOff val="44249"/>
            <a:lumOff val="-4078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en-US" sz="2500" kern="1200" err="1"/>
            <a:t>Choisir</a:t>
          </a:r>
          <a:r>
            <a:rPr lang="en-US" sz="2500" kern="1200"/>
            <a:t> les </a:t>
          </a:r>
          <a:r>
            <a:rPr lang="fr-FR" sz="2500" kern="1200"/>
            <a:t>procédures </a:t>
          </a:r>
          <a:r>
            <a:rPr lang="fr-FR" sz="2500" kern="1200" err="1"/>
            <a:t>opérationelles</a:t>
          </a:r>
          <a:r>
            <a:rPr lang="fr-FR" sz="2500" kern="1200"/>
            <a:t> normalisées pour les situations d'urgence plus importantes pour votre communauté</a:t>
          </a:r>
          <a:endParaRPr lang="en-US" sz="2500" kern="1200"/>
        </a:p>
      </dsp:txBody>
      <dsp:txXfrm>
        <a:off x="405549" y="3894554"/>
        <a:ext cx="6117504" cy="1118792"/>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3A97CE-D2E4-4E3E-BBB6-C1512F4A9194}">
      <dsp:nvSpPr>
        <dsp:cNvPr id="0" name=""/>
        <dsp:cNvSpPr/>
      </dsp:nvSpPr>
      <dsp:spPr>
        <a:xfrm>
          <a:off x="1312036" y="296813"/>
          <a:ext cx="1098000" cy="1098000"/>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7086F73-6ED0-4A6D-9F60-4AE94D75713E}">
      <dsp:nvSpPr>
        <dsp:cNvPr id="0" name=""/>
        <dsp:cNvSpPr/>
      </dsp:nvSpPr>
      <dsp:spPr>
        <a:xfrm>
          <a:off x="1546036" y="530813"/>
          <a:ext cx="630000" cy="630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71B8BE7-EADF-45BA-9211-8AD9BE2EE26D}">
      <dsp:nvSpPr>
        <dsp:cNvPr id="0" name=""/>
        <dsp:cNvSpPr/>
      </dsp:nvSpPr>
      <dsp:spPr>
        <a:xfrm>
          <a:off x="961036" y="1736813"/>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defRPr cap="all"/>
          </a:pPr>
          <a:r>
            <a:rPr lang="en-US" sz="1500" b="0" kern="1200" err="1"/>
            <a:t>Comportements</a:t>
          </a:r>
          <a:r>
            <a:rPr lang="en-US" sz="1500" b="0" kern="1200"/>
            <a:t> </a:t>
          </a:r>
          <a:r>
            <a:rPr lang="en-US" sz="1500" b="0" kern="1200" err="1"/>
            <a:t>acceptables</a:t>
          </a:r>
          <a:r>
            <a:rPr lang="en-US" sz="1500" b="0" kern="1200"/>
            <a:t> et </a:t>
          </a:r>
          <a:r>
            <a:rPr lang="en-US" sz="1500" b="0" kern="1200" err="1"/>
            <a:t>inacceptables</a:t>
          </a:r>
          <a:endParaRPr lang="en-US" sz="1500" b="0" kern="1200"/>
        </a:p>
      </dsp:txBody>
      <dsp:txXfrm>
        <a:off x="961036" y="1736813"/>
        <a:ext cx="1800000" cy="720000"/>
      </dsp:txXfrm>
    </dsp:sp>
    <dsp:sp modelId="{2B7D2591-C628-4C9B-AE94-B38CDAF6911B}">
      <dsp:nvSpPr>
        <dsp:cNvPr id="0" name=""/>
        <dsp:cNvSpPr/>
      </dsp:nvSpPr>
      <dsp:spPr>
        <a:xfrm>
          <a:off x="3427036" y="296813"/>
          <a:ext cx="1098000" cy="1098000"/>
        </a:xfrm>
        <a:prstGeom prst="round2DiagRect">
          <a:avLst>
            <a:gd name="adj1" fmla="val 29727"/>
            <a:gd name="adj2" fmla="val 0"/>
          </a:avLst>
        </a:prstGeom>
        <a:solidFill>
          <a:schemeClr val="accent4"/>
        </a:solidFill>
        <a:ln>
          <a:solidFill>
            <a:schemeClr val="accent4"/>
          </a:solidFill>
        </a:ln>
        <a:effectLst/>
      </dsp:spPr>
      <dsp:style>
        <a:lnRef idx="0">
          <a:scrgbClr r="0" g="0" b="0"/>
        </a:lnRef>
        <a:fillRef idx="1">
          <a:scrgbClr r="0" g="0" b="0"/>
        </a:fillRef>
        <a:effectRef idx="0">
          <a:scrgbClr r="0" g="0" b="0"/>
        </a:effectRef>
        <a:fontRef idx="minor"/>
      </dsp:style>
    </dsp:sp>
    <dsp:sp modelId="{05A40B96-B3FE-458D-B7EB-213D144C000F}">
      <dsp:nvSpPr>
        <dsp:cNvPr id="0" name=""/>
        <dsp:cNvSpPr/>
      </dsp:nvSpPr>
      <dsp:spPr>
        <a:xfrm>
          <a:off x="3661036" y="530813"/>
          <a:ext cx="630000" cy="630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1693FF6-2BB8-421B-8635-C3E38F2DBD35}">
      <dsp:nvSpPr>
        <dsp:cNvPr id="0" name=""/>
        <dsp:cNvSpPr/>
      </dsp:nvSpPr>
      <dsp:spPr>
        <a:xfrm>
          <a:off x="3076036" y="1736813"/>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defRPr cap="all"/>
          </a:pPr>
          <a:r>
            <a:rPr lang="en-US" sz="1500" b="0" kern="1200" err="1"/>
            <a:t>Tolérance</a:t>
          </a:r>
          <a:r>
            <a:rPr lang="en-US" sz="1500" b="0" kern="1200"/>
            <a:t> </a:t>
          </a:r>
          <a:r>
            <a:rPr lang="en-US" sz="1500" b="0" kern="1200" err="1"/>
            <a:t>zéro</a:t>
          </a:r>
          <a:endParaRPr lang="en-US" sz="1500" b="0" kern="1200"/>
        </a:p>
      </dsp:txBody>
      <dsp:txXfrm>
        <a:off x="3076036" y="1736813"/>
        <a:ext cx="1800000" cy="720000"/>
      </dsp:txXfrm>
    </dsp:sp>
    <dsp:sp modelId="{B23BBAD7-CFEF-4DA6-9F45-C4B3B9E19881}">
      <dsp:nvSpPr>
        <dsp:cNvPr id="0" name=""/>
        <dsp:cNvSpPr/>
      </dsp:nvSpPr>
      <dsp:spPr>
        <a:xfrm>
          <a:off x="5542036" y="296813"/>
          <a:ext cx="1098000" cy="1098000"/>
        </a:xfrm>
        <a:prstGeom prst="round2DiagRect">
          <a:avLst>
            <a:gd name="adj1" fmla="val 29727"/>
            <a:gd name="adj2" fmla="val 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99B08BF-F36F-4981-BC4F-4501155F792E}">
      <dsp:nvSpPr>
        <dsp:cNvPr id="0" name=""/>
        <dsp:cNvSpPr/>
      </dsp:nvSpPr>
      <dsp:spPr>
        <a:xfrm>
          <a:off x="5776036" y="530813"/>
          <a:ext cx="630000" cy="63000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837D121-3D02-46CC-BC41-AB112C8224B5}">
      <dsp:nvSpPr>
        <dsp:cNvPr id="0" name=""/>
        <dsp:cNvSpPr/>
      </dsp:nvSpPr>
      <dsp:spPr>
        <a:xfrm>
          <a:off x="5191036" y="1736813"/>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defRPr cap="all"/>
          </a:pPr>
          <a:r>
            <a:rPr lang="fr-FR" sz="1500" kern="1200"/>
            <a:t>définitions</a:t>
          </a:r>
        </a:p>
      </dsp:txBody>
      <dsp:txXfrm>
        <a:off x="5191036" y="1736813"/>
        <a:ext cx="1800000" cy="720000"/>
      </dsp:txXfrm>
    </dsp:sp>
    <dsp:sp modelId="{A1247CFE-5719-48A5-8E4B-98162D68C3C6}">
      <dsp:nvSpPr>
        <dsp:cNvPr id="0" name=""/>
        <dsp:cNvSpPr/>
      </dsp:nvSpPr>
      <dsp:spPr>
        <a:xfrm>
          <a:off x="7657036" y="296813"/>
          <a:ext cx="1098000" cy="1098000"/>
        </a:xfrm>
        <a:prstGeom prst="round2DiagRect">
          <a:avLst>
            <a:gd name="adj1" fmla="val 29727"/>
            <a:gd name="adj2" fmla="val 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2061281-7A87-4F3D-9A04-C17F254FC7D5}">
      <dsp:nvSpPr>
        <dsp:cNvPr id="0" name=""/>
        <dsp:cNvSpPr/>
      </dsp:nvSpPr>
      <dsp:spPr>
        <a:xfrm>
          <a:off x="7891036" y="530813"/>
          <a:ext cx="630000" cy="63000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EBA71B1-DF08-4700-A06C-C1B6DBE89532}">
      <dsp:nvSpPr>
        <dsp:cNvPr id="0" name=""/>
        <dsp:cNvSpPr/>
      </dsp:nvSpPr>
      <dsp:spPr>
        <a:xfrm>
          <a:off x="7306036" y="1736813"/>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defRPr cap="all"/>
          </a:pPr>
          <a:r>
            <a:rPr lang="fr-FR" sz="1500" kern="1200"/>
            <a:t>Mécanismes de signalement des violations</a:t>
          </a:r>
        </a:p>
      </dsp:txBody>
      <dsp:txXfrm>
        <a:off x="7306036" y="1736813"/>
        <a:ext cx="1800000" cy="720000"/>
      </dsp:txXfrm>
    </dsp:sp>
    <dsp:sp modelId="{BBD480D9-5D54-4A6C-9A75-3D0319C752B1}">
      <dsp:nvSpPr>
        <dsp:cNvPr id="0" name=""/>
        <dsp:cNvSpPr/>
      </dsp:nvSpPr>
      <dsp:spPr>
        <a:xfrm>
          <a:off x="9772036" y="296813"/>
          <a:ext cx="1098000" cy="1098000"/>
        </a:xfrm>
        <a:prstGeom prst="round2DiagRect">
          <a:avLst>
            <a:gd name="adj1" fmla="val 29727"/>
            <a:gd name="adj2" fmla="val 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BCEF61A-F3D0-4EF3-99D8-3C354812B0F0}">
      <dsp:nvSpPr>
        <dsp:cNvPr id="0" name=""/>
        <dsp:cNvSpPr/>
      </dsp:nvSpPr>
      <dsp:spPr>
        <a:xfrm>
          <a:off x="10006036" y="530813"/>
          <a:ext cx="630000" cy="630000"/>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D51B785-0DB9-47A4-829E-0331F9054E73}">
      <dsp:nvSpPr>
        <dsp:cNvPr id="0" name=""/>
        <dsp:cNvSpPr/>
      </dsp:nvSpPr>
      <dsp:spPr>
        <a:xfrm>
          <a:off x="9421036" y="1736813"/>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defRPr cap="all"/>
          </a:pPr>
          <a:r>
            <a:rPr lang="fr-FR" sz="1500" kern="1200"/>
            <a:t>Procédures disciplinaires</a:t>
          </a:r>
        </a:p>
      </dsp:txBody>
      <dsp:txXfrm>
        <a:off x="9421036" y="1736813"/>
        <a:ext cx="1800000" cy="720000"/>
      </dsp:txXfrm>
    </dsp:sp>
    <dsp:sp modelId="{86EA0766-876F-4DA2-85E7-42097236C9BF}">
      <dsp:nvSpPr>
        <dsp:cNvPr id="0" name=""/>
        <dsp:cNvSpPr/>
      </dsp:nvSpPr>
      <dsp:spPr>
        <a:xfrm>
          <a:off x="4484536" y="2906813"/>
          <a:ext cx="1098000" cy="1098000"/>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3412B25-F1B2-4BDB-A390-6567F2301082}">
      <dsp:nvSpPr>
        <dsp:cNvPr id="0" name=""/>
        <dsp:cNvSpPr/>
      </dsp:nvSpPr>
      <dsp:spPr>
        <a:xfrm>
          <a:off x="4718536" y="3140813"/>
          <a:ext cx="630000" cy="630000"/>
        </a:xfrm>
        <a:prstGeom prst="rect">
          <a:avLst/>
        </a:prstGeom>
        <a:blipFill>
          <a:blip xmlns:r="http://schemas.openxmlformats.org/officeDocument/2006/relationships" r:embed="rId11">
            <a:extLst>
              <a:ext uri="{96DAC541-7B7A-43D3-8B79-37D633B846F1}">
                <asvg:svgBlip xmlns:asvg="http://schemas.microsoft.com/office/drawing/2016/SVG/main" r:embed="rId12"/>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C07921F-C4FC-4ABD-B7B0-0AAB33FEB4C9}">
      <dsp:nvSpPr>
        <dsp:cNvPr id="0" name=""/>
        <dsp:cNvSpPr/>
      </dsp:nvSpPr>
      <dsp:spPr>
        <a:xfrm>
          <a:off x="4133536" y="4346813"/>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defRPr cap="all"/>
          </a:pPr>
          <a:r>
            <a:rPr lang="fr-FR" sz="1500" kern="1200"/>
            <a:t>Langage positif qui ne blâme pas la victime</a:t>
          </a:r>
        </a:p>
      </dsp:txBody>
      <dsp:txXfrm>
        <a:off x="4133536" y="4346813"/>
        <a:ext cx="1800000" cy="720000"/>
      </dsp:txXfrm>
    </dsp:sp>
    <dsp:sp modelId="{F57E3CD5-7156-472E-BAA1-03F1A4E2AD3F}">
      <dsp:nvSpPr>
        <dsp:cNvPr id="0" name=""/>
        <dsp:cNvSpPr/>
      </dsp:nvSpPr>
      <dsp:spPr>
        <a:xfrm>
          <a:off x="6599536" y="2906813"/>
          <a:ext cx="1098000" cy="1098000"/>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4C05C9E-546C-4D1E-8072-BE24D1096D21}">
      <dsp:nvSpPr>
        <dsp:cNvPr id="0" name=""/>
        <dsp:cNvSpPr/>
      </dsp:nvSpPr>
      <dsp:spPr>
        <a:xfrm>
          <a:off x="6833536" y="3140813"/>
          <a:ext cx="630000" cy="630000"/>
        </a:xfrm>
        <a:prstGeom prst="rect">
          <a:avLst/>
        </a:prstGeom>
        <a:blipFill>
          <a:blip xmlns:r="http://schemas.openxmlformats.org/officeDocument/2006/relationships" r:embed="rId13">
            <a:extLst>
              <a:ext uri="{96DAC541-7B7A-43D3-8B79-37D633B846F1}">
                <asvg:svgBlip xmlns:asvg="http://schemas.microsoft.com/office/drawing/2016/SVG/main" r:embed="rId14"/>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4451890-4425-477C-AC99-0DEE7F47E52E}">
      <dsp:nvSpPr>
        <dsp:cNvPr id="0" name=""/>
        <dsp:cNvSpPr/>
      </dsp:nvSpPr>
      <dsp:spPr>
        <a:xfrm>
          <a:off x="6248536" y="4346813"/>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defRPr cap="all"/>
          </a:pPr>
          <a:r>
            <a:rPr lang="fr-FR" sz="1500" kern="1200"/>
            <a:t>Réponses pour aides les victimes/témoins</a:t>
          </a:r>
        </a:p>
      </dsp:txBody>
      <dsp:txXfrm>
        <a:off x="6248536" y="4346813"/>
        <a:ext cx="1800000" cy="72000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7D2591-C628-4C9B-AE94-B38CDAF6911B}">
      <dsp:nvSpPr>
        <dsp:cNvPr id="0" name=""/>
        <dsp:cNvSpPr/>
      </dsp:nvSpPr>
      <dsp:spPr>
        <a:xfrm>
          <a:off x="450648" y="517590"/>
          <a:ext cx="1295908" cy="1295908"/>
        </a:xfrm>
        <a:prstGeom prst="round2DiagRect">
          <a:avLst>
            <a:gd name="adj1" fmla="val 29727"/>
            <a:gd name="adj2" fmla="val 0"/>
          </a:avLst>
        </a:prstGeom>
        <a:solidFill>
          <a:schemeClr val="accent4"/>
        </a:solidFill>
        <a:ln>
          <a:solidFill>
            <a:schemeClr val="accent4"/>
          </a:solidFill>
        </a:ln>
        <a:effectLst/>
      </dsp:spPr>
      <dsp:style>
        <a:lnRef idx="0">
          <a:scrgbClr r="0" g="0" b="0"/>
        </a:lnRef>
        <a:fillRef idx="1">
          <a:scrgbClr r="0" g="0" b="0"/>
        </a:fillRef>
        <a:effectRef idx="0">
          <a:scrgbClr r="0" g="0" b="0"/>
        </a:effectRef>
        <a:fontRef idx="minor"/>
      </dsp:style>
    </dsp:sp>
    <dsp:sp modelId="{05A40B96-B3FE-458D-B7EB-213D144C000F}">
      <dsp:nvSpPr>
        <dsp:cNvPr id="0" name=""/>
        <dsp:cNvSpPr/>
      </dsp:nvSpPr>
      <dsp:spPr>
        <a:xfrm>
          <a:off x="726826" y="793767"/>
          <a:ext cx="743553" cy="74355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1693FF6-2BB8-421B-8635-C3E38F2DBD35}">
      <dsp:nvSpPr>
        <dsp:cNvPr id="0" name=""/>
        <dsp:cNvSpPr/>
      </dsp:nvSpPr>
      <dsp:spPr>
        <a:xfrm>
          <a:off x="36383" y="2217142"/>
          <a:ext cx="212443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100000"/>
            </a:lnSpc>
            <a:spcBef>
              <a:spcPct val="0"/>
            </a:spcBef>
            <a:spcAft>
              <a:spcPct val="35000"/>
            </a:spcAft>
            <a:buNone/>
            <a:defRPr cap="all"/>
          </a:pPr>
          <a:r>
            <a:rPr lang="fr-FR" sz="1200" b="0" i="0" kern="1200"/>
            <a:t>Discussions en groupes animées par des membres de l'équipe Safe Schools</a:t>
          </a:r>
          <a:endParaRPr lang="en-US" sz="1200" b="1" kern="1200"/>
        </a:p>
      </dsp:txBody>
      <dsp:txXfrm>
        <a:off x="36383" y="2217142"/>
        <a:ext cx="2124439" cy="720000"/>
      </dsp:txXfrm>
    </dsp:sp>
    <dsp:sp modelId="{B23BBAD7-CFEF-4DA6-9F45-C4B3B9E19881}">
      <dsp:nvSpPr>
        <dsp:cNvPr id="0" name=""/>
        <dsp:cNvSpPr/>
      </dsp:nvSpPr>
      <dsp:spPr>
        <a:xfrm>
          <a:off x="2946865" y="517590"/>
          <a:ext cx="1295908" cy="1295908"/>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99B08BF-F36F-4981-BC4F-4501155F792E}">
      <dsp:nvSpPr>
        <dsp:cNvPr id="0" name=""/>
        <dsp:cNvSpPr/>
      </dsp:nvSpPr>
      <dsp:spPr>
        <a:xfrm>
          <a:off x="3223042" y="793767"/>
          <a:ext cx="743553" cy="743553"/>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837D121-3D02-46CC-BC41-AB112C8224B5}">
      <dsp:nvSpPr>
        <dsp:cNvPr id="0" name=""/>
        <dsp:cNvSpPr/>
      </dsp:nvSpPr>
      <dsp:spPr>
        <a:xfrm>
          <a:off x="2532599" y="2217142"/>
          <a:ext cx="212443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100000"/>
            </a:lnSpc>
            <a:spcBef>
              <a:spcPct val="0"/>
            </a:spcBef>
            <a:spcAft>
              <a:spcPct val="35000"/>
            </a:spcAft>
            <a:buNone/>
            <a:defRPr cap="all"/>
          </a:pPr>
          <a:r>
            <a:rPr lang="fr-FR" sz="1200" b="0" i="0" kern="1200"/>
            <a:t>Discussions en groupes animées par le corps enseignant et des élèves</a:t>
          </a:r>
          <a:endParaRPr lang="fr-FR" sz="1200" kern="1200"/>
        </a:p>
      </dsp:txBody>
      <dsp:txXfrm>
        <a:off x="2532599" y="2217142"/>
        <a:ext cx="2124439" cy="720000"/>
      </dsp:txXfrm>
    </dsp:sp>
    <dsp:sp modelId="{A1247CFE-5719-48A5-8E4B-98162D68C3C6}">
      <dsp:nvSpPr>
        <dsp:cNvPr id="0" name=""/>
        <dsp:cNvSpPr/>
      </dsp:nvSpPr>
      <dsp:spPr>
        <a:xfrm>
          <a:off x="5443082" y="517590"/>
          <a:ext cx="1295908" cy="1295908"/>
        </a:xfrm>
        <a:prstGeom prst="round2DiagRect">
          <a:avLst>
            <a:gd name="adj1" fmla="val 29727"/>
            <a:gd name="adj2" fmla="val 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2061281-7A87-4F3D-9A04-C17F254FC7D5}">
      <dsp:nvSpPr>
        <dsp:cNvPr id="0" name=""/>
        <dsp:cNvSpPr/>
      </dsp:nvSpPr>
      <dsp:spPr>
        <a:xfrm>
          <a:off x="5719259" y="793767"/>
          <a:ext cx="743553" cy="743553"/>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EBA71B1-DF08-4700-A06C-C1B6DBE89532}">
      <dsp:nvSpPr>
        <dsp:cNvPr id="0" name=""/>
        <dsp:cNvSpPr/>
      </dsp:nvSpPr>
      <dsp:spPr>
        <a:xfrm>
          <a:off x="5028816" y="2217142"/>
          <a:ext cx="212443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100000"/>
            </a:lnSpc>
            <a:spcBef>
              <a:spcPct val="0"/>
            </a:spcBef>
            <a:spcAft>
              <a:spcPct val="35000"/>
            </a:spcAft>
            <a:buNone/>
            <a:defRPr cap="all"/>
          </a:pPr>
          <a:r>
            <a:rPr lang="fr-FR" sz="1200" b="0" i="0" kern="1200"/>
            <a:t>partager le Code de conduite avec l'ensemble de la communauté scolaire</a:t>
          </a:r>
          <a:endParaRPr lang="fr-FR" sz="1200" kern="1200"/>
        </a:p>
      </dsp:txBody>
      <dsp:txXfrm>
        <a:off x="5028816" y="2217142"/>
        <a:ext cx="2124439" cy="720000"/>
      </dsp:txXfrm>
    </dsp:sp>
    <dsp:sp modelId="{BBD480D9-5D54-4A6C-9A75-3D0319C752B1}">
      <dsp:nvSpPr>
        <dsp:cNvPr id="0" name=""/>
        <dsp:cNvSpPr/>
      </dsp:nvSpPr>
      <dsp:spPr>
        <a:xfrm>
          <a:off x="7939299" y="517590"/>
          <a:ext cx="1295908" cy="1295908"/>
        </a:xfrm>
        <a:prstGeom prst="round2DiagRect">
          <a:avLst>
            <a:gd name="adj1" fmla="val 29727"/>
            <a:gd name="adj2" fmla="val 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BCEF61A-F3D0-4EF3-99D8-3C354812B0F0}">
      <dsp:nvSpPr>
        <dsp:cNvPr id="0" name=""/>
        <dsp:cNvSpPr/>
      </dsp:nvSpPr>
      <dsp:spPr>
        <a:xfrm>
          <a:off x="8215476" y="793767"/>
          <a:ext cx="743553" cy="743553"/>
        </a:xfrm>
        <a:prstGeom prst="rect">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D51B785-0DB9-47A4-829E-0331F9054E73}">
      <dsp:nvSpPr>
        <dsp:cNvPr id="0" name=""/>
        <dsp:cNvSpPr/>
      </dsp:nvSpPr>
      <dsp:spPr>
        <a:xfrm>
          <a:off x="7525033" y="2217142"/>
          <a:ext cx="212443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100000"/>
            </a:lnSpc>
            <a:spcBef>
              <a:spcPct val="0"/>
            </a:spcBef>
            <a:spcAft>
              <a:spcPct val="35000"/>
            </a:spcAft>
            <a:buNone/>
            <a:defRPr cap="all"/>
          </a:pPr>
          <a:r>
            <a:rPr lang="fr-FR" sz="1200" kern="1200"/>
            <a:t>Planifier pour la mise à jour du code</a:t>
          </a:r>
        </a:p>
      </dsp:txBody>
      <dsp:txXfrm>
        <a:off x="7525033" y="2217142"/>
        <a:ext cx="2124439" cy="720000"/>
      </dsp:txXfrm>
    </dsp:sp>
    <dsp:sp modelId="{86EA0766-876F-4DA2-85E7-42097236C9BF}">
      <dsp:nvSpPr>
        <dsp:cNvPr id="0" name=""/>
        <dsp:cNvSpPr/>
      </dsp:nvSpPr>
      <dsp:spPr>
        <a:xfrm>
          <a:off x="10435515" y="517590"/>
          <a:ext cx="1295908" cy="1295908"/>
        </a:xfrm>
        <a:prstGeom prst="round2DiagRect">
          <a:avLst>
            <a:gd name="adj1" fmla="val 29727"/>
            <a:gd name="adj2" fmla="val 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3412B25-F1B2-4BDB-A390-6567F2301082}">
      <dsp:nvSpPr>
        <dsp:cNvPr id="0" name=""/>
        <dsp:cNvSpPr/>
      </dsp:nvSpPr>
      <dsp:spPr>
        <a:xfrm>
          <a:off x="10711693" y="793767"/>
          <a:ext cx="743553" cy="743553"/>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C07921F-C4FC-4ABD-B7B0-0AAB33FEB4C9}">
      <dsp:nvSpPr>
        <dsp:cNvPr id="0" name=""/>
        <dsp:cNvSpPr/>
      </dsp:nvSpPr>
      <dsp:spPr>
        <a:xfrm>
          <a:off x="10021250" y="2217142"/>
          <a:ext cx="212443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100000"/>
            </a:lnSpc>
            <a:spcBef>
              <a:spcPct val="0"/>
            </a:spcBef>
            <a:spcAft>
              <a:spcPct val="35000"/>
            </a:spcAft>
            <a:buNone/>
            <a:defRPr cap="all"/>
          </a:pPr>
          <a:r>
            <a:rPr lang="fr-FR" sz="1200" kern="1200"/>
            <a:t>Quoi d’autre ?</a:t>
          </a:r>
        </a:p>
      </dsp:txBody>
      <dsp:txXfrm>
        <a:off x="10021250" y="2217142"/>
        <a:ext cx="2124439" cy="720000"/>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D9DEA5-2F6F-4808-A6F6-568B30DCE378}">
      <dsp:nvSpPr>
        <dsp:cNvPr id="0" name=""/>
        <dsp:cNvSpPr/>
      </dsp:nvSpPr>
      <dsp:spPr>
        <a:xfrm>
          <a:off x="898829" y="891"/>
          <a:ext cx="1001496" cy="1001496"/>
        </a:xfrm>
        <a:prstGeom prst="round2DiagRect">
          <a:avLst>
            <a:gd name="adj1" fmla="val 29727"/>
            <a:gd name="adj2" fmla="val 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61FFAC3-7087-4E5C-9C98-AD07E51C1E5B}">
      <dsp:nvSpPr>
        <dsp:cNvPr id="0" name=""/>
        <dsp:cNvSpPr/>
      </dsp:nvSpPr>
      <dsp:spPr>
        <a:xfrm>
          <a:off x="1112262" y="214324"/>
          <a:ext cx="574628" cy="574628"/>
        </a:xfrm>
        <a:prstGeom prst="rect">
          <a:avLst/>
        </a:prstGeom>
        <a:blipFill>
          <a:blip xmlns:r="http://schemas.openxmlformats.org/officeDocument/2006/relationships" r:embed="rId1" cstate="hqprint">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4F28A06-651D-4615-8278-3B2DA72684E3}">
      <dsp:nvSpPr>
        <dsp:cNvPr id="0" name=""/>
        <dsp:cNvSpPr/>
      </dsp:nvSpPr>
      <dsp:spPr>
        <a:xfrm>
          <a:off x="578678" y="1314328"/>
          <a:ext cx="1641796" cy="656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fr-FR" sz="1100" b="0" kern="1200">
              <a:solidFill>
                <a:schemeClr val="tx1"/>
              </a:solidFill>
            </a:rPr>
            <a:t>Boîte à suggestions </a:t>
          </a:r>
        </a:p>
      </dsp:txBody>
      <dsp:txXfrm>
        <a:off x="578678" y="1314328"/>
        <a:ext cx="1641796" cy="656718"/>
      </dsp:txXfrm>
    </dsp:sp>
    <dsp:sp modelId="{2EABA1F7-12A3-4DE5-BE23-B7A1008137F1}">
      <dsp:nvSpPr>
        <dsp:cNvPr id="0" name=""/>
        <dsp:cNvSpPr/>
      </dsp:nvSpPr>
      <dsp:spPr>
        <a:xfrm>
          <a:off x="2827940" y="891"/>
          <a:ext cx="1001496" cy="1001496"/>
        </a:xfrm>
        <a:prstGeom prst="round2DiagRect">
          <a:avLst>
            <a:gd name="adj1" fmla="val 29727"/>
            <a:gd name="adj2" fmla="val 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C51B624-4B07-417B-9D7B-6D83CF09C420}">
      <dsp:nvSpPr>
        <dsp:cNvPr id="0" name=""/>
        <dsp:cNvSpPr/>
      </dsp:nvSpPr>
      <dsp:spPr>
        <a:xfrm>
          <a:off x="3041374" y="214324"/>
          <a:ext cx="574628" cy="574628"/>
        </a:xfrm>
        <a:prstGeom prst="rect">
          <a:avLst/>
        </a:prstGeom>
        <a:blipFill>
          <a:blip xmlns:r="http://schemas.openxmlformats.org/officeDocument/2006/relationships"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7E347A2-F13B-4BD7-8294-55643E8DFA5E}">
      <dsp:nvSpPr>
        <dsp:cNvPr id="0" name=""/>
        <dsp:cNvSpPr/>
      </dsp:nvSpPr>
      <dsp:spPr>
        <a:xfrm>
          <a:off x="2507790" y="1314328"/>
          <a:ext cx="1641796" cy="656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fr-FR" sz="1100" b="0" kern="1200">
              <a:solidFill>
                <a:schemeClr val="tx1"/>
              </a:solidFill>
            </a:rPr>
            <a:t>Service d'assistance mobile</a:t>
          </a:r>
        </a:p>
      </dsp:txBody>
      <dsp:txXfrm>
        <a:off x="2507790" y="1314328"/>
        <a:ext cx="1641796" cy="656718"/>
      </dsp:txXfrm>
    </dsp:sp>
    <dsp:sp modelId="{EB1AFA03-A423-4B98-938A-DB4C83C6BE77}">
      <dsp:nvSpPr>
        <dsp:cNvPr id="0" name=""/>
        <dsp:cNvSpPr/>
      </dsp:nvSpPr>
      <dsp:spPr>
        <a:xfrm>
          <a:off x="4757051" y="891"/>
          <a:ext cx="1001496" cy="1001496"/>
        </a:xfrm>
        <a:prstGeom prst="round2DiagRect">
          <a:avLst>
            <a:gd name="adj1" fmla="val 29727"/>
            <a:gd name="adj2" fmla="val 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CB8E14A-5066-425C-88B9-50D7A132A84B}">
      <dsp:nvSpPr>
        <dsp:cNvPr id="0" name=""/>
        <dsp:cNvSpPr/>
      </dsp:nvSpPr>
      <dsp:spPr>
        <a:xfrm>
          <a:off x="4970485" y="214324"/>
          <a:ext cx="574628" cy="574628"/>
        </a:xfrm>
        <a:prstGeom prst="rect">
          <a:avLst/>
        </a:prstGeom>
        <a:blipFill>
          <a:blip xmlns:r="http://schemas.openxmlformats.org/officeDocument/2006/relationships"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228845A-9263-4BB9-AB4A-FEBC68C882E5}">
      <dsp:nvSpPr>
        <dsp:cNvPr id="0" name=""/>
        <dsp:cNvSpPr/>
      </dsp:nvSpPr>
      <dsp:spPr>
        <a:xfrm>
          <a:off x="4436901" y="1314328"/>
          <a:ext cx="1641796" cy="656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fr-FR" sz="1100" b="0" kern="1200">
              <a:solidFill>
                <a:schemeClr val="tx1"/>
              </a:solidFill>
            </a:rPr>
            <a:t>Centre d’information / Help Desk</a:t>
          </a:r>
        </a:p>
      </dsp:txBody>
      <dsp:txXfrm>
        <a:off x="4436901" y="1314328"/>
        <a:ext cx="1641796" cy="656718"/>
      </dsp:txXfrm>
    </dsp:sp>
    <dsp:sp modelId="{2217D480-E7A7-4643-A56E-9530296538FD}">
      <dsp:nvSpPr>
        <dsp:cNvPr id="0" name=""/>
        <dsp:cNvSpPr/>
      </dsp:nvSpPr>
      <dsp:spPr>
        <a:xfrm>
          <a:off x="6686163" y="891"/>
          <a:ext cx="1001496" cy="1001496"/>
        </a:xfrm>
        <a:prstGeom prst="round2DiagRect">
          <a:avLst>
            <a:gd name="adj1" fmla="val 29727"/>
            <a:gd name="adj2" fmla="val 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0855CBF-5AE8-44AB-AEE6-CBA7BA49499D}">
      <dsp:nvSpPr>
        <dsp:cNvPr id="0" name=""/>
        <dsp:cNvSpPr/>
      </dsp:nvSpPr>
      <dsp:spPr>
        <a:xfrm>
          <a:off x="6899596" y="214324"/>
          <a:ext cx="574628" cy="574628"/>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F6774FC-EE12-41A9-BC69-554452729824}">
      <dsp:nvSpPr>
        <dsp:cNvPr id="0" name=""/>
        <dsp:cNvSpPr/>
      </dsp:nvSpPr>
      <dsp:spPr>
        <a:xfrm>
          <a:off x="6366012" y="1314328"/>
          <a:ext cx="1641796" cy="656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fr-FR" sz="1100" b="0" kern="1200">
              <a:solidFill>
                <a:schemeClr val="tx1"/>
              </a:solidFill>
            </a:rPr>
            <a:t>Comité communautaire de plaintes / Points d’écoute</a:t>
          </a:r>
        </a:p>
      </dsp:txBody>
      <dsp:txXfrm>
        <a:off x="6366012" y="1314328"/>
        <a:ext cx="1641796" cy="656718"/>
      </dsp:txXfrm>
    </dsp:sp>
    <dsp:sp modelId="{050BD800-A35C-4631-B4E0-303FFF1D95DF}">
      <dsp:nvSpPr>
        <dsp:cNvPr id="0" name=""/>
        <dsp:cNvSpPr/>
      </dsp:nvSpPr>
      <dsp:spPr>
        <a:xfrm>
          <a:off x="8615274" y="891"/>
          <a:ext cx="1001496" cy="1001496"/>
        </a:xfrm>
        <a:prstGeom prst="round2DiagRect">
          <a:avLst>
            <a:gd name="adj1" fmla="val 29727"/>
            <a:gd name="adj2" fmla="val 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A10CA42-B677-4EDA-BE20-7D9F30909FEF}">
      <dsp:nvSpPr>
        <dsp:cNvPr id="0" name=""/>
        <dsp:cNvSpPr/>
      </dsp:nvSpPr>
      <dsp:spPr>
        <a:xfrm>
          <a:off x="8828708" y="214324"/>
          <a:ext cx="574628" cy="574628"/>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90957D9-BC89-4048-9520-E9C6AE2831EA}">
      <dsp:nvSpPr>
        <dsp:cNvPr id="0" name=""/>
        <dsp:cNvSpPr/>
      </dsp:nvSpPr>
      <dsp:spPr>
        <a:xfrm>
          <a:off x="8295124" y="1314328"/>
          <a:ext cx="1641796" cy="656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fr-FR" sz="1100" b="0" kern="1200">
              <a:solidFill>
                <a:schemeClr val="tx1"/>
              </a:solidFill>
            </a:rPr>
            <a:t>Systèmes de signalement dirigés par des enfants</a:t>
          </a:r>
        </a:p>
      </dsp:txBody>
      <dsp:txXfrm>
        <a:off x="8295124" y="1314328"/>
        <a:ext cx="1641796" cy="656718"/>
      </dsp:txXfrm>
    </dsp:sp>
    <dsp:sp modelId="{F09AB153-A938-4AA3-915B-86E74737CE0B}">
      <dsp:nvSpPr>
        <dsp:cNvPr id="0" name=""/>
        <dsp:cNvSpPr/>
      </dsp:nvSpPr>
      <dsp:spPr>
        <a:xfrm>
          <a:off x="2827940" y="2381496"/>
          <a:ext cx="1001496" cy="1001496"/>
        </a:xfrm>
        <a:prstGeom prst="round2DiagRect">
          <a:avLst>
            <a:gd name="adj1" fmla="val 29727"/>
            <a:gd name="adj2" fmla="val 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489D536-917B-446F-AD14-894C88F1C952}">
      <dsp:nvSpPr>
        <dsp:cNvPr id="0" name=""/>
        <dsp:cNvSpPr/>
      </dsp:nvSpPr>
      <dsp:spPr>
        <a:xfrm>
          <a:off x="3041374" y="2594930"/>
          <a:ext cx="574628" cy="574628"/>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0501A02-4B02-4061-81DB-403744A6C058}">
      <dsp:nvSpPr>
        <dsp:cNvPr id="0" name=""/>
        <dsp:cNvSpPr/>
      </dsp:nvSpPr>
      <dsp:spPr>
        <a:xfrm>
          <a:off x="2507790" y="3694934"/>
          <a:ext cx="1641796" cy="656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fr-FR" sz="1100" b="0" kern="1200">
              <a:solidFill>
                <a:schemeClr val="tx1"/>
              </a:solidFill>
            </a:rPr>
            <a:t>Visites régulières de Save the Children ou des partenaires</a:t>
          </a:r>
        </a:p>
      </dsp:txBody>
      <dsp:txXfrm>
        <a:off x="2507790" y="3694934"/>
        <a:ext cx="1641796" cy="656718"/>
      </dsp:txXfrm>
    </dsp:sp>
    <dsp:sp modelId="{31C08FE9-6ABC-49FA-9888-32C9E1509713}">
      <dsp:nvSpPr>
        <dsp:cNvPr id="0" name=""/>
        <dsp:cNvSpPr/>
      </dsp:nvSpPr>
      <dsp:spPr>
        <a:xfrm>
          <a:off x="4757051" y="2381496"/>
          <a:ext cx="1001496" cy="1001496"/>
        </a:xfrm>
        <a:prstGeom prst="round2DiagRect">
          <a:avLst>
            <a:gd name="adj1" fmla="val 29727"/>
            <a:gd name="adj2" fmla="val 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19777BC-0ED5-48C1-9C29-D7D46D853BF0}">
      <dsp:nvSpPr>
        <dsp:cNvPr id="0" name=""/>
        <dsp:cNvSpPr/>
      </dsp:nvSpPr>
      <dsp:spPr>
        <a:xfrm>
          <a:off x="4970485" y="2594930"/>
          <a:ext cx="574628" cy="574628"/>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C2EB23E-56C3-40FF-B2AD-1F1E01D3500D}">
      <dsp:nvSpPr>
        <dsp:cNvPr id="0" name=""/>
        <dsp:cNvSpPr/>
      </dsp:nvSpPr>
      <dsp:spPr>
        <a:xfrm>
          <a:off x="4436901" y="3694934"/>
          <a:ext cx="1641796" cy="656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fr-FR" sz="1100" b="0" kern="1200">
              <a:solidFill>
                <a:schemeClr val="tx1"/>
              </a:solidFill>
            </a:rPr>
            <a:t>Service téléphonique gratuit / Ligne verte</a:t>
          </a:r>
        </a:p>
      </dsp:txBody>
      <dsp:txXfrm>
        <a:off x="4436901" y="3694934"/>
        <a:ext cx="1641796" cy="656718"/>
      </dsp:txXfrm>
    </dsp:sp>
    <dsp:sp modelId="{6953E981-E2A7-49E9-9FC2-EA319EDDBF3D}">
      <dsp:nvSpPr>
        <dsp:cNvPr id="0" name=""/>
        <dsp:cNvSpPr/>
      </dsp:nvSpPr>
      <dsp:spPr>
        <a:xfrm>
          <a:off x="6686163" y="2381496"/>
          <a:ext cx="1001496" cy="1001496"/>
        </a:xfrm>
        <a:prstGeom prst="round2DiagRect">
          <a:avLst>
            <a:gd name="adj1" fmla="val 29727"/>
            <a:gd name="adj2" fmla="val 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702FA19-47C8-4047-A49F-B0F6903B8B32}">
      <dsp:nvSpPr>
        <dsp:cNvPr id="0" name=""/>
        <dsp:cNvSpPr/>
      </dsp:nvSpPr>
      <dsp:spPr>
        <a:xfrm>
          <a:off x="6899596" y="2594930"/>
          <a:ext cx="574628" cy="574628"/>
        </a:xfrm>
        <a:prstGeom prst="rect">
          <a:avLst/>
        </a:prstGeom>
        <a:blipFill>
          <a:blip xmlns:r="http://schemas.openxmlformats.org/officeDocument/2006/relationships"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46FF547-8F48-449E-83BB-1638CEF867D8}">
      <dsp:nvSpPr>
        <dsp:cNvPr id="0" name=""/>
        <dsp:cNvSpPr/>
      </dsp:nvSpPr>
      <dsp:spPr>
        <a:xfrm>
          <a:off x="6366012" y="3694934"/>
          <a:ext cx="1641796" cy="656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fr-FR" sz="1100" b="0" kern="1200">
              <a:solidFill>
                <a:schemeClr val="tx1"/>
              </a:solidFill>
            </a:rPr>
            <a:t>Conseillères et conseillers scolaires</a:t>
          </a:r>
        </a:p>
      </dsp:txBody>
      <dsp:txXfrm>
        <a:off x="6366012" y="3694934"/>
        <a:ext cx="1641796" cy="656718"/>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9A8D57-B698-4B6A-B04E-11816CB22541}">
      <dsp:nvSpPr>
        <dsp:cNvPr id="0" name=""/>
        <dsp:cNvSpPr/>
      </dsp:nvSpPr>
      <dsp:spPr>
        <a:xfrm>
          <a:off x="0" y="643710"/>
          <a:ext cx="6900512" cy="10584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00BFC4-69DA-42AF-B88A-6639A7D1F155}">
      <dsp:nvSpPr>
        <dsp:cNvPr id="0" name=""/>
        <dsp:cNvSpPr/>
      </dsp:nvSpPr>
      <dsp:spPr>
        <a:xfrm>
          <a:off x="345025" y="23790"/>
          <a:ext cx="6210633" cy="12398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en-US" sz="2500" kern="1200" err="1"/>
            <a:t>Pouvez-vous</a:t>
          </a:r>
          <a:r>
            <a:rPr lang="en-US" sz="2500" kern="1200"/>
            <a:t> </a:t>
          </a:r>
          <a:r>
            <a:rPr lang="en-US" sz="2500" kern="1200" err="1"/>
            <a:t>nommer</a:t>
          </a:r>
          <a:r>
            <a:rPr lang="en-US" sz="2500" kern="1200"/>
            <a:t> un </a:t>
          </a:r>
          <a:r>
            <a:rPr lang="en-US" sz="2500" kern="1200" err="1"/>
            <a:t>élément</a:t>
          </a:r>
          <a:r>
            <a:rPr lang="en-US" sz="2500" kern="1200"/>
            <a:t> important pour </a:t>
          </a:r>
          <a:r>
            <a:rPr lang="en-US" sz="2500" kern="1200" err="1"/>
            <a:t>qu’un</a:t>
          </a:r>
          <a:r>
            <a:rPr lang="en-US" sz="2500" kern="1200"/>
            <a:t> code de </a:t>
          </a:r>
          <a:r>
            <a:rPr lang="en-US" sz="2500" kern="1200" err="1"/>
            <a:t>conduite</a:t>
          </a:r>
          <a:r>
            <a:rPr lang="en-US" sz="2500" kern="1200"/>
            <a:t> pour la </a:t>
          </a:r>
          <a:r>
            <a:rPr lang="en-US" sz="2500" kern="1200" err="1"/>
            <a:t>communauté</a:t>
          </a:r>
          <a:r>
            <a:rPr lang="en-US" sz="2500" kern="1200"/>
            <a:t> </a:t>
          </a:r>
          <a:r>
            <a:rPr lang="en-US" sz="2500" kern="1200" err="1"/>
            <a:t>scolaire</a:t>
          </a:r>
          <a:r>
            <a:rPr lang="en-US" sz="2500" kern="1200"/>
            <a:t> </a:t>
          </a:r>
          <a:r>
            <a:rPr lang="en-US" sz="2500" kern="1200" err="1"/>
            <a:t>soit</a:t>
          </a:r>
          <a:r>
            <a:rPr lang="en-US" sz="2500" kern="1200"/>
            <a:t> </a:t>
          </a:r>
          <a:r>
            <a:rPr lang="en-US" sz="2500" kern="1200" err="1"/>
            <a:t>fonctionnel</a:t>
          </a:r>
          <a:r>
            <a:rPr lang="en-US" sz="2500" kern="1200"/>
            <a:t> ?</a:t>
          </a:r>
        </a:p>
      </dsp:txBody>
      <dsp:txXfrm>
        <a:off x="405549" y="84314"/>
        <a:ext cx="6089585" cy="1118792"/>
      </dsp:txXfrm>
    </dsp:sp>
    <dsp:sp modelId="{B8A8B412-1364-4DC9-873A-AA46E3B2DB1E}">
      <dsp:nvSpPr>
        <dsp:cNvPr id="0" name=""/>
        <dsp:cNvSpPr/>
      </dsp:nvSpPr>
      <dsp:spPr>
        <a:xfrm>
          <a:off x="0" y="2548830"/>
          <a:ext cx="6900512" cy="1058400"/>
        </a:xfrm>
        <a:prstGeom prst="rect">
          <a:avLst/>
        </a:prstGeom>
        <a:solidFill>
          <a:schemeClr val="lt1">
            <a:alpha val="90000"/>
            <a:hueOff val="0"/>
            <a:satOff val="0"/>
            <a:lumOff val="0"/>
            <a:alphaOff val="0"/>
          </a:schemeClr>
        </a:solidFill>
        <a:ln w="12700" cap="flat" cmpd="sng" algn="ctr">
          <a:solidFill>
            <a:schemeClr val="accent2">
              <a:hueOff val="-1121223"/>
              <a:satOff val="22125"/>
              <a:lumOff val="-20393"/>
              <a:alphaOff val="0"/>
            </a:schemeClr>
          </a:solidFill>
          <a:prstDash val="solid"/>
          <a:miter lim="800000"/>
        </a:ln>
        <a:effectLst/>
      </dsp:spPr>
      <dsp:style>
        <a:lnRef idx="2">
          <a:scrgbClr r="0" g="0" b="0"/>
        </a:lnRef>
        <a:fillRef idx="1">
          <a:scrgbClr r="0" g="0" b="0"/>
        </a:fillRef>
        <a:effectRef idx="0">
          <a:scrgbClr r="0" g="0" b="0"/>
        </a:effectRef>
        <a:fontRef idx="minor"/>
      </dsp:style>
    </dsp:sp>
    <dsp:sp modelId="{01DF9A7D-8CC0-43CA-BD1E-4B04B13E6F44}">
      <dsp:nvSpPr>
        <dsp:cNvPr id="0" name=""/>
        <dsp:cNvSpPr/>
      </dsp:nvSpPr>
      <dsp:spPr>
        <a:xfrm>
          <a:off x="345025" y="1928910"/>
          <a:ext cx="6180202" cy="1239840"/>
        </a:xfrm>
        <a:prstGeom prst="roundRect">
          <a:avLst/>
        </a:prstGeom>
        <a:solidFill>
          <a:schemeClr val="accent2">
            <a:hueOff val="-1121223"/>
            <a:satOff val="22125"/>
            <a:lumOff val="-2039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en-US" sz="2500" kern="1200"/>
            <a:t>Comment </a:t>
          </a:r>
          <a:r>
            <a:rPr lang="en-US" sz="2500" kern="1200" err="1"/>
            <a:t>peut</a:t>
          </a:r>
          <a:r>
            <a:rPr lang="en-US" sz="2500" kern="1200"/>
            <a:t>-on signaler </a:t>
          </a:r>
          <a:r>
            <a:rPr lang="en-US" sz="2500" kern="1200" err="1"/>
            <a:t>une</a:t>
          </a:r>
          <a:r>
            <a:rPr lang="en-US" sz="2500" kern="1200"/>
            <a:t> preoccupation </a:t>
          </a:r>
          <a:r>
            <a:rPr lang="fr-FR" sz="2500" b="0" kern="1200"/>
            <a:t>en matière de protection de l'enfance dans votre école ? </a:t>
          </a:r>
          <a:endParaRPr lang="en-US" sz="2500" kern="1200"/>
        </a:p>
      </dsp:txBody>
      <dsp:txXfrm>
        <a:off x="405549" y="1989434"/>
        <a:ext cx="6059154" cy="1118792"/>
      </dsp:txXfrm>
    </dsp:sp>
    <dsp:sp modelId="{792D7928-E8B4-4A16-8677-92264CEB1B77}">
      <dsp:nvSpPr>
        <dsp:cNvPr id="0" name=""/>
        <dsp:cNvSpPr/>
      </dsp:nvSpPr>
      <dsp:spPr>
        <a:xfrm>
          <a:off x="0" y="4453950"/>
          <a:ext cx="6900512" cy="1058400"/>
        </a:xfrm>
        <a:prstGeom prst="rect">
          <a:avLst/>
        </a:prstGeom>
        <a:solidFill>
          <a:schemeClr val="lt1">
            <a:alpha val="90000"/>
            <a:hueOff val="0"/>
            <a:satOff val="0"/>
            <a:lumOff val="0"/>
            <a:alphaOff val="0"/>
          </a:schemeClr>
        </a:solidFill>
        <a:ln w="12700" cap="flat" cmpd="sng" algn="ctr">
          <a:solidFill>
            <a:schemeClr val="accent2">
              <a:hueOff val="-2242447"/>
              <a:satOff val="44249"/>
              <a:lumOff val="-40785"/>
              <a:alphaOff val="0"/>
            </a:schemeClr>
          </a:solidFill>
          <a:prstDash val="solid"/>
          <a:miter lim="800000"/>
        </a:ln>
        <a:effectLst/>
      </dsp:spPr>
      <dsp:style>
        <a:lnRef idx="2">
          <a:scrgbClr r="0" g="0" b="0"/>
        </a:lnRef>
        <a:fillRef idx="1">
          <a:scrgbClr r="0" g="0" b="0"/>
        </a:fillRef>
        <a:effectRef idx="0">
          <a:scrgbClr r="0" g="0" b="0"/>
        </a:effectRef>
        <a:fontRef idx="minor"/>
      </dsp:style>
    </dsp:sp>
    <dsp:sp modelId="{ED69DCB6-4427-404A-BF0A-0040E361D88B}">
      <dsp:nvSpPr>
        <dsp:cNvPr id="0" name=""/>
        <dsp:cNvSpPr/>
      </dsp:nvSpPr>
      <dsp:spPr>
        <a:xfrm>
          <a:off x="345025" y="3834030"/>
          <a:ext cx="6238552" cy="1239840"/>
        </a:xfrm>
        <a:prstGeom prst="roundRect">
          <a:avLst/>
        </a:prstGeom>
        <a:solidFill>
          <a:schemeClr val="accent2">
            <a:hueOff val="-2242447"/>
            <a:satOff val="44249"/>
            <a:lumOff val="-4078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en-US" sz="2500" kern="1200" err="1"/>
            <a:t>Quelles</a:t>
          </a:r>
          <a:r>
            <a:rPr lang="en-US" sz="2500" kern="1200"/>
            <a:t> </a:t>
          </a:r>
          <a:r>
            <a:rPr lang="en-US" sz="2500" kern="1200" err="1"/>
            <a:t>sont</a:t>
          </a:r>
          <a:r>
            <a:rPr lang="en-US" sz="2500" kern="1200"/>
            <a:t> les </a:t>
          </a:r>
          <a:r>
            <a:rPr lang="fr-FR" sz="2500" kern="1200"/>
            <a:t>procédures </a:t>
          </a:r>
          <a:r>
            <a:rPr lang="fr-FR" sz="2500" kern="1200" err="1"/>
            <a:t>opérationelles</a:t>
          </a:r>
          <a:r>
            <a:rPr lang="fr-FR" sz="2500" kern="1200"/>
            <a:t> normalisées pour les situations d'urgence plus importantes pour votre communauté ?</a:t>
          </a:r>
          <a:endParaRPr lang="en-US" sz="2500" kern="1200"/>
        </a:p>
      </dsp:txBody>
      <dsp:txXfrm>
        <a:off x="405549" y="3894554"/>
        <a:ext cx="6117504" cy="1118792"/>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94D471-F442-43A8-A9EF-477B758A86F8}">
      <dsp:nvSpPr>
        <dsp:cNvPr id="0" name=""/>
        <dsp:cNvSpPr/>
      </dsp:nvSpPr>
      <dsp:spPr>
        <a:xfrm>
          <a:off x="0" y="1165976"/>
          <a:ext cx="7052360" cy="6552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31DB935-F810-4C87-9029-F369E6FB28F5}">
      <dsp:nvSpPr>
        <dsp:cNvPr id="0" name=""/>
        <dsp:cNvSpPr/>
      </dsp:nvSpPr>
      <dsp:spPr>
        <a:xfrm>
          <a:off x="352618" y="45927"/>
          <a:ext cx="6136357" cy="1503809"/>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594" tIns="0" rIns="186594" bIns="0" numCol="1" spcCol="1270" anchor="ctr" anchorCtr="0">
          <a:noAutofit/>
        </a:bodyPr>
        <a:lstStyle/>
        <a:p>
          <a:pPr marL="0" lvl="0" indent="0" algn="l" defTabSz="1111250">
            <a:lnSpc>
              <a:spcPct val="90000"/>
            </a:lnSpc>
            <a:spcBef>
              <a:spcPct val="0"/>
            </a:spcBef>
            <a:spcAft>
              <a:spcPct val="35000"/>
            </a:spcAft>
            <a:buNone/>
          </a:pPr>
          <a:r>
            <a:rPr lang="fr-CH" sz="2500" kern="1200" dirty="0">
              <a:solidFill>
                <a:prstClr val="white"/>
              </a:solidFill>
              <a:latin typeface="Gill Sans Infant Std"/>
              <a:ea typeface="+mn-ea"/>
              <a:cs typeface="+mn-cs"/>
            </a:rPr>
            <a:t>Prioriser les risques identifiés dans vos communautés</a:t>
          </a:r>
          <a:endParaRPr lang="en-CH" sz="2500" kern="1200" dirty="0">
            <a:solidFill>
              <a:prstClr val="white"/>
            </a:solidFill>
            <a:latin typeface="Gill Sans Infant Std"/>
            <a:ea typeface="+mn-ea"/>
            <a:cs typeface="+mn-cs"/>
          </a:endParaRPr>
        </a:p>
      </dsp:txBody>
      <dsp:txXfrm>
        <a:off x="426028" y="119337"/>
        <a:ext cx="5989537" cy="1356989"/>
      </dsp:txXfrm>
    </dsp:sp>
    <dsp:sp modelId="{379A8D57-B698-4B6A-B04E-11816CB22541}">
      <dsp:nvSpPr>
        <dsp:cNvPr id="0" name=""/>
        <dsp:cNvSpPr/>
      </dsp:nvSpPr>
      <dsp:spPr>
        <a:xfrm>
          <a:off x="0" y="2973782"/>
          <a:ext cx="7052360" cy="655200"/>
        </a:xfrm>
        <a:prstGeom prst="rect">
          <a:avLst/>
        </a:prstGeom>
        <a:solidFill>
          <a:schemeClr val="lt1">
            <a:alpha val="90000"/>
            <a:hueOff val="0"/>
            <a:satOff val="0"/>
            <a:lumOff val="0"/>
            <a:alphaOff val="0"/>
          </a:schemeClr>
        </a:solidFill>
        <a:ln w="12700" cap="flat" cmpd="sng" algn="ctr">
          <a:solidFill>
            <a:schemeClr val="accent2">
              <a:hueOff val="-1121223"/>
              <a:satOff val="22125"/>
              <a:lumOff val="-20393"/>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00BFC4-69DA-42AF-B88A-6639A7D1F155}">
      <dsp:nvSpPr>
        <dsp:cNvPr id="0" name=""/>
        <dsp:cNvSpPr/>
      </dsp:nvSpPr>
      <dsp:spPr>
        <a:xfrm>
          <a:off x="352618" y="1961576"/>
          <a:ext cx="6233609" cy="1395965"/>
        </a:xfrm>
        <a:prstGeom prst="roundRect">
          <a:avLst/>
        </a:prstGeom>
        <a:solidFill>
          <a:schemeClr val="accent2">
            <a:hueOff val="-1121223"/>
            <a:satOff val="22125"/>
            <a:lumOff val="-2039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594" tIns="0" rIns="186594" bIns="0" numCol="1" spcCol="1270" anchor="ctr" anchorCtr="0">
          <a:noAutofit/>
        </a:bodyPr>
        <a:lstStyle/>
        <a:p>
          <a:pPr marL="0" lvl="0" indent="0" algn="l" defTabSz="1111250" rtl="0">
            <a:lnSpc>
              <a:spcPct val="90000"/>
            </a:lnSpc>
            <a:spcBef>
              <a:spcPct val="0"/>
            </a:spcBef>
            <a:spcAft>
              <a:spcPct val="35000"/>
            </a:spcAft>
            <a:buNone/>
          </a:pPr>
          <a:r>
            <a:rPr lang="en-US" sz="2500" kern="1200" err="1">
              <a:latin typeface="+mn-lt"/>
            </a:rPr>
            <a:t>Créer</a:t>
          </a:r>
          <a:r>
            <a:rPr lang="en-US" sz="2500" kern="1200">
              <a:latin typeface="+mn-lt"/>
            </a:rPr>
            <a:t> un plan </a:t>
          </a:r>
          <a:r>
            <a:rPr lang="en-US" sz="2500" kern="1200" err="1">
              <a:latin typeface="+mn-lt"/>
            </a:rPr>
            <a:t>d’action</a:t>
          </a:r>
          <a:r>
            <a:rPr lang="en-US" sz="2500" kern="1200">
              <a:latin typeface="+mn-lt"/>
            </a:rPr>
            <a:t> pour </a:t>
          </a:r>
          <a:r>
            <a:rPr lang="en-US" sz="2500" kern="1200" err="1">
              <a:latin typeface="+mn-lt"/>
            </a:rPr>
            <a:t>mitiguer</a:t>
          </a:r>
          <a:r>
            <a:rPr lang="en-US" sz="2500" kern="1200">
              <a:latin typeface="+mn-lt"/>
            </a:rPr>
            <a:t> les </a:t>
          </a:r>
          <a:r>
            <a:rPr lang="en-US" sz="2500" kern="1200" err="1">
              <a:latin typeface="+mn-lt"/>
            </a:rPr>
            <a:t>risques</a:t>
          </a:r>
          <a:r>
            <a:rPr lang="en-US" sz="2500" kern="1200">
              <a:latin typeface="+mn-lt"/>
            </a:rPr>
            <a:t> dans </a:t>
          </a:r>
          <a:r>
            <a:rPr lang="en-US" sz="2500" kern="1200" err="1">
              <a:latin typeface="+mn-lt"/>
            </a:rPr>
            <a:t>l'environnement</a:t>
          </a:r>
          <a:r>
            <a:rPr lang="en-US" sz="2500" kern="1200">
              <a:latin typeface="+mn-lt"/>
            </a:rPr>
            <a:t> </a:t>
          </a:r>
          <a:r>
            <a:rPr lang="en-US" sz="2500" kern="1200" err="1">
              <a:latin typeface="+mn-lt"/>
            </a:rPr>
            <a:t>scolaire</a:t>
          </a:r>
          <a:endParaRPr lang="en-US" sz="2500" kern="1200">
            <a:latin typeface="+mn-lt"/>
          </a:endParaRPr>
        </a:p>
      </dsp:txBody>
      <dsp:txXfrm>
        <a:off x="420763" y="2029721"/>
        <a:ext cx="6097319" cy="1259675"/>
      </dsp:txXfrm>
    </dsp:sp>
    <dsp:sp modelId="{B8A8B412-1364-4DC9-873A-AA46E3B2DB1E}">
      <dsp:nvSpPr>
        <dsp:cNvPr id="0" name=""/>
        <dsp:cNvSpPr/>
      </dsp:nvSpPr>
      <dsp:spPr>
        <a:xfrm>
          <a:off x="0" y="5075785"/>
          <a:ext cx="7052360" cy="655200"/>
        </a:xfrm>
        <a:prstGeom prst="rect">
          <a:avLst/>
        </a:prstGeom>
        <a:solidFill>
          <a:schemeClr val="lt1">
            <a:alpha val="90000"/>
            <a:hueOff val="0"/>
            <a:satOff val="0"/>
            <a:lumOff val="0"/>
            <a:alphaOff val="0"/>
          </a:schemeClr>
        </a:solidFill>
        <a:ln w="12700" cap="flat" cmpd="sng" algn="ctr">
          <a:solidFill>
            <a:schemeClr val="accent2">
              <a:hueOff val="-2242447"/>
              <a:satOff val="44249"/>
              <a:lumOff val="-40785"/>
              <a:alphaOff val="0"/>
            </a:schemeClr>
          </a:solidFill>
          <a:prstDash val="solid"/>
          <a:miter lim="800000"/>
        </a:ln>
        <a:effectLst/>
      </dsp:spPr>
      <dsp:style>
        <a:lnRef idx="2">
          <a:scrgbClr r="0" g="0" b="0"/>
        </a:lnRef>
        <a:fillRef idx="1">
          <a:scrgbClr r="0" g="0" b="0"/>
        </a:fillRef>
        <a:effectRef idx="0">
          <a:scrgbClr r="0" g="0" b="0"/>
        </a:effectRef>
        <a:fontRef idx="minor"/>
      </dsp:style>
    </dsp:sp>
    <dsp:sp modelId="{01DF9A7D-8CC0-43CA-BD1E-4B04B13E6F44}">
      <dsp:nvSpPr>
        <dsp:cNvPr id="0" name=""/>
        <dsp:cNvSpPr/>
      </dsp:nvSpPr>
      <dsp:spPr>
        <a:xfrm>
          <a:off x="352618" y="3769382"/>
          <a:ext cx="6183749" cy="1690163"/>
        </a:xfrm>
        <a:prstGeom prst="roundRect">
          <a:avLst/>
        </a:prstGeom>
        <a:solidFill>
          <a:schemeClr val="accent2">
            <a:hueOff val="-2242447"/>
            <a:satOff val="44249"/>
            <a:lumOff val="-4078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594" tIns="0" rIns="186594" bIns="0" numCol="1" spcCol="1270" anchor="ctr" anchorCtr="0">
          <a:noAutofit/>
        </a:bodyPr>
        <a:lstStyle/>
        <a:p>
          <a:pPr marL="0" lvl="0" indent="0" algn="l" defTabSz="1111250" rtl="0">
            <a:lnSpc>
              <a:spcPct val="90000"/>
            </a:lnSpc>
            <a:spcBef>
              <a:spcPct val="0"/>
            </a:spcBef>
            <a:spcAft>
              <a:spcPct val="35000"/>
            </a:spcAft>
            <a:buNone/>
          </a:pPr>
          <a:r>
            <a:rPr lang="en-US" sz="2500" kern="1200" dirty="0" err="1">
              <a:latin typeface="+mn-lt"/>
            </a:rPr>
            <a:t>Développer</a:t>
          </a:r>
          <a:r>
            <a:rPr lang="en-US" sz="2500" kern="1200" dirty="0">
              <a:latin typeface="+mn-lt"/>
            </a:rPr>
            <a:t> un plan</a:t>
          </a:r>
          <a:r>
            <a:rPr lang="en-US" sz="2500" kern="1200" baseline="0" dirty="0">
              <a:latin typeface="+mn-lt"/>
            </a:rPr>
            <a:t> de </a:t>
          </a:r>
          <a:r>
            <a:rPr lang="en-US" sz="2500" kern="1200" baseline="0" dirty="0" err="1">
              <a:latin typeface="+mn-lt"/>
            </a:rPr>
            <a:t>continuité</a:t>
          </a:r>
          <a:r>
            <a:rPr lang="en-US" sz="2500" kern="1200" dirty="0">
              <a:latin typeface="+mn-lt"/>
            </a:rPr>
            <a:t> pour </a:t>
          </a:r>
          <a:r>
            <a:rPr lang="en-US" sz="2500" kern="1200" dirty="0" err="1">
              <a:latin typeface="+mn-lt"/>
            </a:rPr>
            <a:t>l'education</a:t>
          </a:r>
          <a:r>
            <a:rPr lang="en-US" sz="2500" kern="1200" dirty="0">
              <a:latin typeface="+mn-lt"/>
            </a:rPr>
            <a:t> et la protection</a:t>
          </a:r>
        </a:p>
      </dsp:txBody>
      <dsp:txXfrm>
        <a:off x="435125" y="3851889"/>
        <a:ext cx="6018735" cy="152514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7D2591-C628-4C9B-AE94-B38CDAF6911B}">
      <dsp:nvSpPr>
        <dsp:cNvPr id="0" name=""/>
        <dsp:cNvSpPr/>
      </dsp:nvSpPr>
      <dsp:spPr>
        <a:xfrm>
          <a:off x="2981882" y="8609"/>
          <a:ext cx="2127375" cy="2127375"/>
        </a:xfrm>
        <a:prstGeom prst="round2DiagRect">
          <a:avLst>
            <a:gd name="adj1" fmla="val 29727"/>
            <a:gd name="adj2" fmla="val 0"/>
          </a:avLst>
        </a:prstGeom>
        <a:solidFill>
          <a:schemeClr val="accent4"/>
        </a:solidFill>
        <a:ln>
          <a:solidFill>
            <a:schemeClr val="accent4"/>
          </a:solidFill>
        </a:ln>
        <a:effectLst/>
      </dsp:spPr>
      <dsp:style>
        <a:lnRef idx="0">
          <a:scrgbClr r="0" g="0" b="0"/>
        </a:lnRef>
        <a:fillRef idx="1">
          <a:scrgbClr r="0" g="0" b="0"/>
        </a:fillRef>
        <a:effectRef idx="0">
          <a:scrgbClr r="0" g="0" b="0"/>
        </a:effectRef>
        <a:fontRef idx="minor"/>
      </dsp:style>
    </dsp:sp>
    <dsp:sp modelId="{05A40B96-B3FE-458D-B7EB-213D144C000F}">
      <dsp:nvSpPr>
        <dsp:cNvPr id="0" name=""/>
        <dsp:cNvSpPr/>
      </dsp:nvSpPr>
      <dsp:spPr>
        <a:xfrm>
          <a:off x="3435257" y="461984"/>
          <a:ext cx="1220625" cy="122062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1693FF6-2BB8-421B-8635-C3E38F2DBD35}">
      <dsp:nvSpPr>
        <dsp:cNvPr id="0" name=""/>
        <dsp:cNvSpPr/>
      </dsp:nvSpPr>
      <dsp:spPr>
        <a:xfrm>
          <a:off x="2301819" y="2798609"/>
          <a:ext cx="34875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100000"/>
            </a:lnSpc>
            <a:spcBef>
              <a:spcPct val="0"/>
            </a:spcBef>
            <a:spcAft>
              <a:spcPct val="35000"/>
            </a:spcAft>
            <a:buNone/>
            <a:defRPr cap="all"/>
          </a:pPr>
          <a:r>
            <a:rPr lang="en-US" sz="2300" b="1" kern="1200"/>
            <a:t>Formation des </a:t>
          </a:r>
          <a:r>
            <a:rPr lang="en-US" sz="2300" b="1" kern="1200" err="1"/>
            <a:t>formateurs</a:t>
          </a:r>
          <a:endParaRPr lang="en-US" sz="2300" b="1" kern="1200"/>
        </a:p>
      </dsp:txBody>
      <dsp:txXfrm>
        <a:off x="2301819" y="2798609"/>
        <a:ext cx="3487500" cy="720000"/>
      </dsp:txXfrm>
    </dsp:sp>
    <dsp:sp modelId="{958521CD-8427-478E-9882-5EE39F75F7FB}">
      <dsp:nvSpPr>
        <dsp:cNvPr id="0" name=""/>
        <dsp:cNvSpPr/>
      </dsp:nvSpPr>
      <dsp:spPr>
        <a:xfrm>
          <a:off x="7079694" y="8609"/>
          <a:ext cx="2127375" cy="2127375"/>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78FD5F1-D511-464B-ACA0-81CA827BAAEE}">
      <dsp:nvSpPr>
        <dsp:cNvPr id="0" name=""/>
        <dsp:cNvSpPr/>
      </dsp:nvSpPr>
      <dsp:spPr>
        <a:xfrm>
          <a:off x="7533069" y="461984"/>
          <a:ext cx="1220625" cy="1220625"/>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BDDCE24-DEA4-43C4-A4E6-3BC79C6DF131}">
      <dsp:nvSpPr>
        <dsp:cNvPr id="0" name=""/>
        <dsp:cNvSpPr/>
      </dsp:nvSpPr>
      <dsp:spPr>
        <a:xfrm>
          <a:off x="6399632" y="2798609"/>
          <a:ext cx="34875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100000"/>
            </a:lnSpc>
            <a:spcBef>
              <a:spcPct val="0"/>
            </a:spcBef>
            <a:spcAft>
              <a:spcPct val="35000"/>
            </a:spcAft>
            <a:buNone/>
            <a:defRPr cap="all"/>
          </a:pPr>
          <a:r>
            <a:rPr lang="en-US" sz="2300" b="1" kern="1200"/>
            <a:t>Atelier </a:t>
          </a:r>
          <a:r>
            <a:rPr lang="en-US" sz="2300" b="1" kern="1200" err="1"/>
            <a:t>communautaire</a:t>
          </a:r>
          <a:endParaRPr lang="en-US" sz="2300" kern="1200"/>
        </a:p>
      </dsp:txBody>
      <dsp:txXfrm>
        <a:off x="6399632" y="2798609"/>
        <a:ext cx="3487500" cy="720000"/>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7D2591-C628-4C9B-AE94-B38CDAF6911B}">
      <dsp:nvSpPr>
        <dsp:cNvPr id="0" name=""/>
        <dsp:cNvSpPr/>
      </dsp:nvSpPr>
      <dsp:spPr>
        <a:xfrm>
          <a:off x="1184478" y="152791"/>
          <a:ext cx="1098000" cy="1098000"/>
        </a:xfrm>
        <a:prstGeom prst="round2DiagRect">
          <a:avLst>
            <a:gd name="adj1" fmla="val 29727"/>
            <a:gd name="adj2" fmla="val 0"/>
          </a:avLst>
        </a:prstGeom>
        <a:solidFill>
          <a:schemeClr val="accent4"/>
        </a:solidFill>
        <a:ln>
          <a:solidFill>
            <a:schemeClr val="accent4"/>
          </a:solidFill>
        </a:ln>
        <a:effectLst/>
      </dsp:spPr>
      <dsp:style>
        <a:lnRef idx="0">
          <a:scrgbClr r="0" g="0" b="0"/>
        </a:lnRef>
        <a:fillRef idx="1">
          <a:scrgbClr r="0" g="0" b="0"/>
        </a:fillRef>
        <a:effectRef idx="0">
          <a:scrgbClr r="0" g="0" b="0"/>
        </a:effectRef>
        <a:fontRef idx="minor"/>
      </dsp:style>
    </dsp:sp>
    <dsp:sp modelId="{05A40B96-B3FE-458D-B7EB-213D144C000F}">
      <dsp:nvSpPr>
        <dsp:cNvPr id="0" name=""/>
        <dsp:cNvSpPr/>
      </dsp:nvSpPr>
      <dsp:spPr>
        <a:xfrm>
          <a:off x="1418478" y="386791"/>
          <a:ext cx="630000" cy="630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1693FF6-2BB8-421B-8635-C3E38F2DBD35}">
      <dsp:nvSpPr>
        <dsp:cNvPr id="0" name=""/>
        <dsp:cNvSpPr/>
      </dsp:nvSpPr>
      <dsp:spPr>
        <a:xfrm>
          <a:off x="833478" y="1592791"/>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100000"/>
            </a:lnSpc>
            <a:spcBef>
              <a:spcPct val="0"/>
            </a:spcBef>
            <a:spcAft>
              <a:spcPct val="35000"/>
            </a:spcAft>
            <a:buNone/>
            <a:defRPr cap="all"/>
          </a:pPr>
          <a:r>
            <a:rPr lang="fr-FR" sz="1200" b="0" kern="1200"/>
            <a:t>RATTRAPER LES JOURS / HEURES </a:t>
          </a:r>
          <a:endParaRPr lang="en-US" sz="1200" b="1" kern="1200"/>
        </a:p>
      </dsp:txBody>
      <dsp:txXfrm>
        <a:off x="833478" y="1592791"/>
        <a:ext cx="1800000" cy="720000"/>
      </dsp:txXfrm>
    </dsp:sp>
    <dsp:sp modelId="{10C28017-1352-43A3-A213-054B9A2B95DD}">
      <dsp:nvSpPr>
        <dsp:cNvPr id="0" name=""/>
        <dsp:cNvSpPr/>
      </dsp:nvSpPr>
      <dsp:spPr>
        <a:xfrm>
          <a:off x="3299478" y="152791"/>
          <a:ext cx="1098000" cy="1098000"/>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9A856AD-7E41-432D-B5B1-8F1185617998}">
      <dsp:nvSpPr>
        <dsp:cNvPr id="0" name=""/>
        <dsp:cNvSpPr/>
      </dsp:nvSpPr>
      <dsp:spPr>
        <a:xfrm>
          <a:off x="3533478" y="386791"/>
          <a:ext cx="630000" cy="630000"/>
        </a:xfrm>
        <a:prstGeom prst="rect">
          <a:avLst/>
        </a:prstGeom>
        <a:blipFill>
          <a:blip xmlns:r="http://schemas.openxmlformats.org/officeDocument/2006/relationships"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737937-7D3E-4E75-93A9-60BE36DC712C}">
      <dsp:nvSpPr>
        <dsp:cNvPr id="0" name=""/>
        <dsp:cNvSpPr/>
      </dsp:nvSpPr>
      <dsp:spPr>
        <a:xfrm>
          <a:off x="2948478" y="1592791"/>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100000"/>
            </a:lnSpc>
            <a:spcBef>
              <a:spcPct val="0"/>
            </a:spcBef>
            <a:spcAft>
              <a:spcPct val="35000"/>
            </a:spcAft>
            <a:buNone/>
            <a:defRPr cap="all"/>
          </a:pPr>
          <a:r>
            <a:rPr lang="fr-FR" sz="1200" b="0" kern="1200"/>
            <a:t>LIEU ALTERNATIF ET CENTRE D'APPRENTISSAGE TEMPORAIRE</a:t>
          </a:r>
        </a:p>
      </dsp:txBody>
      <dsp:txXfrm>
        <a:off x="2948478" y="1592791"/>
        <a:ext cx="1800000" cy="720000"/>
      </dsp:txXfrm>
    </dsp:sp>
    <dsp:sp modelId="{E3BA30F8-131F-4A61-AEE0-B6A1E039A229}">
      <dsp:nvSpPr>
        <dsp:cNvPr id="0" name=""/>
        <dsp:cNvSpPr/>
      </dsp:nvSpPr>
      <dsp:spPr>
        <a:xfrm>
          <a:off x="5414478" y="152791"/>
          <a:ext cx="1098000" cy="1098000"/>
        </a:xfrm>
        <a:prstGeom prst="round2DiagRect">
          <a:avLst>
            <a:gd name="adj1" fmla="val 29727"/>
            <a:gd name="adj2" fmla="val 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CC0D373-020F-4DAD-ADD8-73BBD91FC22D}">
      <dsp:nvSpPr>
        <dsp:cNvPr id="0" name=""/>
        <dsp:cNvSpPr/>
      </dsp:nvSpPr>
      <dsp:spPr>
        <a:xfrm>
          <a:off x="5648478" y="386791"/>
          <a:ext cx="630000" cy="630000"/>
        </a:xfrm>
        <a:prstGeom prst="rect">
          <a:avLst/>
        </a:prstGeom>
        <a:blipFill>
          <a:blip xmlns:r="http://schemas.openxmlformats.org/officeDocument/2006/relationships"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6AEB839-A8E1-40E4-A9BC-8BF56B0D9928}">
      <dsp:nvSpPr>
        <dsp:cNvPr id="0" name=""/>
        <dsp:cNvSpPr/>
      </dsp:nvSpPr>
      <dsp:spPr>
        <a:xfrm>
          <a:off x="5063478" y="1592791"/>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100000"/>
            </a:lnSpc>
            <a:spcBef>
              <a:spcPct val="0"/>
            </a:spcBef>
            <a:spcAft>
              <a:spcPct val="35000"/>
            </a:spcAft>
            <a:buNone/>
            <a:defRPr cap="all"/>
          </a:pPr>
          <a:r>
            <a:rPr lang="fr-FR" sz="1200" b="0" kern="1200"/>
            <a:t>MODES ALTERNATIFS D'ENSEIGNEMENT ET CALENDRIER FLEXIBLE </a:t>
          </a:r>
        </a:p>
      </dsp:txBody>
      <dsp:txXfrm>
        <a:off x="5063478" y="1592791"/>
        <a:ext cx="1800000" cy="720000"/>
      </dsp:txXfrm>
    </dsp:sp>
    <dsp:sp modelId="{661A00AA-6440-4C44-AC95-4BC01C3133F1}">
      <dsp:nvSpPr>
        <dsp:cNvPr id="0" name=""/>
        <dsp:cNvSpPr/>
      </dsp:nvSpPr>
      <dsp:spPr>
        <a:xfrm>
          <a:off x="7529478" y="152791"/>
          <a:ext cx="1098000" cy="1098000"/>
        </a:xfrm>
        <a:prstGeom prst="round2DiagRect">
          <a:avLst>
            <a:gd name="adj1" fmla="val 29727"/>
            <a:gd name="adj2" fmla="val 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6C2FB2E-0123-4CC6-90F4-3EC2E87BA0CF}">
      <dsp:nvSpPr>
        <dsp:cNvPr id="0" name=""/>
        <dsp:cNvSpPr/>
      </dsp:nvSpPr>
      <dsp:spPr>
        <a:xfrm>
          <a:off x="7763478" y="386791"/>
          <a:ext cx="630000" cy="63000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1CF6AD3-C94C-4C7D-853C-C7ABF3B91B0A}">
      <dsp:nvSpPr>
        <dsp:cNvPr id="0" name=""/>
        <dsp:cNvSpPr/>
      </dsp:nvSpPr>
      <dsp:spPr>
        <a:xfrm>
          <a:off x="7178478" y="1592791"/>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100000"/>
            </a:lnSpc>
            <a:spcBef>
              <a:spcPct val="0"/>
            </a:spcBef>
            <a:spcAft>
              <a:spcPct val="35000"/>
            </a:spcAft>
            <a:buNone/>
            <a:defRPr cap="all"/>
          </a:pPr>
          <a:r>
            <a:rPr lang="fr-FR" sz="1200" b="0" kern="1200"/>
            <a:t>CAPACITÉ supplémentaire d’instructeurs</a:t>
          </a:r>
        </a:p>
      </dsp:txBody>
      <dsp:txXfrm>
        <a:off x="7178478" y="1592791"/>
        <a:ext cx="1800000" cy="720000"/>
      </dsp:txXfrm>
    </dsp:sp>
    <dsp:sp modelId="{7B555D3A-5867-40C7-B895-9910155C5939}">
      <dsp:nvSpPr>
        <dsp:cNvPr id="0" name=""/>
        <dsp:cNvSpPr/>
      </dsp:nvSpPr>
      <dsp:spPr>
        <a:xfrm>
          <a:off x="9644478" y="152791"/>
          <a:ext cx="1098000" cy="1098000"/>
        </a:xfrm>
        <a:prstGeom prst="round2DiagRect">
          <a:avLst>
            <a:gd name="adj1" fmla="val 29727"/>
            <a:gd name="adj2" fmla="val 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EA8D91E-753B-4419-AC61-5D9A8C8F0096}">
      <dsp:nvSpPr>
        <dsp:cNvPr id="0" name=""/>
        <dsp:cNvSpPr/>
      </dsp:nvSpPr>
      <dsp:spPr>
        <a:xfrm>
          <a:off x="9878478" y="386791"/>
          <a:ext cx="630000" cy="630000"/>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FBB14FB-AEFC-474E-8381-E98FFB4590D2}">
      <dsp:nvSpPr>
        <dsp:cNvPr id="0" name=""/>
        <dsp:cNvSpPr/>
      </dsp:nvSpPr>
      <dsp:spPr>
        <a:xfrm>
          <a:off x="9293478" y="1592791"/>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100000"/>
            </a:lnSpc>
            <a:spcBef>
              <a:spcPct val="0"/>
            </a:spcBef>
            <a:spcAft>
              <a:spcPct val="35000"/>
            </a:spcAft>
            <a:buNone/>
            <a:defRPr cap="all"/>
          </a:pPr>
          <a:r>
            <a:rPr lang="fr-FR" sz="1200" b="0" kern="1200"/>
            <a:t>PLANIFICATION DU NETTOYAGE DE L'ÉCOLE</a:t>
          </a:r>
        </a:p>
      </dsp:txBody>
      <dsp:txXfrm>
        <a:off x="9293478" y="1592791"/>
        <a:ext cx="1800000" cy="720000"/>
      </dsp:txXfrm>
    </dsp:sp>
    <dsp:sp modelId="{F8B3DDD8-F436-4DF0-9470-0265960DDEF8}">
      <dsp:nvSpPr>
        <dsp:cNvPr id="0" name=""/>
        <dsp:cNvSpPr/>
      </dsp:nvSpPr>
      <dsp:spPr>
        <a:xfrm>
          <a:off x="2241978" y="2762791"/>
          <a:ext cx="1098000" cy="1098000"/>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2E50659-D9E1-41DD-92EB-BBD7CB5A600F}">
      <dsp:nvSpPr>
        <dsp:cNvPr id="0" name=""/>
        <dsp:cNvSpPr/>
      </dsp:nvSpPr>
      <dsp:spPr>
        <a:xfrm>
          <a:off x="2475978" y="2996791"/>
          <a:ext cx="630000" cy="630000"/>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D108401-F2ED-4F0A-9EC6-C1E7CDFA8F1A}">
      <dsp:nvSpPr>
        <dsp:cNvPr id="0" name=""/>
        <dsp:cNvSpPr/>
      </dsp:nvSpPr>
      <dsp:spPr>
        <a:xfrm>
          <a:off x="1890978" y="4202791"/>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100000"/>
            </a:lnSpc>
            <a:spcBef>
              <a:spcPct val="0"/>
            </a:spcBef>
            <a:spcAft>
              <a:spcPct val="35000"/>
            </a:spcAft>
            <a:buNone/>
            <a:defRPr cap="all"/>
          </a:pPr>
          <a:r>
            <a:rPr lang="fr-FR" sz="1200" b="0" kern="1200"/>
            <a:t>PLANIFICATION D'UNE UTILISATION LIMITÉE DE L'ÉCOLE COMME ABRI TEMPORAIRE </a:t>
          </a:r>
        </a:p>
      </dsp:txBody>
      <dsp:txXfrm>
        <a:off x="1890978" y="4202791"/>
        <a:ext cx="1800000" cy="720000"/>
      </dsp:txXfrm>
    </dsp:sp>
    <dsp:sp modelId="{4793A66B-D505-41C3-9593-0CCC5A33152D}">
      <dsp:nvSpPr>
        <dsp:cNvPr id="0" name=""/>
        <dsp:cNvSpPr/>
      </dsp:nvSpPr>
      <dsp:spPr>
        <a:xfrm>
          <a:off x="4356978" y="2762791"/>
          <a:ext cx="1098000" cy="1098000"/>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AF988DE-3C88-447E-AD5A-C17FE150CA0F}">
      <dsp:nvSpPr>
        <dsp:cNvPr id="0" name=""/>
        <dsp:cNvSpPr/>
      </dsp:nvSpPr>
      <dsp:spPr>
        <a:xfrm>
          <a:off x="4590978" y="2996791"/>
          <a:ext cx="630000" cy="630000"/>
        </a:xfrm>
        <a:prstGeom prst="rect">
          <a:avLst/>
        </a:prstGeom>
        <a:blipFill>
          <a:blip xmlns:r="http://schemas.openxmlformats.org/officeDocument/2006/relationships" r:embed="rId13" cstate="hq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03BFC01-5B9D-4930-AA64-3898C2C0E1BE}">
      <dsp:nvSpPr>
        <dsp:cNvPr id="0" name=""/>
        <dsp:cNvSpPr/>
      </dsp:nvSpPr>
      <dsp:spPr>
        <a:xfrm>
          <a:off x="4005978" y="4202791"/>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100000"/>
            </a:lnSpc>
            <a:spcBef>
              <a:spcPct val="0"/>
            </a:spcBef>
            <a:spcAft>
              <a:spcPct val="35000"/>
            </a:spcAft>
            <a:buNone/>
            <a:defRPr cap="all"/>
          </a:pPr>
          <a:r>
            <a:rPr lang="fr-FR" sz="1200" b="0" kern="1200"/>
            <a:t>PROTECTION DE L'ENFANCE</a:t>
          </a:r>
        </a:p>
      </dsp:txBody>
      <dsp:txXfrm>
        <a:off x="4005978" y="4202791"/>
        <a:ext cx="1800000" cy="720000"/>
      </dsp:txXfrm>
    </dsp:sp>
    <dsp:sp modelId="{F37DEB76-FD42-4558-A36E-C3A88A826C0F}">
      <dsp:nvSpPr>
        <dsp:cNvPr id="0" name=""/>
        <dsp:cNvSpPr/>
      </dsp:nvSpPr>
      <dsp:spPr>
        <a:xfrm>
          <a:off x="6471978" y="2762791"/>
          <a:ext cx="1098000" cy="1098000"/>
        </a:xfrm>
        <a:prstGeom prst="round2DiagRect">
          <a:avLst>
            <a:gd name="adj1" fmla="val 29727"/>
            <a:gd name="adj2" fmla="val 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31B19C6-99F8-4FD1-8BED-D1F1C2341C45}">
      <dsp:nvSpPr>
        <dsp:cNvPr id="0" name=""/>
        <dsp:cNvSpPr/>
      </dsp:nvSpPr>
      <dsp:spPr>
        <a:xfrm>
          <a:off x="6705978" y="2996791"/>
          <a:ext cx="630000" cy="630000"/>
        </a:xfrm>
        <a:prstGeom prst="rect">
          <a:avLst/>
        </a:prstGeom>
        <a:blipFill>
          <a:blip xmlns:r="http://schemas.openxmlformats.org/officeDocument/2006/relationships"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0A6BF23-4EED-41A9-9690-605DAD9D193D}">
      <dsp:nvSpPr>
        <dsp:cNvPr id="0" name=""/>
        <dsp:cNvSpPr/>
      </dsp:nvSpPr>
      <dsp:spPr>
        <a:xfrm>
          <a:off x="6120978" y="4202791"/>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100000"/>
            </a:lnSpc>
            <a:spcBef>
              <a:spcPct val="0"/>
            </a:spcBef>
            <a:spcAft>
              <a:spcPct val="35000"/>
            </a:spcAft>
            <a:buNone/>
            <a:defRPr cap="all"/>
          </a:pPr>
          <a:r>
            <a:rPr lang="fr-FR" sz="1200" b="0" kern="1200"/>
            <a:t>SANTÉ ET NUTRITION</a:t>
          </a:r>
        </a:p>
      </dsp:txBody>
      <dsp:txXfrm>
        <a:off x="6120978" y="4202791"/>
        <a:ext cx="1800000" cy="720000"/>
      </dsp:txXfrm>
    </dsp:sp>
    <dsp:sp modelId="{C6822588-1B50-4697-9581-273C65C4727D}">
      <dsp:nvSpPr>
        <dsp:cNvPr id="0" name=""/>
        <dsp:cNvSpPr/>
      </dsp:nvSpPr>
      <dsp:spPr>
        <a:xfrm>
          <a:off x="8586978" y="2762791"/>
          <a:ext cx="1098000" cy="1098000"/>
        </a:xfrm>
        <a:prstGeom prst="round2DiagRect">
          <a:avLst>
            <a:gd name="adj1" fmla="val 29727"/>
            <a:gd name="adj2" fmla="val 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6346D6B-7584-48F6-84CC-C68A8ADFCB11}">
      <dsp:nvSpPr>
        <dsp:cNvPr id="0" name=""/>
        <dsp:cNvSpPr/>
      </dsp:nvSpPr>
      <dsp:spPr>
        <a:xfrm>
          <a:off x="8820978" y="2996791"/>
          <a:ext cx="630000" cy="630000"/>
        </a:xfrm>
        <a:prstGeom prst="rect">
          <a:avLst/>
        </a:prstGeom>
        <a:blipFill>
          <a:blip xmlns:r="http://schemas.openxmlformats.org/officeDocument/2006/relationships"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E06B9DD-7303-4878-A7EA-F1D6B29AAA29}">
      <dsp:nvSpPr>
        <dsp:cNvPr id="0" name=""/>
        <dsp:cNvSpPr/>
      </dsp:nvSpPr>
      <dsp:spPr>
        <a:xfrm>
          <a:off x="8235978" y="4202791"/>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100000"/>
            </a:lnSpc>
            <a:spcBef>
              <a:spcPct val="0"/>
            </a:spcBef>
            <a:spcAft>
              <a:spcPct val="35000"/>
            </a:spcAft>
            <a:buNone/>
            <a:defRPr cap="all"/>
          </a:pPr>
          <a:r>
            <a:rPr lang="fr-FR" sz="1200" b="0" kern="1200"/>
            <a:t>LA PARTICIPATION DES ENFANTS </a:t>
          </a:r>
          <a:endParaRPr lang="en-US" sz="1200" kern="1200"/>
        </a:p>
      </dsp:txBody>
      <dsp:txXfrm>
        <a:off x="8235978" y="4202791"/>
        <a:ext cx="1800000" cy="720000"/>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A8B412-1364-4DC9-873A-AA46E3B2DB1E}">
      <dsp:nvSpPr>
        <dsp:cNvPr id="0" name=""/>
        <dsp:cNvSpPr/>
      </dsp:nvSpPr>
      <dsp:spPr>
        <a:xfrm>
          <a:off x="0" y="643710"/>
          <a:ext cx="6900512" cy="10584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1DF9A7D-8CC0-43CA-BD1E-4B04B13E6F44}">
      <dsp:nvSpPr>
        <dsp:cNvPr id="0" name=""/>
        <dsp:cNvSpPr/>
      </dsp:nvSpPr>
      <dsp:spPr>
        <a:xfrm>
          <a:off x="345025" y="23790"/>
          <a:ext cx="6005584" cy="12398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rtl="0">
            <a:lnSpc>
              <a:spcPct val="90000"/>
            </a:lnSpc>
            <a:spcBef>
              <a:spcPct val="0"/>
            </a:spcBef>
            <a:spcAft>
              <a:spcPct val="35000"/>
            </a:spcAft>
            <a:buNone/>
          </a:pPr>
          <a:r>
            <a:rPr lang="en-US" sz="2500" kern="1200">
              <a:latin typeface="+mn-lt"/>
            </a:rPr>
            <a:t>Comment </a:t>
          </a:r>
          <a:r>
            <a:rPr lang="en-US" sz="2500" kern="1200" err="1">
              <a:latin typeface="+mn-lt"/>
            </a:rPr>
            <a:t>allez-vous</a:t>
          </a:r>
          <a:r>
            <a:rPr lang="en-US" sz="2500" kern="1200">
              <a:latin typeface="+mn-lt"/>
            </a:rPr>
            <a:t> </a:t>
          </a:r>
          <a:r>
            <a:rPr lang="en-US" sz="2500" kern="1200" err="1">
              <a:latin typeface="+mn-lt"/>
            </a:rPr>
            <a:t>disseminer</a:t>
          </a:r>
          <a:r>
            <a:rPr lang="en-US" sz="2500" kern="1200">
              <a:latin typeface="+mn-lt"/>
            </a:rPr>
            <a:t> le plan </a:t>
          </a:r>
          <a:r>
            <a:rPr lang="en-US" sz="2500" kern="1200" err="1">
              <a:latin typeface="+mn-lt"/>
            </a:rPr>
            <a:t>d'action</a:t>
          </a:r>
          <a:r>
            <a:rPr lang="en-US" sz="2500" kern="1200">
              <a:latin typeface="+mn-lt"/>
            </a:rPr>
            <a:t> avec la </a:t>
          </a:r>
          <a:r>
            <a:rPr lang="en-US" sz="2500" kern="1200" err="1">
              <a:latin typeface="+mn-lt"/>
            </a:rPr>
            <a:t>communauté</a:t>
          </a:r>
          <a:r>
            <a:rPr lang="en-US" sz="2500" kern="1200">
              <a:latin typeface="+mn-lt"/>
            </a:rPr>
            <a:t>?</a:t>
          </a:r>
        </a:p>
      </dsp:txBody>
      <dsp:txXfrm>
        <a:off x="405549" y="84314"/>
        <a:ext cx="5884536" cy="1118792"/>
      </dsp:txXfrm>
    </dsp:sp>
    <dsp:sp modelId="{AEDD81C1-9C1F-4C7D-900C-1CAA360A850F}">
      <dsp:nvSpPr>
        <dsp:cNvPr id="0" name=""/>
        <dsp:cNvSpPr/>
      </dsp:nvSpPr>
      <dsp:spPr>
        <a:xfrm>
          <a:off x="0" y="2548830"/>
          <a:ext cx="6900512" cy="1058400"/>
        </a:xfrm>
        <a:prstGeom prst="rect">
          <a:avLst/>
        </a:prstGeom>
        <a:solidFill>
          <a:schemeClr val="lt1">
            <a:alpha val="90000"/>
            <a:hueOff val="0"/>
            <a:satOff val="0"/>
            <a:lumOff val="0"/>
            <a:alphaOff val="0"/>
          </a:schemeClr>
        </a:solidFill>
        <a:ln w="12700" cap="flat" cmpd="sng" algn="ctr">
          <a:solidFill>
            <a:schemeClr val="accent2">
              <a:hueOff val="-1121223"/>
              <a:satOff val="22125"/>
              <a:lumOff val="-20393"/>
              <a:alphaOff val="0"/>
            </a:schemeClr>
          </a:solidFill>
          <a:prstDash val="solid"/>
          <a:miter lim="800000"/>
        </a:ln>
        <a:effectLst/>
      </dsp:spPr>
      <dsp:style>
        <a:lnRef idx="2">
          <a:scrgbClr r="0" g="0" b="0"/>
        </a:lnRef>
        <a:fillRef idx="1">
          <a:scrgbClr r="0" g="0" b="0"/>
        </a:fillRef>
        <a:effectRef idx="0">
          <a:scrgbClr r="0" g="0" b="0"/>
        </a:effectRef>
        <a:fontRef idx="minor"/>
      </dsp:style>
    </dsp:sp>
    <dsp:sp modelId="{0DF2B145-7B1B-4CBD-BE0C-8AF481328F64}">
      <dsp:nvSpPr>
        <dsp:cNvPr id="0" name=""/>
        <dsp:cNvSpPr/>
      </dsp:nvSpPr>
      <dsp:spPr>
        <a:xfrm>
          <a:off x="345025" y="1928910"/>
          <a:ext cx="5976409" cy="1239840"/>
        </a:xfrm>
        <a:prstGeom prst="roundRect">
          <a:avLst/>
        </a:prstGeom>
        <a:solidFill>
          <a:schemeClr val="accent2">
            <a:hueOff val="-1121223"/>
            <a:satOff val="22125"/>
            <a:lumOff val="-2039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rtl="0">
            <a:lnSpc>
              <a:spcPct val="90000"/>
            </a:lnSpc>
            <a:spcBef>
              <a:spcPct val="0"/>
            </a:spcBef>
            <a:spcAft>
              <a:spcPct val="35000"/>
            </a:spcAft>
            <a:buNone/>
          </a:pPr>
          <a:r>
            <a:rPr lang="en-US" sz="2500" kern="1200" err="1">
              <a:latin typeface="+mn-lt"/>
            </a:rPr>
            <a:t>Quelles</a:t>
          </a:r>
          <a:r>
            <a:rPr lang="en-US" sz="2500" kern="1200">
              <a:latin typeface="+mn-lt"/>
            </a:rPr>
            <a:t> </a:t>
          </a:r>
          <a:r>
            <a:rPr lang="en-US" sz="2500" kern="1200" err="1">
              <a:latin typeface="+mn-lt"/>
            </a:rPr>
            <a:t>ressources</a:t>
          </a:r>
          <a:r>
            <a:rPr lang="en-US" sz="2500" kern="1200">
              <a:latin typeface="+mn-lt"/>
            </a:rPr>
            <a:t> </a:t>
          </a:r>
          <a:r>
            <a:rPr lang="en-US" sz="2500" kern="1200" err="1">
              <a:latin typeface="+mn-lt"/>
            </a:rPr>
            <a:t>supplémentaires</a:t>
          </a:r>
          <a:r>
            <a:rPr lang="en-US" sz="2500" kern="1200">
              <a:latin typeface="+mn-lt"/>
            </a:rPr>
            <a:t> </a:t>
          </a:r>
          <a:r>
            <a:rPr lang="en-US" sz="2500" kern="1200" err="1">
              <a:latin typeface="+mn-lt"/>
            </a:rPr>
            <a:t>avez-vous</a:t>
          </a:r>
          <a:r>
            <a:rPr lang="en-US" sz="2500" kern="1200">
              <a:latin typeface="+mn-lt"/>
            </a:rPr>
            <a:t> </a:t>
          </a:r>
          <a:r>
            <a:rPr lang="en-US" sz="2500" kern="1200" err="1">
              <a:latin typeface="+mn-lt"/>
            </a:rPr>
            <a:t>besoin</a:t>
          </a:r>
          <a:r>
            <a:rPr lang="en-US" sz="2500" kern="1200">
              <a:latin typeface="+mn-lt"/>
            </a:rPr>
            <a:t> pour </a:t>
          </a:r>
          <a:r>
            <a:rPr lang="en-US" sz="2500" kern="1200" err="1">
              <a:latin typeface="+mn-lt"/>
            </a:rPr>
            <a:t>mettre</a:t>
          </a:r>
          <a:r>
            <a:rPr lang="en-US" sz="2500" kern="1200">
              <a:latin typeface="+mn-lt"/>
            </a:rPr>
            <a:t> en oeuvre le plan de </a:t>
          </a:r>
          <a:r>
            <a:rPr lang="en-US" sz="2500" kern="1200" err="1">
              <a:latin typeface="+mn-lt"/>
            </a:rPr>
            <a:t>continuité</a:t>
          </a:r>
          <a:r>
            <a:rPr lang="en-US" sz="2500" kern="1200">
              <a:latin typeface="+mn-lt"/>
            </a:rPr>
            <a:t>?</a:t>
          </a:r>
        </a:p>
      </dsp:txBody>
      <dsp:txXfrm>
        <a:off x="405549" y="1989434"/>
        <a:ext cx="5855361" cy="1118792"/>
      </dsp:txXfrm>
    </dsp:sp>
    <dsp:sp modelId="{792D7928-E8B4-4A16-8677-92264CEB1B77}">
      <dsp:nvSpPr>
        <dsp:cNvPr id="0" name=""/>
        <dsp:cNvSpPr/>
      </dsp:nvSpPr>
      <dsp:spPr>
        <a:xfrm>
          <a:off x="0" y="4453950"/>
          <a:ext cx="6900512" cy="1058400"/>
        </a:xfrm>
        <a:prstGeom prst="rect">
          <a:avLst/>
        </a:prstGeom>
        <a:solidFill>
          <a:schemeClr val="lt1">
            <a:alpha val="90000"/>
            <a:hueOff val="0"/>
            <a:satOff val="0"/>
            <a:lumOff val="0"/>
            <a:alphaOff val="0"/>
          </a:schemeClr>
        </a:solidFill>
        <a:ln w="12700" cap="flat" cmpd="sng" algn="ctr">
          <a:solidFill>
            <a:schemeClr val="accent2">
              <a:hueOff val="-2242447"/>
              <a:satOff val="44249"/>
              <a:lumOff val="-40785"/>
              <a:alphaOff val="0"/>
            </a:schemeClr>
          </a:solidFill>
          <a:prstDash val="solid"/>
          <a:miter lim="800000"/>
        </a:ln>
        <a:effectLst/>
      </dsp:spPr>
      <dsp:style>
        <a:lnRef idx="2">
          <a:scrgbClr r="0" g="0" b="0"/>
        </a:lnRef>
        <a:fillRef idx="1">
          <a:scrgbClr r="0" g="0" b="0"/>
        </a:fillRef>
        <a:effectRef idx="0">
          <a:scrgbClr r="0" g="0" b="0"/>
        </a:effectRef>
        <a:fontRef idx="minor"/>
      </dsp:style>
    </dsp:sp>
    <dsp:sp modelId="{ED69DCB6-4427-404A-BF0A-0040E361D88B}">
      <dsp:nvSpPr>
        <dsp:cNvPr id="0" name=""/>
        <dsp:cNvSpPr/>
      </dsp:nvSpPr>
      <dsp:spPr>
        <a:xfrm>
          <a:off x="345025" y="3834030"/>
          <a:ext cx="5971578" cy="1239840"/>
        </a:xfrm>
        <a:prstGeom prst="roundRect">
          <a:avLst/>
        </a:prstGeom>
        <a:solidFill>
          <a:schemeClr val="accent2">
            <a:hueOff val="-2242447"/>
            <a:satOff val="44249"/>
            <a:lumOff val="-4078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rtl="0">
            <a:lnSpc>
              <a:spcPct val="90000"/>
            </a:lnSpc>
            <a:spcBef>
              <a:spcPct val="0"/>
            </a:spcBef>
            <a:spcAft>
              <a:spcPct val="35000"/>
            </a:spcAft>
            <a:buNone/>
          </a:pPr>
          <a:r>
            <a:rPr lang="en-US" sz="2500" kern="1200" err="1">
              <a:latin typeface="+mn-lt"/>
            </a:rPr>
            <a:t>Quels</a:t>
          </a:r>
          <a:r>
            <a:rPr lang="en-US" sz="2500" kern="1200">
              <a:latin typeface="+mn-lt"/>
            </a:rPr>
            <a:t> </a:t>
          </a:r>
          <a:r>
            <a:rPr lang="en-US" sz="2500" kern="1200" err="1">
              <a:latin typeface="+mn-lt"/>
            </a:rPr>
            <a:t>sont</a:t>
          </a:r>
          <a:r>
            <a:rPr lang="en-US" sz="2500" kern="1200">
              <a:latin typeface="+mn-lt"/>
            </a:rPr>
            <a:t> les </a:t>
          </a:r>
          <a:r>
            <a:rPr lang="en-US" sz="2500" kern="1200" err="1">
              <a:latin typeface="+mn-lt"/>
            </a:rPr>
            <a:t>défis</a:t>
          </a:r>
          <a:r>
            <a:rPr lang="en-US" sz="2500" kern="1200">
              <a:latin typeface="+mn-lt"/>
            </a:rPr>
            <a:t> </a:t>
          </a:r>
          <a:r>
            <a:rPr lang="en-US" sz="2500" kern="1200" err="1">
              <a:latin typeface="+mn-lt"/>
            </a:rPr>
            <a:t>potentiels</a:t>
          </a:r>
          <a:r>
            <a:rPr lang="en-US" sz="2500" kern="1200">
              <a:latin typeface="+mn-lt"/>
            </a:rPr>
            <a:t> pour </a:t>
          </a:r>
          <a:r>
            <a:rPr lang="en-US" sz="2500" kern="1200" err="1">
              <a:latin typeface="+mn-lt"/>
            </a:rPr>
            <a:t>votre</a:t>
          </a:r>
          <a:r>
            <a:rPr lang="en-US" sz="2500" kern="1200">
              <a:latin typeface="+mn-lt"/>
            </a:rPr>
            <a:t> </a:t>
          </a:r>
          <a:r>
            <a:rPr lang="en-US" sz="2500" kern="1200" err="1">
              <a:latin typeface="+mn-lt"/>
            </a:rPr>
            <a:t>équipe</a:t>
          </a:r>
          <a:r>
            <a:rPr lang="en-US" sz="2500" kern="1200">
              <a:latin typeface="+mn-lt"/>
            </a:rPr>
            <a:t> écoles </a:t>
          </a:r>
          <a:r>
            <a:rPr lang="en-US" sz="2500" kern="1200" err="1">
              <a:latin typeface="+mn-lt"/>
            </a:rPr>
            <a:t>sûres</a:t>
          </a:r>
          <a:r>
            <a:rPr lang="en-US" sz="2500" kern="1200">
              <a:latin typeface="+mn-lt"/>
            </a:rPr>
            <a:t> et la mise en oeuvre des </a:t>
          </a:r>
          <a:r>
            <a:rPr lang="en-US" sz="2500" kern="1200" err="1">
              <a:latin typeface="+mn-lt"/>
            </a:rPr>
            <a:t>prochaines</a:t>
          </a:r>
          <a:r>
            <a:rPr lang="en-US" sz="2500" kern="1200">
              <a:latin typeface="+mn-lt"/>
            </a:rPr>
            <a:t> </a:t>
          </a:r>
          <a:r>
            <a:rPr lang="en-US" sz="2500" kern="1200" err="1">
              <a:latin typeface="+mn-lt"/>
            </a:rPr>
            <a:t>étapes</a:t>
          </a:r>
          <a:r>
            <a:rPr lang="en-US" sz="2500" kern="1200">
              <a:latin typeface="+mn-lt"/>
            </a:rPr>
            <a:t>?</a:t>
          </a:r>
        </a:p>
      </dsp:txBody>
      <dsp:txXfrm>
        <a:off x="405549" y="3894554"/>
        <a:ext cx="5850530" cy="111879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7D2591-C628-4C9B-AE94-B38CDAF6911B}">
      <dsp:nvSpPr>
        <dsp:cNvPr id="0" name=""/>
        <dsp:cNvSpPr/>
      </dsp:nvSpPr>
      <dsp:spPr>
        <a:xfrm>
          <a:off x="1558375" y="117696"/>
          <a:ext cx="2196000" cy="2196000"/>
        </a:xfrm>
        <a:prstGeom prst="round2DiagRect">
          <a:avLst>
            <a:gd name="adj1" fmla="val 29727"/>
            <a:gd name="adj2" fmla="val 0"/>
          </a:avLst>
        </a:prstGeom>
        <a:solidFill>
          <a:schemeClr val="accent4"/>
        </a:solidFill>
        <a:ln>
          <a:solidFill>
            <a:schemeClr val="accent4"/>
          </a:solidFill>
        </a:ln>
        <a:effectLst/>
      </dsp:spPr>
      <dsp:style>
        <a:lnRef idx="0">
          <a:scrgbClr r="0" g="0" b="0"/>
        </a:lnRef>
        <a:fillRef idx="1">
          <a:scrgbClr r="0" g="0" b="0"/>
        </a:fillRef>
        <a:effectRef idx="0">
          <a:scrgbClr r="0" g="0" b="0"/>
        </a:effectRef>
        <a:fontRef idx="minor"/>
      </dsp:style>
    </dsp:sp>
    <dsp:sp modelId="{05A40B96-B3FE-458D-B7EB-213D144C000F}">
      <dsp:nvSpPr>
        <dsp:cNvPr id="0" name=""/>
        <dsp:cNvSpPr/>
      </dsp:nvSpPr>
      <dsp:spPr>
        <a:xfrm>
          <a:off x="2026375" y="585696"/>
          <a:ext cx="1260000" cy="1260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1693FF6-2BB8-421B-8635-C3E38F2DBD35}">
      <dsp:nvSpPr>
        <dsp:cNvPr id="0" name=""/>
        <dsp:cNvSpPr/>
      </dsp:nvSpPr>
      <dsp:spPr>
        <a:xfrm>
          <a:off x="856375" y="2997697"/>
          <a:ext cx="36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100000"/>
            </a:lnSpc>
            <a:spcBef>
              <a:spcPct val="0"/>
            </a:spcBef>
            <a:spcAft>
              <a:spcPct val="35000"/>
            </a:spcAft>
            <a:buNone/>
            <a:defRPr cap="all"/>
          </a:pPr>
          <a:r>
            <a:rPr lang="en-US" sz="2300" b="1" kern="1200"/>
            <a:t>Formation des </a:t>
          </a:r>
          <a:r>
            <a:rPr lang="en-US" sz="2300" b="1" kern="1200" err="1"/>
            <a:t>formateurs</a:t>
          </a:r>
          <a:r>
            <a:rPr lang="en-US" sz="2300" b="1" kern="1200">
              <a:latin typeface="Trade Gothic LT Com Cn"/>
            </a:rPr>
            <a:t> </a:t>
          </a:r>
          <a:endParaRPr lang="en-US" sz="2300" b="1" kern="1200"/>
        </a:p>
      </dsp:txBody>
      <dsp:txXfrm>
        <a:off x="856375" y="2997697"/>
        <a:ext cx="3600000" cy="720000"/>
      </dsp:txXfrm>
    </dsp:sp>
    <dsp:sp modelId="{958521CD-8427-478E-9882-5EE39F75F7FB}">
      <dsp:nvSpPr>
        <dsp:cNvPr id="0" name=""/>
        <dsp:cNvSpPr/>
      </dsp:nvSpPr>
      <dsp:spPr>
        <a:xfrm>
          <a:off x="5788375" y="117696"/>
          <a:ext cx="2196000" cy="2196000"/>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78FD5F1-D511-464B-ACA0-81CA827BAAEE}">
      <dsp:nvSpPr>
        <dsp:cNvPr id="0" name=""/>
        <dsp:cNvSpPr/>
      </dsp:nvSpPr>
      <dsp:spPr>
        <a:xfrm>
          <a:off x="6256375" y="585696"/>
          <a:ext cx="1260000" cy="1260000"/>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BDDCE24-DEA4-43C4-A4E6-3BC79C6DF131}">
      <dsp:nvSpPr>
        <dsp:cNvPr id="0" name=""/>
        <dsp:cNvSpPr/>
      </dsp:nvSpPr>
      <dsp:spPr>
        <a:xfrm>
          <a:off x="5086375" y="2997697"/>
          <a:ext cx="36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100000"/>
            </a:lnSpc>
            <a:spcBef>
              <a:spcPct val="0"/>
            </a:spcBef>
            <a:spcAft>
              <a:spcPct val="35000"/>
            </a:spcAft>
            <a:buNone/>
            <a:defRPr cap="all"/>
          </a:pPr>
          <a:r>
            <a:rPr lang="en-US" sz="2300" b="1" kern="1200"/>
            <a:t>Atelier </a:t>
          </a:r>
          <a:r>
            <a:rPr lang="en-US" sz="2300" b="1" kern="1200" err="1"/>
            <a:t>communautaire</a:t>
          </a:r>
          <a:endParaRPr lang="en-US" sz="2300" kern="1200"/>
        </a:p>
      </dsp:txBody>
      <dsp:txXfrm>
        <a:off x="5086375" y="2997697"/>
        <a:ext cx="3600000" cy="7200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7D2591-C628-4C9B-AE94-B38CDAF6911B}">
      <dsp:nvSpPr>
        <dsp:cNvPr id="0" name=""/>
        <dsp:cNvSpPr/>
      </dsp:nvSpPr>
      <dsp:spPr>
        <a:xfrm>
          <a:off x="1558375" y="117696"/>
          <a:ext cx="2196000" cy="2196000"/>
        </a:xfrm>
        <a:prstGeom prst="round2DiagRect">
          <a:avLst>
            <a:gd name="adj1" fmla="val 29727"/>
            <a:gd name="adj2" fmla="val 0"/>
          </a:avLst>
        </a:prstGeom>
        <a:solidFill>
          <a:schemeClr val="accent4"/>
        </a:solidFill>
        <a:ln>
          <a:solidFill>
            <a:schemeClr val="accent4"/>
          </a:solidFill>
        </a:ln>
        <a:effectLst/>
      </dsp:spPr>
      <dsp:style>
        <a:lnRef idx="0">
          <a:scrgbClr r="0" g="0" b="0"/>
        </a:lnRef>
        <a:fillRef idx="1">
          <a:scrgbClr r="0" g="0" b="0"/>
        </a:fillRef>
        <a:effectRef idx="0">
          <a:scrgbClr r="0" g="0" b="0"/>
        </a:effectRef>
        <a:fontRef idx="minor"/>
      </dsp:style>
    </dsp:sp>
    <dsp:sp modelId="{05A40B96-B3FE-458D-B7EB-213D144C000F}">
      <dsp:nvSpPr>
        <dsp:cNvPr id="0" name=""/>
        <dsp:cNvSpPr/>
      </dsp:nvSpPr>
      <dsp:spPr>
        <a:xfrm>
          <a:off x="2026375" y="585696"/>
          <a:ext cx="1260000" cy="1260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1693FF6-2BB8-421B-8635-C3E38F2DBD35}">
      <dsp:nvSpPr>
        <dsp:cNvPr id="0" name=""/>
        <dsp:cNvSpPr/>
      </dsp:nvSpPr>
      <dsp:spPr>
        <a:xfrm>
          <a:off x="815731" y="2643925"/>
          <a:ext cx="36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100000"/>
            </a:lnSpc>
            <a:spcBef>
              <a:spcPct val="0"/>
            </a:spcBef>
            <a:spcAft>
              <a:spcPct val="35000"/>
            </a:spcAft>
            <a:buNone/>
            <a:defRPr cap="all"/>
          </a:pPr>
          <a:r>
            <a:rPr lang="en-US" sz="2300" b="1" kern="1200"/>
            <a:t>Formation des </a:t>
          </a:r>
          <a:r>
            <a:rPr lang="en-US" sz="2300" b="1" kern="1200" err="1"/>
            <a:t>formateurs</a:t>
          </a:r>
          <a:r>
            <a:rPr lang="en-US" sz="2300" b="1" kern="1200">
              <a:latin typeface="Trade Gothic LT Com Cn"/>
            </a:rPr>
            <a:t> </a:t>
          </a:r>
          <a:endParaRPr lang="en-US" sz="2300" b="1" kern="1200"/>
        </a:p>
      </dsp:txBody>
      <dsp:txXfrm>
        <a:off x="815731" y="2643925"/>
        <a:ext cx="3600000" cy="720000"/>
      </dsp:txXfrm>
    </dsp:sp>
    <dsp:sp modelId="{958521CD-8427-478E-9882-5EE39F75F7FB}">
      <dsp:nvSpPr>
        <dsp:cNvPr id="0" name=""/>
        <dsp:cNvSpPr/>
      </dsp:nvSpPr>
      <dsp:spPr>
        <a:xfrm>
          <a:off x="5788375" y="117696"/>
          <a:ext cx="2196000" cy="2196000"/>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78FD5F1-D511-464B-ACA0-81CA827BAAEE}">
      <dsp:nvSpPr>
        <dsp:cNvPr id="0" name=""/>
        <dsp:cNvSpPr/>
      </dsp:nvSpPr>
      <dsp:spPr>
        <a:xfrm>
          <a:off x="6256375" y="585696"/>
          <a:ext cx="1260000" cy="1260000"/>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BDDCE24-DEA4-43C4-A4E6-3BC79C6DF131}">
      <dsp:nvSpPr>
        <dsp:cNvPr id="0" name=""/>
        <dsp:cNvSpPr/>
      </dsp:nvSpPr>
      <dsp:spPr>
        <a:xfrm>
          <a:off x="5076223" y="2626450"/>
          <a:ext cx="36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100000"/>
            </a:lnSpc>
            <a:spcBef>
              <a:spcPct val="0"/>
            </a:spcBef>
            <a:spcAft>
              <a:spcPct val="35000"/>
            </a:spcAft>
            <a:buNone/>
            <a:defRPr cap="all"/>
          </a:pPr>
          <a:r>
            <a:rPr lang="en-US" sz="2300" b="1" kern="1200"/>
            <a:t>Atelier </a:t>
          </a:r>
          <a:r>
            <a:rPr lang="en-US" sz="2300" b="1" kern="1200" err="1"/>
            <a:t>communautaire</a:t>
          </a:r>
          <a:endParaRPr lang="en-US" sz="2300" kern="1200"/>
        </a:p>
      </dsp:txBody>
      <dsp:txXfrm>
        <a:off x="5076223" y="2626450"/>
        <a:ext cx="3600000" cy="7200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7D2591-C628-4C9B-AE94-B38CDAF6911B}">
      <dsp:nvSpPr>
        <dsp:cNvPr id="0" name=""/>
        <dsp:cNvSpPr/>
      </dsp:nvSpPr>
      <dsp:spPr>
        <a:xfrm>
          <a:off x="3078849" y="17366"/>
          <a:ext cx="2058750" cy="2058750"/>
        </a:xfrm>
        <a:prstGeom prst="round2DiagRect">
          <a:avLst>
            <a:gd name="adj1" fmla="val 29727"/>
            <a:gd name="adj2" fmla="val 0"/>
          </a:avLst>
        </a:prstGeom>
        <a:solidFill>
          <a:schemeClr val="accent4"/>
        </a:solidFill>
        <a:ln>
          <a:solidFill>
            <a:schemeClr val="accent4"/>
          </a:solidFill>
        </a:ln>
        <a:effectLst/>
      </dsp:spPr>
      <dsp:style>
        <a:lnRef idx="0">
          <a:scrgbClr r="0" g="0" b="0"/>
        </a:lnRef>
        <a:fillRef idx="1">
          <a:scrgbClr r="0" g="0" b="0"/>
        </a:fillRef>
        <a:effectRef idx="0">
          <a:scrgbClr r="0" g="0" b="0"/>
        </a:effectRef>
        <a:fontRef idx="minor"/>
      </dsp:style>
    </dsp:sp>
    <dsp:sp modelId="{05A40B96-B3FE-458D-B7EB-213D144C000F}">
      <dsp:nvSpPr>
        <dsp:cNvPr id="0" name=""/>
        <dsp:cNvSpPr/>
      </dsp:nvSpPr>
      <dsp:spPr>
        <a:xfrm>
          <a:off x="3517599" y="456116"/>
          <a:ext cx="1181250" cy="118125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1693FF6-2BB8-421B-8635-C3E38F2DBD35}">
      <dsp:nvSpPr>
        <dsp:cNvPr id="0" name=""/>
        <dsp:cNvSpPr/>
      </dsp:nvSpPr>
      <dsp:spPr>
        <a:xfrm>
          <a:off x="2410565" y="2464344"/>
          <a:ext cx="3375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100000"/>
            </a:lnSpc>
            <a:spcBef>
              <a:spcPct val="0"/>
            </a:spcBef>
            <a:spcAft>
              <a:spcPct val="35000"/>
            </a:spcAft>
            <a:buNone/>
            <a:defRPr cap="all"/>
          </a:pPr>
          <a:r>
            <a:rPr lang="en-US" sz="2300" b="1" kern="1200"/>
            <a:t>Formation des </a:t>
          </a:r>
          <a:r>
            <a:rPr lang="en-US" sz="2300" b="1" kern="1200" err="1"/>
            <a:t>formateurs</a:t>
          </a:r>
          <a:endParaRPr lang="en-US" sz="2300" b="1" kern="1200"/>
        </a:p>
      </dsp:txBody>
      <dsp:txXfrm>
        <a:off x="2410565" y="2464344"/>
        <a:ext cx="3375000" cy="720000"/>
      </dsp:txXfrm>
    </dsp:sp>
    <dsp:sp modelId="{958521CD-8427-478E-9882-5EE39F75F7FB}">
      <dsp:nvSpPr>
        <dsp:cNvPr id="0" name=""/>
        <dsp:cNvSpPr/>
      </dsp:nvSpPr>
      <dsp:spPr>
        <a:xfrm>
          <a:off x="7044474" y="17366"/>
          <a:ext cx="2058750" cy="2058750"/>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78FD5F1-D511-464B-ACA0-81CA827BAAEE}">
      <dsp:nvSpPr>
        <dsp:cNvPr id="0" name=""/>
        <dsp:cNvSpPr/>
      </dsp:nvSpPr>
      <dsp:spPr>
        <a:xfrm>
          <a:off x="7483224" y="456116"/>
          <a:ext cx="1181250" cy="1181250"/>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BDDCE24-DEA4-43C4-A4E6-3BC79C6DF131}">
      <dsp:nvSpPr>
        <dsp:cNvPr id="0" name=""/>
        <dsp:cNvSpPr/>
      </dsp:nvSpPr>
      <dsp:spPr>
        <a:xfrm>
          <a:off x="6437142" y="2429596"/>
          <a:ext cx="3375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22350">
            <a:lnSpc>
              <a:spcPct val="100000"/>
            </a:lnSpc>
            <a:spcBef>
              <a:spcPct val="0"/>
            </a:spcBef>
            <a:spcAft>
              <a:spcPct val="35000"/>
            </a:spcAft>
            <a:buNone/>
            <a:defRPr cap="all"/>
          </a:pPr>
          <a:r>
            <a:rPr lang="en-US" sz="2300" b="1" kern="1200"/>
            <a:t>Atelier </a:t>
          </a:r>
          <a:r>
            <a:rPr lang="en-US" sz="2300" b="1" kern="1200" err="1"/>
            <a:t>communautaire</a:t>
          </a:r>
          <a:endParaRPr lang="en-US" sz="2300" kern="1200"/>
        </a:p>
      </dsp:txBody>
      <dsp:txXfrm>
        <a:off x="6437142" y="2429596"/>
        <a:ext cx="3375000" cy="72000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9A8D57-B698-4B6A-B04E-11816CB22541}">
      <dsp:nvSpPr>
        <dsp:cNvPr id="0" name=""/>
        <dsp:cNvSpPr/>
      </dsp:nvSpPr>
      <dsp:spPr>
        <a:xfrm>
          <a:off x="0" y="2110530"/>
          <a:ext cx="6900512" cy="3276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00BFC4-69DA-42AF-B88A-6639A7D1F155}">
      <dsp:nvSpPr>
        <dsp:cNvPr id="0" name=""/>
        <dsp:cNvSpPr/>
      </dsp:nvSpPr>
      <dsp:spPr>
        <a:xfrm>
          <a:off x="345025" y="1918650"/>
          <a:ext cx="5808361" cy="38376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en-US" sz="2500" kern="1200" err="1">
              <a:latin typeface="+mn-lt"/>
            </a:rPr>
            <a:t>Nommer</a:t>
          </a:r>
          <a:r>
            <a:rPr lang="en-US" sz="2500" kern="1200">
              <a:latin typeface="+mn-lt"/>
            </a:rPr>
            <a:t> les </a:t>
          </a:r>
          <a:r>
            <a:rPr lang="en-US" sz="2500" kern="1200" err="1">
              <a:latin typeface="+mn-lt"/>
            </a:rPr>
            <a:t>responsabilités</a:t>
          </a:r>
          <a:r>
            <a:rPr lang="en-US" sz="2500" kern="1200">
              <a:latin typeface="+mn-lt"/>
            </a:rPr>
            <a:t> </a:t>
          </a:r>
          <a:r>
            <a:rPr lang="en-US" sz="2500" kern="1200" err="1">
              <a:latin typeface="+mn-lt"/>
            </a:rPr>
            <a:t>d’une</a:t>
          </a:r>
          <a:r>
            <a:rPr lang="en-US" sz="2500" kern="1200">
              <a:latin typeface="+mn-lt"/>
            </a:rPr>
            <a:t> </a:t>
          </a:r>
          <a:r>
            <a:rPr lang="en-US" sz="2500" kern="1200" err="1">
              <a:latin typeface="+mn-lt"/>
            </a:rPr>
            <a:t>équipe</a:t>
          </a:r>
          <a:r>
            <a:rPr lang="en-US" sz="2500" kern="1200">
              <a:latin typeface="+mn-lt"/>
            </a:rPr>
            <a:t> </a:t>
          </a:r>
          <a:r>
            <a:rPr lang="en-US" sz="2500" kern="1200" err="1">
              <a:latin typeface="+mn-lt"/>
            </a:rPr>
            <a:t>d’écoles</a:t>
          </a:r>
          <a:r>
            <a:rPr lang="en-US" sz="2500" kern="1200">
              <a:latin typeface="+mn-lt"/>
            </a:rPr>
            <a:t> </a:t>
          </a:r>
          <a:r>
            <a:rPr lang="en-US" sz="2500" kern="1200" err="1">
              <a:solidFill>
                <a:prstClr val="white"/>
              </a:solidFill>
              <a:latin typeface="+mn-lt"/>
              <a:ea typeface="+mn-ea"/>
              <a:cs typeface="+mn-cs"/>
            </a:rPr>
            <a:t>sûres</a:t>
          </a:r>
          <a:endParaRPr lang="en-US" sz="2500" kern="1200">
            <a:solidFill>
              <a:prstClr val="white"/>
            </a:solidFill>
            <a:latin typeface="+mn-lt"/>
            <a:ea typeface="+mn-ea"/>
            <a:cs typeface="+mn-cs"/>
          </a:endParaRPr>
        </a:p>
      </dsp:txBody>
      <dsp:txXfrm>
        <a:off x="363759" y="1937384"/>
        <a:ext cx="5770893" cy="346292"/>
      </dsp:txXfrm>
    </dsp:sp>
    <dsp:sp modelId="{B8A8B412-1364-4DC9-873A-AA46E3B2DB1E}">
      <dsp:nvSpPr>
        <dsp:cNvPr id="0" name=""/>
        <dsp:cNvSpPr/>
      </dsp:nvSpPr>
      <dsp:spPr>
        <a:xfrm>
          <a:off x="0" y="2700210"/>
          <a:ext cx="6900512" cy="327600"/>
        </a:xfrm>
        <a:prstGeom prst="rect">
          <a:avLst/>
        </a:prstGeom>
        <a:solidFill>
          <a:schemeClr val="lt1">
            <a:alpha val="90000"/>
            <a:hueOff val="0"/>
            <a:satOff val="0"/>
            <a:lumOff val="0"/>
            <a:alphaOff val="0"/>
          </a:schemeClr>
        </a:solidFill>
        <a:ln w="12700" cap="flat" cmpd="sng" algn="ctr">
          <a:solidFill>
            <a:schemeClr val="accent2">
              <a:hueOff val="-1121223"/>
              <a:satOff val="22125"/>
              <a:lumOff val="-20393"/>
              <a:alphaOff val="0"/>
            </a:schemeClr>
          </a:solidFill>
          <a:prstDash val="solid"/>
          <a:miter lim="800000"/>
        </a:ln>
        <a:effectLst/>
      </dsp:spPr>
      <dsp:style>
        <a:lnRef idx="2">
          <a:scrgbClr r="0" g="0" b="0"/>
        </a:lnRef>
        <a:fillRef idx="1">
          <a:scrgbClr r="0" g="0" b="0"/>
        </a:fillRef>
        <a:effectRef idx="0">
          <a:scrgbClr r="0" g="0" b="0"/>
        </a:effectRef>
        <a:fontRef idx="minor"/>
      </dsp:style>
    </dsp:sp>
    <dsp:sp modelId="{01DF9A7D-8CC0-43CA-BD1E-4B04B13E6F44}">
      <dsp:nvSpPr>
        <dsp:cNvPr id="0" name=""/>
        <dsp:cNvSpPr/>
      </dsp:nvSpPr>
      <dsp:spPr>
        <a:xfrm>
          <a:off x="345025" y="2508330"/>
          <a:ext cx="5801695" cy="383760"/>
        </a:xfrm>
        <a:prstGeom prst="roundRect">
          <a:avLst/>
        </a:prstGeom>
        <a:solidFill>
          <a:schemeClr val="accent2">
            <a:hueOff val="-1121223"/>
            <a:satOff val="22125"/>
            <a:lumOff val="-2039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rtl="0">
            <a:lnSpc>
              <a:spcPct val="90000"/>
            </a:lnSpc>
            <a:spcBef>
              <a:spcPct val="0"/>
            </a:spcBef>
            <a:spcAft>
              <a:spcPct val="35000"/>
            </a:spcAft>
            <a:buNone/>
          </a:pPr>
          <a:r>
            <a:rPr lang="en-US" sz="2500" kern="1200" err="1">
              <a:solidFill>
                <a:prstClr val="white"/>
              </a:solidFill>
              <a:latin typeface="Gill Sans Infant Std"/>
              <a:ea typeface="+mn-ea"/>
              <a:cs typeface="+mn-cs"/>
            </a:rPr>
            <a:t>Expliquer</a:t>
          </a:r>
          <a:r>
            <a:rPr lang="en-US" sz="2500" kern="1200">
              <a:solidFill>
                <a:prstClr val="white"/>
              </a:solidFill>
              <a:latin typeface="Gill Sans Infant Std"/>
              <a:ea typeface="+mn-ea"/>
              <a:cs typeface="+mn-cs"/>
            </a:rPr>
            <a:t> la composition et les </a:t>
          </a:r>
          <a:r>
            <a:rPr lang="en-US" sz="2500" kern="1200" err="1">
              <a:solidFill>
                <a:prstClr val="white"/>
              </a:solidFill>
              <a:latin typeface="Gill Sans Infant Std"/>
              <a:ea typeface="+mn-ea"/>
              <a:cs typeface="+mn-cs"/>
            </a:rPr>
            <a:t>membres</a:t>
          </a:r>
          <a:r>
            <a:rPr lang="en-US" sz="2500" kern="1200">
              <a:solidFill>
                <a:prstClr val="white"/>
              </a:solidFill>
              <a:latin typeface="Gill Sans Infant Std"/>
              <a:ea typeface="+mn-ea"/>
              <a:cs typeface="+mn-cs"/>
            </a:rPr>
            <a:t> </a:t>
          </a:r>
          <a:r>
            <a:rPr lang="en-US" sz="2500" kern="1200" err="1">
              <a:solidFill>
                <a:prstClr val="white"/>
              </a:solidFill>
              <a:latin typeface="Gill Sans Infant Std"/>
              <a:ea typeface="+mn-ea"/>
              <a:cs typeface="+mn-cs"/>
            </a:rPr>
            <a:t>clés</a:t>
          </a:r>
          <a:r>
            <a:rPr lang="en-US" sz="2500" kern="1200">
              <a:solidFill>
                <a:prstClr val="white"/>
              </a:solidFill>
              <a:latin typeface="Gill Sans Infant Std"/>
              <a:ea typeface="+mn-ea"/>
              <a:cs typeface="+mn-cs"/>
            </a:rPr>
            <a:t> </a:t>
          </a:r>
          <a:r>
            <a:rPr lang="en-US" sz="2500" kern="1200" err="1">
              <a:solidFill>
                <a:prstClr val="white"/>
              </a:solidFill>
              <a:latin typeface="Gill Sans Infant Std"/>
              <a:ea typeface="+mn-ea"/>
              <a:cs typeface="+mn-cs"/>
            </a:rPr>
            <a:t>d'une</a:t>
          </a:r>
          <a:r>
            <a:rPr lang="en-US" sz="2500" kern="1200">
              <a:solidFill>
                <a:prstClr val="white"/>
              </a:solidFill>
              <a:latin typeface="Gill Sans Infant Std"/>
              <a:ea typeface="+mn-ea"/>
              <a:cs typeface="+mn-cs"/>
            </a:rPr>
            <a:t> </a:t>
          </a:r>
          <a:r>
            <a:rPr lang="en-US" sz="2500" kern="1200" err="1">
              <a:solidFill>
                <a:prstClr val="white"/>
              </a:solidFill>
              <a:latin typeface="Gill Sans Infant Std"/>
              <a:ea typeface="+mn-ea"/>
              <a:cs typeface="+mn-cs"/>
            </a:rPr>
            <a:t>équipe</a:t>
          </a:r>
          <a:r>
            <a:rPr lang="en-US" sz="2500" kern="1200">
              <a:solidFill>
                <a:prstClr val="white"/>
              </a:solidFill>
              <a:latin typeface="Gill Sans Infant Std"/>
              <a:ea typeface="+mn-ea"/>
              <a:cs typeface="+mn-cs"/>
            </a:rPr>
            <a:t> </a:t>
          </a:r>
          <a:r>
            <a:rPr lang="en-US" sz="2500" kern="1200" err="1">
              <a:solidFill>
                <a:prstClr val="white"/>
              </a:solidFill>
              <a:latin typeface="Gill Sans Infant Std"/>
              <a:ea typeface="+mn-ea"/>
              <a:cs typeface="+mn-cs"/>
            </a:rPr>
            <a:t>d’écoles</a:t>
          </a:r>
          <a:r>
            <a:rPr lang="en-US" sz="2500" kern="1200">
              <a:solidFill>
                <a:prstClr val="white"/>
              </a:solidFill>
              <a:latin typeface="Gill Sans Infant Std"/>
              <a:ea typeface="+mn-ea"/>
              <a:cs typeface="+mn-cs"/>
            </a:rPr>
            <a:t> </a:t>
          </a:r>
          <a:r>
            <a:rPr lang="en-US" sz="2500" kern="1200" err="1">
              <a:solidFill>
                <a:prstClr val="white"/>
              </a:solidFill>
              <a:latin typeface="Gill Sans Infant Std"/>
              <a:ea typeface="+mn-ea"/>
              <a:cs typeface="+mn-cs"/>
            </a:rPr>
            <a:t>sûres</a:t>
          </a:r>
          <a:endParaRPr lang="en-US" sz="2500" kern="1200">
            <a:solidFill>
              <a:prstClr val="white"/>
            </a:solidFill>
            <a:latin typeface="Gill Sans Infant Std"/>
            <a:ea typeface="+mn-ea"/>
            <a:cs typeface="+mn-cs"/>
          </a:endParaRPr>
        </a:p>
      </dsp:txBody>
      <dsp:txXfrm>
        <a:off x="363759" y="2527064"/>
        <a:ext cx="5764227" cy="346292"/>
      </dsp:txXfrm>
    </dsp:sp>
    <dsp:sp modelId="{792D7928-E8B4-4A16-8677-92264CEB1B77}">
      <dsp:nvSpPr>
        <dsp:cNvPr id="0" name=""/>
        <dsp:cNvSpPr/>
      </dsp:nvSpPr>
      <dsp:spPr>
        <a:xfrm>
          <a:off x="0" y="3289890"/>
          <a:ext cx="6900512" cy="327600"/>
        </a:xfrm>
        <a:prstGeom prst="rect">
          <a:avLst/>
        </a:prstGeom>
        <a:solidFill>
          <a:schemeClr val="lt1">
            <a:alpha val="90000"/>
            <a:hueOff val="0"/>
            <a:satOff val="0"/>
            <a:lumOff val="0"/>
            <a:alphaOff val="0"/>
          </a:schemeClr>
        </a:solidFill>
        <a:ln w="12700" cap="flat" cmpd="sng" algn="ctr">
          <a:solidFill>
            <a:schemeClr val="accent2">
              <a:hueOff val="-2242447"/>
              <a:satOff val="44249"/>
              <a:lumOff val="-40785"/>
              <a:alphaOff val="0"/>
            </a:schemeClr>
          </a:solidFill>
          <a:prstDash val="solid"/>
          <a:miter lim="800000"/>
        </a:ln>
        <a:effectLst/>
      </dsp:spPr>
      <dsp:style>
        <a:lnRef idx="2">
          <a:scrgbClr r="0" g="0" b="0"/>
        </a:lnRef>
        <a:fillRef idx="1">
          <a:scrgbClr r="0" g="0" b="0"/>
        </a:fillRef>
        <a:effectRef idx="0">
          <a:scrgbClr r="0" g="0" b="0"/>
        </a:effectRef>
        <a:fontRef idx="minor"/>
      </dsp:style>
    </dsp:sp>
    <dsp:sp modelId="{ED69DCB6-4427-404A-BF0A-0040E361D88B}">
      <dsp:nvSpPr>
        <dsp:cNvPr id="0" name=""/>
        <dsp:cNvSpPr/>
      </dsp:nvSpPr>
      <dsp:spPr>
        <a:xfrm>
          <a:off x="345025" y="3098010"/>
          <a:ext cx="5683786" cy="383760"/>
        </a:xfrm>
        <a:prstGeom prst="roundRect">
          <a:avLst/>
        </a:prstGeom>
        <a:solidFill>
          <a:schemeClr val="accent2">
            <a:hueOff val="-2242447"/>
            <a:satOff val="44249"/>
            <a:lumOff val="-4078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577850" rtl="0">
            <a:lnSpc>
              <a:spcPct val="90000"/>
            </a:lnSpc>
            <a:spcBef>
              <a:spcPct val="0"/>
            </a:spcBef>
            <a:spcAft>
              <a:spcPct val="35000"/>
            </a:spcAft>
            <a:buNone/>
          </a:pPr>
          <a:r>
            <a:rPr lang="en-US" sz="1300" kern="1200"/>
            <a:t>Justifier </a:t>
          </a:r>
          <a:r>
            <a:rPr lang="en-US" sz="1300" kern="1200" err="1"/>
            <a:t>l’importance</a:t>
          </a:r>
          <a:r>
            <a:rPr lang="en-US" sz="1300" kern="1200"/>
            <a:t> </a:t>
          </a:r>
          <a:r>
            <a:rPr lang="en-US" sz="1300" kern="1200" err="1"/>
            <a:t>d’une</a:t>
          </a:r>
          <a:r>
            <a:rPr lang="en-US" sz="1300" kern="1200"/>
            <a:t> </a:t>
          </a:r>
          <a:r>
            <a:rPr lang="en-US" sz="1300" kern="1200" err="1"/>
            <a:t>équipe</a:t>
          </a:r>
          <a:r>
            <a:rPr lang="en-US" sz="1300" kern="1200"/>
            <a:t> inclusive </a:t>
          </a:r>
          <a:r>
            <a:rPr lang="en-US" sz="1300" kern="1200">
              <a:latin typeface="+mn-lt"/>
            </a:rPr>
            <a:t>et </a:t>
          </a:r>
          <a:r>
            <a:rPr lang="en-US" sz="1300" kern="1200" err="1">
              <a:latin typeface="+mn-lt"/>
            </a:rPr>
            <a:t>représentative</a:t>
          </a:r>
          <a:endParaRPr lang="en-US" sz="1300" kern="1200">
            <a:latin typeface="+mn-lt"/>
          </a:endParaRPr>
        </a:p>
      </dsp:txBody>
      <dsp:txXfrm>
        <a:off x="363759" y="3116744"/>
        <a:ext cx="5646318" cy="34629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7D2591-C628-4C9B-AE94-B38CDAF6911B}">
      <dsp:nvSpPr>
        <dsp:cNvPr id="0" name=""/>
        <dsp:cNvSpPr/>
      </dsp:nvSpPr>
      <dsp:spPr>
        <a:xfrm>
          <a:off x="450648" y="517590"/>
          <a:ext cx="1295908" cy="1295908"/>
        </a:xfrm>
        <a:prstGeom prst="round2DiagRect">
          <a:avLst>
            <a:gd name="adj1" fmla="val 29727"/>
            <a:gd name="adj2" fmla="val 0"/>
          </a:avLst>
        </a:prstGeom>
        <a:solidFill>
          <a:schemeClr val="accent4"/>
        </a:solidFill>
        <a:ln>
          <a:solidFill>
            <a:schemeClr val="accent4"/>
          </a:solidFill>
        </a:ln>
        <a:effectLst/>
      </dsp:spPr>
      <dsp:style>
        <a:lnRef idx="0">
          <a:scrgbClr r="0" g="0" b="0"/>
        </a:lnRef>
        <a:fillRef idx="1">
          <a:scrgbClr r="0" g="0" b="0"/>
        </a:fillRef>
        <a:effectRef idx="0">
          <a:scrgbClr r="0" g="0" b="0"/>
        </a:effectRef>
        <a:fontRef idx="minor"/>
      </dsp:style>
    </dsp:sp>
    <dsp:sp modelId="{05A40B96-B3FE-458D-B7EB-213D144C000F}">
      <dsp:nvSpPr>
        <dsp:cNvPr id="0" name=""/>
        <dsp:cNvSpPr/>
      </dsp:nvSpPr>
      <dsp:spPr>
        <a:xfrm>
          <a:off x="726826" y="793767"/>
          <a:ext cx="743553" cy="74355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1693FF6-2BB8-421B-8635-C3E38F2DBD35}">
      <dsp:nvSpPr>
        <dsp:cNvPr id="0" name=""/>
        <dsp:cNvSpPr/>
      </dsp:nvSpPr>
      <dsp:spPr>
        <a:xfrm>
          <a:off x="36383" y="2217142"/>
          <a:ext cx="212443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err="1"/>
            <a:t>Évaluer</a:t>
          </a:r>
          <a:r>
            <a:rPr lang="en-US" sz="1100" kern="1200"/>
            <a:t> les </a:t>
          </a:r>
          <a:r>
            <a:rPr lang="en-US" sz="1100" kern="1200" err="1"/>
            <a:t>risques</a:t>
          </a:r>
          <a:r>
            <a:rPr lang="en-US" sz="1100" kern="1200"/>
            <a:t> et les </a:t>
          </a:r>
          <a:r>
            <a:rPr lang="en-US" sz="1100" kern="1200" err="1"/>
            <a:t>capacités</a:t>
          </a:r>
          <a:r>
            <a:rPr lang="en-US" sz="1100" kern="1200"/>
            <a:t> </a:t>
          </a:r>
          <a:r>
            <a:rPr lang="en-US" sz="1100" kern="1200" err="1"/>
            <a:t>chaque</a:t>
          </a:r>
          <a:r>
            <a:rPr lang="en-US" sz="1100" kern="1200"/>
            <a:t> </a:t>
          </a:r>
          <a:r>
            <a:rPr lang="en-US" sz="1100" kern="1200" err="1"/>
            <a:t>année</a:t>
          </a:r>
          <a:endParaRPr lang="en-US" sz="1100" b="1" kern="1200"/>
        </a:p>
      </dsp:txBody>
      <dsp:txXfrm>
        <a:off x="36383" y="2217142"/>
        <a:ext cx="2124439" cy="720000"/>
      </dsp:txXfrm>
    </dsp:sp>
    <dsp:sp modelId="{B23BBAD7-CFEF-4DA6-9F45-C4B3B9E19881}">
      <dsp:nvSpPr>
        <dsp:cNvPr id="0" name=""/>
        <dsp:cNvSpPr/>
      </dsp:nvSpPr>
      <dsp:spPr>
        <a:xfrm>
          <a:off x="2946865" y="517590"/>
          <a:ext cx="1295908" cy="1295908"/>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99B08BF-F36F-4981-BC4F-4501155F792E}">
      <dsp:nvSpPr>
        <dsp:cNvPr id="0" name=""/>
        <dsp:cNvSpPr/>
      </dsp:nvSpPr>
      <dsp:spPr>
        <a:xfrm>
          <a:off x="3223042" y="793767"/>
          <a:ext cx="743553" cy="743553"/>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837D121-3D02-46CC-BC41-AB112C8224B5}">
      <dsp:nvSpPr>
        <dsp:cNvPr id="0" name=""/>
        <dsp:cNvSpPr/>
      </dsp:nvSpPr>
      <dsp:spPr>
        <a:xfrm>
          <a:off x="2532599" y="2217142"/>
          <a:ext cx="212443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fr-FR" sz="1100" kern="1200"/>
            <a:t>Proposer et mettre en œuvre un plan d'amélioration </a:t>
          </a:r>
          <a:r>
            <a:rPr lang="fr-FR" sz="1100" kern="1200" err="1"/>
            <a:t>Budgetisé</a:t>
          </a:r>
          <a:r>
            <a:rPr lang="fr-FR" sz="1100" kern="1200"/>
            <a:t> de l'école</a:t>
          </a:r>
        </a:p>
      </dsp:txBody>
      <dsp:txXfrm>
        <a:off x="2532599" y="2217142"/>
        <a:ext cx="2124439" cy="720000"/>
      </dsp:txXfrm>
    </dsp:sp>
    <dsp:sp modelId="{A1247CFE-5719-48A5-8E4B-98162D68C3C6}">
      <dsp:nvSpPr>
        <dsp:cNvPr id="0" name=""/>
        <dsp:cNvSpPr/>
      </dsp:nvSpPr>
      <dsp:spPr>
        <a:xfrm>
          <a:off x="5443082" y="517590"/>
          <a:ext cx="1295908" cy="1295908"/>
        </a:xfrm>
        <a:prstGeom prst="round2DiagRect">
          <a:avLst>
            <a:gd name="adj1" fmla="val 29727"/>
            <a:gd name="adj2" fmla="val 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2061281-7A87-4F3D-9A04-C17F254FC7D5}">
      <dsp:nvSpPr>
        <dsp:cNvPr id="0" name=""/>
        <dsp:cNvSpPr/>
      </dsp:nvSpPr>
      <dsp:spPr>
        <a:xfrm>
          <a:off x="5719259" y="793767"/>
          <a:ext cx="743553" cy="743553"/>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EBA71B1-DF08-4700-A06C-C1B6DBE89532}">
      <dsp:nvSpPr>
        <dsp:cNvPr id="0" name=""/>
        <dsp:cNvSpPr/>
      </dsp:nvSpPr>
      <dsp:spPr>
        <a:xfrm>
          <a:off x="5028816" y="2217142"/>
          <a:ext cx="212443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fr-FR" sz="1100" kern="1200"/>
            <a:t>Rédiger et mettre en œuvre un code de conduite scolaire</a:t>
          </a:r>
        </a:p>
      </dsp:txBody>
      <dsp:txXfrm>
        <a:off x="5028816" y="2217142"/>
        <a:ext cx="2124439" cy="720000"/>
      </dsp:txXfrm>
    </dsp:sp>
    <dsp:sp modelId="{BBD480D9-5D54-4A6C-9A75-3D0319C752B1}">
      <dsp:nvSpPr>
        <dsp:cNvPr id="0" name=""/>
        <dsp:cNvSpPr/>
      </dsp:nvSpPr>
      <dsp:spPr>
        <a:xfrm>
          <a:off x="7939299" y="517590"/>
          <a:ext cx="1295908" cy="1295908"/>
        </a:xfrm>
        <a:prstGeom prst="round2DiagRect">
          <a:avLst>
            <a:gd name="adj1" fmla="val 29727"/>
            <a:gd name="adj2" fmla="val 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BCEF61A-F3D0-4EF3-99D8-3C354812B0F0}">
      <dsp:nvSpPr>
        <dsp:cNvPr id="0" name=""/>
        <dsp:cNvSpPr/>
      </dsp:nvSpPr>
      <dsp:spPr>
        <a:xfrm>
          <a:off x="8215476" y="793767"/>
          <a:ext cx="743553" cy="743553"/>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D51B785-0DB9-47A4-829E-0331F9054E73}">
      <dsp:nvSpPr>
        <dsp:cNvPr id="0" name=""/>
        <dsp:cNvSpPr/>
      </dsp:nvSpPr>
      <dsp:spPr>
        <a:xfrm>
          <a:off x="7525033" y="2217142"/>
          <a:ext cx="212443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fr-FR" sz="1100" kern="1200"/>
            <a:t>Établir ou renforcer des procédures de référencement communautaire </a:t>
          </a:r>
        </a:p>
      </dsp:txBody>
      <dsp:txXfrm>
        <a:off x="7525033" y="2217142"/>
        <a:ext cx="2124439" cy="720000"/>
      </dsp:txXfrm>
    </dsp:sp>
    <dsp:sp modelId="{86EA0766-876F-4DA2-85E7-42097236C9BF}">
      <dsp:nvSpPr>
        <dsp:cNvPr id="0" name=""/>
        <dsp:cNvSpPr/>
      </dsp:nvSpPr>
      <dsp:spPr>
        <a:xfrm>
          <a:off x="10435515" y="517590"/>
          <a:ext cx="1295908" cy="1295908"/>
        </a:xfrm>
        <a:prstGeom prst="round2DiagRect">
          <a:avLst>
            <a:gd name="adj1" fmla="val 29727"/>
            <a:gd name="adj2" fmla="val 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3412B25-F1B2-4BDB-A390-6567F2301082}">
      <dsp:nvSpPr>
        <dsp:cNvPr id="0" name=""/>
        <dsp:cNvSpPr/>
      </dsp:nvSpPr>
      <dsp:spPr>
        <a:xfrm>
          <a:off x="10711693" y="793767"/>
          <a:ext cx="743553" cy="743553"/>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C07921F-C4FC-4ABD-B7B0-0AAB33FEB4C9}">
      <dsp:nvSpPr>
        <dsp:cNvPr id="0" name=""/>
        <dsp:cNvSpPr/>
      </dsp:nvSpPr>
      <dsp:spPr>
        <a:xfrm>
          <a:off x="10021250" y="2217142"/>
          <a:ext cx="212443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fr-FR" sz="1100" kern="1200"/>
            <a:t>Rapporter des attaques contre l’éducation</a:t>
          </a:r>
        </a:p>
      </dsp:txBody>
      <dsp:txXfrm>
        <a:off x="10021250" y="2217142"/>
        <a:ext cx="2124439" cy="72000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36E27C-98DB-4317-8032-E1407F96F8F5}">
      <dsp:nvSpPr>
        <dsp:cNvPr id="0" name=""/>
        <dsp:cNvSpPr/>
      </dsp:nvSpPr>
      <dsp:spPr>
        <a:xfrm>
          <a:off x="1027978" y="387814"/>
          <a:ext cx="1493816" cy="1493816"/>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CCBFE67-DD2F-4518-8B90-FF14E22404F3}">
      <dsp:nvSpPr>
        <dsp:cNvPr id="0" name=""/>
        <dsp:cNvSpPr/>
      </dsp:nvSpPr>
      <dsp:spPr>
        <a:xfrm>
          <a:off x="1346332" y="706169"/>
          <a:ext cx="857107" cy="85710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0572C91-0390-4CF0-87CB-9C16790F0ABF}">
      <dsp:nvSpPr>
        <dsp:cNvPr id="0" name=""/>
        <dsp:cNvSpPr/>
      </dsp:nvSpPr>
      <dsp:spPr>
        <a:xfrm>
          <a:off x="550446" y="2346918"/>
          <a:ext cx="244887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a:lnSpc>
              <a:spcPct val="100000"/>
            </a:lnSpc>
            <a:spcBef>
              <a:spcPct val="0"/>
            </a:spcBef>
            <a:spcAft>
              <a:spcPct val="35000"/>
            </a:spcAft>
            <a:buNone/>
            <a:defRPr cap="all"/>
          </a:pPr>
          <a:r>
            <a:rPr lang="fr-FR" sz="1300" kern="1200"/>
            <a:t>Élaborer un plan de continuité pour l’éducation et la protection en cas d’urgence</a:t>
          </a:r>
        </a:p>
      </dsp:txBody>
      <dsp:txXfrm>
        <a:off x="550446" y="2346918"/>
        <a:ext cx="2448879" cy="720000"/>
      </dsp:txXfrm>
    </dsp:sp>
    <dsp:sp modelId="{EC3BEA60-C5DA-4B6C-9845-042CFA24B9DD}">
      <dsp:nvSpPr>
        <dsp:cNvPr id="0" name=""/>
        <dsp:cNvSpPr/>
      </dsp:nvSpPr>
      <dsp:spPr>
        <a:xfrm>
          <a:off x="3905411" y="387814"/>
          <a:ext cx="1493816" cy="1493816"/>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9BE4D50-6671-4CB7-85E2-819C847851BA}">
      <dsp:nvSpPr>
        <dsp:cNvPr id="0" name=""/>
        <dsp:cNvSpPr/>
      </dsp:nvSpPr>
      <dsp:spPr>
        <a:xfrm>
          <a:off x="4223765" y="706169"/>
          <a:ext cx="857107" cy="85710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0BA5394-B62F-4AF5-8C13-CD15CA67A961}">
      <dsp:nvSpPr>
        <dsp:cNvPr id="0" name=""/>
        <dsp:cNvSpPr/>
      </dsp:nvSpPr>
      <dsp:spPr>
        <a:xfrm>
          <a:off x="3427879" y="2346918"/>
          <a:ext cx="244887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a:lnSpc>
              <a:spcPct val="100000"/>
            </a:lnSpc>
            <a:spcBef>
              <a:spcPct val="0"/>
            </a:spcBef>
            <a:spcAft>
              <a:spcPct val="35000"/>
            </a:spcAft>
            <a:buNone/>
            <a:defRPr cap="all"/>
          </a:pPr>
          <a:r>
            <a:rPr lang="fr-FR" sz="1300" kern="1200"/>
            <a:t>Développer et pratiquer des procédures opératoires pour les situations d’urgence</a:t>
          </a:r>
        </a:p>
      </dsp:txBody>
      <dsp:txXfrm>
        <a:off x="3427879" y="2346918"/>
        <a:ext cx="2448879" cy="720000"/>
      </dsp:txXfrm>
    </dsp:sp>
    <dsp:sp modelId="{72C2D556-630B-412F-B0E2-AB4A1CC0B4F6}">
      <dsp:nvSpPr>
        <dsp:cNvPr id="0" name=""/>
        <dsp:cNvSpPr/>
      </dsp:nvSpPr>
      <dsp:spPr>
        <a:xfrm>
          <a:off x="6782844" y="387814"/>
          <a:ext cx="1493816" cy="1493816"/>
        </a:xfrm>
        <a:prstGeom prst="round2DiagRect">
          <a:avLst>
            <a:gd name="adj1" fmla="val 29727"/>
            <a:gd name="adj2" fmla="val 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F48A5B0-85AC-4E0A-AA10-95194D56DCDE}">
      <dsp:nvSpPr>
        <dsp:cNvPr id="0" name=""/>
        <dsp:cNvSpPr/>
      </dsp:nvSpPr>
      <dsp:spPr>
        <a:xfrm>
          <a:off x="7101199" y="706169"/>
          <a:ext cx="857107" cy="85710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4326911-D738-4749-9E9B-D286E8B6FB2C}">
      <dsp:nvSpPr>
        <dsp:cNvPr id="0" name=""/>
        <dsp:cNvSpPr/>
      </dsp:nvSpPr>
      <dsp:spPr>
        <a:xfrm>
          <a:off x="6305313" y="2346918"/>
          <a:ext cx="244887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a:lnSpc>
              <a:spcPct val="100000"/>
            </a:lnSpc>
            <a:spcBef>
              <a:spcPct val="0"/>
            </a:spcBef>
            <a:spcAft>
              <a:spcPct val="35000"/>
            </a:spcAft>
            <a:buNone/>
            <a:defRPr cap="all"/>
          </a:pPr>
          <a:r>
            <a:rPr lang="fr-FR" sz="1300" kern="1200"/>
            <a:t>S’engager avec la communauté (y compris les enfants et les autorités)</a:t>
          </a:r>
        </a:p>
      </dsp:txBody>
      <dsp:txXfrm>
        <a:off x="6305313" y="2346918"/>
        <a:ext cx="2448879" cy="720000"/>
      </dsp:txXfrm>
    </dsp:sp>
    <dsp:sp modelId="{B93B0EDF-CA49-4359-9BCE-660D0FF6D0B6}">
      <dsp:nvSpPr>
        <dsp:cNvPr id="0" name=""/>
        <dsp:cNvSpPr/>
      </dsp:nvSpPr>
      <dsp:spPr>
        <a:xfrm>
          <a:off x="9660278" y="387814"/>
          <a:ext cx="1493816" cy="1493816"/>
        </a:xfrm>
        <a:prstGeom prst="round2DiagRect">
          <a:avLst>
            <a:gd name="adj1" fmla="val 29727"/>
            <a:gd name="adj2" fmla="val 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FF51E57-AB4C-4A86-A4D7-84F04849B539}">
      <dsp:nvSpPr>
        <dsp:cNvPr id="0" name=""/>
        <dsp:cNvSpPr/>
      </dsp:nvSpPr>
      <dsp:spPr>
        <a:xfrm>
          <a:off x="9978632" y="706169"/>
          <a:ext cx="857107" cy="857107"/>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07AF82F-8E11-4FB6-9F5E-1AE93C4035AD}">
      <dsp:nvSpPr>
        <dsp:cNvPr id="0" name=""/>
        <dsp:cNvSpPr/>
      </dsp:nvSpPr>
      <dsp:spPr>
        <a:xfrm>
          <a:off x="9182746" y="2346918"/>
          <a:ext cx="244887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a:lnSpc>
              <a:spcPct val="100000"/>
            </a:lnSpc>
            <a:spcBef>
              <a:spcPct val="0"/>
            </a:spcBef>
            <a:spcAft>
              <a:spcPct val="35000"/>
            </a:spcAft>
            <a:buNone/>
            <a:defRPr cap="all"/>
          </a:pPr>
          <a:r>
            <a:rPr lang="fr-FR" sz="1300" kern="1200"/>
            <a:t>Suivre et mettre à jour les plans, codes et procédures nommés au-dessus</a:t>
          </a:r>
        </a:p>
      </dsp:txBody>
      <dsp:txXfrm>
        <a:off x="9182746" y="2346918"/>
        <a:ext cx="2448879" cy="72000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9A8D57-B698-4B6A-B04E-11816CB22541}">
      <dsp:nvSpPr>
        <dsp:cNvPr id="0" name=""/>
        <dsp:cNvSpPr/>
      </dsp:nvSpPr>
      <dsp:spPr>
        <a:xfrm>
          <a:off x="0" y="643710"/>
          <a:ext cx="6900512" cy="10584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00BFC4-69DA-42AF-B88A-6639A7D1F155}">
      <dsp:nvSpPr>
        <dsp:cNvPr id="0" name=""/>
        <dsp:cNvSpPr/>
      </dsp:nvSpPr>
      <dsp:spPr>
        <a:xfrm>
          <a:off x="345025" y="23790"/>
          <a:ext cx="4830358" cy="12398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rtl="0">
            <a:lnSpc>
              <a:spcPct val="90000"/>
            </a:lnSpc>
            <a:spcBef>
              <a:spcPct val="0"/>
            </a:spcBef>
            <a:spcAft>
              <a:spcPct val="35000"/>
            </a:spcAft>
            <a:buNone/>
          </a:pPr>
          <a:r>
            <a:rPr lang="en-US" sz="2500" kern="1200" err="1">
              <a:latin typeface="+mn-lt"/>
            </a:rPr>
            <a:t>Quelles</a:t>
          </a:r>
          <a:r>
            <a:rPr lang="en-US" sz="2500" kern="1200">
              <a:latin typeface="+mn-lt"/>
            </a:rPr>
            <a:t> </a:t>
          </a:r>
          <a:r>
            <a:rPr lang="en-US" sz="2500" kern="1200" err="1">
              <a:latin typeface="+mn-lt"/>
            </a:rPr>
            <a:t>sont</a:t>
          </a:r>
          <a:r>
            <a:rPr lang="en-US" sz="2500" kern="1200">
              <a:latin typeface="+mn-lt"/>
            </a:rPr>
            <a:t> les </a:t>
          </a:r>
          <a:r>
            <a:rPr lang="en-US" sz="2500" kern="1200" err="1">
              <a:latin typeface="+mn-lt"/>
            </a:rPr>
            <a:t>responsabilités</a:t>
          </a:r>
          <a:r>
            <a:rPr lang="en-US" sz="2500" kern="1200">
              <a:latin typeface="+mn-lt"/>
            </a:rPr>
            <a:t> </a:t>
          </a:r>
          <a:r>
            <a:rPr lang="en-US" sz="2500" kern="1200" err="1">
              <a:latin typeface="+mn-lt"/>
            </a:rPr>
            <a:t>principales</a:t>
          </a:r>
          <a:r>
            <a:rPr lang="en-US" sz="2500" kern="1200">
              <a:latin typeface="+mn-lt"/>
            </a:rPr>
            <a:t> </a:t>
          </a:r>
          <a:r>
            <a:rPr lang="en-US" sz="2500" kern="1200" err="1">
              <a:latin typeface="+mn-lt"/>
            </a:rPr>
            <a:t>d’une</a:t>
          </a:r>
          <a:r>
            <a:rPr lang="en-US" sz="2500" kern="1200">
              <a:latin typeface="+mn-lt"/>
            </a:rPr>
            <a:t> </a:t>
          </a:r>
          <a:r>
            <a:rPr lang="en-US" sz="2500" kern="1200" err="1">
              <a:latin typeface="+mn-lt"/>
            </a:rPr>
            <a:t>équipe</a:t>
          </a:r>
          <a:r>
            <a:rPr lang="en-US" sz="2500" kern="1200">
              <a:latin typeface="+mn-lt"/>
            </a:rPr>
            <a:t> </a:t>
          </a:r>
          <a:r>
            <a:rPr lang="en-US" sz="2500" kern="1200" err="1">
              <a:latin typeface="+mn-lt"/>
            </a:rPr>
            <a:t>d’écoles</a:t>
          </a:r>
          <a:r>
            <a:rPr lang="en-US" sz="2500" kern="1200">
              <a:latin typeface="+mn-lt"/>
            </a:rPr>
            <a:t> </a:t>
          </a:r>
          <a:r>
            <a:rPr lang="en-US" sz="2500" kern="1200" err="1">
              <a:latin typeface="+mn-lt"/>
            </a:rPr>
            <a:t>sûres</a:t>
          </a:r>
          <a:r>
            <a:rPr lang="en-US" sz="2500" kern="1200">
              <a:latin typeface="+mn-lt"/>
            </a:rPr>
            <a:t> ?</a:t>
          </a:r>
        </a:p>
      </dsp:txBody>
      <dsp:txXfrm>
        <a:off x="405549" y="84314"/>
        <a:ext cx="4709310" cy="1118792"/>
      </dsp:txXfrm>
    </dsp:sp>
    <dsp:sp modelId="{B8A8B412-1364-4DC9-873A-AA46E3B2DB1E}">
      <dsp:nvSpPr>
        <dsp:cNvPr id="0" name=""/>
        <dsp:cNvSpPr/>
      </dsp:nvSpPr>
      <dsp:spPr>
        <a:xfrm>
          <a:off x="0" y="2548830"/>
          <a:ext cx="6900512" cy="1058400"/>
        </a:xfrm>
        <a:prstGeom prst="rect">
          <a:avLst/>
        </a:prstGeom>
        <a:solidFill>
          <a:schemeClr val="lt1">
            <a:alpha val="90000"/>
            <a:hueOff val="0"/>
            <a:satOff val="0"/>
            <a:lumOff val="0"/>
            <a:alphaOff val="0"/>
          </a:schemeClr>
        </a:solidFill>
        <a:ln w="12700" cap="flat" cmpd="sng" algn="ctr">
          <a:solidFill>
            <a:schemeClr val="accent2">
              <a:hueOff val="-1121223"/>
              <a:satOff val="22125"/>
              <a:lumOff val="-20393"/>
              <a:alphaOff val="0"/>
            </a:schemeClr>
          </a:solidFill>
          <a:prstDash val="solid"/>
          <a:miter lim="800000"/>
        </a:ln>
        <a:effectLst/>
      </dsp:spPr>
      <dsp:style>
        <a:lnRef idx="2">
          <a:scrgbClr r="0" g="0" b="0"/>
        </a:lnRef>
        <a:fillRef idx="1">
          <a:scrgbClr r="0" g="0" b="0"/>
        </a:fillRef>
        <a:effectRef idx="0">
          <a:scrgbClr r="0" g="0" b="0"/>
        </a:effectRef>
        <a:fontRef idx="minor"/>
      </dsp:style>
    </dsp:sp>
    <dsp:sp modelId="{01DF9A7D-8CC0-43CA-BD1E-4B04B13E6F44}">
      <dsp:nvSpPr>
        <dsp:cNvPr id="0" name=""/>
        <dsp:cNvSpPr/>
      </dsp:nvSpPr>
      <dsp:spPr>
        <a:xfrm>
          <a:off x="345025" y="1928910"/>
          <a:ext cx="4830358" cy="1239840"/>
        </a:xfrm>
        <a:prstGeom prst="roundRect">
          <a:avLst/>
        </a:prstGeom>
        <a:solidFill>
          <a:schemeClr val="accent2">
            <a:hueOff val="-1121223"/>
            <a:satOff val="22125"/>
            <a:lumOff val="-2039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en-US" sz="2500" kern="1200">
              <a:latin typeface="+mn-lt"/>
            </a:rPr>
            <a:t>Qui </a:t>
          </a:r>
          <a:r>
            <a:rPr lang="en-US" sz="2500" kern="1200" err="1">
              <a:latin typeface="+mn-lt"/>
            </a:rPr>
            <a:t>doit</a:t>
          </a:r>
          <a:r>
            <a:rPr lang="en-US" sz="2500" kern="1200">
              <a:latin typeface="+mn-lt"/>
            </a:rPr>
            <a:t> </a:t>
          </a:r>
          <a:r>
            <a:rPr lang="en-US" sz="2500" kern="1200" err="1">
              <a:latin typeface="+mn-lt"/>
            </a:rPr>
            <a:t>participer</a:t>
          </a:r>
          <a:r>
            <a:rPr lang="en-US" sz="2500" kern="1200">
              <a:latin typeface="+mn-lt"/>
            </a:rPr>
            <a:t> dans </a:t>
          </a:r>
          <a:r>
            <a:rPr lang="en-US" sz="2500" kern="1200" err="1">
              <a:latin typeface="+mn-lt"/>
            </a:rPr>
            <a:t>une</a:t>
          </a:r>
          <a:r>
            <a:rPr lang="en-US" sz="2500" kern="1200">
              <a:latin typeface="+mn-lt"/>
            </a:rPr>
            <a:t> </a:t>
          </a:r>
          <a:r>
            <a:rPr lang="en-US" sz="2500" kern="1200" err="1">
              <a:latin typeface="+mn-lt"/>
            </a:rPr>
            <a:t>équipe</a:t>
          </a:r>
          <a:r>
            <a:rPr lang="en-US" sz="2500" kern="1200">
              <a:latin typeface="+mn-lt"/>
            </a:rPr>
            <a:t> </a:t>
          </a:r>
          <a:r>
            <a:rPr lang="en-US" sz="2500" kern="1200" err="1">
              <a:latin typeface="+mn-lt"/>
            </a:rPr>
            <a:t>d’écoles</a:t>
          </a:r>
          <a:r>
            <a:rPr lang="en-US" sz="2500" kern="1200">
              <a:latin typeface="+mn-lt"/>
            </a:rPr>
            <a:t> </a:t>
          </a:r>
          <a:r>
            <a:rPr lang="en-US" sz="2500" kern="1200" err="1">
              <a:latin typeface="+mn-lt"/>
            </a:rPr>
            <a:t>sûres</a:t>
          </a:r>
          <a:r>
            <a:rPr lang="en-US" sz="2500" kern="1200">
              <a:latin typeface="+mn-lt"/>
            </a:rPr>
            <a:t> ?</a:t>
          </a:r>
        </a:p>
      </dsp:txBody>
      <dsp:txXfrm>
        <a:off x="405549" y="1989434"/>
        <a:ext cx="4709310" cy="1118792"/>
      </dsp:txXfrm>
    </dsp:sp>
    <dsp:sp modelId="{792D7928-E8B4-4A16-8677-92264CEB1B77}">
      <dsp:nvSpPr>
        <dsp:cNvPr id="0" name=""/>
        <dsp:cNvSpPr/>
      </dsp:nvSpPr>
      <dsp:spPr>
        <a:xfrm>
          <a:off x="0" y="4453950"/>
          <a:ext cx="6900512" cy="1058400"/>
        </a:xfrm>
        <a:prstGeom prst="rect">
          <a:avLst/>
        </a:prstGeom>
        <a:solidFill>
          <a:schemeClr val="lt1">
            <a:alpha val="90000"/>
            <a:hueOff val="0"/>
            <a:satOff val="0"/>
            <a:lumOff val="0"/>
            <a:alphaOff val="0"/>
          </a:schemeClr>
        </a:solidFill>
        <a:ln w="12700" cap="flat" cmpd="sng" algn="ctr">
          <a:solidFill>
            <a:schemeClr val="accent2">
              <a:hueOff val="-2242447"/>
              <a:satOff val="44249"/>
              <a:lumOff val="-40785"/>
              <a:alphaOff val="0"/>
            </a:schemeClr>
          </a:solidFill>
          <a:prstDash val="solid"/>
          <a:miter lim="800000"/>
        </a:ln>
        <a:effectLst/>
      </dsp:spPr>
      <dsp:style>
        <a:lnRef idx="2">
          <a:scrgbClr r="0" g="0" b="0"/>
        </a:lnRef>
        <a:fillRef idx="1">
          <a:scrgbClr r="0" g="0" b="0"/>
        </a:fillRef>
        <a:effectRef idx="0">
          <a:scrgbClr r="0" g="0" b="0"/>
        </a:effectRef>
        <a:fontRef idx="minor"/>
      </dsp:style>
    </dsp:sp>
    <dsp:sp modelId="{ED69DCB6-4427-404A-BF0A-0040E361D88B}">
      <dsp:nvSpPr>
        <dsp:cNvPr id="0" name=""/>
        <dsp:cNvSpPr/>
      </dsp:nvSpPr>
      <dsp:spPr>
        <a:xfrm>
          <a:off x="345025" y="3834030"/>
          <a:ext cx="4830358" cy="1239840"/>
        </a:xfrm>
        <a:prstGeom prst="roundRect">
          <a:avLst/>
        </a:prstGeom>
        <a:solidFill>
          <a:schemeClr val="accent2">
            <a:hueOff val="-2242447"/>
            <a:satOff val="44249"/>
            <a:lumOff val="-4078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rtl="0">
            <a:lnSpc>
              <a:spcPct val="90000"/>
            </a:lnSpc>
            <a:spcBef>
              <a:spcPct val="0"/>
            </a:spcBef>
            <a:spcAft>
              <a:spcPct val="35000"/>
            </a:spcAft>
            <a:buNone/>
          </a:pPr>
          <a:r>
            <a:rPr lang="en-US" sz="2500" kern="1200">
              <a:latin typeface="+mn-lt"/>
            </a:rPr>
            <a:t>Pourquoi est-il important de créer une équipe </a:t>
          </a:r>
          <a:r>
            <a:rPr lang="en-US" sz="2500" b="1" i="1" kern="1200">
              <a:latin typeface="+mn-lt"/>
            </a:rPr>
            <a:t>inclusive et représentative</a:t>
          </a:r>
          <a:r>
            <a:rPr lang="en-US" sz="2500" kern="1200">
              <a:latin typeface="+mn-lt"/>
            </a:rPr>
            <a:t> ?</a:t>
          </a:r>
        </a:p>
      </dsp:txBody>
      <dsp:txXfrm>
        <a:off x="405549" y="3894554"/>
        <a:ext cx="4709310" cy="1118792"/>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16.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17.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1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20.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2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4.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5.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8.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1FF5D07-2F74-4B5B-AE19-3C8DE925DC4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AE9600DE-3828-4998-BBEC-7821E4BCD0E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FF8CB25-6038-4724-9785-748076A1AA4B}" type="datetimeFigureOut">
              <a:rPr lang="en-GB" smtClean="0"/>
              <a:t>27/02/2022</a:t>
            </a:fld>
            <a:endParaRPr lang="en-GB"/>
          </a:p>
        </p:txBody>
      </p:sp>
      <p:sp>
        <p:nvSpPr>
          <p:cNvPr id="4" name="Footer Placeholder 3">
            <a:extLst>
              <a:ext uri="{FF2B5EF4-FFF2-40B4-BE49-F238E27FC236}">
                <a16:creationId xmlns:a16="http://schemas.microsoft.com/office/drawing/2014/main" id="{AE1E56A3-B6DC-45D8-B07A-5E9C4A3AE1A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7BCB6FC5-A198-439A-A4B8-E6DD918A7FB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3C0F982-2430-4B98-87A2-476D1738F49C}" type="slidenum">
              <a:rPr lang="en-GB" smtClean="0"/>
              <a:t>‹#›</a:t>
            </a:fld>
            <a:endParaRPr lang="en-GB"/>
          </a:p>
        </p:txBody>
      </p:sp>
    </p:spTree>
    <p:extLst>
      <p:ext uri="{BB962C8B-B14F-4D97-AF65-F5344CB8AC3E}">
        <p14:creationId xmlns:p14="http://schemas.microsoft.com/office/powerpoint/2010/main" val="9550706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9680E2-1EC8-4D20-BD32-464583EBD0F2}" type="datetimeFigureOut">
              <a:rPr lang="en-GB" smtClean="0"/>
              <a:t>27/02/2022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1693EB-1616-4A55-BF28-1D365B3C4680}" type="slidenum">
              <a:rPr lang="en-GB" smtClean="0"/>
              <a:t>‹#›</a:t>
            </a:fld>
            <a:endParaRPr lang="en-GB"/>
          </a:p>
        </p:txBody>
      </p:sp>
    </p:spTree>
    <p:extLst>
      <p:ext uri="{BB962C8B-B14F-4D97-AF65-F5344CB8AC3E}">
        <p14:creationId xmlns:p14="http://schemas.microsoft.com/office/powerpoint/2010/main" val="21561043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youtube.com/watch?v=etSsWE_R7gI"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savethechildren1.sharepoint.com/:b:/r/sites/TeamSitePortal/CPandEd/Admin%20documents/Action%20Packs/AP%202%20tools/Guidance%20for%20Referral%20Pathways%20in%20School%20Settings--%20tool%20for%20use%20and%20inclusion%20in%20toolkit.pdf?csf=1&amp;e=K7yYkD"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savethechildren1.sharepoint.com/what/education/ResourceLibrary/Schools%20as%20Evacuation%20Centres%20Pacific%20Guide%20ENG%202017.pdf" TargetMode="External"/><Relationship Id="rId2" Type="http://schemas.openxmlformats.org/officeDocument/2006/relationships/slide" Target="../slides/slide63.xml"/><Relationship Id="rId1" Type="http://schemas.openxmlformats.org/officeDocument/2006/relationships/notesMaster" Target="../notesMasters/notesMaster1.xml"/><Relationship Id="rId4" Type="http://schemas.openxmlformats.org/officeDocument/2006/relationships/hyperlink" Target="https://savethechildren1.sharepoint.com/what/education/ResourceLibrary/Limited%20Use%20of%20Schools%20as%20Temporary%20Shelters%202016.pdf"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a:p>
        </p:txBody>
      </p:sp>
      <p:sp>
        <p:nvSpPr>
          <p:cNvPr id="4" name="Slide Number Placeholder 3"/>
          <p:cNvSpPr>
            <a:spLocks noGrp="1"/>
          </p:cNvSpPr>
          <p:nvPr>
            <p:ph type="sldNum" sz="quarter" idx="10"/>
          </p:nvPr>
        </p:nvSpPr>
        <p:spPr/>
        <p:txBody>
          <a:bodyPr/>
          <a:lstStyle/>
          <a:p>
            <a:fld id="{4F1693EB-1616-4A55-BF28-1D365B3C4680}" type="slidenum">
              <a:rPr lang="en-GB" smtClean="0"/>
              <a:t>1</a:t>
            </a:fld>
            <a:endParaRPr lang="en-GB"/>
          </a:p>
        </p:txBody>
      </p:sp>
    </p:spTree>
    <p:extLst>
      <p:ext uri="{BB962C8B-B14F-4D97-AF65-F5344CB8AC3E}">
        <p14:creationId xmlns:p14="http://schemas.microsoft.com/office/powerpoint/2010/main" val="35096623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0" kern="1200">
                <a:solidFill>
                  <a:schemeClr val="tx1"/>
                </a:solidFill>
                <a:effectLst/>
                <a:latin typeface="+mn-lt"/>
                <a:ea typeface="+mn-ea"/>
                <a:cs typeface="+mn-cs"/>
              </a:rPr>
              <a:t>30 min</a:t>
            </a:r>
          </a:p>
          <a:p>
            <a:endParaRPr lang="fr-FR" sz="1200" b="0" i="0" kern="1200">
              <a:solidFill>
                <a:schemeClr val="tx1"/>
              </a:solidFill>
              <a:effectLst/>
              <a:latin typeface="+mn-lt"/>
              <a:ea typeface="+mn-ea"/>
              <a:cs typeface="+mn-cs"/>
            </a:endParaRPr>
          </a:p>
          <a:p>
            <a:pPr marL="171450" indent="-171450">
              <a:buFont typeface="Arial" panose="020B0604020202020204" pitchFamily="34" charset="0"/>
              <a:buChar char="•"/>
            </a:pPr>
            <a:r>
              <a:rPr lang="fr-FR" sz="1200" b="1" i="0" kern="1200">
                <a:solidFill>
                  <a:schemeClr val="tx1"/>
                </a:solidFill>
                <a:effectLst/>
                <a:latin typeface="+mn-lt"/>
                <a:ea typeface="+mn-ea"/>
                <a:cs typeface="+mn-cs"/>
              </a:rPr>
              <a:t>Introduire le concept de « </a:t>
            </a:r>
            <a:r>
              <a:rPr lang="fr-FR" sz="1200" b="1" i="0" kern="1200" err="1">
                <a:solidFill>
                  <a:schemeClr val="tx1"/>
                </a:solidFill>
                <a:effectLst/>
                <a:latin typeface="+mn-lt"/>
                <a:ea typeface="+mn-ea"/>
                <a:cs typeface="+mn-cs"/>
              </a:rPr>
              <a:t>whole</a:t>
            </a:r>
            <a:r>
              <a:rPr lang="fr-FR" sz="1200" b="1" i="0" kern="1200">
                <a:solidFill>
                  <a:schemeClr val="tx1"/>
                </a:solidFill>
                <a:effectLst/>
                <a:latin typeface="+mn-lt"/>
                <a:ea typeface="+mn-ea"/>
                <a:cs typeface="+mn-cs"/>
              </a:rPr>
              <a:t> </a:t>
            </a:r>
            <a:r>
              <a:rPr lang="fr-FR" sz="1200" b="1" i="0" kern="1200" err="1">
                <a:solidFill>
                  <a:schemeClr val="tx1"/>
                </a:solidFill>
                <a:effectLst/>
                <a:latin typeface="+mn-lt"/>
                <a:ea typeface="+mn-ea"/>
                <a:cs typeface="+mn-cs"/>
              </a:rPr>
              <a:t>school</a:t>
            </a:r>
            <a:r>
              <a:rPr lang="fr-FR" sz="1200" b="1" i="0" kern="1200">
                <a:solidFill>
                  <a:schemeClr val="tx1"/>
                </a:solidFill>
                <a:effectLst/>
                <a:latin typeface="+mn-lt"/>
                <a:ea typeface="+mn-ea"/>
                <a:cs typeface="+mn-cs"/>
              </a:rPr>
              <a:t> </a:t>
            </a:r>
            <a:r>
              <a:rPr lang="fr-FR" sz="1200" b="1" i="0" kern="1200" err="1">
                <a:solidFill>
                  <a:schemeClr val="tx1"/>
                </a:solidFill>
                <a:effectLst/>
                <a:latin typeface="+mn-lt"/>
                <a:ea typeface="+mn-ea"/>
                <a:cs typeface="+mn-cs"/>
              </a:rPr>
              <a:t>community</a:t>
            </a:r>
            <a:r>
              <a:rPr lang="fr-FR" sz="1200" b="1" i="0" kern="1200">
                <a:solidFill>
                  <a:schemeClr val="tx1"/>
                </a:solidFill>
                <a:effectLst/>
                <a:latin typeface="+mn-lt"/>
                <a:ea typeface="+mn-ea"/>
                <a:cs typeface="+mn-cs"/>
              </a:rPr>
              <a:t> », ou « toute la communauté scolaire ». </a:t>
            </a:r>
          </a:p>
          <a:p>
            <a:pPr marL="628650" lvl="1" indent="-171450">
              <a:buFont typeface="Arial" panose="020B0604020202020204" pitchFamily="34" charset="0"/>
              <a:buChar char="•"/>
            </a:pPr>
            <a:r>
              <a:rPr lang="fr-FR" sz="1200" kern="1200">
                <a:solidFill>
                  <a:schemeClr val="tx1"/>
                </a:solidFill>
                <a:effectLst/>
                <a:latin typeface="+mn-lt"/>
                <a:ea typeface="+mn-ea"/>
                <a:cs typeface="+mn-cs"/>
              </a:rPr>
              <a:t>Cela signifie que toutes les filles, tous les garçons, le corps enseignant, la direction, les mères, les pères, les membres de la communauté et les acteurs des autorités locales participent activement à l'identification, à la prévention, à la réduction et à la gestion des risques mettant en péril ou menaçant le droit des enfants à l'éducation.</a:t>
            </a:r>
            <a:endParaRPr lang="en-US" sz="1200" kern="1200">
              <a:solidFill>
                <a:schemeClr val="tx1"/>
              </a:solidFill>
              <a:effectLst/>
              <a:latin typeface="+mn-lt"/>
              <a:ea typeface="+mn-ea"/>
              <a:cs typeface="+mn-cs"/>
            </a:endParaRPr>
          </a:p>
          <a:p>
            <a:pPr marL="628650" lvl="1" indent="-171450">
              <a:buFont typeface="Arial" panose="020B0604020202020204" pitchFamily="34" charset="0"/>
              <a:buChar char="•"/>
            </a:pPr>
            <a:r>
              <a:rPr lang="fr-FR" sz="1200" kern="1200">
                <a:solidFill>
                  <a:schemeClr val="tx1"/>
                </a:solidFill>
                <a:effectLst/>
                <a:latin typeface="+mn-lt"/>
                <a:ea typeface="+mn-ea"/>
                <a:cs typeface="+mn-cs"/>
              </a:rPr>
              <a:t>L'implication de la communauté scolaire dans sa totalité permet de s'assurer que toutes les voix soient entendues et que les besoins de protection de tous les enfants - qui peuvent varier en fonction de l'âge, du genre, de l'identité, des capacités, de l'appartenance ethnique, du statut socio-économique et d'autres facteurs - soient identifiés et pris en compte. Rappelez la leçon du lièvre-canard. </a:t>
            </a:r>
          </a:p>
          <a:p>
            <a:pPr marL="628650" lvl="1" indent="-171450">
              <a:buFont typeface="Arial" panose="020B0604020202020204" pitchFamily="34" charset="0"/>
              <a:buChar char="•"/>
            </a:pPr>
            <a:r>
              <a:rPr lang="fr-FR" sz="1200" kern="1200">
                <a:solidFill>
                  <a:schemeClr val="tx1"/>
                </a:solidFill>
                <a:effectLst/>
                <a:latin typeface="+mn-lt"/>
                <a:ea typeface="+mn-ea"/>
                <a:cs typeface="+mn-cs"/>
              </a:rPr>
              <a:t>Cette approche comprend des interventions plus larges, qui reconnaissent les liens entre la violence à la maison et à l’école, et la manière dont des interventions dans les écoles peuvent être un catalyseur pour changer les normes sociales et de genre qui normalisent souvent la violence à l'encontre des enfants et des femmes.</a:t>
            </a:r>
            <a:endParaRPr lang="en-US" sz="1200" kern="1200">
              <a:solidFill>
                <a:schemeClr val="tx1"/>
              </a:solidFill>
              <a:effectLst/>
              <a:latin typeface="+mn-lt"/>
              <a:ea typeface="+mn-ea"/>
              <a:cs typeface="+mn-cs"/>
            </a:endParaRPr>
          </a:p>
          <a:p>
            <a:pPr marL="628650" lvl="1" indent="-171450">
              <a:buFont typeface="Arial" panose="020B0604020202020204" pitchFamily="34" charset="0"/>
              <a:buChar char="•"/>
            </a:pPr>
            <a:r>
              <a:rPr lang="fr-FR" sz="1200" kern="1200">
                <a:solidFill>
                  <a:schemeClr val="tx1"/>
                </a:solidFill>
                <a:effectLst/>
                <a:latin typeface="+mn-lt"/>
                <a:ea typeface="+mn-ea"/>
                <a:cs typeface="+mn-cs"/>
              </a:rPr>
              <a:t>En impliquant « toute la communauté scolaire », nous espérons parvenir à une adhésion et à une durabilité locales afin que nos programmes Écoles Sures perdurent et continuent à renforcer leur impact sur les communautés dans leur ensemble. </a:t>
            </a:r>
          </a:p>
          <a:p>
            <a:pPr marL="628650" lvl="1" indent="-171450">
              <a:buFont typeface="Arial" panose="020B0604020202020204" pitchFamily="34" charset="0"/>
              <a:buChar char="•"/>
            </a:pPr>
            <a:endParaRPr lang="fr-FR" sz="1200" kern="1200">
              <a:solidFill>
                <a:schemeClr val="tx1"/>
              </a:solidFill>
              <a:effectLst/>
              <a:latin typeface="+mn-lt"/>
              <a:ea typeface="+mn-ea"/>
              <a:cs typeface="+mn-cs"/>
            </a:endParaRPr>
          </a:p>
          <a:p>
            <a:pPr marL="171450" lvl="0" indent="-171450">
              <a:buFont typeface="Arial" panose="020B0604020202020204" pitchFamily="34" charset="0"/>
              <a:buChar char="•"/>
            </a:pPr>
            <a:r>
              <a:rPr lang="fr-FR" sz="1200" b="1" kern="1200">
                <a:solidFill>
                  <a:schemeClr val="tx1"/>
                </a:solidFill>
                <a:effectLst/>
                <a:latin typeface="+mn-lt"/>
                <a:ea typeface="+mn-ea"/>
                <a:cs typeface="+mn-cs"/>
              </a:rPr>
              <a:t>Introduire qui doit participer dans une équipe d’écoles sures inclusive, en insistant sur l’importance d’un équilibre entre les genres. </a:t>
            </a:r>
            <a:endParaRPr lang="en-US" sz="1200" b="1" kern="1200">
              <a:solidFill>
                <a:schemeClr val="tx1"/>
              </a:solidFill>
              <a:effectLst/>
              <a:latin typeface="+mn-lt"/>
              <a:ea typeface="+mn-ea"/>
              <a:cs typeface="+mn-cs"/>
            </a:endParaRP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L’équipe comprend de 10 à 20 membres, selon la taille de l’école.</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Quelques enfants âgés de 9 à 18 ans devraient participer. Dans l'idéal, les enfants constitueront la moitié de l'équipe Safe Schools (10 enfants, ex. 1 ou 2 par classe à partir de la 4ème année).</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Les enfants âgés de 9 à 18 ans vivant avec un handicap ainsi que les personnes qui les soignent et les personnes appartenant à des groupes marginalisés devraient être représentés. Si vous ne pouvez pas les inclure, assurez-vous qu'elles et ils sont consultés régulièrement lors des évaluations des risques et au moment de l'élaboration des plans d'intervention.</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Le corps enseignant et les parents / tuteurs / tutrices devraient être représentés dans des proportions égales (ex. 5 enseignantes et / ou enseignants et 5 parents).</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Les hommes et les femmes devraient être représentés de manière égale parmi les enseignantes et enseignants, les parents / tuteurs / tutrices et les enfants (des exceptions peuvent être faites pour les écoles non mixtes).</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Le chef ou la cheffe d'établissement ou un autre membre de l'encadrement de l'école devrait être inclus(e) pour assurer l'appropriation de la démarche et son suivi par la direction de l'école.</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Toute participation est volontaire, il n'y aura aucune compensation ni cadeau en nature pour les membres du comité.</a:t>
            </a:r>
          </a:p>
          <a:p>
            <a:pPr marL="457200" lvl="1" indent="0">
              <a:buFont typeface="Arial" panose="020B0604020202020204" pitchFamily="34" charset="0"/>
              <a:buNone/>
            </a:pPr>
            <a:endParaRPr lang="fr-FR" sz="1200" b="0" i="0" kern="1200">
              <a:solidFill>
                <a:schemeClr val="tx1"/>
              </a:solidFill>
              <a:effectLst/>
              <a:latin typeface="+mn-lt"/>
              <a:ea typeface="+mn-ea"/>
              <a:cs typeface="+mn-cs"/>
            </a:endParaRPr>
          </a:p>
          <a:p>
            <a:pPr marL="171450" lvl="0" indent="-171450">
              <a:buFont typeface="Arial" panose="020B0604020202020204" pitchFamily="34" charset="0"/>
              <a:buChar char="•"/>
            </a:pPr>
            <a:r>
              <a:rPr lang="fr-FR" sz="1200" b="1" i="0" kern="1200">
                <a:solidFill>
                  <a:schemeClr val="tx1"/>
                </a:solidFill>
                <a:effectLst/>
                <a:latin typeface="+mn-lt"/>
                <a:ea typeface="+mn-ea"/>
                <a:cs typeface="+mn-cs"/>
              </a:rPr>
              <a:t>Demander aux participants de se mettre dans les mêmes petits groupes qu’à toute à l’heure. </a:t>
            </a:r>
          </a:p>
          <a:p>
            <a:pPr marL="171450" lvl="0" indent="-171450">
              <a:buFont typeface="Arial" panose="020B0604020202020204" pitchFamily="34" charset="0"/>
              <a:buChar char="•"/>
            </a:pPr>
            <a:endParaRPr lang="fr-FR" sz="1200" b="1" i="0" kern="1200">
              <a:solidFill>
                <a:schemeClr val="tx1"/>
              </a:solidFill>
              <a:effectLst/>
              <a:latin typeface="+mn-lt"/>
              <a:ea typeface="+mn-ea"/>
              <a:cs typeface="+mn-cs"/>
            </a:endParaRPr>
          </a:p>
          <a:p>
            <a:pPr marL="171450" lvl="0" indent="-171450">
              <a:buFont typeface="Arial" panose="020B0604020202020204" pitchFamily="34" charset="0"/>
              <a:buChar char="•"/>
            </a:pPr>
            <a:r>
              <a:rPr lang="fr-FR" sz="1200" b="1" i="0" kern="1200">
                <a:solidFill>
                  <a:schemeClr val="tx1"/>
                </a:solidFill>
                <a:effectLst/>
                <a:latin typeface="+mn-lt"/>
                <a:ea typeface="+mn-ea"/>
                <a:cs typeface="+mn-cs"/>
              </a:rPr>
              <a:t>Demander-les de discuter qui dans leur communauté doit participer dans leur équipe d’écoles sures pendant 10 min. </a:t>
            </a:r>
          </a:p>
          <a:p>
            <a:pPr marL="171450" lvl="0" indent="-171450">
              <a:buFont typeface="Arial" panose="020B0604020202020204" pitchFamily="34" charset="0"/>
              <a:buChar char="•"/>
            </a:pPr>
            <a:endParaRPr lang="fr-FR" sz="1200" b="1" i="0" kern="1200">
              <a:solidFill>
                <a:schemeClr val="tx1"/>
              </a:solidFill>
              <a:effectLst/>
              <a:latin typeface="+mn-lt"/>
              <a:ea typeface="+mn-ea"/>
              <a:cs typeface="+mn-cs"/>
            </a:endParaRPr>
          </a:p>
          <a:p>
            <a:pPr marL="171450" lvl="0" indent="-171450">
              <a:buFont typeface="Arial" panose="020B0604020202020204" pitchFamily="34" charset="0"/>
              <a:buChar char="•"/>
            </a:pPr>
            <a:r>
              <a:rPr lang="fr-FR" sz="1200" b="1" i="0" kern="1200">
                <a:solidFill>
                  <a:schemeClr val="tx1"/>
                </a:solidFill>
                <a:effectLst/>
                <a:latin typeface="+mn-lt"/>
                <a:ea typeface="+mn-ea"/>
                <a:cs typeface="+mn-cs"/>
              </a:rPr>
              <a:t>Inviter chaque groupe à lister les possibles participants  qu’ils ont discuté (1-2 min par groupe). </a:t>
            </a:r>
          </a:p>
          <a:p>
            <a:pPr marL="0" lvl="0" indent="0">
              <a:buFont typeface="Arial" panose="020B0604020202020204" pitchFamily="34" charset="0"/>
              <a:buNone/>
            </a:pPr>
            <a:endParaRPr lang="fr-FR" sz="1200" b="1" i="0" kern="1200">
              <a:solidFill>
                <a:schemeClr val="tx1"/>
              </a:solidFill>
              <a:effectLst/>
              <a:latin typeface="+mn-lt"/>
              <a:ea typeface="+mn-ea"/>
              <a:cs typeface="+mn-cs"/>
            </a:endParaRPr>
          </a:p>
          <a:p>
            <a:pPr marL="171450" lvl="0" indent="-171450">
              <a:buFont typeface="Arial" panose="020B0604020202020204" pitchFamily="34" charset="0"/>
              <a:buChar char="•"/>
            </a:pPr>
            <a:r>
              <a:rPr lang="fr-FR" sz="1200" b="1" i="0" kern="1200">
                <a:solidFill>
                  <a:schemeClr val="tx1"/>
                </a:solidFill>
                <a:effectLst/>
                <a:latin typeface="+mn-lt"/>
                <a:ea typeface="+mn-ea"/>
                <a:cs typeface="+mn-cs"/>
              </a:rPr>
              <a:t>Noter s’il y a:</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Des points communs parmi les réponses ?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Des participants qu’on a oubliés ?</a:t>
            </a: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14</a:t>
            </a:fld>
            <a:endParaRPr lang="en-GB"/>
          </a:p>
        </p:txBody>
      </p:sp>
    </p:spTree>
    <p:extLst>
      <p:ext uri="{BB962C8B-B14F-4D97-AF65-F5344CB8AC3E}">
        <p14:creationId xmlns:p14="http://schemas.microsoft.com/office/powerpoint/2010/main" val="21373880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15 min</a:t>
            </a: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15</a:t>
            </a:fld>
            <a:endParaRPr lang="en-GB"/>
          </a:p>
        </p:txBody>
      </p:sp>
    </p:spTree>
    <p:extLst>
      <p:ext uri="{BB962C8B-B14F-4D97-AF65-F5344CB8AC3E}">
        <p14:creationId xmlns:p14="http://schemas.microsoft.com/office/powerpoint/2010/main" val="18965594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fr-FR" sz="1200" b="0" i="0" kern="1200">
                <a:solidFill>
                  <a:schemeClr val="tx1"/>
                </a:solidFill>
                <a:effectLst/>
                <a:latin typeface="+mn-lt"/>
                <a:ea typeface="+mn-ea"/>
                <a:cs typeface="+mn-cs"/>
              </a:rPr>
              <a:t>Chaque école a son propre caractère et les activités d’Action Pack 2 doivent être adaptées au contexte et à la culture.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La participation des enfants à ces activités est essentielle pour garantir que nos interventions répondent aux besoins et aux désirs des enfants en matière de sécurité et de protection.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La composition de l’équipe Safe Schools que vous créerez dans chaque école devrait refléter la priorité que nous accordons à l’inclusion et à l’égalité de genre. Plus les points de vue représentés dans l'équipe Safe Schools sont diversifiés, plus vous serez en mesure d'identifier et de réagir aux différents risques auxquels sont confrontés différents enfants et parties prenantes.</a:t>
            </a:r>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16</a:t>
            </a:fld>
            <a:endParaRPr lang="en-GB"/>
          </a:p>
        </p:txBody>
      </p:sp>
    </p:spTree>
    <p:extLst>
      <p:ext uri="{BB962C8B-B14F-4D97-AF65-F5344CB8AC3E}">
        <p14:creationId xmlns:p14="http://schemas.microsoft.com/office/powerpoint/2010/main" val="2817410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err="1"/>
              <a:t>Préparation</a:t>
            </a:r>
            <a:r>
              <a:rPr lang="en-US"/>
              <a:t>: 1 </a:t>
            </a:r>
            <a:r>
              <a:rPr lang="en-US" err="1"/>
              <a:t>heure</a:t>
            </a:r>
            <a:endParaRPr lang="en-US"/>
          </a:p>
          <a:p>
            <a:pPr marL="171450" indent="-171450">
              <a:buFont typeface="Arial" panose="020B0604020202020204" pitchFamily="34" charset="0"/>
              <a:buChar char="•"/>
            </a:pPr>
            <a:r>
              <a:rPr lang="en-US"/>
              <a:t>Lire 5 pages</a:t>
            </a:r>
          </a:p>
          <a:p>
            <a:pPr marL="171450" indent="-171450">
              <a:buFont typeface="Arial" panose="020B0604020202020204" pitchFamily="34" charset="0"/>
              <a:buChar char="•"/>
            </a:pPr>
            <a:r>
              <a:rPr lang="en-US" err="1"/>
              <a:t>Imprimer</a:t>
            </a:r>
            <a:r>
              <a:rPr lang="en-US"/>
              <a:t> les documents</a:t>
            </a:r>
          </a:p>
        </p:txBody>
      </p:sp>
      <p:sp>
        <p:nvSpPr>
          <p:cNvPr id="4" name="Slide Number Placeholder 3"/>
          <p:cNvSpPr>
            <a:spLocks noGrp="1"/>
          </p:cNvSpPr>
          <p:nvPr>
            <p:ph type="sldNum" sz="quarter" idx="5"/>
          </p:nvPr>
        </p:nvSpPr>
        <p:spPr/>
        <p:txBody>
          <a:bodyPr/>
          <a:lstStyle/>
          <a:p>
            <a:fld id="{4F1693EB-1616-4A55-BF28-1D365B3C4680}" type="slidenum">
              <a:rPr lang="en-GB" smtClean="0"/>
              <a:t>17</a:t>
            </a:fld>
            <a:endParaRPr lang="en-GB"/>
          </a:p>
        </p:txBody>
      </p:sp>
    </p:spTree>
    <p:extLst>
      <p:ext uri="{BB962C8B-B14F-4D97-AF65-F5344CB8AC3E}">
        <p14:creationId xmlns:p14="http://schemas.microsoft.com/office/powerpoint/2010/main" val="37957074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a:t>15 min</a:t>
            </a:r>
          </a:p>
          <a:p>
            <a:pPr marL="0" indent="0">
              <a:buFont typeface="Arial" panose="020B0604020202020204" pitchFamily="34" charset="0"/>
              <a:buNone/>
            </a:pPr>
            <a:endParaRPr lang="en-US"/>
          </a:p>
          <a:p>
            <a:pPr marL="171450" indent="-171450">
              <a:buFont typeface="Arial" panose="020B0604020202020204" pitchFamily="34" charset="0"/>
              <a:buChar char="•"/>
            </a:pPr>
            <a:r>
              <a:rPr lang="en-US" err="1"/>
              <a:t>Introduire</a:t>
            </a:r>
            <a:r>
              <a:rPr lang="en-US"/>
              <a:t> </a:t>
            </a:r>
            <a:r>
              <a:rPr lang="en-US" err="1"/>
              <a:t>vous</a:t>
            </a:r>
            <a:r>
              <a:rPr lang="en-US"/>
              <a:t> </a:t>
            </a:r>
            <a:r>
              <a:rPr lang="en-US" err="1"/>
              <a:t>même</a:t>
            </a:r>
            <a:r>
              <a:rPr lang="en-US"/>
              <a:t> et le nom de Module 2</a:t>
            </a:r>
          </a:p>
          <a:p>
            <a:pPr marL="171450" indent="-171450">
              <a:buFont typeface="Arial" panose="020B0604020202020204" pitchFamily="34" charset="0"/>
              <a:buChar char="•"/>
            </a:pPr>
            <a:r>
              <a:rPr lang="en-US" err="1"/>
              <a:t>Utiliser</a:t>
            </a:r>
            <a:r>
              <a:rPr lang="en-US"/>
              <a:t> un jeu facile pour que les participants </a:t>
            </a:r>
            <a:r>
              <a:rPr lang="en-US" err="1"/>
              <a:t>s’introduissent</a:t>
            </a:r>
            <a:r>
              <a:rPr lang="en-US"/>
              <a:t> </a:t>
            </a: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18</a:t>
            </a:fld>
            <a:endParaRPr lang="en-GB"/>
          </a:p>
        </p:txBody>
      </p:sp>
    </p:spTree>
    <p:extLst>
      <p:ext uri="{BB962C8B-B14F-4D97-AF65-F5344CB8AC3E}">
        <p14:creationId xmlns:p14="http://schemas.microsoft.com/office/powerpoint/2010/main" val="30307221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5 min</a:t>
            </a:r>
          </a:p>
          <a:p>
            <a:endParaRPr lang="en-US"/>
          </a:p>
          <a:p>
            <a:pPr marL="171450" indent="-171450">
              <a:buFont typeface="Arial" panose="020B0604020202020204" pitchFamily="34" charset="0"/>
              <a:buChar char="•"/>
            </a:pPr>
            <a:r>
              <a:rPr lang="en-US"/>
              <a:t>Demander à un(e) participant(e) de lire les </a:t>
            </a:r>
            <a:r>
              <a:rPr lang="en-US" err="1"/>
              <a:t>objectifs</a:t>
            </a:r>
            <a:r>
              <a:rPr lang="en-US"/>
              <a:t> de Module 2.</a:t>
            </a:r>
          </a:p>
          <a:p>
            <a:pPr marL="171450" indent="-171450">
              <a:buFont typeface="Arial" panose="020B0604020202020204" pitchFamily="34" charset="0"/>
              <a:buChar char="•"/>
            </a:pPr>
            <a:r>
              <a:rPr lang="en-US"/>
              <a:t>Demander </a:t>
            </a:r>
            <a:r>
              <a:rPr lang="en-US" err="1"/>
              <a:t>s’il</a:t>
            </a:r>
            <a:r>
              <a:rPr lang="en-US"/>
              <a:t> y a de questions</a:t>
            </a: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19</a:t>
            </a:fld>
            <a:endParaRPr lang="en-GB"/>
          </a:p>
        </p:txBody>
      </p:sp>
    </p:spTree>
    <p:extLst>
      <p:ext uri="{BB962C8B-B14F-4D97-AF65-F5344CB8AC3E}">
        <p14:creationId xmlns:p14="http://schemas.microsoft.com/office/powerpoint/2010/main" val="13738315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5 min</a:t>
            </a:r>
          </a:p>
          <a:p>
            <a:endParaRPr lang="en-US"/>
          </a:p>
          <a:p>
            <a:pPr marL="171450" indent="-171450">
              <a:buFont typeface="Arial" panose="020B0604020202020204" pitchFamily="34" charset="0"/>
              <a:buChar char="•"/>
            </a:pPr>
            <a:r>
              <a:rPr lang="en-US" err="1"/>
              <a:t>Expliquer</a:t>
            </a:r>
            <a:r>
              <a:rPr lang="en-US"/>
              <a:t> aux participants </a:t>
            </a:r>
            <a:r>
              <a:rPr lang="en-US" err="1"/>
              <a:t>qu’on</a:t>
            </a:r>
            <a:r>
              <a:rPr lang="en-US"/>
              <a:t> </a:t>
            </a:r>
            <a:r>
              <a:rPr lang="en-US" err="1"/>
              <a:t>fera</a:t>
            </a:r>
            <a:r>
              <a:rPr lang="en-US"/>
              <a:t> les </a:t>
            </a:r>
            <a:r>
              <a:rPr lang="en-US" err="1"/>
              <a:t>activités</a:t>
            </a:r>
            <a:r>
              <a:rPr lang="en-US"/>
              <a:t> de </a:t>
            </a:r>
            <a:r>
              <a:rPr lang="en-US" err="1"/>
              <a:t>ce</a:t>
            </a:r>
            <a:r>
              <a:rPr lang="en-US"/>
              <a:t> module </a:t>
            </a:r>
            <a:r>
              <a:rPr lang="en-US" err="1"/>
              <a:t>divisé</a:t>
            </a:r>
            <a:r>
              <a:rPr lang="en-US"/>
              <a:t> en groups </a:t>
            </a:r>
            <a:r>
              <a:rPr lang="en-US" err="1"/>
              <a:t>d’enfants</a:t>
            </a:r>
            <a:r>
              <a:rPr lang="en-US"/>
              <a:t> et groups </a:t>
            </a:r>
            <a:r>
              <a:rPr lang="en-US" err="1"/>
              <a:t>d’adultes</a:t>
            </a:r>
            <a:r>
              <a:rPr lang="en-US"/>
              <a:t>. </a:t>
            </a:r>
            <a:r>
              <a:rPr lang="en-US" err="1"/>
              <a:t>Cela</a:t>
            </a:r>
            <a:r>
              <a:rPr lang="en-US"/>
              <a:t> nous </a:t>
            </a:r>
            <a:r>
              <a:rPr lang="en-US" err="1"/>
              <a:t>donnera</a:t>
            </a:r>
            <a:r>
              <a:rPr lang="en-US"/>
              <a:t> </a:t>
            </a:r>
            <a:r>
              <a:rPr lang="en-US" err="1"/>
              <a:t>d’opportunités</a:t>
            </a:r>
            <a:r>
              <a:rPr lang="en-US"/>
              <a:t> de </a:t>
            </a:r>
            <a:r>
              <a:rPr lang="en-US" err="1"/>
              <a:t>discuter</a:t>
            </a:r>
            <a:r>
              <a:rPr lang="en-US"/>
              <a:t> les </a:t>
            </a:r>
            <a:r>
              <a:rPr lang="en-US" err="1"/>
              <a:t>sujets</a:t>
            </a:r>
            <a:r>
              <a:rPr lang="en-US"/>
              <a:t> des perspectives </a:t>
            </a:r>
            <a:r>
              <a:rPr lang="en-US" err="1"/>
              <a:t>différentes</a:t>
            </a:r>
            <a:r>
              <a:rPr lang="en-US"/>
              <a:t>, </a:t>
            </a:r>
            <a:r>
              <a:rPr lang="en-US" err="1"/>
              <a:t>ce</a:t>
            </a:r>
            <a:r>
              <a:rPr lang="en-US"/>
              <a:t> qui </a:t>
            </a:r>
            <a:r>
              <a:rPr lang="en-US" err="1"/>
              <a:t>est</a:t>
            </a:r>
            <a:r>
              <a:rPr lang="en-US"/>
              <a:t> important </a:t>
            </a:r>
            <a:r>
              <a:rPr lang="en-US" err="1"/>
              <a:t>comme</a:t>
            </a:r>
            <a:r>
              <a:rPr lang="en-US"/>
              <a:t> on a </a:t>
            </a:r>
            <a:r>
              <a:rPr lang="en-US" err="1"/>
              <a:t>appris</a:t>
            </a:r>
            <a:r>
              <a:rPr lang="en-US"/>
              <a:t> la </a:t>
            </a:r>
            <a:r>
              <a:rPr lang="en-US" err="1"/>
              <a:t>dernière</a:t>
            </a:r>
            <a:r>
              <a:rPr lang="en-US"/>
              <a:t> séance avec </a:t>
            </a:r>
            <a:r>
              <a:rPr lang="en-US" err="1"/>
              <a:t>l’image</a:t>
            </a:r>
            <a:r>
              <a:rPr lang="en-US"/>
              <a:t> </a:t>
            </a:r>
            <a:r>
              <a:rPr lang="en-US" err="1"/>
              <a:t>lièvre</a:t>
            </a:r>
            <a:r>
              <a:rPr lang="en-US"/>
              <a:t>-canard. </a:t>
            </a:r>
          </a:p>
          <a:p>
            <a:pPr marL="171450" indent="-171450">
              <a:buFont typeface="Arial" panose="020B0604020202020204" pitchFamily="34" charset="0"/>
              <a:buChar char="•"/>
            </a:pPr>
            <a:r>
              <a:rPr lang="en-US"/>
              <a:t>Demander aux participants de se </a:t>
            </a:r>
            <a:r>
              <a:rPr lang="en-US" err="1"/>
              <a:t>diviser</a:t>
            </a:r>
            <a:r>
              <a:rPr lang="en-US"/>
              <a:t> entre enfants et </a:t>
            </a:r>
            <a:r>
              <a:rPr lang="en-US" err="1"/>
              <a:t>adultes</a:t>
            </a:r>
            <a:r>
              <a:rPr lang="en-US"/>
              <a:t>.  </a:t>
            </a:r>
          </a:p>
        </p:txBody>
      </p:sp>
      <p:sp>
        <p:nvSpPr>
          <p:cNvPr id="4" name="Slide Number Placeholder 3"/>
          <p:cNvSpPr>
            <a:spLocks noGrp="1"/>
          </p:cNvSpPr>
          <p:nvPr>
            <p:ph type="sldNum" sz="quarter" idx="5"/>
          </p:nvPr>
        </p:nvSpPr>
        <p:spPr/>
        <p:txBody>
          <a:bodyPr/>
          <a:lstStyle/>
          <a:p>
            <a:fld id="{4F1693EB-1616-4A55-BF28-1D365B3C4680}" type="slidenum">
              <a:rPr lang="en-GB" smtClean="0"/>
              <a:t>20</a:t>
            </a:fld>
            <a:endParaRPr lang="en-GB"/>
          </a:p>
        </p:txBody>
      </p:sp>
    </p:spTree>
    <p:extLst>
      <p:ext uri="{BB962C8B-B14F-4D97-AF65-F5344CB8AC3E}">
        <p14:creationId xmlns:p14="http://schemas.microsoft.com/office/powerpoint/2010/main" val="25133112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fr-FR" sz="1200" b="0" i="0" kern="1200">
                <a:solidFill>
                  <a:schemeClr val="tx1"/>
                </a:solidFill>
                <a:effectLst/>
                <a:latin typeface="+mn-lt"/>
                <a:ea typeface="+mn-ea"/>
                <a:cs typeface="+mn-cs"/>
              </a:rPr>
              <a:t>20 min: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Demander à un(e) participant(e) de vous aider à donner des touches/crayons et un papier aux participants</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Demander les participants de fermer les yeux pour 1 minute pour une exercice de réflexion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L’école doit être un endroit où ils/leurs enfants se sentent en sécurité.</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Réfléchir 1 minute : Comment serait-elle l’école parfaite où tu te sens/votre enfant se sent parfaitement en sécurité ?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Dessiner cette école que vous avez envisagé. (10 minutes)</a:t>
            </a:r>
          </a:p>
          <a:p>
            <a:pPr marL="171450" lvl="0" indent="-171450">
              <a:buFont typeface="Arial" panose="020B0604020202020204" pitchFamily="34" charset="0"/>
              <a:buChar char="•"/>
            </a:pPr>
            <a:r>
              <a:rPr lang="fr-FR" sz="1200" b="0" i="0" kern="1200">
                <a:solidFill>
                  <a:schemeClr val="tx1"/>
                </a:solidFill>
                <a:effectLst/>
                <a:latin typeface="+mn-lt"/>
                <a:ea typeface="+mn-ea"/>
                <a:cs typeface="+mn-cs"/>
              </a:rPr>
              <a:t>Inviter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Les participants de se mettre dans un cercle et montrer leurs dessins.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À 2-3 participants de partager en quelques phrases ce qu’ils ont dessiné.</a:t>
            </a:r>
          </a:p>
          <a:p>
            <a:pPr marL="171450" lvl="0" indent="-171450">
              <a:buFont typeface="Arial" panose="020B0604020202020204" pitchFamily="34" charset="0"/>
              <a:buChar char="•"/>
            </a:pPr>
            <a:r>
              <a:rPr lang="fr-FR" sz="1200" b="0" i="0" kern="1200">
                <a:solidFill>
                  <a:schemeClr val="tx1"/>
                </a:solidFill>
                <a:effectLst/>
                <a:latin typeface="+mn-lt"/>
                <a:ea typeface="+mn-ea"/>
                <a:cs typeface="+mn-cs"/>
              </a:rPr>
              <a:t>Remercier les participants d’avoir partagé leurs dessins.</a:t>
            </a:r>
          </a:p>
          <a:p>
            <a:pPr marL="171450" lvl="0" indent="-171450">
              <a:buFont typeface="Arial" panose="020B0604020202020204" pitchFamily="34" charset="0"/>
              <a:buChar char="•"/>
            </a:pPr>
            <a:endParaRPr lang="fr-FR" sz="1200" b="0" i="0" kern="1200">
              <a:solidFill>
                <a:schemeClr val="tx1"/>
              </a:solidFill>
              <a:effectLst/>
              <a:latin typeface="+mn-lt"/>
              <a:ea typeface="+mn-ea"/>
              <a:cs typeface="+mn-cs"/>
            </a:endParaRPr>
          </a:p>
          <a:p>
            <a:pPr marL="171450" indent="-171450">
              <a:buFont typeface="Arial" panose="020B0604020202020204" pitchFamily="34" charset="0"/>
              <a:buChar char="•"/>
            </a:pPr>
            <a:endParaRPr lang="fr-FR"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F1693EB-1616-4A55-BF28-1D365B3C4680}" type="slidenum">
              <a:rPr lang="en-GB" smtClean="0"/>
              <a:t>21</a:t>
            </a:fld>
            <a:endParaRPr lang="en-GB"/>
          </a:p>
        </p:txBody>
      </p:sp>
    </p:spTree>
    <p:extLst>
      <p:ext uri="{BB962C8B-B14F-4D97-AF65-F5344CB8AC3E}">
        <p14:creationId xmlns:p14="http://schemas.microsoft.com/office/powerpoint/2010/main" val="22415037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5 min</a:t>
            </a:r>
          </a:p>
          <a:p>
            <a:endParaRPr lang="en-US"/>
          </a:p>
          <a:p>
            <a:pPr marL="171450" indent="-171450">
              <a:buFont typeface="Arial" panose="020B0604020202020204" pitchFamily="34" charset="0"/>
              <a:buChar char="•"/>
            </a:pPr>
            <a:r>
              <a:rPr lang="en-US" err="1"/>
              <a:t>Expliquer</a:t>
            </a:r>
            <a:r>
              <a:rPr lang="en-US"/>
              <a:t> </a:t>
            </a:r>
            <a:r>
              <a:rPr lang="en-US" err="1"/>
              <a:t>qu’une</a:t>
            </a:r>
            <a:r>
              <a:rPr lang="en-US"/>
              <a:t> école sure </a:t>
            </a:r>
            <a:r>
              <a:rPr lang="en-US" err="1"/>
              <a:t>est</a:t>
            </a:r>
            <a:r>
              <a:rPr lang="en-US"/>
              <a:t> </a:t>
            </a:r>
            <a:r>
              <a:rPr lang="en-US" err="1"/>
              <a:t>une</a:t>
            </a:r>
            <a:r>
              <a:rPr lang="en-US"/>
              <a:t> école qui </a:t>
            </a:r>
            <a:r>
              <a:rPr lang="en-US" err="1"/>
              <a:t>est</a:t>
            </a:r>
            <a:r>
              <a:rPr lang="en-US"/>
              <a:t> protégée </a:t>
            </a:r>
            <a:r>
              <a:rPr lang="en-US" err="1"/>
              <a:t>contre</a:t>
            </a:r>
            <a:r>
              <a:rPr lang="en-US"/>
              <a:t> </a:t>
            </a:r>
            <a:r>
              <a:rPr lang="en-US" b="1" i="1"/>
              <a:t>tout type </a:t>
            </a:r>
            <a:r>
              <a:rPr lang="en-US" b="1" i="1" err="1"/>
              <a:t>d’hasards</a:t>
            </a:r>
            <a:r>
              <a:rPr lang="en-US" i="1"/>
              <a:t>. </a:t>
            </a:r>
            <a:endParaRPr lang="en-US" b="1" i="0"/>
          </a:p>
          <a:p>
            <a:pPr marL="171450" indent="-171450">
              <a:buFont typeface="Arial" panose="020B0604020202020204" pitchFamily="34" charset="0"/>
              <a:buChar char="•"/>
            </a:pPr>
            <a:r>
              <a:rPr lang="en-US" b="0" i="0" err="1"/>
              <a:t>Globalement</a:t>
            </a:r>
            <a:r>
              <a:rPr lang="en-US" b="0" i="0"/>
              <a:t>, on </a:t>
            </a:r>
            <a:r>
              <a:rPr lang="en-US" b="0" i="0" err="1"/>
              <a:t>peut</a:t>
            </a:r>
            <a:r>
              <a:rPr lang="en-US" b="0" i="0"/>
              <a:t> </a:t>
            </a:r>
            <a:r>
              <a:rPr lang="en-US" b="0" i="0" err="1"/>
              <a:t>diviser</a:t>
            </a:r>
            <a:r>
              <a:rPr lang="en-US" b="0" i="0"/>
              <a:t> les </a:t>
            </a:r>
            <a:r>
              <a:rPr lang="en-US" b="0" i="0" err="1"/>
              <a:t>hasards</a:t>
            </a:r>
            <a:r>
              <a:rPr lang="en-US" b="0" i="0"/>
              <a:t> dans 4 categories : </a:t>
            </a:r>
          </a:p>
          <a:p>
            <a:pPr marL="628650" lvl="1" indent="-171450">
              <a:buFont typeface="Arial" panose="020B0604020202020204" pitchFamily="34" charset="0"/>
              <a:buChar char="•"/>
            </a:pPr>
            <a:r>
              <a:rPr lang="en-US" b="0" i="0"/>
              <a:t>Violence – demander aux participants pour </a:t>
            </a:r>
            <a:r>
              <a:rPr lang="en-US" b="0" i="0" err="1"/>
              <a:t>quelques</a:t>
            </a:r>
            <a:r>
              <a:rPr lang="en-US" b="0" i="0"/>
              <a:t> </a:t>
            </a:r>
            <a:r>
              <a:rPr lang="en-US" b="0" i="0" err="1"/>
              <a:t>exemples</a:t>
            </a:r>
            <a:r>
              <a:rPr lang="en-US" b="0" i="0"/>
              <a:t> </a:t>
            </a:r>
          </a:p>
          <a:p>
            <a:pPr marL="628650" lvl="1" indent="-171450">
              <a:buFont typeface="Arial" panose="020B0604020202020204" pitchFamily="34" charset="0"/>
              <a:buChar char="•"/>
            </a:pPr>
            <a:r>
              <a:rPr lang="en-US" b="0" i="0"/>
              <a:t>Conflict – demander aux participants pour </a:t>
            </a:r>
            <a:r>
              <a:rPr lang="en-US" b="0" i="0" err="1"/>
              <a:t>quelques</a:t>
            </a:r>
            <a:r>
              <a:rPr lang="en-US" b="0" i="0"/>
              <a:t> </a:t>
            </a:r>
            <a:r>
              <a:rPr lang="en-US" b="0" i="0" err="1"/>
              <a:t>exemples</a:t>
            </a:r>
            <a:r>
              <a:rPr lang="en-US" b="0" i="0"/>
              <a:t> </a:t>
            </a:r>
          </a:p>
          <a:p>
            <a:pPr marL="628650" lvl="1" indent="-171450">
              <a:buFont typeface="Arial" panose="020B0604020202020204" pitchFamily="34" charset="0"/>
              <a:buChar char="•"/>
            </a:pPr>
            <a:r>
              <a:rPr lang="en-US" b="0" i="0"/>
              <a:t>Dangers </a:t>
            </a:r>
            <a:r>
              <a:rPr lang="en-US" b="0" i="0" err="1"/>
              <a:t>naturels</a:t>
            </a:r>
            <a:r>
              <a:rPr lang="en-US" b="0" i="0"/>
              <a:t> – demander aux participants pour </a:t>
            </a:r>
            <a:r>
              <a:rPr lang="en-US" b="0" i="0" err="1"/>
              <a:t>quelques</a:t>
            </a:r>
            <a:r>
              <a:rPr lang="en-US" b="0" i="0"/>
              <a:t> </a:t>
            </a:r>
            <a:r>
              <a:rPr lang="en-US" b="0" i="0" err="1"/>
              <a:t>exemples</a:t>
            </a:r>
            <a:r>
              <a:rPr lang="en-US" b="0" i="0"/>
              <a:t> </a:t>
            </a:r>
          </a:p>
          <a:p>
            <a:pPr marL="628650" lvl="1" indent="-171450">
              <a:buFont typeface="Arial" panose="020B0604020202020204" pitchFamily="34" charset="0"/>
              <a:buChar char="•"/>
            </a:pPr>
            <a:r>
              <a:rPr lang="en-US" b="0" i="0"/>
              <a:t>Dangers de </a:t>
            </a:r>
            <a:r>
              <a:rPr lang="en-US" b="0" i="0" err="1"/>
              <a:t>tous</a:t>
            </a:r>
            <a:r>
              <a:rPr lang="en-US" b="0" i="0"/>
              <a:t> les </a:t>
            </a:r>
            <a:r>
              <a:rPr lang="en-US" b="0" i="0" err="1"/>
              <a:t>jours</a:t>
            </a:r>
            <a:r>
              <a:rPr lang="en-US" b="0" i="0"/>
              <a:t> – demander aux participants pour </a:t>
            </a:r>
            <a:r>
              <a:rPr lang="en-US" b="0" i="0" err="1"/>
              <a:t>quelques</a:t>
            </a:r>
            <a:r>
              <a:rPr lang="en-US" b="0" i="0"/>
              <a:t> </a:t>
            </a:r>
            <a:r>
              <a:rPr lang="en-US" b="0" i="0" err="1"/>
              <a:t>exemples</a:t>
            </a:r>
            <a:r>
              <a:rPr lang="en-US" b="0" i="0"/>
              <a:t> </a:t>
            </a:r>
          </a:p>
          <a:p>
            <a:pPr marL="171450" lvl="0" indent="-171450">
              <a:buFont typeface="Arial" panose="020B0604020202020204" pitchFamily="34" charset="0"/>
              <a:buChar char="•"/>
            </a:pPr>
            <a:r>
              <a:rPr lang="en-US" b="0" i="0" err="1"/>
              <a:t>Expliquer</a:t>
            </a:r>
            <a:r>
              <a:rPr lang="en-US" b="0" i="0"/>
              <a:t> que le but de </a:t>
            </a:r>
            <a:r>
              <a:rPr lang="en-US" b="0" i="0" err="1"/>
              <a:t>notre</a:t>
            </a:r>
            <a:r>
              <a:rPr lang="en-US" b="0" i="0"/>
              <a:t> collaboration ensemble sera </a:t>
            </a:r>
            <a:r>
              <a:rPr lang="en-US" b="0" i="0" err="1"/>
              <a:t>d’identifier</a:t>
            </a:r>
            <a:r>
              <a:rPr lang="en-US" b="0" i="0"/>
              <a:t> les </a:t>
            </a:r>
            <a:r>
              <a:rPr lang="en-US" b="0" i="0" err="1"/>
              <a:t>hasards</a:t>
            </a:r>
            <a:r>
              <a:rPr lang="en-US" b="0" i="0"/>
              <a:t> </a:t>
            </a:r>
            <a:r>
              <a:rPr lang="en-US" b="0" i="0" err="1"/>
              <a:t>autour</a:t>
            </a:r>
            <a:r>
              <a:rPr lang="en-US" b="0" i="0"/>
              <a:t> et dans </a:t>
            </a:r>
            <a:r>
              <a:rPr lang="en-US" b="0" i="0" err="1"/>
              <a:t>votre</a:t>
            </a:r>
            <a:r>
              <a:rPr lang="en-US" b="0" i="0"/>
              <a:t> école et de prendre action pour les </a:t>
            </a:r>
            <a:r>
              <a:rPr lang="en-US" b="0" i="0" err="1"/>
              <a:t>mitiger</a:t>
            </a:r>
            <a:r>
              <a:rPr lang="en-US" b="0" i="0"/>
              <a:t> et </a:t>
            </a:r>
            <a:r>
              <a:rPr lang="en-US" b="0" i="0" err="1"/>
              <a:t>répondre</a:t>
            </a:r>
            <a:r>
              <a:rPr lang="en-US" b="0" i="0"/>
              <a:t>. </a:t>
            </a:r>
          </a:p>
        </p:txBody>
      </p:sp>
      <p:sp>
        <p:nvSpPr>
          <p:cNvPr id="4" name="Slide Number Placeholder 3"/>
          <p:cNvSpPr>
            <a:spLocks noGrp="1"/>
          </p:cNvSpPr>
          <p:nvPr>
            <p:ph type="sldNum" sz="quarter" idx="5"/>
          </p:nvPr>
        </p:nvSpPr>
        <p:spPr/>
        <p:txBody>
          <a:bodyPr/>
          <a:lstStyle/>
          <a:p>
            <a:fld id="{4F1693EB-1616-4A55-BF28-1D365B3C4680}" type="slidenum">
              <a:rPr lang="en-GB" smtClean="0"/>
              <a:t>22</a:t>
            </a:fld>
            <a:endParaRPr lang="en-GB"/>
          </a:p>
        </p:txBody>
      </p:sp>
    </p:spTree>
    <p:extLst>
      <p:ext uri="{BB962C8B-B14F-4D97-AF65-F5344CB8AC3E}">
        <p14:creationId xmlns:p14="http://schemas.microsoft.com/office/powerpoint/2010/main" val="839223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2 min</a:t>
            </a:r>
          </a:p>
          <a:p>
            <a:endParaRPr lang="en-US"/>
          </a:p>
          <a:p>
            <a:pPr marL="171450" indent="-171450">
              <a:buFont typeface="Arial" panose="020B0604020202020204" pitchFamily="34" charset="0"/>
              <a:buChar char="•"/>
            </a:pPr>
            <a:r>
              <a:rPr lang="en-US" err="1"/>
              <a:t>Expliquer</a:t>
            </a:r>
            <a:r>
              <a:rPr lang="en-US"/>
              <a:t> :</a:t>
            </a:r>
          </a:p>
          <a:p>
            <a:pPr marL="628650" lvl="1" indent="-171450">
              <a:buFont typeface="Arial" panose="020B0604020202020204" pitchFamily="34" charset="0"/>
              <a:buChar char="•"/>
            </a:pPr>
            <a:r>
              <a:rPr lang="en-US" err="1"/>
              <a:t>Qu’une</a:t>
            </a:r>
            <a:r>
              <a:rPr lang="en-US"/>
              <a:t> école sure </a:t>
            </a:r>
            <a:r>
              <a:rPr lang="en-US" err="1"/>
              <a:t>est</a:t>
            </a:r>
            <a:r>
              <a:rPr lang="en-US"/>
              <a:t> un </a:t>
            </a:r>
            <a:r>
              <a:rPr lang="en-US" err="1"/>
              <a:t>endroit</a:t>
            </a:r>
            <a:r>
              <a:rPr lang="en-US"/>
              <a:t> </a:t>
            </a:r>
            <a:r>
              <a:rPr lang="en-US" err="1"/>
              <a:t>où</a:t>
            </a:r>
            <a:r>
              <a:rPr lang="en-US"/>
              <a:t> les droits des enfants </a:t>
            </a:r>
            <a:r>
              <a:rPr lang="en-US" err="1"/>
              <a:t>sont</a:t>
            </a:r>
            <a:r>
              <a:rPr lang="en-US"/>
              <a:t> </a:t>
            </a:r>
            <a:r>
              <a:rPr lang="en-US" err="1"/>
              <a:t>respectés</a:t>
            </a:r>
            <a:r>
              <a:rPr lang="en-US"/>
              <a:t>. </a:t>
            </a:r>
          </a:p>
          <a:p>
            <a:pPr marL="628650" lvl="1" indent="-171450">
              <a:buFont typeface="Arial" panose="020B0604020202020204" pitchFamily="34" charset="0"/>
              <a:buChar char="•"/>
            </a:pPr>
            <a:r>
              <a:rPr lang="en-US"/>
              <a:t>Dans la </a:t>
            </a:r>
            <a:r>
              <a:rPr lang="en-US" err="1"/>
              <a:t>prochaine</a:t>
            </a:r>
            <a:r>
              <a:rPr lang="en-US"/>
              <a:t> </a:t>
            </a:r>
            <a:r>
              <a:rPr lang="en-US" err="1"/>
              <a:t>activité</a:t>
            </a:r>
            <a:r>
              <a:rPr lang="en-US"/>
              <a:t> on </a:t>
            </a:r>
            <a:r>
              <a:rPr lang="en-US" err="1"/>
              <a:t>va</a:t>
            </a:r>
            <a:r>
              <a:rPr lang="en-US"/>
              <a:t> </a:t>
            </a:r>
            <a:r>
              <a:rPr lang="en-US" err="1"/>
              <a:t>apprendre</a:t>
            </a:r>
            <a:r>
              <a:rPr lang="en-US"/>
              <a:t> sur les droits </a:t>
            </a:r>
            <a:r>
              <a:rPr lang="en-US" err="1"/>
              <a:t>d’enfants</a:t>
            </a:r>
            <a:r>
              <a:rPr lang="en-US"/>
              <a:t>. </a:t>
            </a:r>
          </a:p>
          <a:p>
            <a:pPr marL="171450" lvl="0" indent="-171450">
              <a:buFont typeface="Arial" panose="020B0604020202020204" pitchFamily="34" charset="0"/>
              <a:buChar char="•"/>
            </a:pPr>
            <a:r>
              <a:rPr lang="en-US"/>
              <a:t>Demander aux participants de lever les mains </a:t>
            </a:r>
            <a:r>
              <a:rPr lang="en-US" err="1"/>
              <a:t>s’ils</a:t>
            </a:r>
            <a:r>
              <a:rPr lang="en-US"/>
              <a:t> </a:t>
            </a:r>
            <a:r>
              <a:rPr lang="en-US" err="1"/>
              <a:t>ont</a:t>
            </a:r>
            <a:r>
              <a:rPr lang="en-US"/>
              <a:t> </a:t>
            </a:r>
            <a:r>
              <a:rPr lang="en-US" err="1"/>
              <a:t>entendu</a:t>
            </a:r>
            <a:r>
              <a:rPr lang="en-US"/>
              <a:t> </a:t>
            </a:r>
            <a:r>
              <a:rPr lang="en-US" err="1"/>
              <a:t>parlé</a:t>
            </a:r>
            <a:r>
              <a:rPr lang="en-US"/>
              <a:t> des droits d’enfant </a:t>
            </a:r>
            <a:r>
              <a:rPr lang="en-US" err="1"/>
              <a:t>avant</a:t>
            </a:r>
            <a:r>
              <a:rPr lang="en-US"/>
              <a:t>.</a:t>
            </a:r>
          </a:p>
          <a:p>
            <a:pPr marL="171450" lvl="0" indent="-171450">
              <a:buFont typeface="Arial" panose="020B0604020202020204" pitchFamily="34" charset="0"/>
              <a:buChar char="•"/>
            </a:pPr>
            <a:r>
              <a:rPr lang="en-US"/>
              <a:t>Super ! On </a:t>
            </a:r>
            <a:r>
              <a:rPr lang="en-US" err="1"/>
              <a:t>va</a:t>
            </a:r>
            <a:r>
              <a:rPr lang="en-US"/>
              <a:t> passer à </a:t>
            </a:r>
            <a:r>
              <a:rPr lang="en-US" err="1"/>
              <a:t>une</a:t>
            </a:r>
            <a:r>
              <a:rPr lang="en-US"/>
              <a:t> </a:t>
            </a:r>
            <a:r>
              <a:rPr lang="en-US" err="1"/>
              <a:t>exercice</a:t>
            </a:r>
            <a:r>
              <a:rPr lang="en-US"/>
              <a:t> pour </a:t>
            </a:r>
            <a:r>
              <a:rPr lang="en-US" err="1"/>
              <a:t>élaborer</a:t>
            </a:r>
            <a:r>
              <a:rPr lang="en-US"/>
              <a:t> sur </a:t>
            </a:r>
            <a:r>
              <a:rPr lang="en-US" err="1"/>
              <a:t>notre</a:t>
            </a:r>
            <a:r>
              <a:rPr lang="en-US"/>
              <a:t> comprehension des droits d’enfant </a:t>
            </a:r>
            <a:r>
              <a:rPr lang="en-US" err="1"/>
              <a:t>maintenant</a:t>
            </a:r>
            <a:r>
              <a:rPr lang="en-US"/>
              <a:t> !</a:t>
            </a:r>
          </a:p>
        </p:txBody>
      </p:sp>
      <p:sp>
        <p:nvSpPr>
          <p:cNvPr id="4" name="Slide Number Placeholder 3"/>
          <p:cNvSpPr>
            <a:spLocks noGrp="1"/>
          </p:cNvSpPr>
          <p:nvPr>
            <p:ph type="sldNum" sz="quarter" idx="5"/>
          </p:nvPr>
        </p:nvSpPr>
        <p:spPr/>
        <p:txBody>
          <a:bodyPr/>
          <a:lstStyle/>
          <a:p>
            <a:fld id="{4F1693EB-1616-4A55-BF28-1D365B3C4680}" type="slidenum">
              <a:rPr lang="en-GB" smtClean="0"/>
              <a:t>23</a:t>
            </a:fld>
            <a:endParaRPr lang="en-GB"/>
          </a:p>
        </p:txBody>
      </p:sp>
    </p:spTree>
    <p:extLst>
      <p:ext uri="{BB962C8B-B14F-4D97-AF65-F5344CB8AC3E}">
        <p14:creationId xmlns:p14="http://schemas.microsoft.com/office/powerpoint/2010/main" val="3524437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2</a:t>
            </a:fld>
            <a:endParaRPr lang="en-GB"/>
          </a:p>
        </p:txBody>
      </p:sp>
    </p:spTree>
    <p:extLst>
      <p:ext uri="{BB962C8B-B14F-4D97-AF65-F5344CB8AC3E}">
        <p14:creationId xmlns:p14="http://schemas.microsoft.com/office/powerpoint/2010/main" val="30111524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200" b="0" kern="1200">
                <a:solidFill>
                  <a:schemeClr val="tx1"/>
                </a:solidFill>
                <a:effectLst/>
                <a:latin typeface="+mn-lt"/>
                <a:ea typeface="+mn-ea"/>
                <a:cs typeface="+mn-cs"/>
              </a:rPr>
              <a:t>30 min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fr-FR" sz="1200" b="1" kern="120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1" kern="1200">
                <a:solidFill>
                  <a:schemeClr val="tx1"/>
                </a:solidFill>
                <a:effectLst/>
                <a:latin typeface="+mn-lt"/>
                <a:ea typeface="+mn-ea"/>
                <a:cs typeface="+mn-cs"/>
              </a:rPr>
              <a:t>15 min: Les droits dans ta / votre vie :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kern="1200">
                <a:solidFill>
                  <a:schemeClr val="tx1"/>
                </a:solidFill>
                <a:effectLst/>
                <a:latin typeface="+mn-lt"/>
                <a:ea typeface="+mn-ea"/>
                <a:cs typeface="+mn-cs"/>
              </a:rPr>
              <a:t>Mettre les photos/illustrations sur une table/au centre du lieu.</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kern="1200">
                <a:solidFill>
                  <a:schemeClr val="tx1"/>
                </a:solidFill>
                <a:effectLst/>
                <a:latin typeface="+mn-lt"/>
                <a:ea typeface="+mn-ea"/>
                <a:cs typeface="+mn-cs"/>
              </a:rPr>
              <a:t>D</a:t>
            </a:r>
            <a:r>
              <a:rPr lang="fr-FR" sz="1200" kern="1200">
                <a:solidFill>
                  <a:schemeClr val="tx1"/>
                </a:solidFill>
                <a:effectLst/>
                <a:latin typeface="+mn-lt"/>
                <a:ea typeface="+mn-ea"/>
                <a:cs typeface="+mn-cs"/>
              </a:rPr>
              <a:t>emander à chaque participant de choisir une photo/illustrations qui lui fait penser aux droits de l’enfant.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kern="1200">
                <a:solidFill>
                  <a:schemeClr val="tx1"/>
                </a:solidFill>
                <a:effectLst/>
                <a:latin typeface="+mn-lt"/>
                <a:ea typeface="+mn-ea"/>
                <a:cs typeface="+mn-cs"/>
              </a:rPr>
              <a:t>Faire un tour de table où chacun justifie son choix, entre temps l’animateur cherche à dégager les droits de l’enfant cités par les participants à travers leur prise de parole puis à la fin, il synthétise et complète le concept.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fr-FR" sz="1200" kern="120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1" kern="1200">
                <a:solidFill>
                  <a:schemeClr val="tx1"/>
                </a:solidFill>
                <a:effectLst/>
                <a:latin typeface="+mn-lt"/>
                <a:ea typeface="+mn-ea"/>
                <a:cs typeface="+mn-cs"/>
              </a:rPr>
              <a:t>10 min: Les droits dans notre communauté :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kern="1200">
                <a:solidFill>
                  <a:schemeClr val="tx1"/>
                </a:solidFill>
                <a:effectLst/>
                <a:latin typeface="+mn-lt"/>
                <a:ea typeface="+mn-ea"/>
                <a:cs typeface="+mn-cs"/>
              </a:rPr>
              <a:t>Qu’est-ce qu’un droit ? </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kern="1200">
                <a:solidFill>
                  <a:schemeClr val="tx1"/>
                </a:solidFill>
                <a:effectLst/>
                <a:latin typeface="+mn-lt"/>
                <a:ea typeface="+mn-ea"/>
                <a:cs typeface="+mn-cs"/>
              </a:rPr>
              <a:t>Demander à l’assistance de définir selon leur compréhension.</a:t>
            </a:r>
            <a:endParaRPr lang="fr-FR" sz="1200" b="0" kern="1200">
              <a:solidFill>
                <a:schemeClr val="tx1"/>
              </a:solidFill>
              <a:effectLst/>
              <a:latin typeface="+mn-lt"/>
              <a:ea typeface="+mn-ea"/>
              <a:cs typeface="+mn-cs"/>
            </a:endParaRP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kern="1200">
                <a:solidFill>
                  <a:schemeClr val="tx1"/>
                </a:solidFill>
                <a:effectLst/>
                <a:latin typeface="+mn-lt"/>
                <a:ea typeface="+mn-ea"/>
                <a:cs typeface="+mn-cs"/>
              </a:rPr>
              <a:t>L</a:t>
            </a:r>
            <a:r>
              <a:rPr lang="fr-FR" sz="1200" kern="1200">
                <a:solidFill>
                  <a:schemeClr val="tx1"/>
                </a:solidFill>
                <a:effectLst/>
                <a:latin typeface="+mn-lt"/>
                <a:ea typeface="+mn-ea"/>
                <a:cs typeface="+mn-cs"/>
              </a:rPr>
              <a:t>es droits de l’enfant correspondent à « une loi mondiale »</a:t>
            </a:r>
            <a:r>
              <a:rPr lang="fr-FR" sz="1200" b="0" kern="1200">
                <a:solidFill>
                  <a:schemeClr val="tx1"/>
                </a:solidFill>
                <a:effectLst/>
                <a:latin typeface="+mn-lt"/>
                <a:ea typeface="+mn-ea"/>
                <a:cs typeface="+mn-cs"/>
              </a:rPr>
              <a:t>. </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kern="1200">
                <a:solidFill>
                  <a:schemeClr val="tx1"/>
                </a:solidFill>
                <a:effectLst/>
                <a:latin typeface="+mn-lt"/>
                <a:ea typeface="+mn-ea"/>
                <a:cs typeface="+mn-cs"/>
              </a:rPr>
              <a:t>En Afrique, nous avons également «  </a:t>
            </a:r>
            <a:r>
              <a:rPr lang="fr-FR" sz="1200" kern="1200">
                <a:solidFill>
                  <a:schemeClr val="tx1"/>
                </a:solidFill>
                <a:effectLst/>
                <a:latin typeface="+mn-lt"/>
                <a:ea typeface="+mn-ea"/>
                <a:cs typeface="+mn-cs"/>
              </a:rPr>
              <a:t>la Charte africaine des droits et du bien être de l'enfant » comme instrument de la région Afrique donc contextualisée avec </a:t>
            </a:r>
            <a:r>
              <a:rPr lang="fr-FR" sz="1200" kern="1200" err="1">
                <a:solidFill>
                  <a:schemeClr val="tx1"/>
                </a:solidFill>
                <a:effectLst/>
                <a:latin typeface="+mn-lt"/>
                <a:ea typeface="+mn-ea"/>
                <a:cs typeface="+mn-cs"/>
              </a:rPr>
              <a:t>notament</a:t>
            </a:r>
            <a:r>
              <a:rPr lang="fr-FR" sz="1200" kern="1200">
                <a:solidFill>
                  <a:schemeClr val="tx1"/>
                </a:solidFill>
                <a:effectLst/>
                <a:latin typeface="+mn-lt"/>
                <a:ea typeface="+mn-ea"/>
                <a:cs typeface="+mn-cs"/>
              </a:rPr>
              <a:t> la notion de responsabilités pour les enfants. </a:t>
            </a:r>
          </a:p>
          <a:p>
            <a:pPr marL="1543050" marR="0" lvl="3"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ARTICLE 31 Responsibility of the Child Every child shall have responsibilities towards his family and society, the State and other legally recognized communities and the international community. The child, subject to his age and ability, and such limitations as may be contained in the present Charter, shall have the duty: (a) to work for the cohesion of the family, to respect his parents, superiors and elders at all times and to assist them in case of need; (b) to serve his national community by placing his physical and intellectual abilities at its service; (c) to preserve and strengthen social and national solidarity; (d) to preserve and strengthen African cultural values in his relations with other members of the society, in the spirit of tolerance, dialogue and consultation and to contribute to the moral well-being of society; (e) to preserve and strengthen the independence and the integrity of his country; (f) to contribute to the best of his abilities at all times, and at all levels, to the promotion and achievement of </a:t>
            </a:r>
            <a:r>
              <a:rPr lang="en-US" err="1"/>
              <a:t>Afncan</a:t>
            </a:r>
            <a:r>
              <a:rPr lang="en-US"/>
              <a:t> Unity. </a:t>
            </a:r>
            <a:endParaRPr lang="fr-FR" sz="1200" u="none" kern="1200">
              <a:solidFill>
                <a:schemeClr val="tx1"/>
              </a:solidFill>
              <a:effectLst/>
              <a:latin typeface="+mn-lt"/>
              <a:ea typeface="+mn-ea"/>
              <a:cs typeface="+mn-cs"/>
            </a:endParaRP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kern="1200">
                <a:solidFill>
                  <a:schemeClr val="tx1"/>
                </a:solidFill>
                <a:effectLst/>
                <a:latin typeface="+mn-lt"/>
                <a:ea typeface="+mn-ea"/>
                <a:cs typeface="+mn-cs"/>
              </a:rPr>
              <a:t>Montrer ce vidéo ( ou un autre vidéo de votre contexte) si possible : </a:t>
            </a:r>
            <a:r>
              <a:rPr lang="fr-FR" sz="1200" u="sng" kern="1200">
                <a:solidFill>
                  <a:schemeClr val="tx1"/>
                </a:solidFill>
                <a:effectLst/>
                <a:latin typeface="+mn-lt"/>
                <a:ea typeface="+mn-ea"/>
                <a:cs typeface="+mn-cs"/>
                <a:hlinkClick r:id="rId3"/>
              </a:rPr>
              <a:t>https://www.youtube.com/watch?v=etSsWE_R7gI</a:t>
            </a:r>
            <a:endParaRPr lang="fr-FR" sz="1200" u="sng" kern="1200">
              <a:solidFill>
                <a:schemeClr val="tx1"/>
              </a:solidFill>
              <a:effectLst/>
              <a:latin typeface="+mn-lt"/>
              <a:ea typeface="+mn-ea"/>
              <a:cs typeface="+mn-cs"/>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u="none" kern="1200">
                <a:solidFill>
                  <a:schemeClr val="tx1"/>
                </a:solidFill>
                <a:effectLst/>
                <a:latin typeface="+mn-lt"/>
                <a:ea typeface="+mn-ea"/>
                <a:cs typeface="+mn-cs"/>
              </a:rPr>
              <a:t>Comment peut-on nous mettre en place les droits de l’enfant dans notre communauté ? </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kern="1200">
                <a:solidFill>
                  <a:schemeClr val="tx1"/>
                </a:solidFill>
                <a:effectLst/>
                <a:latin typeface="+mn-lt"/>
                <a:ea typeface="+mn-ea"/>
                <a:cs typeface="+mn-cs"/>
              </a:rPr>
              <a:t>Qui sont les acteurs clés dans votre communauté et quelles seront leurs responsabilités envers les droits d’enfants? Pensez en fonction des aspects culturels. </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kern="1200">
                <a:solidFill>
                  <a:schemeClr val="tx1"/>
                </a:solidFill>
                <a:effectLst/>
                <a:latin typeface="+mn-lt"/>
                <a:ea typeface="+mn-ea"/>
                <a:cs typeface="+mn-cs"/>
              </a:rPr>
              <a:t>Qu’est-ce que les enfants peuvent faire eux-mêmes? Mettez un accent sur la place de l’enfant dans leur communauté. </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kern="1200">
                <a:solidFill>
                  <a:schemeClr val="tx1"/>
                </a:solidFill>
                <a:effectLst/>
                <a:latin typeface="+mn-lt"/>
                <a:ea typeface="+mn-ea"/>
                <a:cs typeface="+mn-cs"/>
              </a:rPr>
              <a:t>Cela nous conduira aux </a:t>
            </a:r>
            <a:r>
              <a:rPr lang="fr-FR" sz="1200" kern="1200" err="1">
                <a:solidFill>
                  <a:schemeClr val="tx1"/>
                </a:solidFill>
                <a:effectLst/>
                <a:latin typeface="+mn-lt"/>
                <a:ea typeface="+mn-ea"/>
                <a:cs typeface="+mn-cs"/>
              </a:rPr>
              <a:t>prinicipes</a:t>
            </a:r>
            <a:r>
              <a:rPr lang="fr-FR" sz="1200" kern="1200">
                <a:solidFill>
                  <a:schemeClr val="tx1"/>
                </a:solidFill>
                <a:effectLst/>
                <a:latin typeface="+mn-lt"/>
                <a:ea typeface="+mn-ea"/>
                <a:cs typeface="+mn-cs"/>
              </a:rPr>
              <a:t> au normes d’éducation dans la société et cela nous permettra de faire une comparaison entre la législation et le culturel.  Pour introduire le concept de droit de l’enfant, et avec les enfants et la communautés c’est de demander à l’assistance de faire un agenda avec les responsabilités la sur la vie quotidienne qui fera ressortir les rôles et les responsabilités, les tâches. </a:t>
            </a:r>
          </a:p>
          <a:p>
            <a:pPr marL="914400" marR="0" lvl="2" indent="0" algn="l" defTabSz="914400" rtl="0" eaLnBrk="1" fontAlgn="auto" latinLnBrk="0" hangingPunct="1">
              <a:lnSpc>
                <a:spcPct val="100000"/>
              </a:lnSpc>
              <a:spcBef>
                <a:spcPts val="0"/>
              </a:spcBef>
              <a:spcAft>
                <a:spcPts val="0"/>
              </a:spcAft>
              <a:buClrTx/>
              <a:buSzTx/>
              <a:buFontTx/>
              <a:buNone/>
              <a:tabLst/>
              <a:defRPr/>
            </a:pPr>
            <a:endParaRPr lang="fr-FR" sz="1200" u="none"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F1693EB-1616-4A55-BF28-1D365B3C4680}" type="slidenum">
              <a:rPr lang="en-GB" smtClean="0"/>
              <a:t>24</a:t>
            </a:fld>
            <a:endParaRPr lang="en-GB"/>
          </a:p>
        </p:txBody>
      </p:sp>
    </p:spTree>
    <p:extLst>
      <p:ext uri="{BB962C8B-B14F-4D97-AF65-F5344CB8AC3E}">
        <p14:creationId xmlns:p14="http://schemas.microsoft.com/office/powerpoint/2010/main" val="11694557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30 min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Pour les enfants:  </a:t>
            </a:r>
            <a:r>
              <a:rPr lang="fr-FR" sz="1200" b="1" i="0" kern="1200">
                <a:solidFill>
                  <a:schemeClr val="tx1"/>
                </a:solidFill>
                <a:effectLst/>
                <a:latin typeface="+mn-lt"/>
                <a:ea typeface="+mn-ea"/>
                <a:cs typeface="+mn-cs"/>
              </a:rPr>
              <a:t>Le jeu de la vie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Demandez aux enfants de se mettre les uns à côté des autres pour former une ligne au milieu de la pièce.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Attribuez un rôle à chaque enfant à partir de la liste ci-dessous (Remarque : ajoutez des rôles et contextualisez si nécessaire).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Demandez aux filles de jouer les garçons et vice-versa pour les aider à comprendre d'autres perspectives.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Fille o Garçon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Fille qui a du mal à voir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Garçon qui a du mal à entendre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Fille qui a du mal à marcher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Fille d'une famille très pauvre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Fille d'une famille riche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Garçon sans parents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Expliquez que vous allez lire des affirmations et qu'ils devraient prendre :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1 pas en avant s'ils sont d'accord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2 pas en avant s'ils sont tout à fait d'accord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1 pas en arrière s'ils ne sont pas d'accord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2 pas en arrière s'ils ne sont pas du tout d'accord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 Expliquez-leur que, pour chaque affirmation, ils continueront d'avancer ou de reculer. Ils ne reviendront pas sur la ligne de départ au milieu de la pièce après chaque affirmation.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 Lisez chaque affirmation (Remarque : contextualisez ces affirmations, au besoin).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Ma famille veut que j'aille à l'école.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Je dispose de suffisamment de temps pour faire mes devoirs.</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Je peux aller à l'école tout seul ou toute seule à pied.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Je peux entendre ce que disent les enseignantes et enseignants.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Je peux accéder à la salle de classe sans assistance.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Je peux participer à des activités en classe.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Je participe aux activités de jeu pendant les récréations.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J'ai beaucoup d'amies.</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Après avoir lu toutes les affirmations, regardez où se trouvent tous les enfants. Discutez des raisons de l'exclusion et de la manière dont nous pouvons instaurer un processus d'intégration au sein de notre communauté scolaire.</a:t>
            </a:r>
          </a:p>
          <a:p>
            <a:endParaRPr lang="en-US"/>
          </a:p>
          <a:p>
            <a:pPr marL="0" indent="0">
              <a:buFont typeface="Arial" panose="020B0604020202020204" pitchFamily="34" charset="0"/>
              <a:buNone/>
            </a:pPr>
            <a:r>
              <a:rPr lang="en-US" b="1"/>
              <a:t>Pour les </a:t>
            </a:r>
            <a:r>
              <a:rPr lang="en-US" b="1" err="1"/>
              <a:t>adultes</a:t>
            </a:r>
            <a:r>
              <a:rPr lang="en-US" b="1"/>
              <a:t>: </a:t>
            </a:r>
            <a:r>
              <a:rPr lang="fr-FR" sz="1200" b="1" i="0" kern="1200">
                <a:solidFill>
                  <a:schemeClr val="tx1"/>
                </a:solidFill>
                <a:effectLst/>
                <a:latin typeface="+mn-lt"/>
                <a:ea typeface="+mn-ea"/>
                <a:cs typeface="+mn-cs"/>
              </a:rPr>
              <a:t>Le jeu de la vie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Demandez aux personnes de se mettre les unes à côté des autres en ligne au milieu de la pièce.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Attribuez un rôle à chaque personne. Demandez aux femmes de jouer les garçons et aux hommes de jouer les filles pour les aider à comprendre d'autres perspectives. (Remarque : ajoutez ou modifiez des rôles pour refléter votre contexte.)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Fille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Garçon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Fille qui a du mal à voir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Garçon qui a du mal à entendre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Fille qui a du mal à marcher</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Fille d'une famille très pauvre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Fille d'une famille riche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Garçon sans parents </a:t>
            </a:r>
          </a:p>
          <a:p>
            <a:pPr marL="171450" lvl="0" indent="-171450">
              <a:buFont typeface="Arial" panose="020B0604020202020204" pitchFamily="34" charset="0"/>
              <a:buChar char="•"/>
            </a:pPr>
            <a:r>
              <a:rPr lang="fr-FR" sz="1200" b="0" i="0" kern="1200">
                <a:solidFill>
                  <a:schemeClr val="tx1"/>
                </a:solidFill>
                <a:effectLst/>
                <a:latin typeface="+mn-lt"/>
                <a:ea typeface="+mn-ea"/>
                <a:cs typeface="+mn-cs"/>
              </a:rPr>
              <a:t>Racontez une histoire de vie en embarquant les personnages pour un voyage de la naissance à la vieillesse. À chaque événement important de la vie, demandez aux personnes participantes de réagir en pensant à la façon dont leur personnage (ou leur famille) réagirait, en faisant des pas en avant pour une réponse positive ou en arrière pour une réponse négative. Voici un exemple d'histoire que vous pouvez modifier pour refléter votre contexte :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1. Un beau jour, après une longue attente de neuf mois, ton personnage vient au monde. Qu'est-ce que ta famille ressent quand elle voit qui tu es ? Avancez pour 'heureuse' ou reculez pour 'triste’.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2. Maintenant tu es un peu plus grand et il est temps de commencer à penser à l'école. Quelle est la probabilité que tu puisses aller à l'école ? Avancez pour 'probable' ou reculez pour 'peu probable’.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3. Maintenant tu as 20 ans. Tu aimerais te marier. Dans quelle mesure penses-tu que cela sera possible pour toi ?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4. Tu aimes t'occuper et tu voudrais gagner de l'argent pour ta famille. Tu essaies de trouver un emploi. Dans quelle mesure sera-t-il facile pour toi de trouver un emploi ?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5. Quelques années passent. Tout le monde dans ton groupe d'âge commence à avoir des enfants. Dans quelle mesure cela sera-t-il possible pour toi ?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6. Maintenant, tu as la trentaine. Tu as de l'expérience et veux aider ta communauté en t'impliquant dans la politique locale. Dans quelle mesure as-tu une chance de pouvoir atteindre cet objectif ? </a:t>
            </a:r>
          </a:p>
          <a:p>
            <a:pPr marL="171450" lvl="0" indent="-171450">
              <a:buFont typeface="Arial" panose="020B0604020202020204" pitchFamily="34" charset="0"/>
              <a:buChar char="•"/>
            </a:pPr>
            <a:r>
              <a:rPr lang="fr-FR" sz="1200" b="0" i="0" kern="1200">
                <a:solidFill>
                  <a:schemeClr val="tx1"/>
                </a:solidFill>
                <a:effectLst/>
                <a:latin typeface="+mn-lt"/>
                <a:ea typeface="+mn-ea"/>
                <a:cs typeface="+mn-cs"/>
              </a:rPr>
              <a:t>Après avoir lu l’histoire de vie, demandez aux personnes participantes de réfléchir à leur position actuelle et aux raisons qui l'expliquent. Quel est l'impact du genre sur la position finale de chaque personnage ? Du handicap ? </a:t>
            </a:r>
          </a:p>
          <a:p>
            <a:pPr marL="171450" lvl="0" indent="-171450">
              <a:buFont typeface="Arial" panose="020B0604020202020204" pitchFamily="34" charset="0"/>
              <a:buChar char="•"/>
            </a:pPr>
            <a:r>
              <a:rPr lang="fr-FR" sz="1200" b="0" i="0" kern="1200">
                <a:solidFill>
                  <a:schemeClr val="tx1"/>
                </a:solidFill>
                <a:effectLst/>
                <a:latin typeface="+mn-lt"/>
                <a:ea typeface="+mn-ea"/>
                <a:cs typeface="+mn-cs"/>
              </a:rPr>
              <a:t>Rappelez aux personnes participantes que chaque personnage a une expérience unique en raison de ses caractéristiques uniques. C'est la raison pour laquelle il est très important que l'équipe Safe Schools soit composée de membres diversifiés.</a:t>
            </a:r>
          </a:p>
          <a:p>
            <a:pPr marL="0" indent="0">
              <a:buFont typeface="Arial" panose="020B0604020202020204" pitchFamily="34" charset="0"/>
              <a:buNone/>
            </a:pPr>
            <a:endParaRPr lang="fr-FR" sz="1200" b="0" i="0" kern="1200">
              <a:solidFill>
                <a:schemeClr val="tx1"/>
              </a:solidFill>
              <a:effectLst/>
              <a:latin typeface="+mn-lt"/>
              <a:ea typeface="+mn-ea"/>
              <a:cs typeface="+mn-cs"/>
            </a:endParaRPr>
          </a:p>
          <a:p>
            <a:pPr marL="0" indent="0">
              <a:buFont typeface="Arial" panose="020B0604020202020204" pitchFamily="34" charset="0"/>
              <a:buNone/>
            </a:pPr>
            <a:r>
              <a:rPr lang="fr-FR" sz="1200" kern="1200">
                <a:solidFill>
                  <a:schemeClr val="tx1"/>
                </a:solidFill>
                <a:effectLst/>
                <a:latin typeface="+mn-lt"/>
                <a:ea typeface="+mn-ea"/>
                <a:cs typeface="+mn-cs"/>
              </a:rPr>
              <a:t>Si il y a des résistances, une alternative pourrait être l'utilisation des affiches communautaires comme dans l'approche commune </a:t>
            </a:r>
            <a:r>
              <a:rPr lang="fr-FR" sz="1200" kern="1200" err="1">
                <a:solidFill>
                  <a:schemeClr val="tx1"/>
                </a:solidFill>
                <a:effectLst/>
                <a:latin typeface="+mn-lt"/>
                <a:ea typeface="+mn-ea"/>
                <a:cs typeface="+mn-cs"/>
              </a:rPr>
              <a:t>Parenting</a:t>
            </a:r>
            <a:r>
              <a:rPr lang="fr-FR" sz="1200" kern="1200">
                <a:solidFill>
                  <a:schemeClr val="tx1"/>
                </a:solidFill>
                <a:effectLst/>
                <a:latin typeface="+mn-lt"/>
                <a:ea typeface="+mn-ea"/>
                <a:cs typeface="+mn-cs"/>
              </a:rPr>
              <a:t> </a:t>
            </a:r>
            <a:r>
              <a:rPr lang="fr-FR" sz="1200" kern="1200" err="1">
                <a:solidFill>
                  <a:schemeClr val="tx1"/>
                </a:solidFill>
                <a:effectLst/>
                <a:latin typeface="+mn-lt"/>
                <a:ea typeface="+mn-ea"/>
                <a:cs typeface="+mn-cs"/>
              </a:rPr>
              <a:t>without</a:t>
            </a:r>
            <a:r>
              <a:rPr lang="fr-FR" sz="1200" kern="1200">
                <a:solidFill>
                  <a:schemeClr val="tx1"/>
                </a:solidFill>
                <a:effectLst/>
                <a:latin typeface="+mn-lt"/>
                <a:ea typeface="+mn-ea"/>
                <a:cs typeface="+mn-cs"/>
              </a:rPr>
              <a:t> Violence qui mettent en scène des situations "inversées" de genre pour </a:t>
            </a:r>
            <a:r>
              <a:rPr lang="fr-FR" sz="1200" kern="1200" err="1">
                <a:solidFill>
                  <a:schemeClr val="tx1"/>
                </a:solidFill>
                <a:effectLst/>
                <a:latin typeface="+mn-lt"/>
                <a:ea typeface="+mn-ea"/>
                <a:cs typeface="+mn-cs"/>
              </a:rPr>
              <a:t>suciter</a:t>
            </a:r>
            <a:r>
              <a:rPr lang="fr-FR" sz="1200" kern="1200">
                <a:solidFill>
                  <a:schemeClr val="tx1"/>
                </a:solidFill>
                <a:effectLst/>
                <a:latin typeface="+mn-lt"/>
                <a:ea typeface="+mn-ea"/>
                <a:cs typeface="+mn-cs"/>
              </a:rPr>
              <a:t> des discussions sur les rôles de genre.</a:t>
            </a:r>
            <a:endParaRPr lang="fr-FR" sz="1200" b="0" i="0"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25</a:t>
            </a:fld>
            <a:endParaRPr lang="en-GB"/>
          </a:p>
        </p:txBody>
      </p:sp>
    </p:spTree>
    <p:extLst>
      <p:ext uri="{BB962C8B-B14F-4D97-AF65-F5344CB8AC3E}">
        <p14:creationId xmlns:p14="http://schemas.microsoft.com/office/powerpoint/2010/main" val="4096489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25 min</a:t>
            </a:r>
          </a:p>
          <a:p>
            <a:endParaRPr lang="en-US"/>
          </a:p>
          <a:p>
            <a:r>
              <a:rPr lang="en-US" b="1" err="1"/>
              <a:t>Sauvegarde</a:t>
            </a:r>
            <a:r>
              <a:rPr lang="en-US" b="1"/>
              <a:t> pour les </a:t>
            </a:r>
            <a:r>
              <a:rPr lang="en-US" b="1" err="1"/>
              <a:t>adultes</a:t>
            </a:r>
            <a:endParaRPr lang="en-US" b="1"/>
          </a:p>
          <a:p>
            <a:endParaRPr lang="en-US"/>
          </a:p>
          <a:p>
            <a:pPr marL="171450" indent="-171450">
              <a:buFont typeface="Arial" panose="020B0604020202020204" pitchFamily="34" charset="0"/>
              <a:buChar char="•"/>
            </a:pPr>
            <a:r>
              <a:rPr lang="fr-FR" sz="1200" b="0" i="0" kern="1200">
                <a:solidFill>
                  <a:schemeClr val="tx1"/>
                </a:solidFill>
                <a:effectLst/>
                <a:latin typeface="+mn-lt"/>
                <a:ea typeface="+mn-ea"/>
                <a:cs typeface="+mn-cs"/>
              </a:rPr>
              <a:t>Demandez aux adultes quelles règles elles et ils ont suivies quand elles et ils étaient à l'école. Celles-ci sont généralement du type : s'écouter les uns les autres, respecter les enseignantes et enseignants, ne pas courir dans les couloirs, etc.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Demandez aux adultes si elles et ils ont des règles à suivre en tant que parents / tuteurs / tutrices / enseignantes / enseignants pour assurer la sécurité des enfants à l'école ou à la maison. Encouragez les adultes à mentionner des règles qui couvrent les points ci-dessous (au minimum) :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Les adultes doivent traiter les enfants avec gentillesse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Les adultes doivent écouter les enfants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Les adultes ne doivent ni intimider ni blesser les enfants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Les adultes ne doivent en aucun cas frapper les enfants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Les adultes ne doivent jamais toucher les organes reproducteurs ou les « parties privées » des enfants</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Les adultes devraient rencontrer des enfants dans des endroits publics parmi d'autres personnes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Les adultes ne devraient jamais rien demander en échange de notes </a:t>
            </a:r>
          </a:p>
          <a:p>
            <a:endParaRPr lang="fr-FR" sz="1200" b="0" i="0" kern="1200">
              <a:solidFill>
                <a:schemeClr val="tx1"/>
              </a:solidFill>
              <a:effectLst/>
              <a:latin typeface="+mn-lt"/>
              <a:ea typeface="+mn-ea"/>
              <a:cs typeface="+mn-cs"/>
            </a:endParaRPr>
          </a:p>
          <a:p>
            <a:pPr marL="171450" indent="-171450">
              <a:buFont typeface="Arial" panose="020B0604020202020204" pitchFamily="34" charset="0"/>
              <a:buChar char="•"/>
            </a:pPr>
            <a:r>
              <a:rPr lang="fr-FR" sz="1200" b="0" i="0" kern="1200">
                <a:solidFill>
                  <a:schemeClr val="tx1"/>
                </a:solidFill>
                <a:effectLst/>
                <a:latin typeface="+mn-lt"/>
                <a:ea typeface="+mn-ea"/>
                <a:cs typeface="+mn-cs"/>
              </a:rPr>
              <a:t> Rappelez aux adultes :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Toute personne de moins de 18 ans est un enfant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Tous les enfants doivent toujours être traités avec respect et compassion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Frapper les enfants, leur crier dessus ou leur faire du mal n'est jamais acceptable o Les adultes ne doivent jamais se retrouver seuls avec un enfant, hors de la vue ou de l'ouïe d'autres adultes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Une activité sexuelle - y compris le fait de toucher les organes de reproduction des enfants - avec un enfant de moins de 18 ans n'est jamais acceptable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L’abus et l’exploitation sexuels d'enfants se produisent dans les écoles (ex. des rapports sexuel en échange de bonnes notes). Tous les adultes doivent rester vigilants et signaler toute préoccupation immédiatement. Il n'est pas possible de se dire que les abus « ne pourraient pas arriver ici ». Nous devons surmonter cette incrédulité si nous voulons protéger nos enfants efficacement.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Des systèmes de signalement sécurisés sont en place pour dénoncer toute violence commise à l'encontre d'enfants.</a:t>
            </a:r>
          </a:p>
          <a:p>
            <a:pPr marL="628650" lvl="1" indent="-171450">
              <a:buFont typeface="Arial" panose="020B0604020202020204" pitchFamily="34" charset="0"/>
              <a:buChar char="•"/>
            </a:pPr>
            <a:endParaRPr lang="fr-FR"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F1693EB-1616-4A55-BF28-1D365B3C4680}" type="slidenum">
              <a:rPr lang="en-GB" smtClean="0"/>
              <a:t>26</a:t>
            </a:fld>
            <a:endParaRPr lang="en-GB"/>
          </a:p>
        </p:txBody>
      </p:sp>
    </p:spTree>
    <p:extLst>
      <p:ext uri="{BB962C8B-B14F-4D97-AF65-F5344CB8AC3E}">
        <p14:creationId xmlns:p14="http://schemas.microsoft.com/office/powerpoint/2010/main" val="4314977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a:solidFill>
                  <a:schemeClr val="tx1"/>
                </a:solidFill>
                <a:effectLst/>
                <a:latin typeface="+mn-lt"/>
                <a:ea typeface="+mn-ea"/>
                <a:cs typeface="+mn-cs"/>
              </a:rPr>
              <a:t>5 min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a:solidFill>
                  <a:schemeClr val="tx1"/>
                </a:solidFill>
                <a:effectLst/>
                <a:latin typeface="+mn-lt"/>
                <a:ea typeface="+mn-ea"/>
                <a:cs typeface="+mn-cs"/>
              </a:rPr>
              <a:t>Clôturez la session en expliquant les procédures locales de signalement des problèmes de protection de l’enfance.</a:t>
            </a: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27</a:t>
            </a:fld>
            <a:endParaRPr lang="en-GB"/>
          </a:p>
        </p:txBody>
      </p:sp>
    </p:spTree>
    <p:extLst>
      <p:ext uri="{BB962C8B-B14F-4D97-AF65-F5344CB8AC3E}">
        <p14:creationId xmlns:p14="http://schemas.microsoft.com/office/powerpoint/2010/main" val="36397773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0" kern="1200">
                <a:solidFill>
                  <a:schemeClr val="tx1"/>
                </a:solidFill>
                <a:effectLst/>
                <a:latin typeface="+mn-lt"/>
                <a:ea typeface="+mn-ea"/>
                <a:cs typeface="+mn-cs"/>
              </a:rPr>
              <a:t>25 min</a:t>
            </a:r>
          </a:p>
          <a:p>
            <a:endParaRPr lang="fr-FR" sz="1200" b="0" i="0" kern="1200">
              <a:solidFill>
                <a:schemeClr val="tx1"/>
              </a:solidFill>
              <a:effectLst/>
              <a:latin typeface="+mn-lt"/>
              <a:ea typeface="+mn-ea"/>
              <a:cs typeface="+mn-cs"/>
            </a:endParaRPr>
          </a:p>
          <a:p>
            <a:r>
              <a:rPr lang="fr-FR" sz="1200" b="1" i="0" kern="1200">
                <a:solidFill>
                  <a:schemeClr val="tx1"/>
                </a:solidFill>
                <a:effectLst/>
                <a:latin typeface="+mn-lt"/>
                <a:ea typeface="+mn-ea"/>
                <a:cs typeface="+mn-cs"/>
              </a:rPr>
              <a:t>Pour les enfants: Une main protectrice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Préparez avec le personnel de protection de l'enfance des stratégies pour répondre à un enfant qui réagirait fortement ou qui divulguerait un incident pendant ou après cette activité.</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Demandez aux enfants quelles règles ils suivent à l'école. Celles-ci sont généralement du type : s'écouter les uns les autres, respecter les enseignantes et enseignants, ne pas courir dans les couloirs, etc.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Dites que les enseignantes, les enseignants et d'autres adultes doivent également obéir à des règles qui dictent ce qu'elles et ils peuvent et ne peuvent pas faire. Demandez-leur leur avis sur les règles que les adultes devraient avoir à respecter. Encouragez les enfants à proposer des règles pour les adultes qui couvrent les points suivants (au minimum) - ils peuvent dessiner des images si le temps le permet :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Les adultes doivent traiter les enfants avec gentillesse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Les adultes doivent écouter les enfants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Les adultes ne peuvent ni intimider ni blesser les enfants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Les adultes ne peuvent en aucun cas frapper les enfants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Les adultes ne peuvent jamais toucher les organes reproducteurs ou les « parties privées » des enfants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Les adultes devraient rencontrer des enfants dans des endroits publics parmi d'autres personnes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Les adultes ne peuvent jamais rien demander en échange de notes</a:t>
            </a:r>
          </a:p>
          <a:p>
            <a:pPr marL="171450" indent="-171450">
              <a:buFont typeface="Arial" panose="020B0604020202020204" pitchFamily="34" charset="0"/>
              <a:buChar char="•"/>
            </a:pPr>
            <a:endParaRPr lang="fr-FR" sz="1200" b="0" i="0" kern="1200">
              <a:solidFill>
                <a:schemeClr val="tx1"/>
              </a:solidFill>
              <a:effectLst/>
              <a:latin typeface="+mn-lt"/>
              <a:ea typeface="+mn-ea"/>
              <a:cs typeface="+mn-cs"/>
            </a:endParaRPr>
          </a:p>
          <a:p>
            <a:pPr marL="171450" indent="-171450">
              <a:buFont typeface="Arial" panose="020B0604020202020204" pitchFamily="34" charset="0"/>
              <a:buChar char="•"/>
            </a:pPr>
            <a:r>
              <a:rPr lang="fr-FR" sz="1200" b="0" i="0" kern="1200">
                <a:solidFill>
                  <a:schemeClr val="tx1"/>
                </a:solidFill>
                <a:effectLst/>
                <a:latin typeface="+mn-lt"/>
                <a:ea typeface="+mn-ea"/>
                <a:cs typeface="+mn-cs"/>
              </a:rPr>
              <a:t>Demandez à un(e) participant(e) des donner un papier et un touche/crayon à tous les participants.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Demandez à tous les enfants de dessiner le contour d’une de leurs mains. Demandez-leur de penser aux adultes auxquels ils peuvent parler s'ils s'inquiètent de quoi que ce soit, y compris à l'école. Ecrivez le nom d'un adulte sur chaque doigt.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Expliquez que certains secrets peuvent être amusants. Demandez un exemple de secret amusant (ex. une surprise d'anniversaire).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Expliquez que d'autres secrets vous rendent mal à l'aise et qu'il est important de les confier à un adulte en qui vous avez confiance, afin qu'il puisse vous aider.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Rappelez aux enfants :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C'est votre droit d'être protégé de tout type de danger ou de préjudice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I</a:t>
            </a:r>
            <a:r>
              <a:rPr lang="fr-FR" sz="1200" kern="1200">
                <a:solidFill>
                  <a:schemeClr val="tx1"/>
                </a:solidFill>
                <a:effectLst/>
                <a:latin typeface="+mn-lt"/>
                <a:ea typeface="+mn-ea"/>
                <a:cs typeface="+mn-cs"/>
              </a:rPr>
              <a:t>l est interdit pour les adultes de vous blesser</a:t>
            </a:r>
            <a:endParaRPr lang="fr-FR" sz="1200" b="0" i="0" kern="1200">
              <a:solidFill>
                <a:schemeClr val="tx1"/>
              </a:solidFill>
              <a:effectLst/>
              <a:latin typeface="+mn-lt"/>
              <a:ea typeface="+mn-ea"/>
              <a:cs typeface="+mn-cs"/>
            </a:endParaRP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Ce n'est jamais de votre faute si un adulte vous fait du mal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Il y a des gens qui vous écouteront et vous aideront</a:t>
            </a: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28</a:t>
            </a:fld>
            <a:endParaRPr lang="en-GB"/>
          </a:p>
        </p:txBody>
      </p:sp>
    </p:spTree>
    <p:extLst>
      <p:ext uri="{BB962C8B-B14F-4D97-AF65-F5344CB8AC3E}">
        <p14:creationId xmlns:p14="http://schemas.microsoft.com/office/powerpoint/2010/main" val="9472913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5 min</a:t>
            </a:r>
          </a:p>
          <a:p>
            <a:endParaRPr lang="en-US"/>
          </a:p>
          <a:p>
            <a:r>
              <a:rPr lang="en-US" err="1"/>
              <a:t>Rappeller</a:t>
            </a:r>
            <a:r>
              <a:rPr lang="en-US"/>
              <a:t> aux enfants que les </a:t>
            </a:r>
            <a:r>
              <a:rPr lang="en-US" err="1"/>
              <a:t>adultes</a:t>
            </a:r>
            <a:r>
              <a:rPr lang="en-US"/>
              <a:t> ne </a:t>
            </a:r>
            <a:r>
              <a:rPr lang="en-US" err="1"/>
              <a:t>devraient</a:t>
            </a:r>
            <a:r>
              <a:rPr lang="en-US"/>
              <a:t> pas les blesser. </a:t>
            </a:r>
            <a:r>
              <a:rPr lang="en-US" err="1"/>
              <a:t>Ils</a:t>
            </a:r>
            <a:r>
              <a:rPr lang="en-US"/>
              <a:t> </a:t>
            </a:r>
            <a:r>
              <a:rPr lang="en-US" err="1"/>
              <a:t>peuvent</a:t>
            </a:r>
            <a:r>
              <a:rPr lang="en-US"/>
              <a:t> signaler un </a:t>
            </a:r>
            <a:r>
              <a:rPr lang="en-US" err="1"/>
              <a:t>abus</a:t>
            </a:r>
            <a:r>
              <a:rPr lang="en-US"/>
              <a:t> à </a:t>
            </a:r>
            <a:r>
              <a:rPr lang="en-US" err="1"/>
              <a:t>une</a:t>
            </a:r>
            <a:r>
              <a:rPr lang="en-US"/>
              <a:t> </a:t>
            </a:r>
            <a:r>
              <a:rPr lang="en-US" err="1"/>
              <a:t>personne</a:t>
            </a:r>
            <a:r>
              <a:rPr lang="en-US"/>
              <a:t> </a:t>
            </a:r>
            <a:r>
              <a:rPr lang="en-US" err="1"/>
              <a:t>qu’ils</a:t>
            </a:r>
            <a:r>
              <a:rPr lang="en-US"/>
              <a:t> </a:t>
            </a:r>
            <a:r>
              <a:rPr lang="en-US" err="1"/>
              <a:t>ont</a:t>
            </a:r>
            <a:r>
              <a:rPr lang="en-US"/>
              <a:t> </a:t>
            </a:r>
            <a:r>
              <a:rPr lang="en-US" err="1"/>
              <a:t>indiqué</a:t>
            </a:r>
            <a:r>
              <a:rPr lang="en-US"/>
              <a:t> dans </a:t>
            </a:r>
            <a:r>
              <a:rPr lang="en-US" err="1"/>
              <a:t>leur</a:t>
            </a:r>
            <a:r>
              <a:rPr lang="en-US"/>
              <a:t> main </a:t>
            </a:r>
            <a:r>
              <a:rPr lang="en-US" err="1"/>
              <a:t>protectrice</a:t>
            </a:r>
            <a:r>
              <a:rPr lang="en-US"/>
              <a:t> </a:t>
            </a:r>
            <a:r>
              <a:rPr lang="en-US" err="1"/>
              <a:t>ou</a:t>
            </a:r>
            <a:r>
              <a:rPr lang="en-US"/>
              <a:t> à un staff de Save the Children. </a:t>
            </a:r>
          </a:p>
        </p:txBody>
      </p:sp>
      <p:sp>
        <p:nvSpPr>
          <p:cNvPr id="4" name="Slide Number Placeholder 3"/>
          <p:cNvSpPr>
            <a:spLocks noGrp="1"/>
          </p:cNvSpPr>
          <p:nvPr>
            <p:ph type="sldNum" sz="quarter" idx="5"/>
          </p:nvPr>
        </p:nvSpPr>
        <p:spPr/>
        <p:txBody>
          <a:bodyPr/>
          <a:lstStyle/>
          <a:p>
            <a:fld id="{4F1693EB-1616-4A55-BF28-1D365B3C4680}" type="slidenum">
              <a:rPr lang="en-GB" smtClean="0"/>
              <a:t>29</a:t>
            </a:fld>
            <a:endParaRPr lang="en-GB"/>
          </a:p>
        </p:txBody>
      </p:sp>
    </p:spTree>
    <p:extLst>
      <p:ext uri="{BB962C8B-B14F-4D97-AF65-F5344CB8AC3E}">
        <p14:creationId xmlns:p14="http://schemas.microsoft.com/office/powerpoint/2010/main" val="38972888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15 min</a:t>
            </a:r>
          </a:p>
          <a:p>
            <a:pPr marL="0" indent="0">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30</a:t>
            </a:fld>
            <a:endParaRPr lang="en-GB"/>
          </a:p>
        </p:txBody>
      </p:sp>
    </p:spTree>
    <p:extLst>
      <p:ext uri="{BB962C8B-B14F-4D97-AF65-F5344CB8AC3E}">
        <p14:creationId xmlns:p14="http://schemas.microsoft.com/office/powerpoint/2010/main" val="658711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10 min</a:t>
            </a:r>
          </a:p>
          <a:p>
            <a:endParaRPr lang="en-US"/>
          </a:p>
          <a:p>
            <a:pPr marL="171450" indent="-171450">
              <a:buFont typeface="Arial" panose="020B0604020202020204" pitchFamily="34" charset="0"/>
              <a:buChar char="•"/>
            </a:pPr>
            <a:r>
              <a:rPr lang="en-US"/>
              <a:t>Donner les participants les </a:t>
            </a:r>
            <a:r>
              <a:rPr lang="en-US" err="1"/>
              <a:t>TdR</a:t>
            </a:r>
            <a:r>
              <a:rPr lang="en-US"/>
              <a:t> et le code de </a:t>
            </a:r>
            <a:r>
              <a:rPr lang="en-US" err="1"/>
              <a:t>conduite</a:t>
            </a:r>
            <a:r>
              <a:rPr lang="en-US"/>
              <a:t> pour signer</a:t>
            </a:r>
          </a:p>
          <a:p>
            <a:pPr marL="171450" indent="-171450">
              <a:buFont typeface="Arial" panose="020B0604020202020204" pitchFamily="34" charset="0"/>
              <a:buChar char="•"/>
            </a:pPr>
            <a:r>
              <a:rPr lang="en-US" err="1"/>
              <a:t>Répondre</a:t>
            </a:r>
            <a:r>
              <a:rPr lang="en-US"/>
              <a:t> aux questions</a:t>
            </a:r>
          </a:p>
        </p:txBody>
      </p:sp>
      <p:sp>
        <p:nvSpPr>
          <p:cNvPr id="4" name="Slide Number Placeholder 3"/>
          <p:cNvSpPr>
            <a:spLocks noGrp="1"/>
          </p:cNvSpPr>
          <p:nvPr>
            <p:ph type="sldNum" sz="quarter" idx="5"/>
          </p:nvPr>
        </p:nvSpPr>
        <p:spPr/>
        <p:txBody>
          <a:bodyPr/>
          <a:lstStyle/>
          <a:p>
            <a:fld id="{4F1693EB-1616-4A55-BF28-1D365B3C4680}" type="slidenum">
              <a:rPr lang="en-GB" smtClean="0"/>
              <a:t>31</a:t>
            </a:fld>
            <a:endParaRPr lang="en-GB"/>
          </a:p>
        </p:txBody>
      </p:sp>
    </p:spTree>
    <p:extLst>
      <p:ext uri="{BB962C8B-B14F-4D97-AF65-F5344CB8AC3E}">
        <p14:creationId xmlns:p14="http://schemas.microsoft.com/office/powerpoint/2010/main" val="33961475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32</a:t>
            </a:fld>
            <a:endParaRPr lang="en-GB"/>
          </a:p>
        </p:txBody>
      </p:sp>
    </p:spTree>
    <p:extLst>
      <p:ext uri="{BB962C8B-B14F-4D97-AF65-F5344CB8AC3E}">
        <p14:creationId xmlns:p14="http://schemas.microsoft.com/office/powerpoint/2010/main" val="35787666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err="1"/>
              <a:t>Préparation</a:t>
            </a:r>
            <a:r>
              <a:rPr lang="en-US"/>
              <a:t> : 1 </a:t>
            </a:r>
            <a:r>
              <a:rPr lang="en-US" err="1"/>
              <a:t>heure</a:t>
            </a:r>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33</a:t>
            </a:fld>
            <a:endParaRPr lang="en-GB"/>
          </a:p>
        </p:txBody>
      </p:sp>
    </p:spTree>
    <p:extLst>
      <p:ext uri="{BB962C8B-B14F-4D97-AF65-F5344CB8AC3E}">
        <p14:creationId xmlns:p14="http://schemas.microsoft.com/office/powerpoint/2010/main" val="13783623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err="1"/>
              <a:t>Préparation</a:t>
            </a:r>
            <a:r>
              <a:rPr lang="en-US"/>
              <a:t>: 1 </a:t>
            </a:r>
            <a:r>
              <a:rPr lang="en-US" err="1"/>
              <a:t>heure</a:t>
            </a:r>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7</a:t>
            </a:fld>
            <a:endParaRPr lang="en-GB"/>
          </a:p>
        </p:txBody>
      </p:sp>
    </p:spTree>
    <p:extLst>
      <p:ext uri="{BB962C8B-B14F-4D97-AF65-F5344CB8AC3E}">
        <p14:creationId xmlns:p14="http://schemas.microsoft.com/office/powerpoint/2010/main" val="36766623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a:t>10 min</a:t>
            </a:r>
          </a:p>
          <a:p>
            <a:pPr marL="0" indent="0">
              <a:buFont typeface="Arial" panose="020B0604020202020204" pitchFamily="34" charset="0"/>
              <a:buNone/>
            </a:pPr>
            <a:endParaRPr lang="en-US"/>
          </a:p>
          <a:p>
            <a:pPr marL="171450" indent="-171450">
              <a:buFont typeface="Arial" panose="020B0604020202020204" pitchFamily="34" charset="0"/>
              <a:buChar char="•"/>
            </a:pPr>
            <a:r>
              <a:rPr lang="en-US" err="1"/>
              <a:t>Introduisez-vous</a:t>
            </a:r>
            <a:r>
              <a:rPr lang="en-US"/>
              <a:t> et </a:t>
            </a:r>
            <a:r>
              <a:rPr lang="en-US" err="1"/>
              <a:t>présentez</a:t>
            </a:r>
            <a:r>
              <a:rPr lang="en-US"/>
              <a:t> le nom de Module 3</a:t>
            </a:r>
          </a:p>
          <a:p>
            <a:pPr marL="171450" indent="-171450">
              <a:buFont typeface="Arial" panose="020B0604020202020204" pitchFamily="34" charset="0"/>
              <a:buChar char="•"/>
            </a:pPr>
            <a:r>
              <a:rPr lang="en-US" err="1"/>
              <a:t>Utiliser</a:t>
            </a:r>
            <a:r>
              <a:rPr lang="en-US"/>
              <a:t> un jeu facile pour que les participants </a:t>
            </a:r>
            <a:r>
              <a:rPr lang="en-US" err="1"/>
              <a:t>s’introduissent</a:t>
            </a:r>
            <a:r>
              <a:rPr lang="en-US"/>
              <a:t> </a:t>
            </a: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34</a:t>
            </a:fld>
            <a:endParaRPr lang="en-GB"/>
          </a:p>
        </p:txBody>
      </p:sp>
    </p:spTree>
    <p:extLst>
      <p:ext uri="{BB962C8B-B14F-4D97-AF65-F5344CB8AC3E}">
        <p14:creationId xmlns:p14="http://schemas.microsoft.com/office/powerpoint/2010/main" val="6621066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5 mins</a:t>
            </a:r>
          </a:p>
          <a:p>
            <a:endParaRPr lang="en-US"/>
          </a:p>
          <a:p>
            <a:pPr marL="171450" indent="-171450">
              <a:buFont typeface="Arial" panose="020B0604020202020204" pitchFamily="34" charset="0"/>
              <a:buChar char="•"/>
            </a:pPr>
            <a:r>
              <a:rPr lang="en-US"/>
              <a:t>Demander à un(e) participant(e) de lire les </a:t>
            </a:r>
            <a:r>
              <a:rPr lang="en-US" err="1"/>
              <a:t>objectifs</a:t>
            </a:r>
            <a:r>
              <a:rPr lang="en-US"/>
              <a:t> de Module 3.</a:t>
            </a:r>
          </a:p>
          <a:p>
            <a:pPr marL="171450" indent="-171450">
              <a:buFont typeface="Arial" panose="020B0604020202020204" pitchFamily="34" charset="0"/>
              <a:buChar char="•"/>
            </a:pPr>
            <a:r>
              <a:rPr lang="en-US"/>
              <a:t>Demander </a:t>
            </a:r>
            <a:r>
              <a:rPr lang="en-US" err="1"/>
              <a:t>s’il</a:t>
            </a:r>
            <a:r>
              <a:rPr lang="en-US"/>
              <a:t> y a de questions</a:t>
            </a: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35</a:t>
            </a:fld>
            <a:endParaRPr lang="en-GB"/>
          </a:p>
        </p:txBody>
      </p:sp>
    </p:spTree>
    <p:extLst>
      <p:ext uri="{BB962C8B-B14F-4D97-AF65-F5344CB8AC3E}">
        <p14:creationId xmlns:p14="http://schemas.microsoft.com/office/powerpoint/2010/main" val="21025974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kern="1200">
                <a:solidFill>
                  <a:schemeClr val="tx1"/>
                </a:solidFill>
                <a:effectLst/>
                <a:latin typeface="+mn-lt"/>
                <a:ea typeface="+mn-ea"/>
                <a:cs typeface="+mn-cs"/>
              </a:rPr>
              <a:t>20mins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err="1">
                <a:solidFill>
                  <a:schemeClr val="tx1"/>
                </a:solidFill>
                <a:effectLst/>
                <a:latin typeface="+mn-lt"/>
                <a:ea typeface="+mn-ea"/>
                <a:cs typeface="+mn-cs"/>
              </a:rPr>
              <a:t>Séparez</a:t>
            </a:r>
            <a:r>
              <a:rPr lang="en-US" sz="1200" kern="1200">
                <a:solidFill>
                  <a:schemeClr val="tx1"/>
                </a:solidFill>
                <a:effectLst/>
                <a:latin typeface="+mn-lt"/>
                <a:ea typeface="+mn-ea"/>
                <a:cs typeface="+mn-cs"/>
              </a:rPr>
              <a:t> les participants </a:t>
            </a:r>
            <a:r>
              <a:rPr lang="en-US" sz="1200" kern="1200" err="1">
                <a:solidFill>
                  <a:schemeClr val="tx1"/>
                </a:solidFill>
                <a:effectLst/>
                <a:latin typeface="+mn-lt"/>
                <a:ea typeface="+mn-ea"/>
                <a:cs typeface="+mn-cs"/>
              </a:rPr>
              <a:t>en</a:t>
            </a:r>
            <a:r>
              <a:rPr lang="en-US" sz="1200" kern="1200">
                <a:solidFill>
                  <a:schemeClr val="tx1"/>
                </a:solidFill>
                <a:effectLst/>
                <a:latin typeface="+mn-lt"/>
                <a:ea typeface="+mn-ea"/>
                <a:cs typeface="+mn-cs"/>
              </a:rPr>
              <a:t> trois </a:t>
            </a:r>
            <a:r>
              <a:rPr lang="en-US" sz="1200" kern="1200" err="1">
                <a:solidFill>
                  <a:schemeClr val="tx1"/>
                </a:solidFill>
                <a:effectLst/>
                <a:latin typeface="+mn-lt"/>
                <a:ea typeface="+mn-ea"/>
                <a:cs typeface="+mn-cs"/>
              </a:rPr>
              <a:t>groupes</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ou</a:t>
            </a:r>
            <a:r>
              <a:rPr lang="en-US" sz="1200" kern="1200">
                <a:solidFill>
                  <a:schemeClr val="tx1"/>
                </a:solidFill>
                <a:effectLst/>
                <a:latin typeface="+mn-lt"/>
                <a:ea typeface="+mn-ea"/>
                <a:cs typeface="+mn-cs"/>
              </a:rPr>
              <a:t> six </a:t>
            </a:r>
            <a:r>
              <a:rPr lang="en-US" sz="1200" kern="1200" err="1">
                <a:solidFill>
                  <a:schemeClr val="tx1"/>
                </a:solidFill>
                <a:effectLst/>
                <a:latin typeface="+mn-lt"/>
                <a:ea typeface="+mn-ea"/>
                <a:cs typeface="+mn-cs"/>
              </a:rPr>
              <a:t>en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fonction</a:t>
            </a:r>
            <a:r>
              <a:rPr lang="en-US" sz="1200" kern="1200">
                <a:solidFill>
                  <a:schemeClr val="tx1"/>
                </a:solidFill>
                <a:effectLst/>
                <a:latin typeface="+mn-lt"/>
                <a:ea typeface="+mn-ea"/>
                <a:cs typeface="+mn-cs"/>
              </a:rPr>
              <a:t> du </a:t>
            </a:r>
            <a:r>
              <a:rPr lang="en-US" sz="1200" kern="1200" err="1">
                <a:solidFill>
                  <a:schemeClr val="tx1"/>
                </a:solidFill>
                <a:effectLst/>
                <a:latin typeface="+mn-lt"/>
                <a:ea typeface="+mn-ea"/>
                <a:cs typeface="+mn-cs"/>
              </a:rPr>
              <a:t>nombre</a:t>
            </a:r>
            <a:r>
              <a:rPr lang="en-US" sz="1200" kern="1200">
                <a:solidFill>
                  <a:schemeClr val="tx1"/>
                </a:solidFill>
                <a:effectLst/>
                <a:latin typeface="+mn-lt"/>
                <a:ea typeface="+mn-ea"/>
                <a:cs typeface="+mn-cs"/>
              </a:rPr>
              <a:t> de participants), </a:t>
            </a:r>
            <a:r>
              <a:rPr lang="en-US" sz="1200" kern="1200" err="1">
                <a:solidFill>
                  <a:schemeClr val="tx1"/>
                </a:solidFill>
                <a:effectLst/>
                <a:latin typeface="+mn-lt"/>
                <a:ea typeface="+mn-ea"/>
                <a:cs typeface="+mn-cs"/>
              </a:rPr>
              <a:t>donnez</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leur</a:t>
            </a:r>
            <a:r>
              <a:rPr lang="en-US" sz="1200" kern="1200">
                <a:solidFill>
                  <a:schemeClr val="tx1"/>
                </a:solidFill>
                <a:effectLst/>
                <a:latin typeface="+mn-lt"/>
                <a:ea typeface="+mn-ea"/>
                <a:cs typeface="+mn-cs"/>
              </a:rPr>
              <a:t> un mot par </a:t>
            </a:r>
            <a:r>
              <a:rPr lang="en-US" sz="1200" kern="1200" err="1">
                <a:solidFill>
                  <a:schemeClr val="tx1"/>
                </a:solidFill>
                <a:effectLst/>
                <a:latin typeface="+mn-lt"/>
                <a:ea typeface="+mn-ea"/>
                <a:cs typeface="+mn-cs"/>
              </a:rPr>
              <a:t>groupe</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Risque</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Capacité</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Vulnerabilité</a:t>
            </a:r>
            <a:r>
              <a:rPr lang="en-US" sz="1200" kern="1200">
                <a:solidFill>
                  <a:schemeClr val="tx1"/>
                </a:solidFill>
                <a:effectLst/>
                <a:latin typeface="+mn-lt"/>
                <a:ea typeface="+mn-ea"/>
                <a:cs typeface="+mn-cs"/>
              </a:rPr>
              <a:t>) et </a:t>
            </a:r>
            <a:r>
              <a:rPr lang="en-US" sz="1200" kern="1200" err="1">
                <a:solidFill>
                  <a:schemeClr val="tx1"/>
                </a:solidFill>
                <a:effectLst/>
                <a:latin typeface="+mn-lt"/>
                <a:ea typeface="+mn-ea"/>
                <a:cs typeface="+mn-cs"/>
              </a:rPr>
              <a:t>demandez</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leur</a:t>
            </a:r>
            <a:r>
              <a:rPr lang="en-US" sz="1200" kern="1200">
                <a:solidFill>
                  <a:schemeClr val="tx1"/>
                </a:solidFill>
                <a:effectLst/>
                <a:latin typeface="+mn-lt"/>
                <a:ea typeface="+mn-ea"/>
                <a:cs typeface="+mn-cs"/>
              </a:rPr>
              <a:t> de </a:t>
            </a:r>
            <a:r>
              <a:rPr lang="en-US" sz="1200" kern="1200" err="1">
                <a:solidFill>
                  <a:schemeClr val="tx1"/>
                </a:solidFill>
                <a:effectLst/>
                <a:latin typeface="+mn-lt"/>
                <a:ea typeface="+mn-ea"/>
                <a:cs typeface="+mn-cs"/>
              </a:rPr>
              <a:t>définir</a:t>
            </a:r>
            <a:r>
              <a:rPr lang="en-US" sz="1200" kern="1200">
                <a:solidFill>
                  <a:schemeClr val="tx1"/>
                </a:solidFill>
                <a:effectLst/>
                <a:latin typeface="+mn-lt"/>
                <a:ea typeface="+mn-ea"/>
                <a:cs typeface="+mn-cs"/>
              </a:rPr>
              <a:t> le </a:t>
            </a:r>
            <a:r>
              <a:rPr lang="en-US" sz="1200" kern="1200" err="1">
                <a:solidFill>
                  <a:schemeClr val="tx1"/>
                </a:solidFill>
                <a:effectLst/>
                <a:latin typeface="+mn-lt"/>
                <a:ea typeface="+mn-ea"/>
                <a:cs typeface="+mn-cs"/>
              </a:rPr>
              <a:t>terme</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en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une</a:t>
            </a:r>
            <a:r>
              <a:rPr lang="en-US" sz="1200" kern="1200">
                <a:solidFill>
                  <a:schemeClr val="tx1"/>
                </a:solidFill>
                <a:effectLst/>
                <a:latin typeface="+mn-lt"/>
                <a:ea typeface="+mn-ea"/>
                <a:cs typeface="+mn-cs"/>
              </a:rPr>
              <a:t> phrase.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err="1">
                <a:solidFill>
                  <a:schemeClr val="tx1"/>
                </a:solidFill>
                <a:effectLst/>
                <a:latin typeface="+mn-lt"/>
                <a:ea typeface="+mn-ea"/>
                <a:cs typeface="+mn-cs"/>
              </a:rPr>
              <a:t>Demandez</a:t>
            </a:r>
            <a:r>
              <a:rPr lang="en-US" sz="1200" kern="1200">
                <a:solidFill>
                  <a:schemeClr val="tx1"/>
                </a:solidFill>
                <a:effectLst/>
                <a:latin typeface="+mn-lt"/>
                <a:ea typeface="+mn-ea"/>
                <a:cs typeface="+mn-cs"/>
              </a:rPr>
              <a:t> à </a:t>
            </a:r>
            <a:r>
              <a:rPr lang="en-US" sz="1200" kern="1200" err="1">
                <a:solidFill>
                  <a:schemeClr val="tx1"/>
                </a:solidFill>
                <a:effectLst/>
                <a:latin typeface="+mn-lt"/>
                <a:ea typeface="+mn-ea"/>
                <a:cs typeface="+mn-cs"/>
              </a:rPr>
              <a:t>chaque</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groupe</a:t>
            </a:r>
            <a:r>
              <a:rPr lang="en-US" sz="1200" kern="1200">
                <a:solidFill>
                  <a:schemeClr val="tx1"/>
                </a:solidFill>
                <a:effectLst/>
                <a:latin typeface="+mn-lt"/>
                <a:ea typeface="+mn-ea"/>
                <a:cs typeface="+mn-cs"/>
              </a:rPr>
              <a:t> de presenter </a:t>
            </a:r>
            <a:r>
              <a:rPr lang="en-US" sz="1200" kern="1200" err="1">
                <a:solidFill>
                  <a:schemeClr val="tx1"/>
                </a:solidFill>
                <a:effectLst/>
                <a:latin typeface="+mn-lt"/>
                <a:ea typeface="+mn-ea"/>
                <a:cs typeface="+mn-cs"/>
              </a:rPr>
              <a:t>leur</a:t>
            </a:r>
            <a:r>
              <a:rPr lang="en-US" sz="1200" kern="1200">
                <a:solidFill>
                  <a:schemeClr val="tx1"/>
                </a:solidFill>
                <a:effectLst/>
                <a:latin typeface="+mn-lt"/>
                <a:ea typeface="+mn-ea"/>
                <a:cs typeface="+mn-cs"/>
              </a:rPr>
              <a:t> definition, et </a:t>
            </a:r>
            <a:r>
              <a:rPr lang="en-US" sz="1200" kern="1200" err="1">
                <a:solidFill>
                  <a:schemeClr val="tx1"/>
                </a:solidFill>
                <a:effectLst/>
                <a:latin typeface="+mn-lt"/>
                <a:ea typeface="+mn-ea"/>
                <a:cs typeface="+mn-cs"/>
              </a:rPr>
              <a:t>récapitulez</a:t>
            </a:r>
            <a:r>
              <a:rPr lang="en-US" sz="1200" kern="1200">
                <a:solidFill>
                  <a:schemeClr val="tx1"/>
                </a:solidFill>
                <a:effectLst/>
                <a:latin typeface="+mn-lt"/>
                <a:ea typeface="+mn-ea"/>
                <a:cs typeface="+mn-cs"/>
              </a:rPr>
              <a:t> avec les definitions </a:t>
            </a:r>
            <a:r>
              <a:rPr lang="en-US" sz="1200" kern="1200" err="1">
                <a:solidFill>
                  <a:schemeClr val="tx1"/>
                </a:solidFill>
                <a:effectLst/>
                <a:latin typeface="+mn-lt"/>
                <a:ea typeface="+mn-ea"/>
                <a:cs typeface="+mn-cs"/>
              </a:rPr>
              <a:t>présentées</a:t>
            </a:r>
            <a:r>
              <a:rPr lang="en-US" sz="1200" kern="1200">
                <a:solidFill>
                  <a:schemeClr val="tx1"/>
                </a:solidFill>
                <a:effectLst/>
                <a:latin typeface="+mn-lt"/>
                <a:ea typeface="+mn-ea"/>
                <a:cs typeface="+mn-cs"/>
              </a:rPr>
              <a:t> sur la </a:t>
            </a:r>
            <a:r>
              <a:rPr lang="en-US" sz="1200" kern="1200" err="1">
                <a:solidFill>
                  <a:schemeClr val="tx1"/>
                </a:solidFill>
                <a:effectLst/>
                <a:latin typeface="+mn-lt"/>
                <a:ea typeface="+mn-ea"/>
                <a:cs typeface="+mn-cs"/>
              </a:rPr>
              <a:t>diapo</a:t>
            </a:r>
            <a:r>
              <a:rPr lang="en-US" sz="1200" kern="1200">
                <a:solidFill>
                  <a:schemeClr val="tx1"/>
                </a:solidFill>
                <a:effectLst/>
                <a:latin typeface="+mn-lt"/>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err="1">
                <a:solidFill>
                  <a:schemeClr val="tx1"/>
                </a:solidFill>
                <a:effectLst/>
                <a:latin typeface="+mn-lt"/>
                <a:ea typeface="+mn-ea"/>
                <a:cs typeface="+mn-cs"/>
              </a:rPr>
              <a:t>Demandez</a:t>
            </a:r>
            <a:r>
              <a:rPr lang="en-US" sz="1200" kern="1200">
                <a:solidFill>
                  <a:schemeClr val="tx1"/>
                </a:solidFill>
                <a:effectLst/>
                <a:latin typeface="+mn-lt"/>
                <a:ea typeface="+mn-ea"/>
                <a:cs typeface="+mn-cs"/>
              </a:rPr>
              <a:t> aux participants </a:t>
            </a:r>
            <a:r>
              <a:rPr lang="en-US" sz="1200" kern="1200" err="1">
                <a:solidFill>
                  <a:schemeClr val="tx1"/>
                </a:solidFill>
                <a:effectLst/>
                <a:latin typeface="+mn-lt"/>
                <a:ea typeface="+mn-ea"/>
                <a:cs typeface="+mn-cs"/>
              </a:rPr>
              <a:t>si</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ils</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ont</a:t>
            </a:r>
            <a:r>
              <a:rPr lang="en-US" sz="1200" kern="1200">
                <a:solidFill>
                  <a:schemeClr val="tx1"/>
                </a:solidFill>
                <a:effectLst/>
                <a:latin typeface="+mn-lt"/>
                <a:ea typeface="+mn-ea"/>
                <a:cs typeface="+mn-cs"/>
              </a:rPr>
              <a:t> des </a:t>
            </a:r>
            <a:r>
              <a:rPr lang="en-US" sz="1200" kern="1200" err="1">
                <a:solidFill>
                  <a:schemeClr val="tx1"/>
                </a:solidFill>
                <a:effectLst/>
                <a:latin typeface="+mn-lt"/>
                <a:ea typeface="+mn-ea"/>
                <a:cs typeface="+mn-cs"/>
              </a:rPr>
              <a:t>exemples</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concrets</a:t>
            </a:r>
            <a:r>
              <a:rPr lang="en-US" sz="1200" kern="1200">
                <a:solidFill>
                  <a:schemeClr val="tx1"/>
                </a:solidFill>
                <a:effectLst/>
                <a:latin typeface="+mn-lt"/>
                <a:ea typeface="+mn-ea"/>
                <a:cs typeface="+mn-cs"/>
              </a:rPr>
              <a:t> à donner pour </a:t>
            </a:r>
            <a:r>
              <a:rPr lang="en-US" sz="1200" kern="1200" err="1">
                <a:solidFill>
                  <a:schemeClr val="tx1"/>
                </a:solidFill>
                <a:effectLst/>
                <a:latin typeface="+mn-lt"/>
                <a:ea typeface="+mn-ea"/>
                <a:cs typeface="+mn-cs"/>
              </a:rPr>
              <a:t>chaque</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terme</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sinon</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vous</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pouvez</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partager</a:t>
            </a:r>
            <a:r>
              <a:rPr lang="en-US" sz="1200" kern="1200">
                <a:solidFill>
                  <a:schemeClr val="tx1"/>
                </a:solidFill>
                <a:effectLst/>
                <a:latin typeface="+mn-lt"/>
                <a:ea typeface="+mn-ea"/>
                <a:cs typeface="+mn-cs"/>
              </a:rPr>
              <a:t> les </a:t>
            </a:r>
            <a:r>
              <a:rPr lang="en-US" sz="1200" kern="1200" err="1">
                <a:solidFill>
                  <a:schemeClr val="tx1"/>
                </a:solidFill>
                <a:effectLst/>
                <a:latin typeface="+mn-lt"/>
                <a:ea typeface="+mn-ea"/>
                <a:cs typeface="+mn-cs"/>
              </a:rPr>
              <a:t>exemples</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suivants</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ou</a:t>
            </a:r>
            <a:r>
              <a:rPr lang="en-US" sz="1200" kern="1200">
                <a:solidFill>
                  <a:schemeClr val="tx1"/>
                </a:solidFill>
                <a:effectLst/>
                <a:latin typeface="+mn-lt"/>
                <a:ea typeface="+mn-ea"/>
                <a:cs typeface="+mn-cs"/>
              </a:rPr>
              <a:t> à adapter </a:t>
            </a:r>
            <a:r>
              <a:rPr lang="en-US" sz="1200" kern="1200" err="1">
                <a:solidFill>
                  <a:schemeClr val="tx1"/>
                </a:solidFill>
                <a:effectLst/>
                <a:latin typeface="+mn-lt"/>
                <a:ea typeface="+mn-ea"/>
                <a:cs typeface="+mn-cs"/>
              </a:rPr>
              <a:t>en</a:t>
            </a:r>
            <a:r>
              <a:rPr lang="en-US" sz="1200" kern="1200">
                <a:solidFill>
                  <a:schemeClr val="tx1"/>
                </a:solidFill>
                <a:effectLst/>
                <a:latin typeface="+mn-lt"/>
                <a:ea typeface="+mn-ea"/>
                <a:cs typeface="+mn-cs"/>
              </a:rPr>
              <a:t> function du </a:t>
            </a:r>
            <a:r>
              <a:rPr lang="en-US" sz="1200" kern="1200" err="1">
                <a:solidFill>
                  <a:schemeClr val="tx1"/>
                </a:solidFill>
                <a:effectLst/>
                <a:latin typeface="+mn-lt"/>
                <a:ea typeface="+mn-ea"/>
                <a:cs typeface="+mn-cs"/>
              </a:rPr>
              <a:t>contexte</a:t>
            </a:r>
            <a:r>
              <a:rPr lang="en-US" sz="1200" kern="120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err="1">
                <a:solidFill>
                  <a:schemeClr val="tx1"/>
                </a:solidFill>
                <a:effectLst/>
                <a:latin typeface="+mn-lt"/>
                <a:ea typeface="+mn-ea"/>
                <a:cs typeface="+mn-cs"/>
              </a:rPr>
              <a:t>Risque</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harcèlement</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sexuel</a:t>
            </a:r>
            <a:r>
              <a:rPr lang="en-US" sz="1200" kern="1200">
                <a:solidFill>
                  <a:schemeClr val="tx1"/>
                </a:solidFill>
                <a:effectLst/>
                <a:latin typeface="+mn-lt"/>
                <a:ea typeface="+mn-ea"/>
                <a:cs typeface="+mn-cs"/>
              </a:rPr>
              <a:t> des </a:t>
            </a:r>
            <a:r>
              <a:rPr lang="en-US" sz="1200" kern="1200" err="1">
                <a:solidFill>
                  <a:schemeClr val="tx1"/>
                </a:solidFill>
                <a:effectLst/>
                <a:latin typeface="+mn-lt"/>
                <a:ea typeface="+mn-ea"/>
                <a:cs typeface="+mn-cs"/>
              </a:rPr>
              <a:t>jeunes</a:t>
            </a:r>
            <a:r>
              <a:rPr lang="en-US" sz="1200" kern="1200">
                <a:solidFill>
                  <a:schemeClr val="tx1"/>
                </a:solidFill>
                <a:effectLst/>
                <a:latin typeface="+mn-lt"/>
                <a:ea typeface="+mn-ea"/>
                <a:cs typeface="+mn-cs"/>
              </a:rPr>
              <a:t> filles </a:t>
            </a:r>
            <a:r>
              <a:rPr lang="en-US" sz="1200" kern="1200" err="1">
                <a:solidFill>
                  <a:schemeClr val="tx1"/>
                </a:solidFill>
                <a:effectLst/>
                <a:latin typeface="+mn-lt"/>
                <a:ea typeface="+mn-ea"/>
                <a:cs typeface="+mn-cs"/>
              </a:rPr>
              <a:t>en</a:t>
            </a:r>
            <a:r>
              <a:rPr lang="en-US" sz="1200" kern="1200">
                <a:solidFill>
                  <a:schemeClr val="tx1"/>
                </a:solidFill>
                <a:effectLst/>
                <a:latin typeface="+mn-lt"/>
                <a:ea typeface="+mn-ea"/>
                <a:cs typeface="+mn-cs"/>
              </a:rPr>
              <a:t> chemin pour </a:t>
            </a:r>
            <a:r>
              <a:rPr lang="en-US" sz="1200" kern="1200" err="1">
                <a:solidFill>
                  <a:schemeClr val="tx1"/>
                </a:solidFill>
                <a:effectLst/>
                <a:latin typeface="+mn-lt"/>
                <a:ea typeface="+mn-ea"/>
                <a:cs typeface="+mn-cs"/>
              </a:rPr>
              <a:t>l’école</a:t>
            </a:r>
            <a:r>
              <a:rPr lang="en-US" sz="1200" kern="1200">
                <a:solidFill>
                  <a:schemeClr val="tx1"/>
                </a:solidFill>
                <a:effectLst/>
                <a:latin typeface="+mn-lt"/>
                <a:ea typeface="+mn-ea"/>
                <a:cs typeface="+mn-cs"/>
              </a:rPr>
              <a:t> par des groups </a:t>
            </a:r>
            <a:r>
              <a:rPr lang="en-US" sz="1200" kern="1200" err="1">
                <a:solidFill>
                  <a:schemeClr val="tx1"/>
                </a:solidFill>
                <a:effectLst/>
                <a:latin typeface="+mn-lt"/>
                <a:ea typeface="+mn-ea"/>
                <a:cs typeface="+mn-cs"/>
              </a:rPr>
              <a:t>armés</a:t>
            </a: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err="1">
                <a:solidFill>
                  <a:schemeClr val="tx1"/>
                </a:solidFill>
                <a:effectLst/>
                <a:latin typeface="+mn-lt"/>
                <a:ea typeface="+mn-ea"/>
                <a:cs typeface="+mn-cs"/>
              </a:rPr>
              <a:t>Vulnerabilité</a:t>
            </a:r>
            <a:r>
              <a:rPr lang="en-US" sz="1200" kern="1200">
                <a:solidFill>
                  <a:schemeClr val="tx1"/>
                </a:solidFill>
                <a:effectLst/>
                <a:latin typeface="+mn-lt"/>
                <a:ea typeface="+mn-ea"/>
                <a:cs typeface="+mn-cs"/>
              </a:rPr>
              <a:t>: les </a:t>
            </a:r>
            <a:r>
              <a:rPr lang="en-US" sz="1200" kern="1200" err="1">
                <a:solidFill>
                  <a:schemeClr val="tx1"/>
                </a:solidFill>
                <a:effectLst/>
                <a:latin typeface="+mn-lt"/>
                <a:ea typeface="+mn-ea"/>
                <a:cs typeface="+mn-cs"/>
              </a:rPr>
              <a:t>jeunes</a:t>
            </a:r>
            <a:r>
              <a:rPr lang="en-US" sz="1200" kern="1200">
                <a:solidFill>
                  <a:schemeClr val="tx1"/>
                </a:solidFill>
                <a:effectLst/>
                <a:latin typeface="+mn-lt"/>
                <a:ea typeface="+mn-ea"/>
                <a:cs typeface="+mn-cs"/>
              </a:rPr>
              <a:t> filles </a:t>
            </a:r>
            <a:r>
              <a:rPr lang="en-US" sz="1200" kern="1200" err="1">
                <a:solidFill>
                  <a:schemeClr val="tx1"/>
                </a:solidFill>
                <a:effectLst/>
                <a:latin typeface="+mn-lt"/>
                <a:ea typeface="+mn-ea"/>
                <a:cs typeface="+mn-cs"/>
              </a:rPr>
              <a:t>sont</a:t>
            </a:r>
            <a:r>
              <a:rPr lang="en-US" sz="1200" kern="1200">
                <a:solidFill>
                  <a:schemeClr val="tx1"/>
                </a:solidFill>
                <a:effectLst/>
                <a:latin typeface="+mn-lt"/>
                <a:ea typeface="+mn-ea"/>
                <a:cs typeface="+mn-cs"/>
              </a:rPr>
              <a:t> plus </a:t>
            </a:r>
            <a:r>
              <a:rPr lang="en-US" sz="1200" kern="1200" err="1">
                <a:solidFill>
                  <a:schemeClr val="tx1"/>
                </a:solidFill>
                <a:effectLst/>
                <a:latin typeface="+mn-lt"/>
                <a:ea typeface="+mn-ea"/>
                <a:cs typeface="+mn-cs"/>
              </a:rPr>
              <a:t>vulnérables</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insuffisance</a:t>
            </a:r>
            <a:r>
              <a:rPr lang="en-US" sz="1200" kern="1200">
                <a:solidFill>
                  <a:schemeClr val="tx1"/>
                </a:solidFill>
                <a:effectLst/>
                <a:latin typeface="+mn-lt"/>
                <a:ea typeface="+mn-ea"/>
                <a:cs typeface="+mn-cs"/>
              </a:rPr>
              <a:t> de protection sur le chemin de </a:t>
            </a:r>
            <a:r>
              <a:rPr lang="en-US" sz="1200" kern="1200" err="1">
                <a:solidFill>
                  <a:schemeClr val="tx1"/>
                </a:solidFill>
                <a:effectLst/>
                <a:latin typeface="+mn-lt"/>
                <a:ea typeface="+mn-ea"/>
                <a:cs typeface="+mn-cs"/>
              </a:rPr>
              <a:t>l’école</a:t>
            </a: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err="1">
                <a:solidFill>
                  <a:schemeClr val="tx1"/>
                </a:solidFill>
                <a:effectLst/>
                <a:latin typeface="+mn-lt"/>
                <a:ea typeface="+mn-ea"/>
                <a:cs typeface="+mn-cs"/>
              </a:rPr>
              <a:t>Capacité</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communauté</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soutien</a:t>
            </a:r>
            <a:r>
              <a:rPr lang="en-US" sz="1200" kern="1200">
                <a:solidFill>
                  <a:schemeClr val="tx1"/>
                </a:solidFill>
                <a:effectLst/>
                <a:latin typeface="+mn-lt"/>
                <a:ea typeface="+mn-ea"/>
                <a:cs typeface="+mn-cs"/>
              </a:rPr>
              <a:t> la participation des </a:t>
            </a:r>
            <a:r>
              <a:rPr lang="en-US" sz="1200" kern="1200" err="1">
                <a:solidFill>
                  <a:schemeClr val="tx1"/>
                </a:solidFill>
                <a:effectLst/>
                <a:latin typeface="+mn-lt"/>
                <a:ea typeface="+mn-ea"/>
                <a:cs typeface="+mn-cs"/>
              </a:rPr>
              <a:t>jeunes</a:t>
            </a:r>
            <a:r>
              <a:rPr lang="en-US" sz="1200" kern="1200">
                <a:solidFill>
                  <a:schemeClr val="tx1"/>
                </a:solidFill>
                <a:effectLst/>
                <a:latin typeface="+mn-lt"/>
                <a:ea typeface="+mn-ea"/>
                <a:cs typeface="+mn-cs"/>
              </a:rPr>
              <a:t> filles à </a:t>
            </a:r>
            <a:r>
              <a:rPr lang="en-US" sz="1200" kern="1200" err="1">
                <a:solidFill>
                  <a:schemeClr val="tx1"/>
                </a:solidFill>
                <a:effectLst/>
                <a:latin typeface="+mn-lt"/>
                <a:ea typeface="+mn-ea"/>
                <a:cs typeface="+mn-cs"/>
              </a:rPr>
              <a:t>l’école</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disponibilité</a:t>
            </a:r>
            <a:r>
              <a:rPr lang="en-US" sz="1200" kern="1200">
                <a:solidFill>
                  <a:schemeClr val="tx1"/>
                </a:solidFill>
                <a:effectLst/>
                <a:latin typeface="+mn-lt"/>
                <a:ea typeface="+mn-ea"/>
                <a:cs typeface="+mn-cs"/>
              </a:rPr>
              <a:t> </a:t>
            </a:r>
            <a:r>
              <a:rPr lang="en-US" sz="1200" kern="1200" err="1">
                <a:solidFill>
                  <a:schemeClr val="tx1"/>
                </a:solidFill>
                <a:effectLst/>
                <a:latin typeface="+mn-lt"/>
                <a:ea typeface="+mn-ea"/>
                <a:cs typeface="+mn-cs"/>
              </a:rPr>
              <a:t>d’hommes</a:t>
            </a:r>
            <a:r>
              <a:rPr lang="en-US" sz="1200" kern="1200">
                <a:solidFill>
                  <a:schemeClr val="tx1"/>
                </a:solidFill>
                <a:effectLst/>
                <a:latin typeface="+mn-lt"/>
                <a:ea typeface="+mn-ea"/>
                <a:cs typeface="+mn-cs"/>
              </a:rPr>
              <a:t> de la </a:t>
            </a:r>
            <a:r>
              <a:rPr lang="en-US" sz="1200" kern="1200" err="1">
                <a:solidFill>
                  <a:schemeClr val="tx1"/>
                </a:solidFill>
                <a:effectLst/>
                <a:latin typeface="+mn-lt"/>
                <a:ea typeface="+mn-ea"/>
                <a:cs typeface="+mn-cs"/>
              </a:rPr>
              <a:t>communauté</a:t>
            </a:r>
            <a:r>
              <a:rPr lang="en-US" sz="1200" kern="1200">
                <a:solidFill>
                  <a:schemeClr val="tx1"/>
                </a:solidFill>
                <a:effectLst/>
                <a:latin typeface="+mn-lt"/>
                <a:ea typeface="+mn-ea"/>
                <a:cs typeface="+mn-cs"/>
              </a:rPr>
              <a:t> pour </a:t>
            </a:r>
            <a:r>
              <a:rPr lang="en-US" sz="1200" kern="1200" err="1">
                <a:solidFill>
                  <a:schemeClr val="tx1"/>
                </a:solidFill>
                <a:effectLst/>
                <a:latin typeface="+mn-lt"/>
                <a:ea typeface="+mn-ea"/>
                <a:cs typeface="+mn-cs"/>
              </a:rPr>
              <a:t>escorter</a:t>
            </a:r>
            <a:r>
              <a:rPr lang="en-US" sz="1200" kern="1200">
                <a:solidFill>
                  <a:schemeClr val="tx1"/>
                </a:solidFill>
                <a:effectLst/>
                <a:latin typeface="+mn-lt"/>
                <a:ea typeface="+mn-ea"/>
                <a:cs typeface="+mn-cs"/>
              </a:rPr>
              <a:t> les enfants</a:t>
            </a:r>
          </a:p>
          <a:p>
            <a:pPr marL="0" indent="0">
              <a:buFont typeface="Arial" panose="020B0604020202020204" pitchFamily="34" charset="0"/>
              <a:buNone/>
            </a:pPr>
            <a:endParaRPr lang="en-GB"/>
          </a:p>
        </p:txBody>
      </p:sp>
      <p:sp>
        <p:nvSpPr>
          <p:cNvPr id="4" name="Slide Number Placeholder 3"/>
          <p:cNvSpPr>
            <a:spLocks noGrp="1"/>
          </p:cNvSpPr>
          <p:nvPr>
            <p:ph type="sldNum" sz="quarter" idx="10"/>
          </p:nvPr>
        </p:nvSpPr>
        <p:spPr/>
        <p:txBody>
          <a:bodyPr/>
          <a:lstStyle/>
          <a:p>
            <a:fld id="{4F1693EB-1616-4A55-BF28-1D365B3C4680}" type="slidenum">
              <a:rPr lang="en-GB" smtClean="0"/>
              <a:t>36</a:t>
            </a:fld>
            <a:endParaRPr lang="en-GB"/>
          </a:p>
        </p:txBody>
      </p:sp>
    </p:spTree>
    <p:extLst>
      <p:ext uri="{BB962C8B-B14F-4D97-AF65-F5344CB8AC3E}">
        <p14:creationId xmlns:p14="http://schemas.microsoft.com/office/powerpoint/2010/main" val="20833626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15min: </a:t>
            </a:r>
          </a:p>
          <a:p>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err="1"/>
              <a:t>Présentez</a:t>
            </a:r>
            <a:r>
              <a:rPr lang="en-GB"/>
              <a:t> les 4 categories de </a:t>
            </a:r>
            <a:r>
              <a:rPr lang="en-GB" err="1"/>
              <a:t>risques</a:t>
            </a:r>
            <a:r>
              <a:rPr lang="en-GB"/>
              <a:t> sur la diapositive, et </a:t>
            </a:r>
            <a:r>
              <a:rPr lang="en-GB" err="1"/>
              <a:t>demandez</a:t>
            </a:r>
            <a:r>
              <a:rPr lang="en-GB"/>
              <a:t> aux participants de donner </a:t>
            </a:r>
            <a:r>
              <a:rPr lang="en-GB" err="1"/>
              <a:t>juste</a:t>
            </a:r>
            <a:r>
              <a:rPr lang="en-GB"/>
              <a:t> un </a:t>
            </a:r>
            <a:r>
              <a:rPr lang="en-GB" err="1"/>
              <a:t>exemple</a:t>
            </a:r>
            <a:r>
              <a:rPr lang="en-GB"/>
              <a:t> par </a:t>
            </a:r>
            <a:r>
              <a:rPr lang="en-GB" err="1"/>
              <a:t>catégorie</a:t>
            </a:r>
            <a:r>
              <a:rPr lang="en-GB"/>
              <a:t> pour verifier </a:t>
            </a:r>
            <a:r>
              <a:rPr lang="en-GB" err="1"/>
              <a:t>leur</a:t>
            </a:r>
            <a:r>
              <a:rPr lang="en-GB"/>
              <a:t> comprehension – 5mins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err="1"/>
              <a:t>Ensuite</a:t>
            </a:r>
            <a:r>
              <a:rPr lang="en-GB"/>
              <a:t> </a:t>
            </a:r>
            <a:r>
              <a:rPr lang="en-GB" err="1"/>
              <a:t>mettez</a:t>
            </a:r>
            <a:r>
              <a:rPr lang="en-GB"/>
              <a:t> les participants </a:t>
            </a:r>
            <a:r>
              <a:rPr lang="en-GB" err="1"/>
              <a:t>en</a:t>
            </a:r>
            <a:r>
              <a:rPr lang="en-GB"/>
              <a:t> 4 </a:t>
            </a:r>
            <a:r>
              <a:rPr lang="en-GB" err="1"/>
              <a:t>groupes</a:t>
            </a:r>
            <a:r>
              <a:rPr lang="en-GB"/>
              <a:t> </a:t>
            </a:r>
            <a:r>
              <a:rPr lang="en-GB" err="1"/>
              <a:t>donnant</a:t>
            </a:r>
            <a:r>
              <a:rPr lang="en-GB"/>
              <a:t> </a:t>
            </a:r>
            <a:r>
              <a:rPr lang="en-GB" err="1"/>
              <a:t>une</a:t>
            </a:r>
            <a:r>
              <a:rPr lang="en-GB"/>
              <a:t> </a:t>
            </a:r>
            <a:r>
              <a:rPr lang="en-GB" err="1"/>
              <a:t>catégorie</a:t>
            </a:r>
            <a:r>
              <a:rPr lang="en-GB"/>
              <a:t> </a:t>
            </a:r>
            <a:r>
              <a:rPr lang="en-GB" err="1"/>
              <a:t>différente</a:t>
            </a:r>
            <a:r>
              <a:rPr lang="en-GB"/>
              <a:t> à </a:t>
            </a:r>
            <a:r>
              <a:rPr lang="en-GB" err="1"/>
              <a:t>chaque</a:t>
            </a:r>
            <a:r>
              <a:rPr lang="en-GB"/>
              <a:t> </a:t>
            </a:r>
            <a:r>
              <a:rPr lang="en-GB" err="1"/>
              <a:t>groupe</a:t>
            </a:r>
            <a:r>
              <a:rPr lang="en-GB"/>
              <a:t> et </a:t>
            </a:r>
            <a:r>
              <a:rPr lang="en-GB" err="1"/>
              <a:t>demandez</a:t>
            </a:r>
            <a:r>
              <a:rPr lang="en-GB"/>
              <a:t> </a:t>
            </a:r>
            <a:r>
              <a:rPr lang="en-GB" err="1"/>
              <a:t>leur</a:t>
            </a:r>
            <a:r>
              <a:rPr lang="en-GB"/>
              <a:t> de lister </a:t>
            </a:r>
            <a:r>
              <a:rPr lang="en-GB" err="1"/>
              <a:t>tous</a:t>
            </a:r>
            <a:r>
              <a:rPr lang="en-GB"/>
              <a:t> les </a:t>
            </a:r>
            <a:r>
              <a:rPr lang="en-GB" err="1"/>
              <a:t>risques</a:t>
            </a:r>
            <a:r>
              <a:rPr lang="en-GB"/>
              <a:t> </a:t>
            </a:r>
            <a:r>
              <a:rPr lang="en-GB" err="1"/>
              <a:t>auxquels</a:t>
            </a:r>
            <a:r>
              <a:rPr lang="en-GB"/>
              <a:t> les enfants font face dans </a:t>
            </a:r>
            <a:r>
              <a:rPr lang="en-GB" err="1"/>
              <a:t>leur</a:t>
            </a:r>
            <a:r>
              <a:rPr lang="en-GB"/>
              <a:t> </a:t>
            </a:r>
            <a:r>
              <a:rPr lang="en-GB" err="1"/>
              <a:t>contexte</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1693EB-1616-4A55-BF28-1D365B3C468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83849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b="1"/>
              <a:t>15mins</a:t>
            </a:r>
          </a:p>
          <a:p>
            <a:pPr marL="0" indent="0">
              <a:buFont typeface="Arial" panose="020B0604020202020204" pitchFamily="34" charset="0"/>
              <a:buNone/>
            </a:pPr>
            <a:endParaRPr lang="en-GB"/>
          </a:p>
          <a:p>
            <a:pPr marL="171450" indent="-171450">
              <a:buFont typeface="Arial" panose="020B0604020202020204" pitchFamily="34" charset="0"/>
              <a:buChar char="•"/>
            </a:pPr>
            <a:r>
              <a:rPr lang="en-GB" err="1"/>
              <a:t>Revenez</a:t>
            </a:r>
            <a:r>
              <a:rPr lang="en-GB"/>
              <a:t> </a:t>
            </a:r>
            <a:r>
              <a:rPr lang="en-GB" err="1"/>
              <a:t>en</a:t>
            </a:r>
            <a:r>
              <a:rPr lang="en-GB"/>
              <a:t> </a:t>
            </a:r>
            <a:r>
              <a:rPr lang="en-GB" err="1"/>
              <a:t>plénière</a:t>
            </a:r>
            <a:r>
              <a:rPr lang="en-GB"/>
              <a:t> et </a:t>
            </a:r>
            <a:r>
              <a:rPr lang="en-GB" err="1"/>
              <a:t>demandez</a:t>
            </a:r>
            <a:r>
              <a:rPr lang="en-GB"/>
              <a:t> à </a:t>
            </a:r>
            <a:r>
              <a:rPr lang="en-GB" err="1"/>
              <a:t>chaque</a:t>
            </a:r>
            <a:r>
              <a:rPr lang="en-GB"/>
              <a:t> </a:t>
            </a:r>
            <a:r>
              <a:rPr lang="en-GB" err="1"/>
              <a:t>groupe</a:t>
            </a:r>
            <a:r>
              <a:rPr lang="en-GB"/>
              <a:t> de lister les dangers </a:t>
            </a:r>
            <a:r>
              <a:rPr lang="en-GB" err="1"/>
              <a:t>identifés</a:t>
            </a:r>
            <a:r>
              <a:rPr lang="en-GB"/>
              <a:t> pour </a:t>
            </a:r>
            <a:r>
              <a:rPr lang="en-GB" err="1"/>
              <a:t>chaque</a:t>
            </a:r>
            <a:r>
              <a:rPr lang="en-GB"/>
              <a:t> </a:t>
            </a:r>
            <a:r>
              <a:rPr lang="en-GB" err="1"/>
              <a:t>catégorie</a:t>
            </a:r>
            <a:endParaRPr lang="en-GB"/>
          </a:p>
          <a:p>
            <a:pPr marL="171450" indent="-171450">
              <a:buFont typeface="Arial" panose="020B0604020202020204" pitchFamily="34" charset="0"/>
              <a:buChar char="•"/>
            </a:pPr>
            <a:r>
              <a:rPr lang="en-GB" err="1"/>
              <a:t>Récapitulez</a:t>
            </a:r>
            <a:r>
              <a:rPr lang="en-GB"/>
              <a:t> avec les </a:t>
            </a:r>
            <a:r>
              <a:rPr lang="en-GB" err="1"/>
              <a:t>exemples</a:t>
            </a:r>
            <a:r>
              <a:rPr lang="en-GB"/>
              <a:t> </a:t>
            </a:r>
            <a:r>
              <a:rPr lang="en-GB" err="1"/>
              <a:t>présentées</a:t>
            </a:r>
            <a:r>
              <a:rPr lang="en-GB"/>
              <a:t> dans la </a:t>
            </a:r>
            <a:r>
              <a:rPr lang="en-GB" err="1"/>
              <a:t>diapo</a:t>
            </a:r>
            <a:endParaRPr lang="en-GB"/>
          </a:p>
          <a:p>
            <a:pPr marL="171450" indent="-171450">
              <a:buFont typeface="Arial" panose="020B0604020202020204" pitchFamily="34" charset="0"/>
              <a:buChar char="•"/>
            </a:pPr>
            <a:r>
              <a:rPr lang="en-GB" err="1"/>
              <a:t>Expliquez</a:t>
            </a:r>
            <a:r>
              <a:rPr lang="en-GB"/>
              <a:t>: </a:t>
            </a:r>
            <a:r>
              <a:rPr lang="fr-FR"/>
              <a:t>En raison de la diversité des risques auxquels sont confrontés les enfants à l'école et autour de l'école, Save the Children a reconnu la nécessité d'une approche "tous risques" pour protéger les enfants à l'école et autour de l'école</a:t>
            </a:r>
            <a:r>
              <a:rPr lang="fr-CH"/>
              <a:t>.</a:t>
            </a:r>
            <a:endParaRPr lang="en-GB"/>
          </a:p>
          <a:p>
            <a:endParaRPr lang="en-GB"/>
          </a:p>
          <a:p>
            <a:endParaRPr lang="en-GB"/>
          </a:p>
        </p:txBody>
      </p:sp>
      <p:sp>
        <p:nvSpPr>
          <p:cNvPr id="4" name="Slide Number Placeholder 3"/>
          <p:cNvSpPr>
            <a:spLocks noGrp="1"/>
          </p:cNvSpPr>
          <p:nvPr>
            <p:ph type="sldNum" sz="quarter" idx="10"/>
          </p:nvPr>
        </p:nvSpPr>
        <p:spPr/>
        <p:txBody>
          <a:bodyPr/>
          <a:lstStyle/>
          <a:p>
            <a:fld id="{4F1693EB-1616-4A55-BF28-1D365B3C4680}" type="slidenum">
              <a:rPr lang="en-GB" smtClean="0"/>
              <a:t>38</a:t>
            </a:fld>
            <a:endParaRPr lang="en-GB"/>
          </a:p>
        </p:txBody>
      </p:sp>
    </p:spTree>
    <p:extLst>
      <p:ext uri="{BB962C8B-B14F-4D97-AF65-F5344CB8AC3E}">
        <p14:creationId xmlns:p14="http://schemas.microsoft.com/office/powerpoint/2010/main" val="37772854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a:t>30mins</a:t>
            </a:r>
          </a:p>
          <a:p>
            <a:pPr marL="171450" indent="-171450">
              <a:buFont typeface="Arial" panose="020B0604020202020204" pitchFamily="34" charset="0"/>
              <a:buChar char="•"/>
            </a:pPr>
            <a:endParaRPr lang="en-US"/>
          </a:p>
          <a:p>
            <a:pPr marL="171450" indent="-171450">
              <a:buFont typeface="Arial" panose="020B0604020202020204" pitchFamily="34" charset="0"/>
              <a:buChar char="•"/>
            </a:pPr>
            <a:r>
              <a:rPr lang="en-US" err="1"/>
              <a:t>Imprimer</a:t>
            </a:r>
            <a:r>
              <a:rPr lang="en-US"/>
              <a:t> et </a:t>
            </a:r>
            <a:r>
              <a:rPr lang="en-US" err="1"/>
              <a:t>distribuer</a:t>
            </a:r>
            <a:r>
              <a:rPr lang="en-US"/>
              <a:t> </a:t>
            </a:r>
            <a:r>
              <a:rPr lang="en-US" err="1"/>
              <a:t>l’histoire</a:t>
            </a:r>
            <a:r>
              <a:rPr lang="en-US"/>
              <a:t> de </a:t>
            </a:r>
            <a:r>
              <a:rPr lang="en-US" err="1"/>
              <a:t>Zahara</a:t>
            </a:r>
            <a:r>
              <a:rPr lang="en-US"/>
              <a:t> à </a:t>
            </a:r>
            <a:r>
              <a:rPr lang="en-US" err="1"/>
              <a:t>tous</a:t>
            </a:r>
            <a:r>
              <a:rPr lang="en-US"/>
              <a:t> les participants (</a:t>
            </a:r>
            <a:r>
              <a:rPr lang="en-US" err="1"/>
              <a:t>n’hésitez</a:t>
            </a:r>
            <a:r>
              <a:rPr lang="en-US"/>
              <a:t> pas à </a:t>
            </a:r>
            <a:r>
              <a:rPr lang="en-US" err="1"/>
              <a:t>contextualiser</a:t>
            </a:r>
            <a:r>
              <a:rPr lang="en-US"/>
              <a:t> </a:t>
            </a:r>
            <a:r>
              <a:rPr lang="en-US" err="1"/>
              <a:t>l’histoire</a:t>
            </a:r>
            <a:r>
              <a:rPr lang="en-US"/>
              <a:t> </a:t>
            </a:r>
            <a:r>
              <a:rPr lang="en-US" err="1"/>
              <a:t>avant</a:t>
            </a:r>
            <a:r>
              <a:rPr lang="en-US"/>
              <a:t> la formation)</a:t>
            </a:r>
          </a:p>
          <a:p>
            <a:pPr marL="0" indent="0">
              <a:buFont typeface="Arial" panose="020B0604020202020204" pitchFamily="34" charset="0"/>
              <a:buNone/>
            </a:pPr>
            <a:r>
              <a:rPr lang="en-US"/>
              <a:t>https://savethechildren1-my.sharepoint.com/:w:/g/personal/elyse_leonard_reddbarna_no/Eep3gqqaNilKkxxTWddzcEcBMLqZlGgXKgUbQnSMN3jhgw?e=dHUAx8</a:t>
            </a:r>
          </a:p>
          <a:p>
            <a:pPr marL="0" indent="0">
              <a:buFont typeface="Arial" panose="020B0604020202020204" pitchFamily="34" charset="0"/>
              <a:buNone/>
            </a:pPr>
            <a:endParaRPr lang="en-US"/>
          </a:p>
          <a:p>
            <a:pPr marL="171450" indent="-171450">
              <a:buFont typeface="Arial" panose="020B0604020202020204" pitchFamily="34" charset="0"/>
              <a:buChar char="•"/>
            </a:pPr>
            <a:r>
              <a:rPr lang="en-US"/>
              <a:t>Donner le temps à </a:t>
            </a:r>
            <a:r>
              <a:rPr lang="en-US" err="1"/>
              <a:t>tous</a:t>
            </a:r>
            <a:r>
              <a:rPr lang="en-US"/>
              <a:t> les participants de lire </a:t>
            </a:r>
            <a:r>
              <a:rPr lang="en-US" err="1"/>
              <a:t>l’histoire</a:t>
            </a:r>
            <a:r>
              <a:rPr lang="en-US"/>
              <a:t> </a:t>
            </a:r>
            <a:r>
              <a:rPr lang="en-US" err="1"/>
              <a:t>en</a:t>
            </a:r>
            <a:r>
              <a:rPr lang="en-US"/>
              <a:t> </a:t>
            </a:r>
            <a:r>
              <a:rPr lang="en-US" err="1"/>
              <a:t>réfléchissant</a:t>
            </a:r>
            <a:r>
              <a:rPr lang="en-US"/>
              <a:t> aux </a:t>
            </a:r>
            <a:r>
              <a:rPr lang="en-US" err="1"/>
              <a:t>risques</a:t>
            </a:r>
            <a:r>
              <a:rPr lang="en-US"/>
              <a:t>, </a:t>
            </a:r>
            <a:r>
              <a:rPr lang="en-US" err="1"/>
              <a:t>capacités</a:t>
            </a:r>
            <a:r>
              <a:rPr lang="en-US"/>
              <a:t> et </a:t>
            </a:r>
            <a:r>
              <a:rPr lang="en-US" err="1"/>
              <a:t>vulnerabilités</a:t>
            </a:r>
            <a:endParaRPr lang="en-US"/>
          </a:p>
          <a:p>
            <a:pPr marL="171450" indent="-171450">
              <a:buFont typeface="Arial" panose="020B0604020202020204" pitchFamily="34" charset="0"/>
              <a:buChar char="•"/>
            </a:pPr>
            <a:r>
              <a:rPr lang="en-US" err="1"/>
              <a:t>Avoir</a:t>
            </a:r>
            <a:r>
              <a:rPr lang="en-US"/>
              <a:t> </a:t>
            </a:r>
            <a:r>
              <a:rPr lang="en-US" err="1"/>
              <a:t>une</a:t>
            </a:r>
            <a:r>
              <a:rPr lang="en-US"/>
              <a:t> discussion </a:t>
            </a:r>
            <a:r>
              <a:rPr lang="en-US" err="1"/>
              <a:t>en</a:t>
            </a:r>
            <a:r>
              <a:rPr lang="en-US"/>
              <a:t> </a:t>
            </a:r>
            <a:r>
              <a:rPr lang="en-US" err="1"/>
              <a:t>plenière</a:t>
            </a:r>
            <a:r>
              <a:rPr lang="en-US"/>
              <a:t>:</a:t>
            </a:r>
          </a:p>
          <a:p>
            <a:pPr marL="171450" indent="-171450">
              <a:buFontTx/>
              <a:buChar char="-"/>
            </a:pPr>
            <a:r>
              <a:rPr lang="en-US" err="1"/>
              <a:t>Quels</a:t>
            </a:r>
            <a:r>
              <a:rPr lang="en-US"/>
              <a:t> </a:t>
            </a:r>
            <a:r>
              <a:rPr lang="en-US" err="1"/>
              <a:t>sont</a:t>
            </a:r>
            <a:r>
              <a:rPr lang="en-US"/>
              <a:t> les </a:t>
            </a:r>
            <a:r>
              <a:rPr lang="en-US" err="1"/>
              <a:t>risques</a:t>
            </a:r>
            <a:r>
              <a:rPr lang="en-US"/>
              <a:t>?</a:t>
            </a:r>
          </a:p>
          <a:p>
            <a:pPr marL="171450" indent="-171450">
              <a:buFontTx/>
              <a:buChar char="-"/>
            </a:pPr>
            <a:r>
              <a:rPr lang="en-US" err="1"/>
              <a:t>Quels</a:t>
            </a:r>
            <a:r>
              <a:rPr lang="en-US"/>
              <a:t> </a:t>
            </a:r>
            <a:r>
              <a:rPr lang="en-US" err="1"/>
              <a:t>sont</a:t>
            </a:r>
            <a:r>
              <a:rPr lang="en-US"/>
              <a:t> les </a:t>
            </a:r>
            <a:r>
              <a:rPr lang="en-US" err="1"/>
              <a:t>capacités</a:t>
            </a:r>
            <a:r>
              <a:rPr lang="en-US"/>
              <a:t>?</a:t>
            </a:r>
          </a:p>
          <a:p>
            <a:pPr marL="171450" indent="-171450">
              <a:buFontTx/>
              <a:buChar char="-"/>
            </a:pPr>
            <a:r>
              <a:rPr lang="en-US" err="1"/>
              <a:t>Quelles</a:t>
            </a:r>
            <a:r>
              <a:rPr lang="en-US"/>
              <a:t> </a:t>
            </a:r>
            <a:r>
              <a:rPr lang="en-US" err="1"/>
              <a:t>sont</a:t>
            </a:r>
            <a:r>
              <a:rPr lang="en-US"/>
              <a:t> les </a:t>
            </a:r>
            <a:r>
              <a:rPr lang="en-US" err="1"/>
              <a:t>vulnerabilités</a:t>
            </a:r>
            <a:r>
              <a:rPr lang="en-US"/>
              <a:t>?</a:t>
            </a:r>
          </a:p>
          <a:p>
            <a:pPr marL="0" indent="0">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39</a:t>
            </a:fld>
            <a:endParaRPr lang="en-GB"/>
          </a:p>
        </p:txBody>
      </p:sp>
    </p:spTree>
    <p:extLst>
      <p:ext uri="{BB962C8B-B14F-4D97-AF65-F5344CB8AC3E}">
        <p14:creationId xmlns:p14="http://schemas.microsoft.com/office/powerpoint/2010/main" val="5120220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US" sz="1200" b="1" kern="1200">
                <a:solidFill>
                  <a:schemeClr val="tx1"/>
                </a:solidFill>
                <a:effectLst/>
                <a:latin typeface="+mn-lt"/>
                <a:ea typeface="+mn-ea"/>
                <a:cs typeface="+mn-cs"/>
              </a:rPr>
              <a:t>45mins</a:t>
            </a:r>
          </a:p>
          <a:p>
            <a:pPr marL="171450" lvl="0" indent="-171450">
              <a:buFont typeface="Arial" panose="020B0604020202020204" pitchFamily="34" charset="0"/>
              <a:buChar char="•"/>
            </a:pPr>
            <a:endParaRPr lang="en-US" sz="1200" b="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b="0" kern="1200" err="1">
                <a:solidFill>
                  <a:schemeClr val="tx1"/>
                </a:solidFill>
                <a:effectLst/>
                <a:latin typeface="+mn-lt"/>
                <a:ea typeface="+mn-ea"/>
                <a:cs typeface="+mn-cs"/>
              </a:rPr>
              <a:t>Expliquez</a:t>
            </a:r>
            <a:r>
              <a:rPr lang="en-US" sz="1200" b="0" kern="1200">
                <a:solidFill>
                  <a:schemeClr val="tx1"/>
                </a:solidFill>
                <a:effectLst/>
                <a:latin typeface="+mn-lt"/>
                <a:ea typeface="+mn-ea"/>
                <a:cs typeface="+mn-cs"/>
              </a:rPr>
              <a:t> aux participants </a:t>
            </a:r>
            <a:r>
              <a:rPr lang="en-US" sz="1200" b="0" kern="1200" err="1">
                <a:solidFill>
                  <a:schemeClr val="tx1"/>
                </a:solidFill>
                <a:effectLst/>
                <a:latin typeface="+mn-lt"/>
                <a:ea typeface="+mn-ea"/>
                <a:cs typeface="+mn-cs"/>
              </a:rPr>
              <a:t>qu’un</a:t>
            </a:r>
            <a:r>
              <a:rPr lang="en-US" sz="1200" b="0" kern="1200">
                <a:solidFill>
                  <a:schemeClr val="tx1"/>
                </a:solidFill>
                <a:effectLst/>
                <a:latin typeface="+mn-lt"/>
                <a:ea typeface="+mn-ea"/>
                <a:cs typeface="+mn-cs"/>
              </a:rPr>
              <a:t> </a:t>
            </a:r>
            <a:r>
              <a:rPr lang="en-US" sz="1200" b="0" kern="1200" err="1">
                <a:solidFill>
                  <a:schemeClr val="tx1"/>
                </a:solidFill>
                <a:effectLst/>
                <a:latin typeface="+mn-lt"/>
                <a:ea typeface="+mn-ea"/>
                <a:cs typeface="+mn-cs"/>
              </a:rPr>
              <a:t>outil</a:t>
            </a:r>
            <a:r>
              <a:rPr lang="en-US" sz="1200" b="0" kern="1200">
                <a:solidFill>
                  <a:schemeClr val="tx1"/>
                </a:solidFill>
                <a:effectLst/>
                <a:latin typeface="+mn-lt"/>
                <a:ea typeface="+mn-ea"/>
                <a:cs typeface="+mn-cs"/>
              </a:rPr>
              <a:t> simple pour identifier les </a:t>
            </a:r>
            <a:r>
              <a:rPr lang="en-US" sz="1200" b="0" kern="1200" err="1">
                <a:solidFill>
                  <a:schemeClr val="tx1"/>
                </a:solidFill>
                <a:effectLst/>
                <a:latin typeface="+mn-lt"/>
                <a:ea typeface="+mn-ea"/>
                <a:cs typeface="+mn-cs"/>
              </a:rPr>
              <a:t>risques</a:t>
            </a:r>
            <a:r>
              <a:rPr lang="en-US" sz="1200" b="0" kern="1200">
                <a:solidFill>
                  <a:schemeClr val="tx1"/>
                </a:solidFill>
                <a:effectLst/>
                <a:latin typeface="+mn-lt"/>
                <a:ea typeface="+mn-ea"/>
                <a:cs typeface="+mn-cs"/>
              </a:rPr>
              <a:t> </a:t>
            </a:r>
            <a:r>
              <a:rPr lang="en-US" sz="1200" b="0" kern="1200" err="1">
                <a:solidFill>
                  <a:schemeClr val="tx1"/>
                </a:solidFill>
                <a:effectLst/>
                <a:latin typeface="+mn-lt"/>
                <a:ea typeface="+mn-ea"/>
                <a:cs typeface="+mn-cs"/>
              </a:rPr>
              <a:t>est</a:t>
            </a:r>
            <a:r>
              <a:rPr lang="en-US" sz="1200" b="0" kern="1200">
                <a:solidFill>
                  <a:schemeClr val="tx1"/>
                </a:solidFill>
                <a:effectLst/>
                <a:latin typeface="+mn-lt"/>
                <a:ea typeface="+mn-ea"/>
                <a:cs typeface="+mn-cs"/>
              </a:rPr>
              <a:t> la </a:t>
            </a:r>
            <a:r>
              <a:rPr lang="en-US" sz="1200" b="0" kern="1200" err="1">
                <a:solidFill>
                  <a:schemeClr val="tx1"/>
                </a:solidFill>
                <a:effectLst/>
                <a:latin typeface="+mn-lt"/>
                <a:ea typeface="+mn-ea"/>
                <a:cs typeface="+mn-cs"/>
              </a:rPr>
              <a:t>cartographie</a:t>
            </a:r>
            <a:r>
              <a:rPr lang="en-US" sz="1200" b="0" kern="1200">
                <a:solidFill>
                  <a:schemeClr val="tx1"/>
                </a:solidFill>
                <a:effectLst/>
                <a:latin typeface="+mn-lt"/>
                <a:ea typeface="+mn-ea"/>
                <a:cs typeface="+mn-cs"/>
              </a:rPr>
              <a:t>, </a:t>
            </a:r>
            <a:r>
              <a:rPr lang="en-US" sz="1200" b="0" kern="1200" err="1">
                <a:solidFill>
                  <a:schemeClr val="tx1"/>
                </a:solidFill>
                <a:effectLst/>
                <a:latin typeface="+mn-lt"/>
                <a:ea typeface="+mn-ea"/>
                <a:cs typeface="+mn-cs"/>
              </a:rPr>
              <a:t>tel</a:t>
            </a:r>
            <a:r>
              <a:rPr lang="en-US" sz="1200" b="0" kern="1200">
                <a:solidFill>
                  <a:schemeClr val="tx1"/>
                </a:solidFill>
                <a:effectLst/>
                <a:latin typeface="+mn-lt"/>
                <a:ea typeface="+mn-ea"/>
                <a:cs typeface="+mn-cs"/>
              </a:rPr>
              <a:t> que </a:t>
            </a:r>
            <a:r>
              <a:rPr lang="en-US" sz="1200" b="0" kern="1200" err="1">
                <a:solidFill>
                  <a:schemeClr val="tx1"/>
                </a:solidFill>
                <a:effectLst/>
                <a:latin typeface="+mn-lt"/>
                <a:ea typeface="+mn-ea"/>
                <a:cs typeface="+mn-cs"/>
              </a:rPr>
              <a:t>présenté</a:t>
            </a:r>
            <a:r>
              <a:rPr lang="en-US" sz="1200" b="0" kern="1200">
                <a:solidFill>
                  <a:schemeClr val="tx1"/>
                </a:solidFill>
                <a:effectLst/>
                <a:latin typeface="+mn-lt"/>
                <a:ea typeface="+mn-ea"/>
                <a:cs typeface="+mn-cs"/>
              </a:rPr>
              <a:t> dans le dessin.</a:t>
            </a:r>
          </a:p>
          <a:p>
            <a:pPr marL="171450" lvl="0" indent="-171450">
              <a:buFont typeface="Arial" panose="020B0604020202020204" pitchFamily="34" charset="0"/>
              <a:buChar char="•"/>
            </a:pPr>
            <a:r>
              <a:rPr lang="en-US" sz="1200" b="0" kern="1200">
                <a:solidFill>
                  <a:schemeClr val="tx1"/>
                </a:solidFill>
                <a:effectLst/>
                <a:latin typeface="+mn-lt"/>
                <a:ea typeface="+mn-ea"/>
                <a:cs typeface="+mn-cs"/>
              </a:rPr>
              <a:t>Pour la formation des </a:t>
            </a:r>
            <a:r>
              <a:rPr lang="en-US" sz="1200" b="0" kern="1200" err="1">
                <a:solidFill>
                  <a:schemeClr val="tx1"/>
                </a:solidFill>
                <a:effectLst/>
                <a:latin typeface="+mn-lt"/>
                <a:ea typeface="+mn-ea"/>
                <a:cs typeface="+mn-cs"/>
              </a:rPr>
              <a:t>formateurs</a:t>
            </a:r>
            <a:r>
              <a:rPr lang="en-US" sz="1200" b="0" kern="1200">
                <a:solidFill>
                  <a:schemeClr val="tx1"/>
                </a:solidFill>
                <a:effectLst/>
                <a:latin typeface="+mn-lt"/>
                <a:ea typeface="+mn-ea"/>
                <a:cs typeface="+mn-cs"/>
              </a:rPr>
              <a:t>, il </a:t>
            </a:r>
            <a:r>
              <a:rPr lang="en-US" sz="1200" b="0" kern="1200" err="1">
                <a:solidFill>
                  <a:schemeClr val="tx1"/>
                </a:solidFill>
                <a:effectLst/>
                <a:latin typeface="+mn-lt"/>
                <a:ea typeface="+mn-ea"/>
                <a:cs typeface="+mn-cs"/>
              </a:rPr>
              <a:t>est</a:t>
            </a:r>
            <a:r>
              <a:rPr lang="en-US" sz="1200" b="0" kern="1200">
                <a:solidFill>
                  <a:schemeClr val="tx1"/>
                </a:solidFill>
                <a:effectLst/>
                <a:latin typeface="+mn-lt"/>
                <a:ea typeface="+mn-ea"/>
                <a:cs typeface="+mn-cs"/>
              </a:rPr>
              <a:t> </a:t>
            </a:r>
            <a:r>
              <a:rPr lang="en-US" sz="1200" b="0" kern="1200" err="1">
                <a:solidFill>
                  <a:schemeClr val="tx1"/>
                </a:solidFill>
                <a:effectLst/>
                <a:latin typeface="+mn-lt"/>
                <a:ea typeface="+mn-ea"/>
                <a:cs typeface="+mn-cs"/>
              </a:rPr>
              <a:t>recommandé</a:t>
            </a:r>
            <a:r>
              <a:rPr lang="en-US" sz="1200" b="0" kern="1200">
                <a:solidFill>
                  <a:schemeClr val="tx1"/>
                </a:solidFill>
                <a:effectLst/>
                <a:latin typeface="+mn-lt"/>
                <a:ea typeface="+mn-ea"/>
                <a:cs typeface="+mn-cs"/>
              </a:rPr>
              <a:t> </a:t>
            </a:r>
            <a:r>
              <a:rPr lang="en-US" sz="1200" b="0" kern="1200" err="1">
                <a:solidFill>
                  <a:schemeClr val="tx1"/>
                </a:solidFill>
                <a:effectLst/>
                <a:latin typeface="+mn-lt"/>
                <a:ea typeface="+mn-ea"/>
                <a:cs typeface="+mn-cs"/>
              </a:rPr>
              <a:t>d’entreprendre</a:t>
            </a:r>
            <a:r>
              <a:rPr lang="en-US" sz="1200" b="0" kern="1200">
                <a:solidFill>
                  <a:schemeClr val="tx1"/>
                </a:solidFill>
                <a:effectLst/>
                <a:latin typeface="+mn-lt"/>
                <a:ea typeface="+mn-ea"/>
                <a:cs typeface="+mn-cs"/>
              </a:rPr>
              <a:t> </a:t>
            </a:r>
            <a:r>
              <a:rPr lang="en-US" sz="1200" b="0" kern="1200" err="1">
                <a:solidFill>
                  <a:schemeClr val="tx1"/>
                </a:solidFill>
                <a:effectLst/>
                <a:latin typeface="+mn-lt"/>
                <a:ea typeface="+mn-ea"/>
                <a:cs typeface="+mn-cs"/>
              </a:rPr>
              <a:t>chaque</a:t>
            </a:r>
            <a:r>
              <a:rPr lang="en-US" sz="1200" b="0" kern="1200">
                <a:solidFill>
                  <a:schemeClr val="tx1"/>
                </a:solidFill>
                <a:effectLst/>
                <a:latin typeface="+mn-lt"/>
                <a:ea typeface="+mn-ea"/>
                <a:cs typeface="+mn-cs"/>
              </a:rPr>
              <a:t> étape de la </a:t>
            </a:r>
            <a:r>
              <a:rPr lang="en-US" sz="1200" b="0" kern="1200" err="1">
                <a:solidFill>
                  <a:schemeClr val="tx1"/>
                </a:solidFill>
                <a:effectLst/>
                <a:latin typeface="+mn-lt"/>
                <a:ea typeface="+mn-ea"/>
                <a:cs typeface="+mn-cs"/>
              </a:rPr>
              <a:t>même</a:t>
            </a:r>
            <a:r>
              <a:rPr lang="en-US" sz="1200" b="0" kern="1200">
                <a:solidFill>
                  <a:schemeClr val="tx1"/>
                </a:solidFill>
                <a:effectLst/>
                <a:latin typeface="+mn-lt"/>
                <a:ea typeface="+mn-ea"/>
                <a:cs typeface="+mn-cs"/>
              </a:rPr>
              <a:t> manière que </a:t>
            </a:r>
            <a:r>
              <a:rPr lang="en-US" sz="1200" b="0" kern="1200" err="1">
                <a:solidFill>
                  <a:schemeClr val="tx1"/>
                </a:solidFill>
                <a:effectLst/>
                <a:latin typeface="+mn-lt"/>
                <a:ea typeface="+mn-ea"/>
                <a:cs typeface="+mn-cs"/>
              </a:rPr>
              <a:t>serait</a:t>
            </a:r>
            <a:r>
              <a:rPr lang="en-US" sz="1200" b="0" kern="1200">
                <a:solidFill>
                  <a:schemeClr val="tx1"/>
                </a:solidFill>
                <a:effectLst/>
                <a:latin typeface="+mn-lt"/>
                <a:ea typeface="+mn-ea"/>
                <a:cs typeface="+mn-cs"/>
              </a:rPr>
              <a:t> fait avec la </a:t>
            </a:r>
            <a:r>
              <a:rPr lang="en-US" sz="1200" b="0" kern="1200" err="1">
                <a:solidFill>
                  <a:schemeClr val="tx1"/>
                </a:solidFill>
                <a:effectLst/>
                <a:latin typeface="+mn-lt"/>
                <a:ea typeface="+mn-ea"/>
                <a:cs typeface="+mn-cs"/>
              </a:rPr>
              <a:t>communauté</a:t>
            </a:r>
            <a:r>
              <a:rPr lang="en-US" sz="1200" b="0" kern="1200">
                <a:solidFill>
                  <a:schemeClr val="tx1"/>
                </a:solidFill>
                <a:effectLst/>
                <a:latin typeface="+mn-lt"/>
                <a:ea typeface="+mn-ea"/>
                <a:cs typeface="+mn-cs"/>
              </a:rPr>
              <a:t>, </a:t>
            </a:r>
            <a:r>
              <a:rPr lang="en-US" sz="1200" b="0" kern="1200" err="1">
                <a:solidFill>
                  <a:schemeClr val="tx1"/>
                </a:solidFill>
                <a:effectLst/>
                <a:latin typeface="+mn-lt"/>
                <a:ea typeface="+mn-ea"/>
                <a:cs typeface="+mn-cs"/>
              </a:rPr>
              <a:t>vous</a:t>
            </a:r>
            <a:r>
              <a:rPr lang="en-US" sz="1200" b="0" kern="1200">
                <a:solidFill>
                  <a:schemeClr val="tx1"/>
                </a:solidFill>
                <a:effectLst/>
                <a:latin typeface="+mn-lt"/>
                <a:ea typeface="+mn-ea"/>
                <a:cs typeface="+mn-cs"/>
              </a:rPr>
              <a:t> </a:t>
            </a:r>
            <a:r>
              <a:rPr lang="en-US" sz="1200" b="0" kern="1200" err="1">
                <a:solidFill>
                  <a:schemeClr val="tx1"/>
                </a:solidFill>
                <a:effectLst/>
                <a:latin typeface="+mn-lt"/>
                <a:ea typeface="+mn-ea"/>
                <a:cs typeface="+mn-cs"/>
              </a:rPr>
              <a:t>pouvez</a:t>
            </a:r>
            <a:r>
              <a:rPr lang="en-US" sz="1200" b="0" kern="1200">
                <a:solidFill>
                  <a:schemeClr val="tx1"/>
                </a:solidFill>
                <a:effectLst/>
                <a:latin typeface="+mn-lt"/>
                <a:ea typeface="+mn-ea"/>
                <a:cs typeface="+mn-cs"/>
              </a:rPr>
              <a:t> faire la </a:t>
            </a:r>
            <a:r>
              <a:rPr lang="en-US" sz="1200" b="0" kern="1200" err="1">
                <a:solidFill>
                  <a:schemeClr val="tx1"/>
                </a:solidFill>
                <a:effectLst/>
                <a:latin typeface="+mn-lt"/>
                <a:ea typeface="+mn-ea"/>
                <a:cs typeface="+mn-cs"/>
              </a:rPr>
              <a:t>cartographie</a:t>
            </a:r>
            <a:r>
              <a:rPr lang="en-US" sz="1200" b="0" kern="1200">
                <a:solidFill>
                  <a:schemeClr val="tx1"/>
                </a:solidFill>
                <a:effectLst/>
                <a:latin typeface="+mn-lt"/>
                <a:ea typeface="+mn-ea"/>
                <a:cs typeface="+mn-cs"/>
              </a:rPr>
              <a:t> sur la base de </a:t>
            </a:r>
            <a:r>
              <a:rPr lang="en-US" sz="1200" b="0" kern="1200" err="1">
                <a:solidFill>
                  <a:schemeClr val="tx1"/>
                </a:solidFill>
                <a:effectLst/>
                <a:latin typeface="+mn-lt"/>
                <a:ea typeface="+mn-ea"/>
                <a:cs typeface="+mn-cs"/>
              </a:rPr>
              <a:t>l’histoire</a:t>
            </a:r>
            <a:r>
              <a:rPr lang="en-US" sz="1200" b="0" kern="1200">
                <a:solidFill>
                  <a:schemeClr val="tx1"/>
                </a:solidFill>
                <a:effectLst/>
                <a:latin typeface="+mn-lt"/>
                <a:ea typeface="+mn-ea"/>
                <a:cs typeface="+mn-cs"/>
              </a:rPr>
              <a:t> de </a:t>
            </a:r>
            <a:r>
              <a:rPr lang="en-US" sz="1200" b="0" kern="1200" err="1">
                <a:solidFill>
                  <a:schemeClr val="tx1"/>
                </a:solidFill>
                <a:effectLst/>
                <a:latin typeface="+mn-lt"/>
                <a:ea typeface="+mn-ea"/>
                <a:cs typeface="+mn-cs"/>
              </a:rPr>
              <a:t>Zahara</a:t>
            </a:r>
            <a:r>
              <a:rPr lang="en-US" sz="1200" b="0" kern="1200">
                <a:solidFill>
                  <a:schemeClr val="tx1"/>
                </a:solidFill>
                <a:effectLst/>
                <a:latin typeface="+mn-lt"/>
                <a:ea typeface="+mn-ea"/>
                <a:cs typeface="+mn-cs"/>
              </a:rPr>
              <a:t> </a:t>
            </a:r>
            <a:r>
              <a:rPr lang="en-US" sz="1200" b="0" kern="1200" err="1">
                <a:solidFill>
                  <a:schemeClr val="tx1"/>
                </a:solidFill>
                <a:effectLst/>
                <a:latin typeface="+mn-lt"/>
                <a:ea typeface="+mn-ea"/>
                <a:cs typeface="+mn-cs"/>
              </a:rPr>
              <a:t>ou</a:t>
            </a:r>
            <a:r>
              <a:rPr lang="en-US" sz="1200" b="0" kern="1200">
                <a:solidFill>
                  <a:schemeClr val="tx1"/>
                </a:solidFill>
                <a:effectLst/>
                <a:latin typeface="+mn-lt"/>
                <a:ea typeface="+mn-ea"/>
                <a:cs typeface="+mn-cs"/>
              </a:rPr>
              <a:t> </a:t>
            </a:r>
            <a:r>
              <a:rPr lang="en-US" sz="1200" b="0" kern="1200" err="1">
                <a:solidFill>
                  <a:schemeClr val="tx1"/>
                </a:solidFill>
                <a:effectLst/>
                <a:latin typeface="+mn-lt"/>
                <a:ea typeface="+mn-ea"/>
                <a:cs typeface="+mn-cs"/>
              </a:rPr>
              <a:t>l’école</a:t>
            </a:r>
            <a:r>
              <a:rPr lang="en-US" sz="1200" b="0" kern="1200">
                <a:solidFill>
                  <a:schemeClr val="tx1"/>
                </a:solidFill>
                <a:effectLst/>
                <a:latin typeface="+mn-lt"/>
                <a:ea typeface="+mn-ea"/>
                <a:cs typeface="+mn-cs"/>
              </a:rPr>
              <a:t> de la </a:t>
            </a:r>
            <a:r>
              <a:rPr lang="en-US" sz="1200" b="0" kern="1200" err="1">
                <a:solidFill>
                  <a:schemeClr val="tx1"/>
                </a:solidFill>
                <a:effectLst/>
                <a:latin typeface="+mn-lt"/>
                <a:ea typeface="+mn-ea"/>
                <a:cs typeface="+mn-cs"/>
              </a:rPr>
              <a:t>communauté</a:t>
            </a:r>
            <a:r>
              <a:rPr lang="en-US" sz="1200" b="0" kern="1200">
                <a:solidFill>
                  <a:schemeClr val="tx1"/>
                </a:solidFill>
                <a:effectLst/>
                <a:latin typeface="+mn-lt"/>
                <a:ea typeface="+mn-ea"/>
                <a:cs typeface="+mn-cs"/>
              </a:rPr>
              <a:t>, </a:t>
            </a:r>
            <a:r>
              <a:rPr lang="en-US" sz="1200" b="0" kern="1200" err="1">
                <a:solidFill>
                  <a:schemeClr val="tx1"/>
                </a:solidFill>
                <a:effectLst/>
                <a:latin typeface="+mn-lt"/>
                <a:ea typeface="+mn-ea"/>
                <a:cs typeface="+mn-cs"/>
              </a:rPr>
              <a:t>ou</a:t>
            </a:r>
            <a:r>
              <a:rPr lang="en-US" sz="1200" b="0" kern="1200">
                <a:solidFill>
                  <a:schemeClr val="tx1"/>
                </a:solidFill>
                <a:effectLst/>
                <a:latin typeface="+mn-lt"/>
                <a:ea typeface="+mn-ea"/>
                <a:cs typeface="+mn-cs"/>
              </a:rPr>
              <a:t> le bureau dans </a:t>
            </a:r>
            <a:r>
              <a:rPr lang="en-US" sz="1200" b="0" kern="1200" err="1">
                <a:solidFill>
                  <a:schemeClr val="tx1"/>
                </a:solidFill>
                <a:effectLst/>
                <a:latin typeface="+mn-lt"/>
                <a:ea typeface="+mn-ea"/>
                <a:cs typeface="+mn-cs"/>
              </a:rPr>
              <a:t>lequel</a:t>
            </a:r>
            <a:r>
              <a:rPr lang="en-US" sz="1200" b="0" kern="1200">
                <a:solidFill>
                  <a:schemeClr val="tx1"/>
                </a:solidFill>
                <a:effectLst/>
                <a:latin typeface="+mn-lt"/>
                <a:ea typeface="+mn-ea"/>
                <a:cs typeface="+mn-cs"/>
              </a:rPr>
              <a:t> </a:t>
            </a:r>
            <a:r>
              <a:rPr lang="en-US" sz="1200" b="0" kern="1200" err="1">
                <a:solidFill>
                  <a:schemeClr val="tx1"/>
                </a:solidFill>
                <a:effectLst/>
                <a:latin typeface="+mn-lt"/>
                <a:ea typeface="+mn-ea"/>
                <a:cs typeface="+mn-cs"/>
              </a:rPr>
              <a:t>vous</a:t>
            </a:r>
            <a:r>
              <a:rPr lang="en-US" sz="1200" b="0" kern="1200">
                <a:solidFill>
                  <a:schemeClr val="tx1"/>
                </a:solidFill>
                <a:effectLst/>
                <a:latin typeface="+mn-lt"/>
                <a:ea typeface="+mn-ea"/>
                <a:cs typeface="+mn-cs"/>
              </a:rPr>
              <a:t> </a:t>
            </a:r>
            <a:r>
              <a:rPr lang="en-US" sz="1200" b="0" kern="1200" err="1">
                <a:solidFill>
                  <a:schemeClr val="tx1"/>
                </a:solidFill>
                <a:effectLst/>
                <a:latin typeface="+mn-lt"/>
                <a:ea typeface="+mn-ea"/>
                <a:cs typeface="+mn-cs"/>
              </a:rPr>
              <a:t>travaillez</a:t>
            </a:r>
            <a:r>
              <a:rPr lang="en-US" sz="1200" b="0" kern="1200">
                <a:solidFill>
                  <a:schemeClr val="tx1"/>
                </a:solidFill>
                <a:effectLst/>
                <a:latin typeface="+mn-lt"/>
                <a:ea typeface="+mn-ea"/>
                <a:cs typeface="+mn-cs"/>
              </a:rPr>
              <a:t>.</a:t>
            </a:r>
          </a:p>
          <a:p>
            <a:pPr marL="0" lvl="0" indent="0">
              <a:buFont typeface="Arial" panose="020B0604020202020204" pitchFamily="34" charset="0"/>
              <a:buNone/>
            </a:pPr>
            <a:endParaRPr lang="en-US" sz="1200" b="1" kern="1200">
              <a:solidFill>
                <a:schemeClr val="tx1"/>
              </a:solidFill>
              <a:effectLst/>
              <a:latin typeface="+mn-lt"/>
              <a:ea typeface="+mn-ea"/>
              <a:cs typeface="+mn-cs"/>
            </a:endParaRPr>
          </a:p>
          <a:p>
            <a:pPr lvl="0"/>
            <a:r>
              <a:rPr lang="fr-FR" sz="1200" b="1" kern="1200">
                <a:solidFill>
                  <a:schemeClr val="tx1"/>
                </a:solidFill>
                <a:effectLst/>
                <a:latin typeface="+mn-lt"/>
                <a:ea typeface="+mn-ea"/>
                <a:cs typeface="+mn-cs"/>
              </a:rPr>
              <a:t>Définissez votre carte : </a:t>
            </a:r>
            <a:r>
              <a:rPr lang="fr-FR" sz="1200" b="0" kern="1200">
                <a:solidFill>
                  <a:schemeClr val="tx1"/>
                </a:solidFill>
                <a:effectLst/>
                <a:latin typeface="+mn-lt"/>
                <a:ea typeface="+mn-ea"/>
                <a:cs typeface="+mn-cs"/>
              </a:rPr>
              <a:t>Discutez avec les participants :</a:t>
            </a:r>
          </a:p>
          <a:p>
            <a:pPr marL="171450" lvl="0" indent="-171450">
              <a:buFontTx/>
              <a:buChar char="-"/>
            </a:pPr>
            <a:r>
              <a:rPr lang="fr-FR" sz="1200" b="0" kern="1200">
                <a:solidFill>
                  <a:schemeClr val="tx1"/>
                </a:solidFill>
                <a:effectLst/>
                <a:latin typeface="+mn-lt"/>
                <a:ea typeface="+mn-ea"/>
                <a:cs typeface="+mn-cs"/>
              </a:rPr>
              <a:t>Quelle sera l'étendue de la zone couverte par la carte ? </a:t>
            </a:r>
          </a:p>
          <a:p>
            <a:pPr marL="171450" lvl="0" indent="-171450">
              <a:buFontTx/>
              <a:buChar char="-"/>
            </a:pPr>
            <a:r>
              <a:rPr lang="fr-FR" sz="1200" b="0" kern="1200">
                <a:solidFill>
                  <a:schemeClr val="tx1"/>
                </a:solidFill>
                <a:effectLst/>
                <a:latin typeface="+mn-lt"/>
                <a:ea typeface="+mn-ea"/>
                <a:cs typeface="+mn-cs"/>
              </a:rPr>
              <a:t>La carte doit au minimum couvrir l'école et les routes vers et depuis l'école. </a:t>
            </a:r>
          </a:p>
          <a:p>
            <a:pPr marL="171450" lvl="0" indent="-171450">
              <a:buFontTx/>
              <a:buChar char="-"/>
            </a:pPr>
            <a:r>
              <a:rPr lang="fr-FR" sz="1200" b="0" kern="1200">
                <a:solidFill>
                  <a:schemeClr val="tx1"/>
                </a:solidFill>
                <a:effectLst/>
                <a:latin typeface="+mn-lt"/>
                <a:ea typeface="+mn-ea"/>
                <a:cs typeface="+mn-cs"/>
              </a:rPr>
              <a:t>Quelles couleurs seront utilisées pour les risques et les capacités ? et autres éléments ? </a:t>
            </a:r>
          </a:p>
          <a:p>
            <a:pPr marL="0" lvl="0" indent="0">
              <a:buFontTx/>
              <a:buNone/>
            </a:pPr>
            <a:endParaRPr lang="fr-FR" sz="1200" b="1" kern="1200">
              <a:solidFill>
                <a:schemeClr val="tx1"/>
              </a:solidFill>
              <a:effectLst/>
              <a:latin typeface="+mn-lt"/>
              <a:ea typeface="+mn-ea"/>
              <a:cs typeface="+mn-cs"/>
            </a:endParaRPr>
          </a:p>
          <a:p>
            <a:pPr marL="0" lvl="0" indent="0">
              <a:buFontTx/>
              <a:buNone/>
            </a:pPr>
            <a:r>
              <a:rPr lang="fr-FR" sz="1200" b="0" kern="1200">
                <a:solidFill>
                  <a:schemeClr val="tx1"/>
                </a:solidFill>
                <a:effectLst/>
                <a:latin typeface="+mn-lt"/>
                <a:ea typeface="+mn-ea"/>
                <a:cs typeface="+mn-cs"/>
              </a:rPr>
              <a:t>Divisez l'équipe de Safe </a:t>
            </a:r>
            <a:r>
              <a:rPr lang="fr-FR" sz="1200" b="0" kern="1200" err="1">
                <a:solidFill>
                  <a:schemeClr val="tx1"/>
                </a:solidFill>
                <a:effectLst/>
                <a:latin typeface="+mn-lt"/>
                <a:ea typeface="+mn-ea"/>
                <a:cs typeface="+mn-cs"/>
              </a:rPr>
              <a:t>Schools</a:t>
            </a:r>
            <a:r>
              <a:rPr lang="fr-FR" sz="1200" b="0" kern="1200">
                <a:solidFill>
                  <a:schemeClr val="tx1"/>
                </a:solidFill>
                <a:effectLst/>
                <a:latin typeface="+mn-lt"/>
                <a:ea typeface="+mn-ea"/>
                <a:cs typeface="+mn-cs"/>
              </a:rPr>
              <a:t> en groupes où les enfants et les adultes sont séparés. Cela aidera les enfants à partager leur point de vue sur les risques et les capacités sans que les adultes les désapprouvent ou les ignorent. Pendant cet exercice le facilitateur peut aider en demandant des questions aux groupes pour aider la réflexion. </a:t>
            </a:r>
            <a:endParaRPr lang="fr-FR" sz="1200" b="1" kern="1200">
              <a:solidFill>
                <a:schemeClr val="tx1"/>
              </a:solidFill>
              <a:effectLst/>
              <a:latin typeface="+mn-lt"/>
              <a:ea typeface="+mn-ea"/>
              <a:cs typeface="+mn-cs"/>
            </a:endParaRPr>
          </a:p>
          <a:p>
            <a:pPr marL="0" lvl="0" indent="0">
              <a:buFontTx/>
              <a:buNone/>
            </a:pPr>
            <a:endParaRPr lang="fr-FR" sz="1200" b="1" kern="1200">
              <a:solidFill>
                <a:schemeClr val="tx1"/>
              </a:solidFill>
              <a:effectLst/>
              <a:latin typeface="+mn-lt"/>
              <a:ea typeface="+mn-ea"/>
              <a:cs typeface="+mn-cs"/>
            </a:endParaRPr>
          </a:p>
          <a:p>
            <a:pPr marL="0" lvl="0" indent="0">
              <a:buFontTx/>
              <a:buNone/>
            </a:pPr>
            <a:r>
              <a:rPr lang="fr-FR" sz="1200" b="1" kern="1200">
                <a:solidFill>
                  <a:schemeClr val="tx1"/>
                </a:solidFill>
                <a:effectLst/>
                <a:latin typeface="+mn-lt"/>
                <a:ea typeface="+mn-ea"/>
                <a:cs typeface="+mn-cs"/>
              </a:rPr>
              <a:t>Dessinez les bases de la carte </a:t>
            </a:r>
            <a:r>
              <a:rPr lang="fr-FR" sz="1200" b="0" kern="1200">
                <a:solidFill>
                  <a:schemeClr val="tx1"/>
                </a:solidFill>
                <a:effectLst/>
                <a:latin typeface="+mn-lt"/>
                <a:ea typeface="+mn-ea"/>
                <a:cs typeface="+mn-cs"/>
              </a:rPr>
              <a:t>: Demandez à chaque groupe de dessiner les bases de la carte, y compris : </a:t>
            </a:r>
          </a:p>
          <a:p>
            <a:pPr marL="171450" lvl="0" indent="-171450">
              <a:buFontTx/>
              <a:buChar char="-"/>
            </a:pPr>
            <a:r>
              <a:rPr lang="fr-FR" sz="1200" b="0" kern="1200">
                <a:solidFill>
                  <a:schemeClr val="tx1"/>
                </a:solidFill>
                <a:effectLst/>
                <a:latin typeface="+mn-lt"/>
                <a:ea typeface="+mn-ea"/>
                <a:cs typeface="+mn-cs"/>
              </a:rPr>
              <a:t>Les caractéristiques géographiques (côte, montagnes, rivières, étangs, champs)</a:t>
            </a:r>
          </a:p>
          <a:p>
            <a:pPr marL="171450" lvl="0" indent="-171450">
              <a:buFontTx/>
              <a:buChar char="-"/>
            </a:pPr>
            <a:r>
              <a:rPr lang="fr-FR" sz="1200" b="0" kern="1200">
                <a:solidFill>
                  <a:schemeClr val="tx1"/>
                </a:solidFill>
                <a:effectLst/>
                <a:latin typeface="+mn-lt"/>
                <a:ea typeface="+mn-ea"/>
                <a:cs typeface="+mn-cs"/>
              </a:rPr>
              <a:t>Les principaux bâtiments et infrastructures (par exemple, l'école, la cour de récréation, les latrines, les installations d'eau, la clôture de l'école, les routes, les points de contrôle).</a:t>
            </a:r>
          </a:p>
          <a:p>
            <a:pPr marL="0" lvl="0" indent="0">
              <a:buFontTx/>
              <a:buNone/>
            </a:pPr>
            <a:endParaRPr lang="fr-FR" sz="1200" b="0" kern="1200">
              <a:solidFill>
                <a:schemeClr val="tx1"/>
              </a:solidFill>
              <a:effectLst/>
              <a:latin typeface="+mn-lt"/>
              <a:ea typeface="+mn-ea"/>
              <a:cs typeface="+mn-cs"/>
            </a:endParaRPr>
          </a:p>
          <a:p>
            <a:pPr marL="0" lvl="0" indent="0">
              <a:buFontTx/>
              <a:buNone/>
            </a:pPr>
            <a:r>
              <a:rPr lang="fr-FR" sz="1200" b="1" kern="1200">
                <a:solidFill>
                  <a:schemeClr val="tx1"/>
                </a:solidFill>
                <a:effectLst/>
                <a:latin typeface="+mn-lt"/>
                <a:ea typeface="+mn-ea"/>
                <a:cs typeface="+mn-cs"/>
              </a:rPr>
              <a:t>Dessinez tous les risques qui peuvent être présents dans la zone cartographiée </a:t>
            </a:r>
            <a:r>
              <a:rPr lang="fr-FR" sz="1200" b="0" kern="1200">
                <a:solidFill>
                  <a:schemeClr val="tx1"/>
                </a:solidFill>
                <a:effectLst/>
                <a:latin typeface="+mn-lt"/>
                <a:ea typeface="+mn-ea"/>
                <a:cs typeface="+mn-cs"/>
              </a:rPr>
              <a:t>: Demandez à chaque groupe de dessiner tous les risques possibles dans la zone de l'école. Rappelez-leur les trois types de risques présentés dans l'activité 3 : </a:t>
            </a:r>
          </a:p>
          <a:p>
            <a:pPr marL="0" lvl="0" indent="0">
              <a:buFontTx/>
              <a:buNone/>
            </a:pPr>
            <a:r>
              <a:rPr lang="fr-FR" sz="1200" b="0" kern="1200">
                <a:solidFill>
                  <a:schemeClr val="tx1"/>
                </a:solidFill>
                <a:effectLst/>
                <a:latin typeface="+mn-lt"/>
                <a:ea typeface="+mn-ea"/>
                <a:cs typeface="+mn-cs"/>
              </a:rPr>
              <a:t>la violence contre les enfants</a:t>
            </a:r>
          </a:p>
          <a:p>
            <a:pPr marL="0" lvl="0" indent="0">
              <a:buFontTx/>
              <a:buNone/>
            </a:pPr>
            <a:r>
              <a:rPr lang="fr-FR" sz="1200" b="0" kern="1200">
                <a:solidFill>
                  <a:schemeClr val="tx1"/>
                </a:solidFill>
                <a:effectLst/>
                <a:latin typeface="+mn-lt"/>
                <a:ea typeface="+mn-ea"/>
                <a:cs typeface="+mn-cs"/>
              </a:rPr>
              <a:t>les catastrophes environnementales</a:t>
            </a:r>
          </a:p>
          <a:p>
            <a:pPr marL="0" lvl="0" indent="0">
              <a:buFontTx/>
              <a:buNone/>
            </a:pPr>
            <a:r>
              <a:rPr lang="fr-FR" sz="1200" b="0" kern="1200">
                <a:solidFill>
                  <a:schemeClr val="tx1"/>
                </a:solidFill>
                <a:effectLst/>
                <a:latin typeface="+mn-lt"/>
                <a:ea typeface="+mn-ea"/>
                <a:cs typeface="+mn-cs"/>
              </a:rPr>
              <a:t>les attaques contre l'éducation</a:t>
            </a:r>
          </a:p>
          <a:p>
            <a:pPr marL="0" lvl="0" indent="0">
              <a:buFontTx/>
              <a:buNone/>
            </a:pPr>
            <a:r>
              <a:rPr lang="fr-FR" sz="1200" b="0" kern="1200">
                <a:solidFill>
                  <a:schemeClr val="tx1"/>
                </a:solidFill>
                <a:effectLst/>
                <a:latin typeface="+mn-lt"/>
                <a:ea typeface="+mn-ea"/>
                <a:cs typeface="+mn-cs"/>
              </a:rPr>
              <a:t>N'oubliez pas que certains risques (par exemple la violence sexuelle) peuvent être sensibles et ne seront pas faciles à identifier. Soyez conscient des différentes émotions que cela peut déclencher et prévoyez un plan de suivi. </a:t>
            </a:r>
          </a:p>
          <a:p>
            <a:pPr marL="0" lvl="0" indent="0">
              <a:buFontTx/>
              <a:buNone/>
            </a:pPr>
            <a:r>
              <a:rPr lang="fr-FR" sz="1200" b="0" kern="1200">
                <a:solidFill>
                  <a:schemeClr val="tx1"/>
                </a:solidFill>
                <a:effectLst/>
                <a:latin typeface="+mn-lt"/>
                <a:ea typeface="+mn-ea"/>
                <a:cs typeface="+mn-cs"/>
              </a:rPr>
              <a:t>L'animateur doit s'assurer que toutes les formes de risques sont découvertes. Insistez sur le fait que même si certaines zones sont censées être sûres, nous pouvons nous sentir en danger et c'est normal. Dans cette étape, nous voulons identifier ces zones. </a:t>
            </a:r>
          </a:p>
          <a:p>
            <a:pPr marL="0" lvl="0" indent="0">
              <a:buFontTx/>
              <a:buNone/>
            </a:pPr>
            <a:endParaRPr lang="fr-FR" sz="1200" b="0" kern="1200">
              <a:solidFill>
                <a:schemeClr val="tx1"/>
              </a:solidFill>
              <a:effectLst/>
              <a:latin typeface="+mn-lt"/>
              <a:ea typeface="+mn-ea"/>
              <a:cs typeface="+mn-cs"/>
            </a:endParaRPr>
          </a:p>
          <a:p>
            <a:pPr marL="0" lvl="0" indent="0">
              <a:buFontTx/>
              <a:buNone/>
            </a:pPr>
            <a:r>
              <a:rPr lang="fr-FR" sz="1200" b="1" kern="1200">
                <a:solidFill>
                  <a:schemeClr val="tx1"/>
                </a:solidFill>
                <a:effectLst/>
                <a:latin typeface="+mn-lt"/>
                <a:ea typeface="+mn-ea"/>
                <a:cs typeface="+mn-cs"/>
              </a:rPr>
              <a:t>N'oubliez pas l'inclusion</a:t>
            </a:r>
            <a:r>
              <a:rPr lang="fr-FR" sz="1200" b="0" kern="1200">
                <a:solidFill>
                  <a:schemeClr val="tx1"/>
                </a:solidFill>
                <a:effectLst/>
                <a:latin typeface="+mn-lt"/>
                <a:ea typeface="+mn-ea"/>
                <a:cs typeface="+mn-cs"/>
              </a:rPr>
              <a:t>: Rappelez aux participants l'activité d'ouverture avec le lapin et l'oiseau. Cela nous a appris que différents groupes ont des perspectives différentes sur ce qu'est un risque. Demandez aux groupes de réfléchir aux différences entre les garçons et les filles, les enfants handicapés et les enfants marginalisés.  </a:t>
            </a:r>
          </a:p>
          <a:p>
            <a:pPr marL="0" lvl="0" indent="0">
              <a:buFontTx/>
              <a:buNone/>
            </a:pPr>
            <a:endParaRPr lang="fr-FR" sz="1200" b="0" kern="1200">
              <a:solidFill>
                <a:schemeClr val="tx1"/>
              </a:solidFill>
              <a:effectLst/>
              <a:latin typeface="+mn-lt"/>
              <a:ea typeface="+mn-ea"/>
              <a:cs typeface="+mn-cs"/>
            </a:endParaRPr>
          </a:p>
          <a:p>
            <a:pPr marL="0" lvl="0" indent="0">
              <a:buFontTx/>
              <a:buNone/>
            </a:pPr>
            <a:r>
              <a:rPr lang="fr-FR" sz="1200" b="1" kern="1200">
                <a:solidFill>
                  <a:schemeClr val="tx1"/>
                </a:solidFill>
                <a:effectLst/>
                <a:latin typeface="+mn-lt"/>
                <a:ea typeface="+mn-ea"/>
                <a:cs typeface="+mn-cs"/>
              </a:rPr>
              <a:t>Dessinez toutes les capacités dans la zone de la carte</a:t>
            </a:r>
            <a:r>
              <a:rPr lang="fr-FR" sz="1200" b="0" kern="1200">
                <a:solidFill>
                  <a:schemeClr val="tx1"/>
                </a:solidFill>
                <a:effectLst/>
                <a:latin typeface="+mn-lt"/>
                <a:ea typeface="+mn-ea"/>
                <a:cs typeface="+mn-cs"/>
              </a:rPr>
              <a:t>: Demandez aux groupes de dessiner toutes les capacités qui peuvent être disponibles dans l'école. Les capacités peuvent inclure :</a:t>
            </a:r>
          </a:p>
          <a:p>
            <a:pPr marL="171450" lvl="0" indent="-171450">
              <a:buFontTx/>
              <a:buChar char="-"/>
            </a:pPr>
            <a:r>
              <a:rPr lang="fr-FR" sz="1200" b="0" kern="1200">
                <a:solidFill>
                  <a:schemeClr val="tx1"/>
                </a:solidFill>
                <a:effectLst/>
                <a:latin typeface="+mn-lt"/>
                <a:ea typeface="+mn-ea"/>
                <a:cs typeface="+mn-cs"/>
              </a:rPr>
              <a:t>Les services publics : Centres de santé, conseillers en santé mentale, police, travailleurs sociaux. </a:t>
            </a:r>
          </a:p>
          <a:p>
            <a:pPr marL="171450" lvl="0" indent="-171450">
              <a:buFontTx/>
              <a:buChar char="-"/>
            </a:pPr>
            <a:r>
              <a:rPr lang="fr-FR" sz="1200" b="0" kern="1200">
                <a:solidFill>
                  <a:schemeClr val="tx1"/>
                </a:solidFill>
                <a:effectLst/>
                <a:latin typeface="+mn-lt"/>
                <a:ea typeface="+mn-ea"/>
                <a:cs typeface="+mn-cs"/>
              </a:rPr>
              <a:t>Mesures de préparation aux situations d'urgence : Trousses de premiers secours, méthodes d'extinction des incendies, zones de rassemblement d'urgence et abris existants.</a:t>
            </a:r>
          </a:p>
          <a:p>
            <a:pPr marL="171450" lvl="0" indent="-171450">
              <a:buFontTx/>
              <a:buChar char="-"/>
            </a:pPr>
            <a:r>
              <a:rPr lang="fr-FR" sz="1200" b="0" kern="1200">
                <a:solidFill>
                  <a:schemeClr val="tx1"/>
                </a:solidFill>
                <a:effectLst/>
                <a:latin typeface="+mn-lt"/>
                <a:ea typeface="+mn-ea"/>
                <a:cs typeface="+mn-cs"/>
              </a:rPr>
              <a:t>Membres de la communauté de confiance, comités de protection de l'enfance ou autres structures communautaires similaires.</a:t>
            </a:r>
            <a:endParaRPr lang="en-US" sz="1200" b="1" kern="1200">
              <a:solidFill>
                <a:schemeClr val="tx1"/>
              </a:solidFill>
              <a:effectLst/>
              <a:latin typeface="+mn-lt"/>
              <a:ea typeface="+mn-ea"/>
              <a:cs typeface="+mn-cs"/>
            </a:endParaRPr>
          </a:p>
          <a:p>
            <a:pPr lvl="0"/>
            <a:endParaRPr lang="en-US" sz="1200" b="0" kern="1200">
              <a:solidFill>
                <a:schemeClr val="tx1"/>
              </a:solidFill>
              <a:effectLst/>
              <a:latin typeface="+mn-lt"/>
              <a:ea typeface="+mn-ea"/>
              <a:cs typeface="+mn-cs"/>
            </a:endParaRPr>
          </a:p>
          <a:p>
            <a:pPr lvl="0"/>
            <a:r>
              <a:rPr lang="fr-FR" sz="1200" b="1" kern="1200">
                <a:solidFill>
                  <a:schemeClr val="tx1"/>
                </a:solidFill>
                <a:effectLst/>
                <a:latin typeface="+mn-lt"/>
                <a:ea typeface="+mn-ea"/>
                <a:cs typeface="+mn-cs"/>
              </a:rPr>
              <a:t>Discutez en plénière</a:t>
            </a:r>
            <a:r>
              <a:rPr lang="fr-FR" sz="1200" b="0" kern="1200">
                <a:solidFill>
                  <a:schemeClr val="tx1"/>
                </a:solidFill>
                <a:effectLst/>
                <a:latin typeface="+mn-lt"/>
                <a:ea typeface="+mn-ea"/>
                <a:cs typeface="+mn-cs"/>
              </a:rPr>
              <a:t>: Demandez à chaque groupe de partager sa carte et d'expliquer les risques et les capacités qui ont été identifiés. Discutez des différences éventuelles entre les cartes. </a:t>
            </a:r>
          </a:p>
          <a:p>
            <a:pPr lvl="0"/>
            <a:r>
              <a:rPr lang="fr-FR" sz="1200" b="0" kern="1200">
                <a:solidFill>
                  <a:schemeClr val="tx1"/>
                </a:solidFill>
                <a:effectLst/>
                <a:latin typeface="+mn-lt"/>
                <a:ea typeface="+mn-ea"/>
                <a:cs typeface="+mn-cs"/>
              </a:rPr>
              <a:t>- Les enfants et les adultes ont-ils identifié des risques différents ? </a:t>
            </a:r>
          </a:p>
          <a:p>
            <a:pPr lvl="0"/>
            <a:r>
              <a:rPr lang="fr-FR" sz="1200" b="0" kern="1200">
                <a:solidFill>
                  <a:schemeClr val="tx1"/>
                </a:solidFill>
                <a:effectLst/>
                <a:latin typeface="+mn-lt"/>
                <a:ea typeface="+mn-ea"/>
                <a:cs typeface="+mn-cs"/>
              </a:rPr>
              <a:t>- Chaque groupe a-t-il pu réfléchir à des risques différents pour les garçons et les filles, les enfants handicapés et les enfants marginalisés ? </a:t>
            </a:r>
          </a:p>
          <a:p>
            <a:pPr lvl="0"/>
            <a:endParaRPr lang="fr-FR" sz="1200" b="0" kern="1200">
              <a:solidFill>
                <a:schemeClr val="tx1"/>
              </a:solidFill>
              <a:effectLst/>
              <a:latin typeface="+mn-lt"/>
              <a:ea typeface="+mn-ea"/>
              <a:cs typeface="+mn-cs"/>
            </a:endParaRPr>
          </a:p>
          <a:p>
            <a:pPr lvl="0"/>
            <a:r>
              <a:rPr lang="fr-FR" sz="1200" b="1" kern="1200">
                <a:solidFill>
                  <a:schemeClr val="tx1"/>
                </a:solidFill>
                <a:effectLst/>
                <a:latin typeface="+mn-lt"/>
                <a:ea typeface="+mn-ea"/>
                <a:cs typeface="+mn-cs"/>
              </a:rPr>
              <a:t>Créez une carte qui résume l'ensemble des risques et des capacités : </a:t>
            </a:r>
            <a:r>
              <a:rPr lang="fr-FR" sz="1200" b="0" kern="1200">
                <a:solidFill>
                  <a:schemeClr val="tx1"/>
                </a:solidFill>
                <a:effectLst/>
                <a:latin typeface="+mn-lt"/>
                <a:ea typeface="+mn-ea"/>
                <a:cs typeface="+mn-cs"/>
              </a:rPr>
              <a:t>Vous pouvez soit choisir une carte de groupe pour la mettre à jour avec d'autres risques et capacités de tous les groupes, soit dessiner une nouvelle carte à partir de zéro.  </a:t>
            </a:r>
          </a:p>
          <a:p>
            <a:pPr lvl="0"/>
            <a:endParaRPr lang="fr-FR" sz="1200" b="0" kern="1200">
              <a:solidFill>
                <a:schemeClr val="tx1"/>
              </a:solidFill>
              <a:effectLst/>
              <a:latin typeface="+mn-lt"/>
              <a:ea typeface="+mn-ea"/>
              <a:cs typeface="+mn-cs"/>
            </a:endParaRPr>
          </a:p>
          <a:p>
            <a:pPr lvl="0"/>
            <a:r>
              <a:rPr lang="fr-FR" sz="1200" b="1" kern="1200">
                <a:solidFill>
                  <a:schemeClr val="tx1"/>
                </a:solidFill>
                <a:effectLst/>
                <a:latin typeface="+mn-lt"/>
                <a:ea typeface="+mn-ea"/>
                <a:cs typeface="+mn-cs"/>
              </a:rPr>
              <a:t>Déterminez un plan pour partager cette carte avec la communauté scolaire </a:t>
            </a:r>
            <a:r>
              <a:rPr lang="fr-FR" sz="1200" b="0" kern="1200">
                <a:solidFill>
                  <a:schemeClr val="tx1"/>
                </a:solidFill>
                <a:effectLst/>
                <a:latin typeface="+mn-lt"/>
                <a:ea typeface="+mn-ea"/>
                <a:cs typeface="+mn-cs"/>
              </a:rPr>
              <a:t>: Choisissez des activités avec l'équipe chargée de la sécurité dans les écoles pour partager cette carte finale avec l'ensemble de l'école et obtenir des commentaires. Voici quelques options :</a:t>
            </a:r>
          </a:p>
          <a:p>
            <a:pPr marL="171450" lvl="0" indent="-171450">
              <a:buFontTx/>
              <a:buChar char="-"/>
            </a:pPr>
            <a:r>
              <a:rPr lang="fr-FR" sz="1200" b="0" kern="1200">
                <a:solidFill>
                  <a:schemeClr val="tx1"/>
                </a:solidFill>
                <a:effectLst/>
                <a:latin typeface="+mn-lt"/>
                <a:ea typeface="+mn-ea"/>
                <a:cs typeface="+mn-cs"/>
              </a:rPr>
              <a:t>Les enfants pourraient présenter la carte dans différentes classes.</a:t>
            </a:r>
          </a:p>
          <a:p>
            <a:pPr marL="171450" lvl="0" indent="-171450">
              <a:buFontTx/>
              <a:buChar char="-"/>
            </a:pPr>
            <a:r>
              <a:rPr lang="fr-FR" sz="1200" b="0" kern="1200">
                <a:solidFill>
                  <a:schemeClr val="tx1"/>
                </a:solidFill>
                <a:effectLst/>
                <a:latin typeface="+mn-lt"/>
                <a:ea typeface="+mn-ea"/>
                <a:cs typeface="+mn-cs"/>
              </a:rPr>
              <a:t>Organiser une assemblée de toute l'école Répétez cet exercice avec plus d'enfants (dans toutes les classes/clubs d'enfants existants, etc.) et organisez une assemblée générale pour partager avec toute l'école.</a:t>
            </a:r>
          </a:p>
          <a:p>
            <a:pPr marL="171450" lvl="0" indent="-171450">
              <a:buFontTx/>
              <a:buChar char="-"/>
            </a:pPr>
            <a:r>
              <a:rPr lang="fr-FR" sz="1200" b="0" kern="1200">
                <a:solidFill>
                  <a:schemeClr val="tx1"/>
                </a:solidFill>
                <a:effectLst/>
                <a:latin typeface="+mn-lt"/>
                <a:ea typeface="+mn-ea"/>
                <a:cs typeface="+mn-cs"/>
              </a:rPr>
              <a:t>Organisez une réunion de sensibilisation de la communauté </a:t>
            </a:r>
          </a:p>
          <a:p>
            <a:pPr marL="0" lvl="0" indent="0">
              <a:buFontTx/>
              <a:buNone/>
            </a:pPr>
            <a:r>
              <a:rPr lang="fr-FR" sz="1200" b="0" kern="1200">
                <a:solidFill>
                  <a:schemeClr val="tx1"/>
                </a:solidFill>
                <a:effectLst/>
                <a:latin typeface="+mn-lt"/>
                <a:ea typeface="+mn-ea"/>
                <a:cs typeface="+mn-cs"/>
              </a:rPr>
              <a:t>Soyez créatifs ! Par exemple, un théâtre dirigé par des enfants pourrait aider à présenter les risques et les capacités de la carte. </a:t>
            </a:r>
          </a:p>
          <a:p>
            <a:pPr marL="0" lvl="0" indent="0">
              <a:buFontTx/>
              <a:buNone/>
            </a:pPr>
            <a:endParaRPr lang="fr-FR" sz="1200" b="1" kern="1200">
              <a:solidFill>
                <a:schemeClr val="tx1"/>
              </a:solidFill>
              <a:effectLst/>
              <a:latin typeface="+mn-lt"/>
              <a:ea typeface="+mn-ea"/>
              <a:cs typeface="+mn-cs"/>
            </a:endParaRPr>
          </a:p>
          <a:p>
            <a:pPr marL="0" lvl="0" indent="0">
              <a:buFontTx/>
              <a:buNone/>
            </a:pPr>
            <a:r>
              <a:rPr lang="fr-FR" sz="1200" b="1" kern="1200">
                <a:solidFill>
                  <a:schemeClr val="tx1"/>
                </a:solidFill>
                <a:effectLst/>
                <a:latin typeface="+mn-lt"/>
                <a:ea typeface="+mn-ea"/>
                <a:cs typeface="+mn-cs"/>
              </a:rPr>
              <a:t>Exigence minimale</a:t>
            </a:r>
            <a:r>
              <a:rPr lang="fr-FR" sz="1200" b="0" kern="1200">
                <a:solidFill>
                  <a:schemeClr val="tx1"/>
                </a:solidFill>
                <a:effectLst/>
                <a:latin typeface="+mn-lt"/>
                <a:ea typeface="+mn-ea"/>
                <a:cs typeface="+mn-cs"/>
              </a:rPr>
              <a:t>: L'équipe pour la sécurité dans les écoles doit créer une carte des risques et des capacités de l'école qui couvre les terrains de l'école et les itinéraires des enfants vers et depuis l'école. Si l'équipe le souhaite, cette carte peut inclure l'ensemble de la communauté. </a:t>
            </a:r>
          </a:p>
          <a:p>
            <a:pPr marL="0" lvl="0" indent="0">
              <a:buFontTx/>
              <a:buNone/>
            </a:pPr>
            <a:endParaRPr lang="fr-FR" sz="1200" b="0" kern="1200">
              <a:solidFill>
                <a:schemeClr val="tx1"/>
              </a:solidFill>
              <a:effectLst/>
              <a:latin typeface="+mn-lt"/>
              <a:ea typeface="+mn-ea"/>
              <a:cs typeface="+mn-cs"/>
            </a:endParaRPr>
          </a:p>
          <a:p>
            <a:pPr marL="0" lvl="0" indent="0">
              <a:buFontTx/>
              <a:buNone/>
            </a:pPr>
            <a:r>
              <a:rPr lang="fr-FR" sz="1200" b="1" kern="1200">
                <a:solidFill>
                  <a:schemeClr val="tx1"/>
                </a:solidFill>
                <a:effectLst/>
                <a:latin typeface="+mn-lt"/>
                <a:ea typeface="+mn-ea"/>
                <a:cs typeface="+mn-cs"/>
              </a:rPr>
              <a:t>Pour une participation accrue des enfants : </a:t>
            </a:r>
            <a:r>
              <a:rPr lang="fr-FR" sz="1200" b="0" kern="1200">
                <a:solidFill>
                  <a:schemeClr val="tx1"/>
                </a:solidFill>
                <a:effectLst/>
                <a:latin typeface="+mn-lt"/>
                <a:ea typeface="+mn-ea"/>
                <a:cs typeface="+mn-cs"/>
              </a:rPr>
              <a:t>Si le temps et les ressources le permettent, nous recommandons à l'équipe chargée de la sécurité dans les écoles de former les enseignants à l'activité 5, puis de répéter cette activité avec chaque classe. Cela permettra de recueillir autant de points de vue que possible sur la cartographie des risques et des capacités et contribuera à promouvoir une culture de protection pour l'ensemble de l'école. L'équipe chargée de la sécurité dans les écoles peut résumer les résultats de la cartographie de chaque classe pour les présenter à l'activité 7.Alternativement, si le temps le permet, les élèves des équipes pour la sécurité dans les écoles peuvent, avec le soutien d'un animateur SC ou partenaire, réaliser l'activité 5 sur la cartographie des risques avec leurs classes et clubs respectifs. En partageant la carte avec la communauté scolaire, veillez à ne pas exposer les enfants à d'autres risques. </a:t>
            </a:r>
            <a:endParaRPr lang="en-US" sz="1200" b="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F1693EB-1616-4A55-BF28-1D365B3C4680}" type="slidenum">
              <a:rPr lang="en-GB" smtClean="0"/>
              <a:t>40</a:t>
            </a:fld>
            <a:endParaRPr lang="en-GB"/>
          </a:p>
        </p:txBody>
      </p:sp>
    </p:spTree>
    <p:extLst>
      <p:ext uri="{BB962C8B-B14F-4D97-AF65-F5344CB8AC3E}">
        <p14:creationId xmlns:p14="http://schemas.microsoft.com/office/powerpoint/2010/main" val="319527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fr-FR" sz="1200" b="1" i="0" kern="1200">
                <a:solidFill>
                  <a:schemeClr val="tx1"/>
                </a:solidFill>
                <a:effectLst/>
                <a:latin typeface="+mn-lt"/>
                <a:ea typeface="+mn-ea"/>
                <a:cs typeface="+mn-cs"/>
              </a:rPr>
              <a:t>30mins</a:t>
            </a:r>
          </a:p>
          <a:p>
            <a:pPr marL="0" indent="0">
              <a:buFont typeface="Arial" panose="020B0604020202020204" pitchFamily="34" charset="0"/>
              <a:buNone/>
            </a:pPr>
            <a:endParaRPr lang="fr-FR" sz="1200" b="0" i="0" kern="1200">
              <a:solidFill>
                <a:schemeClr val="tx1"/>
              </a:solidFill>
              <a:effectLst/>
              <a:latin typeface="+mn-lt"/>
              <a:ea typeface="+mn-ea"/>
              <a:cs typeface="+mn-cs"/>
            </a:endParaRPr>
          </a:p>
          <a:p>
            <a:pPr marL="171450" indent="-171450">
              <a:buFont typeface="Arial" panose="020B0604020202020204" pitchFamily="34" charset="0"/>
              <a:buChar char="•"/>
            </a:pPr>
            <a:r>
              <a:rPr lang="fr-FR" sz="1200" b="0" i="0" kern="1200">
                <a:solidFill>
                  <a:schemeClr val="tx1"/>
                </a:solidFill>
                <a:effectLst/>
                <a:latin typeface="+mn-lt"/>
                <a:ea typeface="+mn-ea"/>
                <a:cs typeface="+mn-cs"/>
              </a:rPr>
              <a:t>Expliquez aux participants que sur la cartographie nous avons tendance à principalement identifier les risques « visibles », mais qu’il à y aussi certains risques qui sont « non-visibles » et sont parfois plus difficiles à cartographier.</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Nous allons maintenant faire un exercice supplémentaire pour identifier ces risques « non-visibles »</a:t>
            </a:r>
          </a:p>
          <a:p>
            <a:pPr marL="0" indent="0">
              <a:buFont typeface="Arial" panose="020B0604020202020204" pitchFamily="34" charset="0"/>
              <a:buNone/>
            </a:pPr>
            <a:endParaRPr lang="fr-FR" sz="1200" b="0" i="0" kern="1200">
              <a:solidFill>
                <a:schemeClr val="tx1"/>
              </a:solidFill>
              <a:effectLst/>
              <a:latin typeface="+mn-lt"/>
              <a:ea typeface="+mn-ea"/>
              <a:cs typeface="+mn-cs"/>
            </a:endParaRPr>
          </a:p>
          <a:p>
            <a:pPr marL="0" indent="0">
              <a:buFont typeface="Arial" panose="020B0604020202020204" pitchFamily="34" charset="0"/>
              <a:buNone/>
            </a:pPr>
            <a:r>
              <a:rPr lang="fr-FR" sz="1200" b="0" i="0" kern="1200">
                <a:solidFill>
                  <a:schemeClr val="tx1"/>
                </a:solidFill>
                <a:effectLst/>
                <a:latin typeface="+mn-lt"/>
                <a:ea typeface="+mn-ea"/>
                <a:cs typeface="+mn-cs"/>
              </a:rPr>
              <a:t>1. Choisissez </a:t>
            </a:r>
            <a:r>
              <a:rPr lang="fr-FR" sz="1200" b="1" i="0" u="sng" kern="1200">
                <a:solidFill>
                  <a:schemeClr val="tx1"/>
                </a:solidFill>
                <a:effectLst/>
                <a:latin typeface="+mn-lt"/>
                <a:ea typeface="+mn-ea"/>
                <a:cs typeface="+mn-cs"/>
              </a:rPr>
              <a:t>une</a:t>
            </a:r>
            <a:r>
              <a:rPr lang="fr-FR" sz="1200" b="0" i="0" kern="1200">
                <a:solidFill>
                  <a:schemeClr val="tx1"/>
                </a:solidFill>
                <a:effectLst/>
                <a:latin typeface="+mn-lt"/>
                <a:ea typeface="+mn-ea"/>
                <a:cs typeface="+mn-cs"/>
              </a:rPr>
              <a:t> des activités suivantes:</a:t>
            </a:r>
          </a:p>
          <a:p>
            <a:endParaRPr lang="fr-FR" sz="1200" b="0" i="0" kern="1200">
              <a:solidFill>
                <a:schemeClr val="tx1"/>
              </a:solidFill>
              <a:effectLst/>
              <a:latin typeface="+mn-lt"/>
              <a:ea typeface="+mn-ea"/>
              <a:cs typeface="+mn-cs"/>
            </a:endParaRPr>
          </a:p>
          <a:p>
            <a:r>
              <a:rPr lang="fr-FR" sz="1200" b="1" i="0" kern="1200">
                <a:solidFill>
                  <a:schemeClr val="tx1"/>
                </a:solidFill>
                <a:effectLst/>
                <a:latin typeface="+mn-lt"/>
                <a:ea typeface="+mn-ea"/>
                <a:cs typeface="+mn-cs"/>
              </a:rPr>
              <a:t>A. Arbre de vie</a:t>
            </a:r>
            <a:r>
              <a:rPr lang="fr-FR" sz="1200" b="0" i="0" kern="1200">
                <a:solidFill>
                  <a:schemeClr val="tx1"/>
                </a:solidFill>
                <a:effectLst/>
                <a:latin typeface="+mn-lt"/>
                <a:ea typeface="+mn-ea"/>
                <a:cs typeface="+mn-cs"/>
              </a:rPr>
              <a:t>: Cette approche permet aux gens de parler de leur vie d'une manière qui les rend plus résilients. Les personnes participantes dessinent leur propre "arbre de vie" qui leur permet de parler de leurs "racines" (leurs origines), de leurs compétences et de leurs connaissances, de leurs espoirs et de leurs rêves, ainsi que des personnes qui comptent beaucoup dans leur vie. Les personnes participantes rassemblent ensuite leurs arbres pour former une « forêt de vie ». En groupes, elles discutent de certaines des « tempêtes » qui affectent leur vie et de la manière dont elles réagissent à ces tempêtes, se protègent elles-mêmes et les unes les autres. L'arbre de vie permet aux gens de parler de leur vie d'une manière qui ne soit pas traumatisante, mais renforce plutôt leurs relations avec leur propre histoire, leur culture et les personnes qui comptent dans leur vie. Cela nécessite deux animateurs formés, un homme et une femme. Compte tenu des préoccupations éthiques liées à la découverte de toute violence pouvant déclencher des réactions parmi les personnes participantes, cette activité peut être risquée. Il est nécessaire de mettre en place des mécanismes permettant de faire face à ces réactions si elles se produisaient. Le principe de l'innocuité doit guider l'animation de cette activité. Si vous pensez que cette activité est trop risquée, choisissez en une autre.</a:t>
            </a:r>
          </a:p>
          <a:p>
            <a:endParaRPr lang="fr-FR" sz="1200" b="0" i="0" kern="1200">
              <a:solidFill>
                <a:schemeClr val="tx1"/>
              </a:solidFill>
              <a:effectLst/>
              <a:latin typeface="+mn-lt"/>
              <a:ea typeface="+mn-ea"/>
              <a:cs typeface="+mn-cs"/>
            </a:endParaRPr>
          </a:p>
          <a:p>
            <a:r>
              <a:rPr lang="fr-FR" sz="1200" b="1" i="0" kern="1200">
                <a:solidFill>
                  <a:schemeClr val="tx1"/>
                </a:solidFill>
                <a:effectLst/>
                <a:latin typeface="+mn-lt"/>
                <a:ea typeface="+mn-ea"/>
                <a:cs typeface="+mn-cs"/>
              </a:rPr>
              <a:t>B. Récit </a:t>
            </a:r>
            <a:r>
              <a:rPr lang="fr-FR" sz="1200" b="0" i="0" kern="1200">
                <a:solidFill>
                  <a:schemeClr val="tx1"/>
                </a:solidFill>
                <a:effectLst/>
                <a:latin typeface="+mn-lt"/>
                <a:ea typeface="+mn-ea"/>
                <a:cs typeface="+mn-cs"/>
              </a:rPr>
              <a:t>: Demandez aux membres de la communauté de penser à un enfant vulnérable imaginaire de leur communauté et de le suivre en imagination au cours de sa vie quotidienne, en découvrant les risques auxquels il est exposé tout au long du processus. Pendant que nous parcourons la vie de cet enfant, posez une série de questions pour découvrir les risques (demandez au groupe : de qui cet enfant a-t-il peur ? Qu'est-ce qui lui fait peur ? Où cet enfant est-il le plus à risque ? Pourquoi ?) Après avoir découvert les risques, revenez dans la vie quotidienne de cet enfant et découvrez les capacités qui favorise sa résilience (Demandez : À qui cet enfant peut-il s'adresser pour obtenir du soutien ? Qu'est-ce qui le fait se sentir en sécurité ? Où cet enfant est-il en sécurité ? Pourquoi ?)</a:t>
            </a:r>
          </a:p>
          <a:p>
            <a:endParaRPr lang="fr-FR" sz="1200" b="0" i="0" kern="1200">
              <a:solidFill>
                <a:schemeClr val="tx1"/>
              </a:solidFill>
              <a:effectLst/>
              <a:latin typeface="+mn-lt"/>
              <a:ea typeface="+mn-ea"/>
              <a:cs typeface="+mn-cs"/>
            </a:endParaRPr>
          </a:p>
          <a:p>
            <a:r>
              <a:rPr lang="fr-FR" sz="1200" b="1" i="0" kern="1200">
                <a:solidFill>
                  <a:schemeClr val="tx1"/>
                </a:solidFill>
                <a:effectLst/>
                <a:latin typeface="+mn-lt"/>
                <a:ea typeface="+mn-ea"/>
                <a:cs typeface="+mn-cs"/>
              </a:rPr>
              <a:t>C. Détectives locaux : </a:t>
            </a:r>
            <a:r>
              <a:rPr lang="fr-FR" sz="1200" b="0" i="0" kern="1200">
                <a:solidFill>
                  <a:schemeClr val="tx1"/>
                </a:solidFill>
                <a:effectLst/>
                <a:latin typeface="+mn-lt"/>
                <a:ea typeface="+mn-ea"/>
                <a:cs typeface="+mn-cs"/>
              </a:rPr>
              <a:t>Les membres de l'équipe Safe </a:t>
            </a:r>
            <a:r>
              <a:rPr lang="fr-FR" sz="1200" b="0" i="0" kern="1200" err="1">
                <a:solidFill>
                  <a:schemeClr val="tx1"/>
                </a:solidFill>
                <a:effectLst/>
                <a:latin typeface="+mn-lt"/>
                <a:ea typeface="+mn-ea"/>
                <a:cs typeface="+mn-cs"/>
              </a:rPr>
              <a:t>Schools</a:t>
            </a:r>
            <a:r>
              <a:rPr lang="fr-FR" sz="1200" b="0" i="0" kern="1200">
                <a:solidFill>
                  <a:schemeClr val="tx1"/>
                </a:solidFill>
                <a:effectLst/>
                <a:latin typeface="+mn-lt"/>
                <a:ea typeface="+mn-ea"/>
                <a:cs typeface="+mn-cs"/>
              </a:rPr>
              <a:t> deviendront des « détectives locaux » et conduiront des entretiens informels ou des discussions de groupe avec leurs pairs pour mieux comprendre. Ici, il est important que les filles parlent aux filles et les garçons aux garçons, chaque genre ne pouvant se sentir à l'aise en parlant de certains risques qu'avec d'autres personnes du même genre. </a:t>
            </a:r>
          </a:p>
          <a:p>
            <a:endParaRPr lang="fr-FR" sz="1200" b="0" i="0" kern="1200">
              <a:solidFill>
                <a:schemeClr val="tx1"/>
              </a:solidFill>
              <a:effectLst/>
              <a:latin typeface="+mn-lt"/>
              <a:ea typeface="+mn-ea"/>
              <a:cs typeface="+mn-cs"/>
            </a:endParaRPr>
          </a:p>
          <a:p>
            <a:r>
              <a:rPr lang="fr-FR" sz="1200" b="1" i="0" kern="1200">
                <a:solidFill>
                  <a:schemeClr val="tx1"/>
                </a:solidFill>
                <a:effectLst/>
                <a:latin typeface="+mn-lt"/>
                <a:ea typeface="+mn-ea"/>
                <a:cs typeface="+mn-cs"/>
              </a:rPr>
              <a:t>D. Carte du corps </a:t>
            </a:r>
            <a:r>
              <a:rPr lang="fr-FR" sz="1200" b="0" i="0" kern="1200">
                <a:solidFill>
                  <a:schemeClr val="tx1"/>
                </a:solidFill>
                <a:effectLst/>
                <a:latin typeface="+mn-lt"/>
                <a:ea typeface="+mn-ea"/>
                <a:cs typeface="+mn-cs"/>
              </a:rPr>
              <a:t>: Répartissez les enfants en groupes en séparant les garçons des filles et les enfants plus âgés des plus jeunes. Demandez à chaque groupe de tracer la forme du corps d'un enfant sur une grande feuille de papier (ou des feuilles de chevalet de conférence collées ensemble). Demandez aux enfants de dessiner les risques et les capacités qu’ils ont pour </a:t>
            </a:r>
            <a:r>
              <a:rPr lang="fr-FR" sz="1200" b="0" i="0" kern="1200">
                <a:solidFill>
                  <a:schemeClr val="accent1"/>
                </a:solidFill>
                <a:effectLst/>
                <a:latin typeface="+mn-lt"/>
                <a:ea typeface="+mn-ea"/>
                <a:cs typeface="+mn-cs"/>
              </a:rPr>
              <a:t>chaque partie </a:t>
            </a:r>
            <a:r>
              <a:rPr lang="fr-FR" sz="1200" b="0" i="0" kern="1200">
                <a:solidFill>
                  <a:schemeClr val="tx1"/>
                </a:solidFill>
                <a:effectLst/>
                <a:latin typeface="+mn-lt"/>
                <a:ea typeface="+mn-ea"/>
                <a:cs typeface="+mn-cs"/>
              </a:rPr>
              <a:t>de leur corps sur cette grande feuille de papier :</a:t>
            </a:r>
          </a:p>
          <a:p>
            <a:endParaRPr lang="fr-FR" sz="1200" b="0" i="0" kern="1200">
              <a:solidFill>
                <a:schemeClr val="tx1"/>
              </a:solidFill>
              <a:effectLst/>
              <a:latin typeface="+mn-lt"/>
              <a:ea typeface="+mn-ea"/>
              <a:cs typeface="+mn-cs"/>
            </a:endParaRPr>
          </a:p>
          <a:p>
            <a:pPr>
              <a:lnSpc>
                <a:spcPct val="107000"/>
              </a:lnSpc>
              <a:spcAft>
                <a:spcPts val="800"/>
              </a:spcAft>
            </a:pPr>
            <a:r>
              <a:rPr lang="fr-FR" sz="1800" b="1">
                <a:solidFill>
                  <a:srgbClr val="FFFFFF"/>
                </a:solidFill>
                <a:effectLst/>
                <a:latin typeface="Calibri" panose="020F0502020204030204" pitchFamily="34" charset="0"/>
                <a:ea typeface="Gill Sans Infant Std" panose="020B0502020104020203"/>
                <a:cs typeface="Gill Sans Infant Std" panose="020B0502020104020203"/>
              </a:rPr>
              <a:t>Partie du corps</a:t>
            </a:r>
            <a:endParaRPr lang="en-CH" sz="180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fr-FR" sz="1800" b="1">
                <a:solidFill>
                  <a:schemeClr val="accent1"/>
                </a:solidFill>
                <a:effectLst/>
                <a:latin typeface="Calibri" panose="020F0502020204030204" pitchFamily="34" charset="0"/>
                <a:ea typeface="Gill Sans Infant Std" panose="020B0502020104020203"/>
                <a:cs typeface="Gill Sans Infant Std" panose="020B0502020104020203"/>
              </a:rPr>
              <a:t>Risque</a:t>
            </a:r>
            <a:endParaRPr lang="en-CH" sz="1800">
              <a:solidFill>
                <a:schemeClr val="accent1"/>
              </a:solidFill>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fr-FR" sz="1800" b="1">
                <a:solidFill>
                  <a:srgbClr val="FFFFFF"/>
                </a:solidFill>
                <a:effectLst/>
                <a:latin typeface="Calibri" panose="020F0502020204030204" pitchFamily="34" charset="0"/>
                <a:ea typeface="Gill Sans Infant Std" panose="020B0502020104020203"/>
                <a:cs typeface="Gill Sans Infant Std" panose="020B0502020104020203"/>
              </a:rPr>
              <a:t>Tête</a:t>
            </a:r>
            <a:endParaRPr lang="en-CH" sz="180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fr-FR" sz="1800">
                <a:solidFill>
                  <a:srgbClr val="000000"/>
                </a:solidFill>
                <a:effectLst/>
                <a:latin typeface="Calibri" panose="020F0502020204030204" pitchFamily="34" charset="0"/>
                <a:ea typeface="Gill Sans Infant Std" panose="020B0502020104020203"/>
                <a:cs typeface="Gill Sans Infant Std" panose="020B0502020104020203"/>
              </a:rPr>
              <a:t>Avez-vous des pensées ou des sentiments négatifs ou effrayants dans ou autour de l’école ? Pourquoi ?</a:t>
            </a:r>
            <a:endParaRPr lang="en-CH" sz="180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fr-FR" sz="1800" b="1">
                <a:solidFill>
                  <a:srgbClr val="FFFFFF"/>
                </a:solidFill>
                <a:effectLst/>
                <a:latin typeface="Calibri" panose="020F0502020204030204" pitchFamily="34" charset="0"/>
                <a:ea typeface="Gill Sans Infant Std" panose="020B0502020104020203"/>
                <a:cs typeface="Gill Sans Infant Std" panose="020B0502020104020203"/>
              </a:rPr>
              <a:t>Visage</a:t>
            </a:r>
            <a:endParaRPr lang="en-CH" sz="180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fr-FR" sz="1800">
                <a:solidFill>
                  <a:srgbClr val="000000"/>
                </a:solidFill>
                <a:effectLst/>
                <a:latin typeface="Calibri" panose="020F0502020204030204" pitchFamily="34" charset="0"/>
                <a:ea typeface="Gill Sans Infant Std" panose="020B0502020104020203"/>
                <a:cs typeface="Gill Sans Infant Std" panose="020B0502020104020203"/>
              </a:rPr>
              <a:t>Que voyez-vous ou entendez-vous dans ou autour de l'école qui vous effraie ?</a:t>
            </a:r>
            <a:endParaRPr lang="en-CH" sz="180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fr-FR" sz="1800" b="1">
                <a:solidFill>
                  <a:srgbClr val="FFFFFF"/>
                </a:solidFill>
                <a:effectLst/>
                <a:latin typeface="Calibri" panose="020F0502020204030204" pitchFamily="34" charset="0"/>
                <a:ea typeface="Gill Sans Infant Std" panose="020B0502020104020203"/>
                <a:cs typeface="Gill Sans Infant Std" panose="020B0502020104020203"/>
              </a:rPr>
              <a:t>Mains</a:t>
            </a:r>
            <a:endParaRPr lang="en-CH" sz="180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fr-FR" sz="1800">
                <a:solidFill>
                  <a:srgbClr val="000000"/>
                </a:solidFill>
                <a:effectLst/>
                <a:latin typeface="Calibri" panose="020F0502020204030204" pitchFamily="34" charset="0"/>
                <a:ea typeface="Gill Sans Infant Std" panose="020B0502020104020203"/>
                <a:cs typeface="Gill Sans Infant Std" panose="020B0502020104020203"/>
              </a:rPr>
              <a:t>Est-ce que quelqu'un vous touche physiquement d'une manière qui vous rend mal à l'aise ?</a:t>
            </a:r>
            <a:endParaRPr lang="en-CH" sz="180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fr-FR" sz="1800" b="1">
                <a:solidFill>
                  <a:srgbClr val="FFFFFF"/>
                </a:solidFill>
                <a:effectLst/>
                <a:latin typeface="Calibri" panose="020F0502020204030204" pitchFamily="34" charset="0"/>
                <a:ea typeface="Gill Sans Infant Std" panose="020B0502020104020203"/>
                <a:cs typeface="Gill Sans Infant Std" panose="020B0502020104020203"/>
              </a:rPr>
              <a:t>Pieds</a:t>
            </a:r>
            <a:endParaRPr lang="en-CH" sz="180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fr-FR" sz="1800">
                <a:solidFill>
                  <a:srgbClr val="000000"/>
                </a:solidFill>
                <a:effectLst/>
                <a:latin typeface="Calibri" panose="020F0502020204030204" pitchFamily="34" charset="0"/>
                <a:ea typeface="Gill Sans Infant Std" panose="020B0502020104020203"/>
                <a:cs typeface="Gill Sans Infant Std" panose="020B0502020104020203"/>
              </a:rPr>
              <a:t>Quand vous êtes sur le chemin de l'école, qu'est-ce que vous vivez qui vous fait peur ?</a:t>
            </a:r>
            <a:endParaRPr lang="en-CH" sz="180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fr-FR" sz="1800" b="1">
                <a:solidFill>
                  <a:srgbClr val="FFFFFF"/>
                </a:solidFill>
                <a:effectLst/>
                <a:latin typeface="Calibri" panose="020F0502020204030204" pitchFamily="34" charset="0"/>
                <a:ea typeface="Gill Sans Infant Std" panose="020B0502020104020203"/>
                <a:cs typeface="Gill Sans Infant Std" panose="020B0502020104020203"/>
              </a:rPr>
              <a:t>Autre</a:t>
            </a:r>
            <a:endParaRPr lang="en-CH" sz="180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fr-FR" sz="1800">
                <a:solidFill>
                  <a:srgbClr val="000000"/>
                </a:solidFill>
                <a:effectLst/>
                <a:latin typeface="Calibri" panose="020F0502020204030204" pitchFamily="34" charset="0"/>
                <a:ea typeface="Gill Sans Infant Std" panose="020B0502020104020203"/>
                <a:cs typeface="Gill Sans Infant Std" panose="020B0502020104020203"/>
              </a:rPr>
              <a:t>Y a-t-il d'autres risques, dangers ou peurs que vous voudriez dessiner sur la carte du corps ?</a:t>
            </a:r>
            <a:endParaRPr lang="en-CH" sz="1800">
              <a:effectLst/>
              <a:latin typeface="Calibri" panose="020F0502020204030204" pitchFamily="34" charset="0"/>
              <a:ea typeface="Calibri" panose="020F0502020204030204" pitchFamily="34" charset="0"/>
              <a:cs typeface="Arial" panose="020B0604020202020204" pitchFamily="34" charset="0"/>
            </a:endParaRPr>
          </a:p>
          <a:p>
            <a:endParaRPr lang="fr-FR" sz="1200" b="0" i="0" kern="1200">
              <a:solidFill>
                <a:schemeClr val="tx1"/>
              </a:solidFill>
              <a:effectLst/>
              <a:latin typeface="+mn-lt"/>
              <a:ea typeface="+mn-ea"/>
              <a:cs typeface="+mn-cs"/>
            </a:endParaRPr>
          </a:p>
          <a:p>
            <a:pPr>
              <a:lnSpc>
                <a:spcPct val="107000"/>
              </a:lnSpc>
              <a:spcAft>
                <a:spcPts val="800"/>
              </a:spcAft>
            </a:pPr>
            <a:r>
              <a:rPr lang="fr-FR" sz="1200" b="1">
                <a:solidFill>
                  <a:schemeClr val="accent1"/>
                </a:solidFill>
                <a:effectLst/>
                <a:latin typeface="Calibri" panose="020F0502020204030204" pitchFamily="34" charset="0"/>
                <a:ea typeface="Gill Sans Infant Std" panose="020B0502020104020203"/>
                <a:cs typeface="Gill Sans Infant Std" panose="020B0502020104020203"/>
              </a:rPr>
              <a:t>Capacité</a:t>
            </a:r>
            <a:endParaRPr lang="en-CH" sz="1200">
              <a:solidFill>
                <a:schemeClr val="accent1"/>
              </a:solidFill>
              <a:effectLst/>
              <a:latin typeface="Calibri" panose="020F050202020403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fr-FR" sz="1200" b="1">
                <a:solidFill>
                  <a:srgbClr val="FFFFFF"/>
                </a:solidFill>
                <a:effectLst/>
                <a:latin typeface="Calibri" panose="020F0502020204030204" pitchFamily="34" charset="0"/>
                <a:ea typeface="Gill Sans Infant Std" panose="020B0502020104020203"/>
                <a:cs typeface="Gill Sans Infant Std" panose="020B0502020104020203"/>
              </a:rPr>
              <a:t>Tête</a:t>
            </a:r>
            <a:endParaRPr lang="en-CH" sz="120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fr-FR" sz="1200">
                <a:solidFill>
                  <a:srgbClr val="000000"/>
                </a:solidFill>
                <a:effectLst/>
                <a:latin typeface="Calibri" panose="020F0502020204030204" pitchFamily="34" charset="0"/>
                <a:ea typeface="Gill Sans Infant Std" panose="020B0502020104020203"/>
                <a:cs typeface="Gill Sans Infant Std" panose="020B0502020104020203"/>
              </a:rPr>
              <a:t>À quoi pensez-vous pour vous sentir plus en sécurité dans et autour de l'école ?</a:t>
            </a:r>
            <a:endParaRPr lang="en-CH" sz="1200">
              <a:effectLst/>
              <a:latin typeface="Calibri" panose="020F050202020403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fr-FR" sz="1200" b="1">
                <a:solidFill>
                  <a:srgbClr val="FFFFFF"/>
                </a:solidFill>
                <a:effectLst/>
                <a:latin typeface="Calibri" panose="020F0502020204030204" pitchFamily="34" charset="0"/>
                <a:ea typeface="Gill Sans Infant Std" panose="020B0502020104020203"/>
                <a:cs typeface="Gill Sans Infant Std" panose="020B0502020104020203"/>
              </a:rPr>
              <a:t>Visage</a:t>
            </a:r>
            <a:endParaRPr lang="en-CH" sz="120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fr-FR" sz="1200">
                <a:solidFill>
                  <a:srgbClr val="000000"/>
                </a:solidFill>
                <a:effectLst/>
                <a:latin typeface="Calibri" panose="020F0502020204030204" pitchFamily="34" charset="0"/>
                <a:ea typeface="Gill Sans Infant Std" panose="020B0502020104020203"/>
                <a:cs typeface="Gill Sans Infant Std" panose="020B0502020104020203"/>
              </a:rPr>
              <a:t>Que pouvez-vous dire pour exprimer vos peurs dans et autour de l'école ?</a:t>
            </a:r>
            <a:endParaRPr lang="en-CH" sz="1200">
              <a:effectLst/>
              <a:latin typeface="Calibri" panose="020F050202020403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fr-FR" sz="1200" b="1">
                <a:solidFill>
                  <a:srgbClr val="FFFFFF"/>
                </a:solidFill>
                <a:effectLst/>
                <a:latin typeface="Calibri" panose="020F0502020204030204" pitchFamily="34" charset="0"/>
                <a:ea typeface="Gill Sans Infant Std" panose="020B0502020104020203"/>
                <a:cs typeface="Gill Sans Infant Std" panose="020B0502020104020203"/>
              </a:rPr>
              <a:t>Mains</a:t>
            </a:r>
            <a:endParaRPr lang="en-CH" sz="120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fr-FR" sz="1200">
                <a:solidFill>
                  <a:srgbClr val="000000"/>
                </a:solidFill>
                <a:effectLst/>
                <a:latin typeface="Calibri" panose="020F0502020204030204" pitchFamily="34" charset="0"/>
                <a:ea typeface="Gill Sans Infant Std" panose="020B0502020104020203"/>
                <a:cs typeface="Gill Sans Infant Std" panose="020B0502020104020203"/>
              </a:rPr>
              <a:t>Comment pouvez-vous aider les autres à se sentir plus en sécurité dans et autour de l'école ?</a:t>
            </a:r>
            <a:endParaRPr lang="en-CH" sz="1200">
              <a:effectLst/>
              <a:latin typeface="Calibri" panose="020F050202020403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fr-FR" sz="1200" b="1">
                <a:solidFill>
                  <a:srgbClr val="FFFFFF"/>
                </a:solidFill>
                <a:effectLst/>
                <a:latin typeface="Calibri" panose="020F0502020204030204" pitchFamily="34" charset="0"/>
                <a:ea typeface="Gill Sans Infant Std" panose="020B0502020104020203"/>
                <a:cs typeface="Gill Sans Infant Std" panose="020B0502020104020203"/>
              </a:rPr>
              <a:t>Pieds</a:t>
            </a:r>
            <a:endParaRPr lang="en-CH" sz="120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fr-FR" sz="1200">
                <a:solidFill>
                  <a:srgbClr val="000000"/>
                </a:solidFill>
                <a:effectLst/>
                <a:latin typeface="Calibri" panose="020F0502020204030204" pitchFamily="34" charset="0"/>
                <a:ea typeface="Gill Sans Infant Std" panose="020B0502020104020203"/>
                <a:cs typeface="Gill Sans Infant Std" panose="020B0502020104020203"/>
              </a:rPr>
              <a:t>Sur le chemin de l'école, que faites-vous pour rester en sécurité ?</a:t>
            </a:r>
            <a:endParaRPr lang="en-CH" sz="1200">
              <a:effectLst/>
              <a:latin typeface="Calibri" panose="020F050202020403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fr-FR" sz="1200" b="1">
                <a:solidFill>
                  <a:srgbClr val="FFFFFF"/>
                </a:solidFill>
                <a:effectLst/>
                <a:latin typeface="Calibri" panose="020F0502020204030204" pitchFamily="34" charset="0"/>
                <a:ea typeface="Gill Sans Infant Std" panose="020B0502020104020203"/>
                <a:cs typeface="Gill Sans Infant Std" panose="020B0502020104020203"/>
              </a:rPr>
              <a:t>Autre</a:t>
            </a:r>
            <a:endParaRPr lang="en-CH" sz="120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fr-FR" sz="1200">
                <a:solidFill>
                  <a:srgbClr val="000000"/>
                </a:solidFill>
                <a:effectLst/>
                <a:latin typeface="Calibri" panose="020F0502020204030204" pitchFamily="34" charset="0"/>
                <a:ea typeface="Gill Sans Infant Std" panose="020B0502020104020203"/>
                <a:cs typeface="Gill Sans Infant Std" panose="020B0502020104020203"/>
              </a:rPr>
              <a:t>Y a-t-il d'autres capacités ou actions positives que vous voudriez dessiner sur la carte du corps ? </a:t>
            </a:r>
            <a:endParaRPr lang="fr-CH" sz="1200">
              <a:solidFill>
                <a:srgbClr val="000000"/>
              </a:solidFill>
              <a:effectLst/>
              <a:latin typeface="Calibri" panose="020F0502020204030204" pitchFamily="34" charset="0"/>
              <a:ea typeface="Gill Sans Infant Std" panose="020B0502020104020203"/>
              <a:cs typeface="Arial" panose="020B0604020202020204" pitchFamily="34" charset="0"/>
            </a:endParaRPr>
          </a:p>
          <a:p>
            <a:pPr>
              <a:lnSpc>
                <a:spcPct val="107000"/>
              </a:lnSpc>
              <a:spcAft>
                <a:spcPts val="800"/>
              </a:spcAft>
            </a:pPr>
            <a:endParaRPr lang="fr-CH" sz="1200">
              <a:solidFill>
                <a:srgbClr val="000000"/>
              </a:solidFill>
              <a:effectLst/>
              <a:latin typeface="Calibri" panose="020F0502020204030204" pitchFamily="34" charset="0"/>
              <a:ea typeface="Gill Sans Infant Std" panose="020B0502020104020203"/>
              <a:cs typeface="Arial" panose="020B0604020202020204" pitchFamily="34" charset="0"/>
            </a:endParaRPr>
          </a:p>
          <a:p>
            <a:pPr>
              <a:lnSpc>
                <a:spcPct val="107000"/>
              </a:lnSpc>
              <a:spcAft>
                <a:spcPts val="800"/>
              </a:spcAft>
            </a:pPr>
            <a:r>
              <a:rPr lang="fr-FR" sz="1800">
                <a:effectLst/>
                <a:latin typeface="Calibri" panose="020F0502020204030204" pitchFamily="34" charset="0"/>
                <a:ea typeface="Gill Sans Infant Std" panose="020B0502020104020203"/>
                <a:cs typeface="Gill Sans Infant Std" panose="020B0502020104020203"/>
              </a:rPr>
              <a:t>Important : le personnel ou les partenaires qui facilitent cette activité doivent être prêts à réagir de manière appropriée si un enfant dit ou suggère qu'il a été victime de violence. Consultez des collègues chargés de la protection de l’enfance lors de la planification de cette activité. Reportez-vous au </a:t>
            </a:r>
            <a:r>
              <a:rPr lang="fr-FR" sz="1800" u="sng">
                <a:solidFill>
                  <a:srgbClr val="FF4C02"/>
                </a:solidFill>
                <a:effectLst/>
                <a:latin typeface="Calibri" panose="020F0502020204030204" pitchFamily="34" charset="0"/>
                <a:ea typeface="Gill Sans Infant Std" panose="020B0502020104020203"/>
                <a:cs typeface="Gill Sans Infant Std" panose="020B0502020104020203"/>
                <a:hlinkClick r:id="rId3"/>
              </a:rPr>
              <a:t>Guide sur les voies d'orientation en milieu scolaire</a:t>
            </a:r>
            <a:r>
              <a:rPr lang="fr-FR" sz="1800">
                <a:effectLst/>
                <a:latin typeface="Calibri" panose="020F0502020204030204" pitchFamily="34" charset="0"/>
                <a:ea typeface="Gill Sans Infant Std" panose="020B0502020104020203"/>
                <a:cs typeface="Gill Sans Infant Std" panose="020B0502020104020203"/>
              </a:rPr>
              <a:t> pour plus d'informations. </a:t>
            </a:r>
            <a:endParaRPr lang="en-CH" sz="1800">
              <a:effectLst/>
              <a:latin typeface="Calibri" panose="020F0502020204030204" pitchFamily="34" charset="0"/>
              <a:ea typeface="Times New Roman" panose="02020603050405020304" pitchFamily="18" charset="0"/>
              <a:cs typeface="Times New Roman" panose="02020603050405020304" pitchFamily="18" charset="0"/>
            </a:endParaRPr>
          </a:p>
          <a:p>
            <a:pPr marL="457200">
              <a:lnSpc>
                <a:spcPct val="107000"/>
              </a:lnSpc>
            </a:pPr>
            <a:r>
              <a:rPr lang="fr-FR" sz="1800">
                <a:effectLst/>
                <a:latin typeface="Calibri" panose="020F0502020204030204" pitchFamily="34" charset="0"/>
                <a:ea typeface="Gill Sans Infant Std" panose="020B0502020104020203"/>
                <a:cs typeface="Gill Sans Infant Std" panose="020B0502020104020203"/>
              </a:rPr>
              <a:t> </a:t>
            </a:r>
            <a:endParaRPr lang="en-CH" sz="1800">
              <a:effectLst/>
              <a:latin typeface="Calibri" panose="020F0502020204030204" pitchFamily="34" charset="0"/>
              <a:ea typeface="Times New Roman" panose="02020603050405020304" pitchFamily="18" charset="0"/>
              <a:cs typeface="Times New Roman" panose="02020603050405020304" pitchFamily="18" charset="0"/>
            </a:endParaRPr>
          </a:p>
          <a:p>
            <a:pPr marL="0" lvl="0" indent="0">
              <a:lnSpc>
                <a:spcPct val="107000"/>
              </a:lnSpc>
              <a:spcAft>
                <a:spcPts val="800"/>
              </a:spcAft>
              <a:buFont typeface="+mj-lt"/>
              <a:buNone/>
            </a:pPr>
            <a:r>
              <a:rPr lang="fr-FR" sz="1800">
                <a:effectLst/>
                <a:latin typeface="Calibri" panose="020F0502020204030204" pitchFamily="34" charset="0"/>
                <a:ea typeface="Gill Sans Infant Std" panose="020B0502020104020203"/>
                <a:cs typeface="Gill Sans Infant Std" panose="020B0502020104020203"/>
              </a:rPr>
              <a:t>2. Enregistrez les nouvelles informations sur les risques et les capacités dans l'activité 7. </a:t>
            </a:r>
            <a:endParaRPr lang="en-CH" sz="1800">
              <a:effectLst/>
              <a:latin typeface="Calibri" panose="020F0502020204030204" pitchFamily="34" charset="0"/>
              <a:ea typeface="Times New Roman" panose="02020603050405020304" pitchFamily="18" charset="0"/>
              <a:cs typeface="Times New Roman" panose="02020603050405020304" pitchFamily="18" charset="0"/>
            </a:endParaRPr>
          </a:p>
          <a:p>
            <a:endParaRPr lang="fr-FR" sz="1200" b="0" i="0" kern="1200">
              <a:solidFill>
                <a:schemeClr val="tx1"/>
              </a:solidFill>
              <a:effectLst/>
              <a:latin typeface="+mn-lt"/>
              <a:ea typeface="+mn-ea"/>
              <a:cs typeface="+mn-cs"/>
            </a:endParaRPr>
          </a:p>
          <a:p>
            <a:endParaRPr lang="fr-FR"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F1693EB-1616-4A55-BF28-1D365B3C4680}" type="slidenum">
              <a:rPr lang="en-GB" smtClean="0"/>
              <a:t>41</a:t>
            </a:fld>
            <a:endParaRPr lang="en-GB"/>
          </a:p>
        </p:txBody>
      </p:sp>
    </p:spTree>
    <p:extLst>
      <p:ext uri="{BB962C8B-B14F-4D97-AF65-F5344CB8AC3E}">
        <p14:creationId xmlns:p14="http://schemas.microsoft.com/office/powerpoint/2010/main" val="30433746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15 min</a:t>
            </a: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42</a:t>
            </a:fld>
            <a:endParaRPr lang="en-GB"/>
          </a:p>
        </p:txBody>
      </p:sp>
    </p:spTree>
    <p:extLst>
      <p:ext uri="{BB962C8B-B14F-4D97-AF65-F5344CB8AC3E}">
        <p14:creationId xmlns:p14="http://schemas.microsoft.com/office/powerpoint/2010/main" val="268792646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a:t>30mins</a:t>
            </a:r>
          </a:p>
          <a:p>
            <a:pPr marL="0" indent="0">
              <a:buFont typeface="Arial" panose="020B0604020202020204" pitchFamily="34" charset="0"/>
              <a:buNone/>
            </a:pPr>
            <a:endParaRPr lang="en-US"/>
          </a:p>
          <a:p>
            <a:pPr marL="171450" indent="-171450">
              <a:buFont typeface="Arial" panose="020B0604020202020204" pitchFamily="34" charset="0"/>
              <a:buChar char="•"/>
            </a:pPr>
            <a:r>
              <a:rPr lang="en-US" err="1"/>
              <a:t>Demandez</a:t>
            </a:r>
            <a:r>
              <a:rPr lang="en-US"/>
              <a:t> aux participants les questions </a:t>
            </a:r>
            <a:r>
              <a:rPr lang="en-US" err="1"/>
              <a:t>présentées</a:t>
            </a:r>
            <a:r>
              <a:rPr lang="en-US"/>
              <a:t> sur la </a:t>
            </a:r>
            <a:r>
              <a:rPr lang="en-US" err="1"/>
              <a:t>diapo</a:t>
            </a:r>
            <a:endParaRPr lang="en-US"/>
          </a:p>
          <a:p>
            <a:pPr marL="171450" indent="-171450">
              <a:buFont typeface="Arial" panose="020B0604020202020204" pitchFamily="34" charset="0"/>
              <a:buChar char="•"/>
            </a:pPr>
            <a:r>
              <a:rPr lang="en-US" err="1"/>
              <a:t>Demandez</a:t>
            </a:r>
            <a:r>
              <a:rPr lang="en-US"/>
              <a:t> aux participants </a:t>
            </a:r>
            <a:r>
              <a:rPr lang="en-US" err="1"/>
              <a:t>sil</a:t>
            </a:r>
            <a:r>
              <a:rPr lang="en-US"/>
              <a:t> </a:t>
            </a:r>
            <a:r>
              <a:rPr lang="en-US" err="1"/>
              <a:t>ont</a:t>
            </a:r>
            <a:r>
              <a:rPr lang="en-US"/>
              <a:t> des questions plus </a:t>
            </a:r>
            <a:r>
              <a:rPr lang="en-US" err="1"/>
              <a:t>générales</a:t>
            </a:r>
            <a:r>
              <a:rPr lang="en-US"/>
              <a:t> sur la facilitation de </a:t>
            </a:r>
            <a:r>
              <a:rPr lang="en-US" err="1"/>
              <a:t>ce</a:t>
            </a:r>
            <a:r>
              <a:rPr lang="en-US"/>
              <a:t> module avec la </a:t>
            </a:r>
            <a:r>
              <a:rPr lang="en-US" err="1"/>
              <a:t>communauté</a:t>
            </a:r>
            <a:endParaRPr lang="en-US"/>
          </a:p>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43</a:t>
            </a:fld>
            <a:endParaRPr lang="en-GB"/>
          </a:p>
        </p:txBody>
      </p:sp>
    </p:spTree>
    <p:extLst>
      <p:ext uri="{BB962C8B-B14F-4D97-AF65-F5344CB8AC3E}">
        <p14:creationId xmlns:p14="http://schemas.microsoft.com/office/powerpoint/2010/main" val="17561239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a:t>15 min</a:t>
            </a:r>
          </a:p>
          <a:p>
            <a:pPr marL="0" indent="0">
              <a:buFont typeface="Arial" panose="020B0604020202020204" pitchFamily="34" charset="0"/>
              <a:buNone/>
            </a:pPr>
            <a:endParaRPr lang="en-US"/>
          </a:p>
          <a:p>
            <a:pPr marL="171450" indent="-171450">
              <a:buFont typeface="Arial" panose="020B0604020202020204" pitchFamily="34" charset="0"/>
              <a:buChar char="•"/>
            </a:pPr>
            <a:r>
              <a:rPr lang="en-US" err="1"/>
              <a:t>Introduire</a:t>
            </a:r>
            <a:r>
              <a:rPr lang="en-US"/>
              <a:t> </a:t>
            </a:r>
            <a:r>
              <a:rPr lang="en-US" err="1"/>
              <a:t>vous</a:t>
            </a:r>
            <a:r>
              <a:rPr lang="en-US"/>
              <a:t> </a:t>
            </a:r>
            <a:r>
              <a:rPr lang="en-US" err="1"/>
              <a:t>même</a:t>
            </a:r>
            <a:r>
              <a:rPr lang="en-US"/>
              <a:t> et le nom de Module 1</a:t>
            </a:r>
          </a:p>
          <a:p>
            <a:pPr marL="171450" indent="-171450">
              <a:buFont typeface="Arial" panose="020B0604020202020204" pitchFamily="34" charset="0"/>
              <a:buChar char="•"/>
            </a:pPr>
            <a:r>
              <a:rPr lang="en-US" err="1"/>
              <a:t>Utiliser</a:t>
            </a:r>
            <a:r>
              <a:rPr lang="en-US"/>
              <a:t> un jeu facile pour que les participants </a:t>
            </a:r>
            <a:r>
              <a:rPr lang="en-US" err="1"/>
              <a:t>s’introduissent</a:t>
            </a:r>
            <a:r>
              <a:rPr lang="en-US"/>
              <a:t> </a:t>
            </a:r>
          </a:p>
          <a:p>
            <a:pPr marL="0" indent="0">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8</a:t>
            </a:fld>
            <a:endParaRPr lang="en-GB"/>
          </a:p>
        </p:txBody>
      </p:sp>
    </p:spTree>
    <p:extLst>
      <p:ext uri="{BB962C8B-B14F-4D97-AF65-F5344CB8AC3E}">
        <p14:creationId xmlns:p14="http://schemas.microsoft.com/office/powerpoint/2010/main" val="70933094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err="1"/>
              <a:t>Préparation</a:t>
            </a:r>
            <a:r>
              <a:rPr lang="en-US"/>
              <a:t> : 1.5 </a:t>
            </a:r>
            <a:r>
              <a:rPr lang="en-US" err="1"/>
              <a:t>heures</a:t>
            </a:r>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44</a:t>
            </a:fld>
            <a:endParaRPr lang="en-GB"/>
          </a:p>
        </p:txBody>
      </p:sp>
    </p:spTree>
    <p:extLst>
      <p:ext uri="{BB962C8B-B14F-4D97-AF65-F5344CB8AC3E}">
        <p14:creationId xmlns:p14="http://schemas.microsoft.com/office/powerpoint/2010/main" val="10596640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a:t>15 min</a:t>
            </a:r>
          </a:p>
          <a:p>
            <a:pPr marL="0" indent="0">
              <a:buFont typeface="Arial" panose="020B0604020202020204" pitchFamily="34" charset="0"/>
              <a:buNone/>
            </a:pPr>
            <a:endParaRPr lang="en-US"/>
          </a:p>
          <a:p>
            <a:pPr marL="171450" indent="-171450">
              <a:buFont typeface="Arial" panose="020B0604020202020204" pitchFamily="34" charset="0"/>
              <a:buChar char="•"/>
            </a:pPr>
            <a:r>
              <a:rPr lang="en-US" err="1"/>
              <a:t>Introduire</a:t>
            </a:r>
            <a:r>
              <a:rPr lang="en-US"/>
              <a:t> </a:t>
            </a:r>
            <a:r>
              <a:rPr lang="en-US" err="1"/>
              <a:t>vous</a:t>
            </a:r>
            <a:r>
              <a:rPr lang="en-US"/>
              <a:t> </a:t>
            </a:r>
            <a:r>
              <a:rPr lang="en-US" err="1"/>
              <a:t>même</a:t>
            </a:r>
            <a:r>
              <a:rPr lang="en-US"/>
              <a:t> et le nom de Module 4</a:t>
            </a:r>
          </a:p>
          <a:p>
            <a:pPr marL="171450" indent="-171450">
              <a:buFont typeface="Arial" panose="020B0604020202020204" pitchFamily="34" charset="0"/>
              <a:buChar char="•"/>
            </a:pPr>
            <a:r>
              <a:rPr lang="en-US" err="1"/>
              <a:t>Utiliser</a:t>
            </a:r>
            <a:r>
              <a:rPr lang="en-US"/>
              <a:t> un jeu facile pour que les participants </a:t>
            </a:r>
            <a:r>
              <a:rPr lang="en-US" err="1"/>
              <a:t>s’introduissent</a:t>
            </a:r>
            <a:r>
              <a:rPr lang="en-US"/>
              <a:t> / </a:t>
            </a:r>
            <a:r>
              <a:rPr lang="en-US" err="1"/>
              <a:t>s’animent</a:t>
            </a:r>
            <a:r>
              <a:rPr lang="en-US"/>
              <a:t> pour commencer </a:t>
            </a:r>
            <a:r>
              <a:rPr lang="en-US" err="1"/>
              <a:t>l’atelier</a:t>
            </a:r>
            <a:endParaRPr lang="en-US"/>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45</a:t>
            </a:fld>
            <a:endParaRPr lang="en-GB"/>
          </a:p>
        </p:txBody>
      </p:sp>
    </p:spTree>
    <p:extLst>
      <p:ext uri="{BB962C8B-B14F-4D97-AF65-F5344CB8AC3E}">
        <p14:creationId xmlns:p14="http://schemas.microsoft.com/office/powerpoint/2010/main" val="10633999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5 min</a:t>
            </a:r>
          </a:p>
          <a:p>
            <a:endParaRPr lang="en-US"/>
          </a:p>
          <a:p>
            <a:pPr marL="171450" indent="-171450">
              <a:buFont typeface="Arial" panose="020B0604020202020204" pitchFamily="34" charset="0"/>
              <a:buChar char="•"/>
            </a:pPr>
            <a:r>
              <a:rPr lang="en-US"/>
              <a:t>Demander à un(e) participant(e) de lire les </a:t>
            </a:r>
            <a:r>
              <a:rPr lang="en-US" err="1"/>
              <a:t>objectifs</a:t>
            </a:r>
            <a:r>
              <a:rPr lang="en-US"/>
              <a:t> de Module 4.</a:t>
            </a:r>
          </a:p>
          <a:p>
            <a:pPr marL="171450" indent="-171450">
              <a:buFont typeface="Arial" panose="020B0604020202020204" pitchFamily="34" charset="0"/>
              <a:buChar char="•"/>
            </a:pPr>
            <a:r>
              <a:rPr lang="en-US"/>
              <a:t>Demander </a:t>
            </a:r>
            <a:r>
              <a:rPr lang="en-US" err="1"/>
              <a:t>s’il</a:t>
            </a:r>
            <a:r>
              <a:rPr lang="en-US"/>
              <a:t> y a de questions</a:t>
            </a: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46</a:t>
            </a:fld>
            <a:endParaRPr lang="en-GB"/>
          </a:p>
        </p:txBody>
      </p:sp>
    </p:spTree>
    <p:extLst>
      <p:ext uri="{BB962C8B-B14F-4D97-AF65-F5344CB8AC3E}">
        <p14:creationId xmlns:p14="http://schemas.microsoft.com/office/powerpoint/2010/main" val="298368581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0" kern="1200">
                <a:solidFill>
                  <a:schemeClr val="tx1"/>
                </a:solidFill>
                <a:effectLst/>
                <a:latin typeface="+mn-lt"/>
                <a:ea typeface="+mn-ea"/>
                <a:cs typeface="+mn-cs"/>
              </a:rPr>
              <a:t>25 min</a:t>
            </a:r>
          </a:p>
          <a:p>
            <a:endParaRPr lang="fr-FR" sz="1200" b="0" i="0" kern="1200">
              <a:solidFill>
                <a:schemeClr val="tx1"/>
              </a:solidFill>
              <a:effectLst/>
              <a:latin typeface="+mn-lt"/>
              <a:ea typeface="+mn-ea"/>
              <a:cs typeface="+mn-cs"/>
            </a:endParaRPr>
          </a:p>
          <a:p>
            <a:pPr marL="171450" indent="-171450">
              <a:buFont typeface="Arial" panose="020B0604020202020204" pitchFamily="34" charset="0"/>
              <a:buChar char="•"/>
            </a:pPr>
            <a:r>
              <a:rPr lang="fr-FR" sz="1200" b="0" i="0" kern="1200">
                <a:solidFill>
                  <a:schemeClr val="tx1"/>
                </a:solidFill>
                <a:effectLst/>
                <a:latin typeface="+mn-lt"/>
                <a:ea typeface="+mn-ea"/>
                <a:cs typeface="+mn-cs"/>
              </a:rPr>
              <a:t>Diviser les participants dans petits groupes.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Donner-les 15 minutes pour discuter les questions sur la diapositive.</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Demander les participants de revenir ensemble.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Demander-les: Basé sur votre discussion en petit groupe,</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Quel est le but d’un code de conduite?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Quelles sont les points principaux dans notre code de conduite?</a:t>
            </a:r>
          </a:p>
          <a:p>
            <a:pPr marL="171450" indent="-171450">
              <a:buFont typeface="Arial" panose="020B0604020202020204" pitchFamily="34" charset="0"/>
              <a:buChar char="•"/>
            </a:pPr>
            <a:endParaRPr lang="fr-FR" sz="1200" b="0" i="0" kern="1200">
              <a:solidFill>
                <a:schemeClr val="tx1"/>
              </a:solidFill>
              <a:effectLst/>
              <a:latin typeface="+mn-lt"/>
              <a:ea typeface="+mn-ea"/>
              <a:cs typeface="+mn-cs"/>
            </a:endParaRPr>
          </a:p>
          <a:p>
            <a:endParaRPr lang="fr-FR" sz="1200" b="0" i="0"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47</a:t>
            </a:fld>
            <a:endParaRPr lang="en-GB"/>
          </a:p>
        </p:txBody>
      </p:sp>
    </p:spTree>
    <p:extLst>
      <p:ext uri="{BB962C8B-B14F-4D97-AF65-F5344CB8AC3E}">
        <p14:creationId xmlns:p14="http://schemas.microsoft.com/office/powerpoint/2010/main" val="29037003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0" kern="1200">
                <a:solidFill>
                  <a:schemeClr val="tx1"/>
                </a:solidFill>
                <a:effectLst/>
                <a:latin typeface="+mn-lt"/>
                <a:ea typeface="+mn-ea"/>
                <a:cs typeface="+mn-cs"/>
              </a:rPr>
              <a:t>10 min</a:t>
            </a:r>
          </a:p>
          <a:p>
            <a:endParaRPr lang="fr-FR" sz="1200" b="0" i="0" kern="1200">
              <a:solidFill>
                <a:schemeClr val="tx1"/>
              </a:solidFill>
              <a:effectLst/>
              <a:latin typeface="+mn-lt"/>
              <a:ea typeface="+mn-ea"/>
              <a:cs typeface="+mn-cs"/>
            </a:endParaRPr>
          </a:p>
          <a:p>
            <a:pPr marL="171450" indent="-171450">
              <a:buFont typeface="Arial" panose="020B0604020202020204" pitchFamily="34" charset="0"/>
              <a:buChar char="•"/>
            </a:pPr>
            <a:r>
              <a:rPr lang="fr-FR" sz="1200" b="0" i="0" kern="1200">
                <a:solidFill>
                  <a:schemeClr val="tx1"/>
                </a:solidFill>
                <a:effectLst/>
                <a:latin typeface="+mn-lt"/>
                <a:ea typeface="+mn-ea"/>
                <a:cs typeface="+mn-cs"/>
              </a:rPr>
              <a:t>Expliquer aux participants qu’un code de conduit est comme une recette. Un bon code de conduite inclut </a:t>
            </a:r>
            <a:r>
              <a:rPr lang="fr-FR" sz="1200" b="1" i="1" kern="1200">
                <a:solidFill>
                  <a:schemeClr val="tx1"/>
                </a:solidFill>
                <a:effectLst/>
                <a:latin typeface="+mn-lt"/>
                <a:ea typeface="+mn-ea"/>
                <a:cs typeface="+mn-cs"/>
              </a:rPr>
              <a:t>tous</a:t>
            </a:r>
            <a:r>
              <a:rPr lang="fr-FR" sz="1200" b="0" i="0" kern="1200">
                <a:solidFill>
                  <a:schemeClr val="tx1"/>
                </a:solidFill>
                <a:effectLst/>
                <a:latin typeface="+mn-lt"/>
                <a:ea typeface="+mn-ea"/>
                <a:cs typeface="+mn-cs"/>
              </a:rPr>
              <a:t> les ingrédients : </a:t>
            </a:r>
          </a:p>
          <a:p>
            <a:endParaRPr lang="fr-FR" sz="1200" b="0" i="0" kern="1200">
              <a:solidFill>
                <a:schemeClr val="tx1"/>
              </a:solidFill>
              <a:effectLst/>
              <a:latin typeface="+mn-lt"/>
              <a:ea typeface="+mn-ea"/>
              <a:cs typeface="+mn-cs"/>
            </a:endParaRP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Liste des types de discipline et de comportements acceptables et inacceptables pour le personnel éducatif, le corps enseignant, les élèves et les parents / tuteurs / tutrices.</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Position sans ambiguïté et de tolérance zéro sur l'intimidation, le harcèlement et l'exclusion fondés sur le genre, l'orientation sexuelle, le handicap, la classe, la caste, l'origine ethnique ou raciale, le niveau d'éducation ou de profession des parents, l'âge, le statut VIH / SIDA ou le statut d'orphelin.</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Définitions explicites de chaque type de violence basée sur le genre en milieu scolaire : intimidation ; punition physique et humiliante ; violence sexuelle et abus sexuels sur enfants ; harcèlement sexuel ; et la violence dans les fréquentations / entre partenaires intimes. Les élèves et le corps enseignant peuvent être à la fois auteurs et victimes.</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Description des mécanismes de signalement des violations et des procédures disciplinaires à l'égard des membres du personnel ou des élèves qui se livreraient à l'un des comportements constituant de la violence basée sur le genre en milieu scolaire. Ces descriptions devraient stipuler les conséquences d'une violation du Code, en indiquant clairement la façon dont le respect du Code est soutenu par la loi.</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Un langage positif qui ne blâme pas la victime (ex. ne pas supposer que les filles et les femmes invitent le harcèlement sexuel ou l'inventent) et met l’accent sur la création d’un environnement sûr et exempt de harcèlement pour tous les membres de la communauté scolaire.</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Liste de réponses pour aider les élèves victimes ou témoins de violence</a:t>
            </a:r>
          </a:p>
          <a:p>
            <a:endParaRPr lang="en-US"/>
          </a:p>
          <a:p>
            <a:pPr marL="171450" indent="-171450">
              <a:buFont typeface="Arial" panose="020B0604020202020204" pitchFamily="34" charset="0"/>
              <a:buChar char="•"/>
            </a:pPr>
            <a:r>
              <a:rPr lang="en-US"/>
              <a:t>Demander 1-2 participants </a:t>
            </a:r>
            <a:r>
              <a:rPr lang="en-US" err="1"/>
              <a:t>s’ils</a:t>
            </a:r>
            <a:r>
              <a:rPr lang="en-US"/>
              <a:t> </a:t>
            </a:r>
            <a:r>
              <a:rPr lang="en-US" err="1"/>
              <a:t>voient</a:t>
            </a:r>
            <a:r>
              <a:rPr lang="en-US"/>
              <a:t> des differences entre le code de </a:t>
            </a:r>
            <a:r>
              <a:rPr lang="en-US" err="1"/>
              <a:t>conduite</a:t>
            </a:r>
            <a:r>
              <a:rPr lang="en-US"/>
              <a:t> de </a:t>
            </a:r>
            <a:r>
              <a:rPr lang="en-US" err="1"/>
              <a:t>leur</a:t>
            </a:r>
            <a:r>
              <a:rPr lang="en-US"/>
              <a:t> et </a:t>
            </a:r>
            <a:r>
              <a:rPr lang="en-US" err="1"/>
              <a:t>cette</a:t>
            </a:r>
            <a:r>
              <a:rPr lang="en-US"/>
              <a:t> </a:t>
            </a:r>
            <a:r>
              <a:rPr lang="en-US" err="1"/>
              <a:t>recette</a:t>
            </a:r>
            <a:r>
              <a:rPr lang="en-US"/>
              <a:t> pour un code de </a:t>
            </a:r>
            <a:r>
              <a:rPr lang="en-US" err="1"/>
              <a:t>conduite</a:t>
            </a:r>
            <a:r>
              <a:rPr lang="en-US"/>
              <a:t> </a:t>
            </a:r>
            <a:r>
              <a:rPr lang="en-US" err="1"/>
              <a:t>exceptionnel</a:t>
            </a:r>
            <a:r>
              <a:rPr lang="en-US"/>
              <a:t> ? </a:t>
            </a:r>
          </a:p>
          <a:p>
            <a:pPr marL="171450" indent="-171450">
              <a:buFont typeface="Arial" panose="020B0604020202020204" pitchFamily="34" charset="0"/>
              <a:buChar char="•"/>
            </a:pPr>
            <a:r>
              <a:rPr lang="en-US" err="1"/>
              <a:t>Expliquer</a:t>
            </a:r>
            <a:r>
              <a:rPr lang="en-US"/>
              <a:t> que dans la </a:t>
            </a:r>
            <a:r>
              <a:rPr lang="en-US" err="1"/>
              <a:t>prochaine</a:t>
            </a:r>
            <a:r>
              <a:rPr lang="en-US"/>
              <a:t> séance on </a:t>
            </a:r>
            <a:r>
              <a:rPr lang="en-US" err="1"/>
              <a:t>peut</a:t>
            </a:r>
            <a:r>
              <a:rPr lang="en-US"/>
              <a:t> </a:t>
            </a:r>
            <a:r>
              <a:rPr lang="en-US" err="1"/>
              <a:t>discuter</a:t>
            </a:r>
            <a:r>
              <a:rPr lang="en-US"/>
              <a:t> </a:t>
            </a:r>
            <a:r>
              <a:rPr lang="en-US" err="1"/>
              <a:t>si</a:t>
            </a:r>
            <a:r>
              <a:rPr lang="en-US"/>
              <a:t> on </a:t>
            </a:r>
            <a:r>
              <a:rPr lang="en-US" err="1"/>
              <a:t>veut</a:t>
            </a:r>
            <a:r>
              <a:rPr lang="en-US"/>
              <a:t> </a:t>
            </a:r>
            <a:r>
              <a:rPr lang="en-US" err="1"/>
              <a:t>travailler</a:t>
            </a:r>
            <a:r>
              <a:rPr lang="en-US"/>
              <a:t> plus ensembles pour </a:t>
            </a:r>
            <a:r>
              <a:rPr lang="en-US" err="1"/>
              <a:t>mettre</a:t>
            </a:r>
            <a:r>
              <a:rPr lang="en-US"/>
              <a:t> à jour le code de </a:t>
            </a:r>
            <a:r>
              <a:rPr lang="en-US" err="1"/>
              <a:t>conduite</a:t>
            </a:r>
            <a:r>
              <a:rPr lang="en-US"/>
              <a:t> pour </a:t>
            </a:r>
            <a:r>
              <a:rPr lang="en-US" err="1"/>
              <a:t>leur</a:t>
            </a:r>
            <a:r>
              <a:rPr lang="en-US"/>
              <a:t> école. </a:t>
            </a:r>
          </a:p>
          <a:p>
            <a:endParaRPr lang="en-US"/>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48</a:t>
            </a:fld>
            <a:endParaRPr lang="en-GB"/>
          </a:p>
        </p:txBody>
      </p:sp>
    </p:spTree>
    <p:extLst>
      <p:ext uri="{BB962C8B-B14F-4D97-AF65-F5344CB8AC3E}">
        <p14:creationId xmlns:p14="http://schemas.microsoft.com/office/powerpoint/2010/main" val="215936328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10 min</a:t>
            </a:r>
          </a:p>
          <a:p>
            <a:endParaRPr lang="en-US"/>
          </a:p>
          <a:p>
            <a:pPr marL="171450" indent="-171450">
              <a:buFont typeface="Arial" panose="020B0604020202020204" pitchFamily="34" charset="0"/>
              <a:buChar char="•"/>
            </a:pPr>
            <a:r>
              <a:rPr lang="en-US" err="1"/>
              <a:t>Expliquer</a:t>
            </a:r>
            <a:r>
              <a:rPr lang="en-US"/>
              <a:t> </a:t>
            </a:r>
            <a:r>
              <a:rPr lang="en-US" err="1"/>
              <a:t>qu’un</a:t>
            </a:r>
            <a:r>
              <a:rPr lang="en-US"/>
              <a:t> bon code de </a:t>
            </a:r>
            <a:r>
              <a:rPr lang="en-US" err="1"/>
              <a:t>conduite</a:t>
            </a:r>
            <a:r>
              <a:rPr lang="en-US"/>
              <a:t> </a:t>
            </a:r>
            <a:r>
              <a:rPr lang="en-US" err="1"/>
              <a:t>est</a:t>
            </a:r>
            <a:r>
              <a:rPr lang="en-US"/>
              <a:t> </a:t>
            </a:r>
            <a:r>
              <a:rPr lang="en-US" err="1"/>
              <a:t>comme</a:t>
            </a:r>
            <a:r>
              <a:rPr lang="en-US"/>
              <a:t> </a:t>
            </a:r>
            <a:r>
              <a:rPr lang="en-US" err="1"/>
              <a:t>une</a:t>
            </a:r>
            <a:r>
              <a:rPr lang="en-US"/>
              <a:t> bonne </a:t>
            </a:r>
            <a:r>
              <a:rPr lang="en-US" err="1"/>
              <a:t>recette</a:t>
            </a:r>
            <a:r>
              <a:rPr lang="en-US"/>
              <a:t>. </a:t>
            </a:r>
          </a:p>
          <a:p>
            <a:pPr marL="171450" indent="-171450">
              <a:buFont typeface="Arial" panose="020B0604020202020204" pitchFamily="34" charset="0"/>
              <a:buChar char="•"/>
            </a:pPr>
            <a:r>
              <a:rPr lang="en-US"/>
              <a:t>Demander aux participants : Si </a:t>
            </a:r>
            <a:r>
              <a:rPr lang="en-US" err="1"/>
              <a:t>votre</a:t>
            </a:r>
            <a:r>
              <a:rPr lang="en-US"/>
              <a:t> </a:t>
            </a:r>
            <a:r>
              <a:rPr lang="en-US" err="1"/>
              <a:t>mère</a:t>
            </a:r>
            <a:r>
              <a:rPr lang="en-US"/>
              <a:t> </a:t>
            </a:r>
            <a:r>
              <a:rPr lang="en-US" err="1"/>
              <a:t>ou</a:t>
            </a:r>
            <a:r>
              <a:rPr lang="en-US"/>
              <a:t> </a:t>
            </a:r>
            <a:r>
              <a:rPr lang="en-US" err="1"/>
              <a:t>père</a:t>
            </a:r>
            <a:r>
              <a:rPr lang="en-US"/>
              <a:t> a </a:t>
            </a:r>
            <a:r>
              <a:rPr lang="en-US" err="1"/>
              <a:t>cuisiné</a:t>
            </a:r>
            <a:r>
              <a:rPr lang="en-US"/>
              <a:t> </a:t>
            </a:r>
            <a:r>
              <a:rPr lang="en-US" err="1"/>
              <a:t>quelque</a:t>
            </a:r>
            <a:r>
              <a:rPr lang="en-US"/>
              <a:t> chose en </a:t>
            </a:r>
            <a:r>
              <a:rPr lang="en-US" err="1"/>
              <a:t>suivant</a:t>
            </a:r>
            <a:r>
              <a:rPr lang="en-US"/>
              <a:t> </a:t>
            </a:r>
            <a:r>
              <a:rPr lang="en-US" err="1"/>
              <a:t>une</a:t>
            </a:r>
            <a:r>
              <a:rPr lang="en-US"/>
              <a:t> bonne </a:t>
            </a:r>
            <a:r>
              <a:rPr lang="en-US" err="1"/>
              <a:t>recette</a:t>
            </a:r>
            <a:r>
              <a:rPr lang="en-US"/>
              <a:t>, </a:t>
            </a:r>
            <a:r>
              <a:rPr lang="en-US" err="1"/>
              <a:t>est-qu’on</a:t>
            </a:r>
            <a:r>
              <a:rPr lang="en-US"/>
              <a:t> </a:t>
            </a:r>
            <a:r>
              <a:rPr lang="en-US" err="1"/>
              <a:t>veut</a:t>
            </a:r>
            <a:r>
              <a:rPr lang="en-US"/>
              <a:t> </a:t>
            </a:r>
            <a:r>
              <a:rPr lang="en-US" err="1"/>
              <a:t>qu’ils</a:t>
            </a:r>
            <a:r>
              <a:rPr lang="en-US"/>
              <a:t> le </a:t>
            </a:r>
            <a:r>
              <a:rPr lang="en-US" err="1"/>
              <a:t>garde</a:t>
            </a:r>
            <a:r>
              <a:rPr lang="en-US"/>
              <a:t> pour </a:t>
            </a:r>
            <a:r>
              <a:rPr lang="en-US" err="1"/>
              <a:t>soit</a:t>
            </a:r>
            <a:r>
              <a:rPr lang="en-US"/>
              <a:t> meme? </a:t>
            </a:r>
          </a:p>
          <a:p>
            <a:pPr marL="171450" indent="-171450">
              <a:buFont typeface="Arial" panose="020B0604020202020204" pitchFamily="34" charset="0"/>
              <a:buChar char="•"/>
            </a:pPr>
            <a:r>
              <a:rPr lang="en-US"/>
              <a:t>NO! On partage </a:t>
            </a:r>
            <a:r>
              <a:rPr lang="en-US" err="1"/>
              <a:t>une</a:t>
            </a:r>
            <a:r>
              <a:rPr lang="en-US"/>
              <a:t> bonne </a:t>
            </a:r>
            <a:r>
              <a:rPr lang="en-US" err="1"/>
              <a:t>recette</a:t>
            </a:r>
            <a:r>
              <a:rPr lang="en-US"/>
              <a:t>. </a:t>
            </a:r>
            <a:r>
              <a:rPr lang="en-US" err="1"/>
              <a:t>Également</a:t>
            </a:r>
            <a:r>
              <a:rPr lang="en-US"/>
              <a:t>, on partage un code de </a:t>
            </a:r>
            <a:r>
              <a:rPr lang="en-US" err="1"/>
              <a:t>conduite</a:t>
            </a:r>
            <a:r>
              <a:rPr lang="en-US"/>
              <a:t> pour </a:t>
            </a:r>
            <a:r>
              <a:rPr lang="en-US" err="1"/>
              <a:t>créer</a:t>
            </a:r>
            <a:r>
              <a:rPr lang="en-US"/>
              <a:t> </a:t>
            </a:r>
            <a:r>
              <a:rPr lang="en-US" err="1"/>
              <a:t>une</a:t>
            </a:r>
            <a:r>
              <a:rPr lang="en-US"/>
              <a:t> culture de protection dans </a:t>
            </a:r>
            <a:r>
              <a:rPr lang="en-US" err="1"/>
              <a:t>notre</a:t>
            </a:r>
            <a:r>
              <a:rPr lang="en-US"/>
              <a:t> école.</a:t>
            </a:r>
          </a:p>
          <a:p>
            <a:pPr marL="171450" indent="-171450">
              <a:buFont typeface="Arial" panose="020B0604020202020204" pitchFamily="34" charset="0"/>
              <a:buChar char="•"/>
            </a:pPr>
            <a:r>
              <a:rPr lang="en-US"/>
              <a:t>Demander à 2-3 participants pour </a:t>
            </a:r>
            <a:r>
              <a:rPr lang="en-US" err="1"/>
              <a:t>quelques</a:t>
            </a:r>
            <a:r>
              <a:rPr lang="en-US"/>
              <a:t> </a:t>
            </a:r>
            <a:r>
              <a:rPr lang="en-US" err="1"/>
              <a:t>idées</a:t>
            </a:r>
            <a:r>
              <a:rPr lang="en-US"/>
              <a:t> pour </a:t>
            </a:r>
            <a:r>
              <a:rPr lang="en-US" err="1"/>
              <a:t>partager</a:t>
            </a:r>
            <a:r>
              <a:rPr lang="en-US"/>
              <a:t> le code de </a:t>
            </a:r>
            <a:r>
              <a:rPr lang="en-US" err="1"/>
              <a:t>conduite</a:t>
            </a:r>
            <a:r>
              <a:rPr lang="en-US"/>
              <a:t> dans </a:t>
            </a:r>
            <a:r>
              <a:rPr lang="en-US" err="1"/>
              <a:t>leur</a:t>
            </a:r>
            <a:r>
              <a:rPr lang="en-US"/>
              <a:t> école et </a:t>
            </a:r>
            <a:r>
              <a:rPr lang="en-US" err="1"/>
              <a:t>communauté</a:t>
            </a:r>
            <a:r>
              <a:rPr lang="en-US"/>
              <a:t>.  </a:t>
            </a:r>
          </a:p>
          <a:p>
            <a:pPr marL="171450" indent="-171450">
              <a:buFont typeface="Arial" panose="020B0604020202020204" pitchFamily="34" charset="0"/>
              <a:buChar char="•"/>
            </a:pPr>
            <a:r>
              <a:rPr lang="en-US" err="1"/>
              <a:t>Remercier</a:t>
            </a:r>
            <a:r>
              <a:rPr lang="en-US"/>
              <a:t> les participants pour les </a:t>
            </a:r>
            <a:r>
              <a:rPr lang="en-US" err="1"/>
              <a:t>idées</a:t>
            </a:r>
            <a:r>
              <a:rPr lang="en-US"/>
              <a:t> et </a:t>
            </a:r>
            <a:r>
              <a:rPr lang="en-US" err="1"/>
              <a:t>expliquer</a:t>
            </a:r>
            <a:r>
              <a:rPr lang="en-US"/>
              <a:t> </a:t>
            </a:r>
            <a:r>
              <a:rPr lang="en-US" err="1"/>
              <a:t>qu’ils</a:t>
            </a:r>
            <a:r>
              <a:rPr lang="en-US"/>
              <a:t> </a:t>
            </a:r>
            <a:r>
              <a:rPr lang="en-US" err="1"/>
              <a:t>peuvent</a:t>
            </a:r>
            <a:r>
              <a:rPr lang="en-US"/>
              <a:t> les </a:t>
            </a:r>
            <a:r>
              <a:rPr lang="en-US" err="1"/>
              <a:t>avancer</a:t>
            </a:r>
            <a:r>
              <a:rPr lang="en-US"/>
              <a:t> dans la </a:t>
            </a:r>
            <a:r>
              <a:rPr lang="en-US" err="1"/>
              <a:t>prochaine</a:t>
            </a:r>
            <a:r>
              <a:rPr lang="en-US"/>
              <a:t> séance sur le plan </a:t>
            </a:r>
            <a:r>
              <a:rPr lang="en-US" err="1"/>
              <a:t>d’action</a:t>
            </a:r>
            <a:r>
              <a:rPr lang="en-US"/>
              <a:t>.</a:t>
            </a:r>
          </a:p>
        </p:txBody>
      </p:sp>
      <p:sp>
        <p:nvSpPr>
          <p:cNvPr id="4" name="Slide Number Placeholder 3"/>
          <p:cNvSpPr>
            <a:spLocks noGrp="1"/>
          </p:cNvSpPr>
          <p:nvPr>
            <p:ph type="sldNum" sz="quarter" idx="5"/>
          </p:nvPr>
        </p:nvSpPr>
        <p:spPr/>
        <p:txBody>
          <a:bodyPr/>
          <a:lstStyle/>
          <a:p>
            <a:fld id="{4F1693EB-1616-4A55-BF28-1D365B3C4680}" type="slidenum">
              <a:rPr lang="en-GB" smtClean="0"/>
              <a:t>49</a:t>
            </a:fld>
            <a:endParaRPr lang="en-GB"/>
          </a:p>
        </p:txBody>
      </p:sp>
    </p:spTree>
    <p:extLst>
      <p:ext uri="{BB962C8B-B14F-4D97-AF65-F5344CB8AC3E}">
        <p14:creationId xmlns:p14="http://schemas.microsoft.com/office/powerpoint/2010/main" val="389977340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a:solidFill>
                  <a:schemeClr val="tx1"/>
                </a:solidFill>
                <a:effectLst/>
                <a:latin typeface="+mn-lt"/>
                <a:ea typeface="+mn-ea"/>
                <a:cs typeface="+mn-cs"/>
              </a:rPr>
              <a:t>30 min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i="0" kern="1200">
                <a:solidFill>
                  <a:schemeClr val="tx1"/>
                </a:solidFill>
                <a:effectLst/>
                <a:latin typeface="+mn-lt"/>
                <a:ea typeface="+mn-ea"/>
                <a:cs typeface="+mn-cs"/>
              </a:rPr>
              <a:t>Diviser les participants dans deux groupes : enfants et adultes.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i="0" kern="1200">
                <a:solidFill>
                  <a:schemeClr val="tx1"/>
                </a:solidFill>
                <a:effectLst/>
                <a:latin typeface="+mn-lt"/>
                <a:ea typeface="+mn-ea"/>
                <a:cs typeface="+mn-cs"/>
              </a:rPr>
              <a:t>Donner-les 10 minutes pour identifier les mécanismes de signalement dans leur école.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i="0" kern="1200">
                <a:solidFill>
                  <a:schemeClr val="tx1"/>
                </a:solidFill>
                <a:effectLst/>
                <a:latin typeface="+mn-lt"/>
                <a:ea typeface="+mn-ea"/>
                <a:cs typeface="+mn-cs"/>
              </a:rPr>
              <a:t>Ensuite donner-les 5 min pour réviser leur liste pour voir si chaque mécanisme: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i="0" kern="1200">
                <a:solidFill>
                  <a:schemeClr val="tx1"/>
                </a:solidFill>
                <a:effectLst/>
                <a:latin typeface="+mn-lt"/>
                <a:ea typeface="+mn-ea"/>
                <a:cs typeface="+mn-cs"/>
              </a:rPr>
              <a:t>Est accessible aux enfants?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i="0" kern="1200">
                <a:solidFill>
                  <a:schemeClr val="tx1"/>
                </a:solidFill>
                <a:effectLst/>
                <a:latin typeface="+mn-lt"/>
                <a:ea typeface="+mn-ea"/>
                <a:cs typeface="+mn-cs"/>
              </a:rPr>
              <a:t>Est accessible pour les filles/femmes tant que les garçons/hommes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i="0" kern="1200">
                <a:solidFill>
                  <a:schemeClr val="tx1"/>
                </a:solidFill>
                <a:effectLst/>
                <a:latin typeface="+mn-lt"/>
                <a:ea typeface="+mn-ea"/>
                <a:cs typeface="+mn-cs"/>
              </a:rPr>
              <a:t>Demander chaque groupe de présenter les points importants de leur discussion (5 min par groupe)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i="0" kern="1200">
                <a:solidFill>
                  <a:schemeClr val="tx1"/>
                </a:solidFill>
                <a:effectLst/>
                <a:latin typeface="+mn-lt"/>
                <a:ea typeface="+mn-ea"/>
                <a:cs typeface="+mn-cs"/>
              </a:rPr>
              <a:t>Rappeler-les: Pour toutes les options décrites ci-dessous, les destinataires des rapports (ex. comité d'école, comité communautaire, Save the Children ou son partenaire, élèves, conseillère ou conseiller scolaire) ont besoin d'une formation adéquate en matière de confidentialité et de traitement des rapports sensibles (ex. violence sexuelle ou violence basée sur le genre, intimidation), ainsi que sur la manière d'orienter les cas nécessitant des services spécialisés.</a:t>
            </a: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50</a:t>
            </a:fld>
            <a:endParaRPr lang="en-GB"/>
          </a:p>
        </p:txBody>
      </p:sp>
    </p:spTree>
    <p:extLst>
      <p:ext uri="{BB962C8B-B14F-4D97-AF65-F5344CB8AC3E}">
        <p14:creationId xmlns:p14="http://schemas.microsoft.com/office/powerpoint/2010/main" val="168828971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200" b="0"/>
              <a:t>15 min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fr-FR" sz="1200" b="0"/>
          </a:p>
          <a:p>
            <a:r>
              <a:rPr lang="en-US" err="1"/>
              <a:t>Présenter</a:t>
            </a:r>
            <a:r>
              <a:rPr lang="en-US"/>
              <a:t> les </a:t>
            </a:r>
            <a:r>
              <a:rPr lang="en-US" err="1"/>
              <a:t>mécanismes</a:t>
            </a:r>
            <a:r>
              <a:rPr lang="en-US"/>
              <a:t> de </a:t>
            </a:r>
            <a:r>
              <a:rPr lang="en-US" err="1"/>
              <a:t>referencement</a:t>
            </a:r>
            <a:r>
              <a:rPr lang="en-US"/>
              <a:t> pour </a:t>
            </a:r>
            <a:r>
              <a:rPr lang="en-US" err="1"/>
              <a:t>votre</a:t>
            </a:r>
            <a:r>
              <a:rPr lang="en-US"/>
              <a:t> </a:t>
            </a:r>
            <a:r>
              <a:rPr lang="en-US" err="1"/>
              <a:t>communauté</a:t>
            </a:r>
            <a:r>
              <a:rPr lang="en-US"/>
              <a:t>. </a:t>
            </a:r>
          </a:p>
        </p:txBody>
      </p:sp>
      <p:sp>
        <p:nvSpPr>
          <p:cNvPr id="4" name="Slide Number Placeholder 3"/>
          <p:cNvSpPr>
            <a:spLocks noGrp="1"/>
          </p:cNvSpPr>
          <p:nvPr>
            <p:ph type="sldNum" sz="quarter" idx="5"/>
          </p:nvPr>
        </p:nvSpPr>
        <p:spPr/>
        <p:txBody>
          <a:bodyPr/>
          <a:lstStyle/>
          <a:p>
            <a:fld id="{4F1693EB-1616-4A55-BF28-1D365B3C4680}" type="slidenum">
              <a:rPr lang="en-GB" smtClean="0"/>
              <a:t>51</a:t>
            </a:fld>
            <a:endParaRPr lang="en-GB"/>
          </a:p>
        </p:txBody>
      </p:sp>
    </p:spTree>
    <p:extLst>
      <p:ext uri="{BB962C8B-B14F-4D97-AF65-F5344CB8AC3E}">
        <p14:creationId xmlns:p14="http://schemas.microsoft.com/office/powerpoint/2010/main" val="10063565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highlight>
                  <a:srgbClr val="FFFF00"/>
                </a:highlight>
              </a:rPr>
              <a:t>60 min</a:t>
            </a:r>
          </a:p>
          <a:p>
            <a:endParaRPr lang="en-US" b="0">
              <a:highlight>
                <a:srgbClr val="FFFF00"/>
              </a:highlight>
            </a:endParaRPr>
          </a:p>
          <a:p>
            <a:pPr marL="171450" indent="-171450">
              <a:buFont typeface="Arial" panose="020B0604020202020204" pitchFamily="34" charset="0"/>
              <a:buChar char="•"/>
            </a:pPr>
            <a:r>
              <a:rPr lang="fr-FR" sz="1200" b="0" i="0" kern="1200">
                <a:solidFill>
                  <a:schemeClr val="tx1"/>
                </a:solidFill>
                <a:effectLst/>
                <a:highlight>
                  <a:srgbClr val="FFFF00"/>
                </a:highlight>
                <a:latin typeface="+mn-lt"/>
                <a:ea typeface="+mn-ea"/>
                <a:cs typeface="+mn-cs"/>
              </a:rPr>
              <a:t>Expliquez que, même si nous travaillons à réduire les risques, nous devons également être prêts à réagir si un phénomène dangereux survient. </a:t>
            </a:r>
          </a:p>
          <a:p>
            <a:pPr marL="171450" indent="-171450">
              <a:buFont typeface="Arial" panose="020B0604020202020204" pitchFamily="34" charset="0"/>
              <a:buChar char="•"/>
            </a:pPr>
            <a:r>
              <a:rPr lang="fr-FR" sz="1200" b="0" i="0" kern="1200">
                <a:solidFill>
                  <a:schemeClr val="tx1"/>
                </a:solidFill>
                <a:effectLst/>
                <a:highlight>
                  <a:srgbClr val="FFFF00"/>
                </a:highlight>
                <a:latin typeface="+mn-lt"/>
                <a:ea typeface="+mn-ea"/>
                <a:cs typeface="+mn-cs"/>
              </a:rPr>
              <a:t>Expliquez que nous utilisons des pratiques bien établies et les adaptons au contexte de notre école. Nous appelons ces procédures établies des « procédures opérationnelles normalisées».</a:t>
            </a:r>
          </a:p>
          <a:p>
            <a:pPr marL="171450" indent="-171450">
              <a:buFont typeface="Arial" panose="020B0604020202020204" pitchFamily="34" charset="0"/>
              <a:buChar char="•"/>
            </a:pPr>
            <a:r>
              <a:rPr lang="fr-FR" sz="1200" b="0" i="0" kern="1200">
                <a:solidFill>
                  <a:schemeClr val="tx1"/>
                </a:solidFill>
                <a:effectLst/>
                <a:highlight>
                  <a:srgbClr val="FFFF00"/>
                </a:highlight>
                <a:latin typeface="+mn-lt"/>
                <a:ea typeface="+mn-ea"/>
                <a:cs typeface="+mn-cs"/>
              </a:rPr>
              <a:t>Expliquez qu'il existe 5 procédures de base, qui devront être utilisées de manière flexible en réponse à des événements réels.</a:t>
            </a:r>
          </a:p>
          <a:p>
            <a:pPr marL="171450" indent="-171450">
              <a:buFont typeface="Arial" panose="020B0604020202020204" pitchFamily="34" charset="0"/>
              <a:buChar char="•"/>
            </a:pPr>
            <a:r>
              <a:rPr lang="fr-FR" sz="1200" b="0" i="0" kern="1200">
                <a:solidFill>
                  <a:schemeClr val="tx1"/>
                </a:solidFill>
                <a:effectLst/>
                <a:highlight>
                  <a:srgbClr val="FFFF00"/>
                </a:highlight>
                <a:latin typeface="+mn-lt"/>
                <a:ea typeface="+mn-ea"/>
                <a:cs typeface="+mn-cs"/>
              </a:rPr>
              <a:t>Présentez l’image sur cette diapositive, en expliquant les questions auxquelles nous devons répondre lorsque nous appliquons les six procédures opératoires standard en réponse à des événements réels :</a:t>
            </a:r>
          </a:p>
          <a:p>
            <a:pPr marL="628650" lvl="1" indent="-171450">
              <a:buFont typeface="Arial" panose="020B0604020202020204" pitchFamily="34" charset="0"/>
              <a:buChar char="•"/>
            </a:pPr>
            <a:r>
              <a:rPr lang="fr-FR" sz="1200" b="0" i="0" kern="1200">
                <a:solidFill>
                  <a:schemeClr val="tx1"/>
                </a:solidFill>
                <a:effectLst/>
                <a:highlight>
                  <a:srgbClr val="FFFF00"/>
                </a:highlight>
                <a:latin typeface="+mn-lt"/>
                <a:ea typeface="+mn-ea"/>
                <a:cs typeface="+mn-cs"/>
              </a:rPr>
              <a:t>Y a-t-il eu un avertissement avant l'impact du danger ? </a:t>
            </a:r>
            <a:r>
              <a:rPr lang="fr-FR" sz="1200" b="0" i="0" kern="1200">
                <a:solidFill>
                  <a:schemeClr val="tx1"/>
                </a:solidFill>
                <a:effectLst/>
                <a:highlight>
                  <a:srgbClr val="FFFF00"/>
                </a:highlight>
                <a:latin typeface="+mn-lt"/>
                <a:ea typeface="+mn-ea"/>
                <a:cs typeface="+mn-cs"/>
                <a:sym typeface="Wingdings" panose="05000000000000000000" pitchFamily="2" charset="2"/>
              </a:rPr>
              <a:t> En cas affirmatif  Alerte précoce</a:t>
            </a:r>
            <a:endParaRPr lang="fr-FR" sz="1200" b="0" i="0" kern="1200">
              <a:solidFill>
                <a:schemeClr val="tx1"/>
              </a:solidFill>
              <a:effectLst/>
              <a:highlight>
                <a:srgbClr val="FFFF00"/>
              </a:highlight>
              <a:latin typeface="+mn-lt"/>
              <a:ea typeface="+mn-ea"/>
              <a:cs typeface="+mn-cs"/>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i="0" kern="1200">
                <a:solidFill>
                  <a:schemeClr val="tx1"/>
                </a:solidFill>
                <a:effectLst/>
                <a:highlight>
                  <a:srgbClr val="FFFF00"/>
                </a:highlight>
                <a:latin typeface="+mn-lt"/>
                <a:ea typeface="+mn-ea"/>
                <a:cs typeface="+mn-cs"/>
              </a:rPr>
              <a:t>Le bâtiment est-il sécurisé ? </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i="0" kern="1200">
                <a:solidFill>
                  <a:schemeClr val="tx1"/>
                </a:solidFill>
                <a:effectLst/>
                <a:highlight>
                  <a:srgbClr val="FFFF00"/>
                </a:highlight>
                <a:latin typeface="+mn-lt"/>
                <a:ea typeface="+mn-ea"/>
                <a:cs typeface="+mn-cs"/>
                <a:sym typeface="Wingdings" panose="05000000000000000000" pitchFamily="2" charset="2"/>
              </a:rPr>
              <a:t>S</a:t>
            </a:r>
            <a:r>
              <a:rPr lang="fr-FR">
                <a:highlight>
                  <a:srgbClr val="FFFF00"/>
                </a:highlight>
              </a:rPr>
              <a:t>i celui-ci est sûr </a:t>
            </a:r>
            <a:r>
              <a:rPr lang="fr-FR">
                <a:highlight>
                  <a:srgbClr val="FFFF00"/>
                </a:highlight>
                <a:sym typeface="Wingdings" panose="05000000000000000000" pitchFamily="2" charset="2"/>
              </a:rPr>
              <a:t> </a:t>
            </a:r>
            <a:r>
              <a:rPr lang="fr-FR" sz="1200" b="0" i="0" kern="1200">
                <a:solidFill>
                  <a:schemeClr val="tx1"/>
                </a:solidFill>
                <a:effectLst/>
                <a:highlight>
                  <a:srgbClr val="FFFF00"/>
                </a:highlight>
                <a:latin typeface="+mn-lt"/>
                <a:ea typeface="+mn-ea"/>
                <a:cs typeface="+mn-cs"/>
                <a:sym typeface="Wingdings" panose="05000000000000000000" pitchFamily="2" charset="2"/>
              </a:rPr>
              <a:t>Confinement (</a:t>
            </a:r>
            <a:r>
              <a:rPr lang="fr-FR">
                <a:highlight>
                  <a:srgbClr val="FFFF00"/>
                </a:highlight>
              </a:rPr>
              <a:t>garder les élèves à l’intérieur en cas d’attaque violente)</a:t>
            </a:r>
            <a:r>
              <a:rPr lang="fr-FR" sz="1200" b="0" i="0" kern="1200">
                <a:solidFill>
                  <a:schemeClr val="tx1"/>
                </a:solidFill>
                <a:effectLst/>
                <a:highlight>
                  <a:srgbClr val="FFFF00"/>
                </a:highlight>
                <a:latin typeface="+mn-lt"/>
                <a:ea typeface="+mn-ea"/>
                <a:cs typeface="+mn-cs"/>
                <a:sym typeface="Wingdings" panose="05000000000000000000" pitchFamily="2" charset="2"/>
              </a:rPr>
              <a:t> OU refuge sur place (</a:t>
            </a:r>
            <a:r>
              <a:rPr lang="fr-FR">
                <a:highlight>
                  <a:srgbClr val="FFFF00"/>
                </a:highlight>
              </a:rPr>
              <a:t>une procédure visant à se réfugier quelque part sur place si l’extérieur n’est pas sûr)</a:t>
            </a:r>
            <a:endParaRPr lang="fr-FR" sz="1200" b="0" i="0" kern="1200">
              <a:solidFill>
                <a:schemeClr val="tx1"/>
              </a:solidFill>
              <a:effectLst/>
              <a:highlight>
                <a:srgbClr val="FFFF00"/>
              </a:highlight>
              <a:latin typeface="+mn-lt"/>
              <a:ea typeface="+mn-ea"/>
              <a:cs typeface="+mn-cs"/>
              <a:sym typeface="Wingdings" panose="05000000000000000000" pitchFamily="2" charset="2"/>
            </a:endParaRP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i="0" kern="1200">
                <a:solidFill>
                  <a:schemeClr val="tx1"/>
                </a:solidFill>
                <a:effectLst/>
                <a:highlight>
                  <a:srgbClr val="FFFF00"/>
                </a:highlight>
                <a:latin typeface="+mn-lt"/>
                <a:ea typeface="+mn-ea"/>
                <a:cs typeface="+mn-cs"/>
                <a:sym typeface="Wingdings" panose="05000000000000000000" pitchFamily="2" charset="2"/>
              </a:rPr>
              <a:t>S</a:t>
            </a:r>
            <a:r>
              <a:rPr lang="fr-FR">
                <a:highlight>
                  <a:srgbClr val="FFFF00"/>
                </a:highlight>
              </a:rPr>
              <a:t>i celui-ci n’est pas sûr </a:t>
            </a:r>
            <a:r>
              <a:rPr lang="fr-FR">
                <a:highlight>
                  <a:srgbClr val="FFFF00"/>
                </a:highlight>
                <a:sym typeface="Wingdings" panose="05000000000000000000" pitchFamily="2" charset="2"/>
              </a:rPr>
              <a:t> </a:t>
            </a:r>
            <a:r>
              <a:rPr lang="fr-FR">
                <a:highlight>
                  <a:srgbClr val="FFFF00"/>
                </a:highlight>
              </a:rPr>
              <a:t>Evacuation du bâtiment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i="0" kern="1200">
                <a:solidFill>
                  <a:schemeClr val="tx1"/>
                </a:solidFill>
                <a:effectLst/>
                <a:highlight>
                  <a:srgbClr val="FFFF00"/>
                </a:highlight>
                <a:latin typeface="+mn-lt"/>
                <a:ea typeface="+mn-ea"/>
                <a:cs typeface="+mn-cs"/>
              </a:rPr>
              <a:t>Les locaux de l’école sont-ils sécurisés ? </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i="0" kern="1200">
                <a:solidFill>
                  <a:schemeClr val="tx1"/>
                </a:solidFill>
                <a:effectLst/>
                <a:highlight>
                  <a:srgbClr val="FFFF00"/>
                </a:highlight>
                <a:latin typeface="+mn-lt"/>
                <a:ea typeface="+mn-ea"/>
                <a:cs typeface="+mn-cs"/>
                <a:sym typeface="Wingdings" panose="05000000000000000000" pitchFamily="2" charset="2"/>
              </a:rPr>
              <a:t>En cas affirmatif  Rassemblement sécurisé</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i="0" kern="1200">
                <a:solidFill>
                  <a:schemeClr val="tx1"/>
                </a:solidFill>
                <a:effectLst/>
                <a:highlight>
                  <a:srgbClr val="FFFF00"/>
                </a:highlight>
                <a:latin typeface="+mn-lt"/>
                <a:ea typeface="+mn-ea"/>
                <a:cs typeface="+mn-cs"/>
                <a:sym typeface="Wingdings" panose="05000000000000000000" pitchFamily="2" charset="2"/>
              </a:rPr>
              <a:t>S</a:t>
            </a:r>
            <a:r>
              <a:rPr lang="fr-FR">
                <a:highlight>
                  <a:srgbClr val="FFFF00"/>
                </a:highlight>
              </a:rPr>
              <a:t>i celui-ci n’est pas sûr </a:t>
            </a:r>
            <a:r>
              <a:rPr lang="fr-FR">
                <a:highlight>
                  <a:srgbClr val="FFFF00"/>
                </a:highlight>
                <a:sym typeface="Wingdings" panose="05000000000000000000" pitchFamily="2" charset="2"/>
              </a:rPr>
              <a:t> </a:t>
            </a:r>
            <a:r>
              <a:rPr lang="fr-FR">
                <a:highlight>
                  <a:srgbClr val="FFFF00"/>
                </a:highlight>
              </a:rPr>
              <a:t>évacuation du site </a:t>
            </a:r>
            <a:endParaRPr lang="fr-FR" b="0">
              <a:highlight>
                <a:srgbClr val="FFFF00"/>
              </a:highlight>
            </a:endParaRPr>
          </a:p>
          <a:p>
            <a:pPr marL="628650" lvl="1" indent="-171450">
              <a:buFont typeface="Arial" panose="020B0604020202020204" pitchFamily="34" charset="0"/>
              <a:buChar char="•"/>
            </a:pPr>
            <a:r>
              <a:rPr lang="fr-FR" sz="1200" b="0" i="0" kern="1200">
                <a:solidFill>
                  <a:schemeClr val="tx1"/>
                </a:solidFill>
                <a:effectLst/>
                <a:highlight>
                  <a:srgbClr val="FFFF00"/>
                </a:highlight>
                <a:latin typeface="+mn-lt"/>
                <a:ea typeface="+mn-ea"/>
                <a:cs typeface="+mn-cs"/>
              </a:rPr>
              <a:t>Le quartier est-il sécurisé ? </a:t>
            </a:r>
          </a:p>
          <a:p>
            <a:pPr marL="1085850" lvl="2" indent="-171450">
              <a:buFont typeface="Arial" panose="020B0604020202020204" pitchFamily="34" charset="0"/>
              <a:buChar char="•"/>
            </a:pPr>
            <a:r>
              <a:rPr lang="fr-FR" sz="1200" b="0" i="0" kern="1200">
                <a:solidFill>
                  <a:schemeClr val="tx1"/>
                </a:solidFill>
                <a:effectLst/>
                <a:highlight>
                  <a:srgbClr val="FFFF00"/>
                </a:highlight>
                <a:latin typeface="+mn-lt"/>
                <a:ea typeface="+mn-ea"/>
                <a:cs typeface="+mn-cs"/>
                <a:sym typeface="Wingdings" panose="05000000000000000000" pitchFamily="2" charset="2"/>
              </a:rPr>
              <a:t>En cas affirmatif  reprendre des cours</a:t>
            </a:r>
          </a:p>
          <a:p>
            <a:pPr marL="1085850" lvl="2" indent="-171450">
              <a:buFont typeface="Arial" panose="020B0604020202020204" pitchFamily="34" charset="0"/>
              <a:buChar char="•"/>
            </a:pPr>
            <a:r>
              <a:rPr lang="fr-FR" sz="1200" b="0" i="0" kern="1200">
                <a:solidFill>
                  <a:schemeClr val="tx1"/>
                </a:solidFill>
                <a:effectLst/>
                <a:highlight>
                  <a:srgbClr val="FFFF00"/>
                </a:highlight>
                <a:latin typeface="+mn-lt"/>
                <a:ea typeface="+mn-ea"/>
                <a:cs typeface="+mn-cs"/>
                <a:sym typeface="Wingdings" panose="05000000000000000000" pitchFamily="2" charset="2"/>
              </a:rPr>
              <a:t>En cas négatif  regroupement familiale </a:t>
            </a:r>
            <a:endParaRPr lang="fr-FR" sz="1200" b="0" i="0" kern="1200">
              <a:solidFill>
                <a:schemeClr val="tx1"/>
              </a:solidFill>
              <a:effectLst/>
              <a:highlight>
                <a:srgbClr val="FFFF00"/>
              </a:highlight>
              <a:latin typeface="+mn-lt"/>
              <a:ea typeface="+mn-ea"/>
              <a:cs typeface="+mn-cs"/>
            </a:endParaRPr>
          </a:p>
          <a:p>
            <a:endParaRPr lang="fr-FR" sz="1200" b="0" i="0" kern="1200">
              <a:solidFill>
                <a:schemeClr val="tx1"/>
              </a:solidFill>
              <a:effectLst/>
              <a:highlight>
                <a:srgbClr val="FFFF00"/>
              </a:highligh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highlight>
                  <a:srgbClr val="FFFF00"/>
                </a:highlight>
              </a:rPr>
              <a:t>Demander aux participants </a:t>
            </a:r>
            <a:r>
              <a:rPr lang="en-US" b="0" err="1">
                <a:highlight>
                  <a:srgbClr val="FFFF00"/>
                </a:highlight>
              </a:rPr>
              <a:t>s’ils</a:t>
            </a:r>
            <a:r>
              <a:rPr lang="en-US" b="0">
                <a:highlight>
                  <a:srgbClr val="FFFF00"/>
                </a:highlight>
              </a:rPr>
              <a:t> </a:t>
            </a:r>
            <a:r>
              <a:rPr lang="en-US" b="0" err="1">
                <a:highlight>
                  <a:srgbClr val="FFFF00"/>
                </a:highlight>
              </a:rPr>
              <a:t>connaissent</a:t>
            </a:r>
            <a:r>
              <a:rPr lang="en-US" b="0">
                <a:highlight>
                  <a:srgbClr val="FFFF00"/>
                </a:highlight>
              </a:rPr>
              <a:t> des procedures pour les situations </a:t>
            </a:r>
            <a:r>
              <a:rPr lang="en-US" b="0" err="1">
                <a:highlight>
                  <a:srgbClr val="FFFF00"/>
                </a:highlight>
              </a:rPr>
              <a:t>d’urgence</a:t>
            </a:r>
            <a:r>
              <a:rPr lang="en-US" b="0">
                <a:highlight>
                  <a:srgbClr val="FFFF00"/>
                </a:highlight>
              </a:rPr>
              <a:t> dans </a:t>
            </a:r>
            <a:r>
              <a:rPr lang="en-US" b="0" err="1">
                <a:highlight>
                  <a:srgbClr val="FFFF00"/>
                </a:highlight>
              </a:rPr>
              <a:t>leur</a:t>
            </a:r>
            <a:r>
              <a:rPr lang="en-US" b="0">
                <a:highlight>
                  <a:srgbClr val="FFFF00"/>
                </a:highlight>
              </a:rPr>
              <a:t> école. Prendre 1-2 </a:t>
            </a:r>
            <a:r>
              <a:rPr lang="en-US" b="0" err="1">
                <a:highlight>
                  <a:srgbClr val="FFFF00"/>
                </a:highlight>
              </a:rPr>
              <a:t>réponses</a:t>
            </a:r>
            <a:r>
              <a:rPr lang="en-US" b="0">
                <a:highlight>
                  <a:srgbClr val="FFFF00"/>
                </a:highligh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i="0" kern="1200">
                <a:solidFill>
                  <a:schemeClr val="tx1"/>
                </a:solidFill>
                <a:effectLst/>
                <a:highlight>
                  <a:srgbClr val="FFFF00"/>
                </a:highlight>
                <a:latin typeface="+mn-lt"/>
                <a:ea typeface="+mn-ea"/>
                <a:cs typeface="+mn-cs"/>
              </a:rPr>
              <a:t>Récapitulez les points clés de chaque Procédure opératoire standard que vous trouvez au-dessous: </a:t>
            </a:r>
            <a:endParaRPr lang="en-US"/>
          </a:p>
          <a:p>
            <a:endParaRPr lang="en-US"/>
          </a:p>
          <a:p>
            <a:r>
              <a:rPr lang="fr-FR" sz="1200" b="1" i="0" u="sng" kern="1200">
                <a:solidFill>
                  <a:schemeClr val="tx1"/>
                </a:solidFill>
                <a:effectLst/>
                <a:latin typeface="+mn-lt"/>
                <a:ea typeface="+mn-ea"/>
                <a:cs typeface="+mn-cs"/>
              </a:rPr>
              <a:t>PROCÉDURES OPÉRATOIRES STANDARD DANGER</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i="0" kern="1200">
                <a:solidFill>
                  <a:schemeClr val="tx1"/>
                </a:solidFill>
                <a:effectLst/>
                <a:latin typeface="+mn-lt"/>
                <a:ea typeface="+mn-ea"/>
                <a:cs typeface="+mn-cs"/>
              </a:rPr>
              <a:t>1. Évacuation du bâtiment: Incendie, inondation, après un tremblement de terre.</a:t>
            </a:r>
          </a:p>
          <a:p>
            <a:r>
              <a:rPr lang="fr-FR" sz="1200" b="0" i="0" kern="1200">
                <a:solidFill>
                  <a:schemeClr val="tx1"/>
                </a:solidFill>
                <a:effectLst/>
                <a:latin typeface="+mn-lt"/>
                <a:ea typeface="+mn-ea"/>
                <a:cs typeface="+mn-cs"/>
              </a:rPr>
              <a:t>· Le corps enseignant et les élèves évacuent vers un lieu de rassemblement pré-identifié situé à l'extérieur du bâtiment de l'école.</a:t>
            </a:r>
          </a:p>
          <a:p>
            <a:r>
              <a:rPr lang="fr-FR" sz="1200" b="0" i="0" kern="1200">
                <a:solidFill>
                  <a:schemeClr val="tx1"/>
                </a:solidFill>
                <a:effectLst/>
                <a:latin typeface="+mn-lt"/>
                <a:ea typeface="+mn-ea"/>
                <a:cs typeface="+mn-cs"/>
              </a:rPr>
              <a:t>· Désignez des personnes référentes qui guident les autres vers le lieu de rassemblement identifié et soutiennent les élèves ayant besoin d'assistance (ex. les enfants vivant</a:t>
            </a:r>
          </a:p>
          <a:p>
            <a:r>
              <a:rPr lang="fr-FR" sz="1200" b="0" i="0" kern="1200">
                <a:solidFill>
                  <a:schemeClr val="tx1"/>
                </a:solidFill>
                <a:effectLst/>
                <a:latin typeface="+mn-lt"/>
                <a:ea typeface="+mn-ea"/>
                <a:cs typeface="+mn-cs"/>
              </a:rPr>
              <a:t>avec un handicap).</a:t>
            </a:r>
          </a:p>
          <a:p>
            <a:r>
              <a:rPr lang="fr-FR" sz="1200" b="0" i="0" kern="1200">
                <a:solidFill>
                  <a:schemeClr val="tx1"/>
                </a:solidFill>
                <a:effectLst/>
                <a:latin typeface="+mn-lt"/>
                <a:ea typeface="+mn-ea"/>
                <a:cs typeface="+mn-cs"/>
              </a:rPr>
              <a:t>· Les règles clés sont : ne pas courir, ne pas parler, ne pas pousser et ne pas revenir en arrière.</a:t>
            </a:r>
          </a:p>
          <a:p>
            <a:r>
              <a:rPr lang="fr-FR" sz="1200" b="0" i="0" kern="1200">
                <a:solidFill>
                  <a:schemeClr val="tx1"/>
                </a:solidFill>
                <a:effectLst/>
                <a:latin typeface="+mn-lt"/>
                <a:ea typeface="+mn-ea"/>
                <a:cs typeface="+mn-cs"/>
              </a:rPr>
              <a:t>· Une fois que vous atteignez le lieu de rassemblement, comptez le nombre d’élèves.</a:t>
            </a:r>
          </a:p>
          <a:p>
            <a:r>
              <a:rPr lang="fr-FR" sz="1200" b="0" i="0" kern="1200">
                <a:solidFill>
                  <a:schemeClr val="tx1"/>
                </a:solidFill>
                <a:effectLst/>
                <a:latin typeface="+mn-lt"/>
                <a:ea typeface="+mn-ea"/>
                <a:cs typeface="+mn-cs"/>
              </a:rPr>
              <a:t>· Ne retournez pas jusqu'à ce que l'enceinte des bâtiments ait été sécurisé.</a:t>
            </a:r>
          </a:p>
          <a:p>
            <a:endParaRPr lang="fr-FR" sz="1200" b="0" i="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i="0" kern="1200">
                <a:solidFill>
                  <a:schemeClr val="tx1"/>
                </a:solidFill>
                <a:effectLst/>
                <a:latin typeface="+mn-lt"/>
                <a:ea typeface="+mn-ea"/>
                <a:cs typeface="+mn-cs"/>
              </a:rPr>
              <a:t>2. Évacuation vers un lieu de refuge/</a:t>
            </a:r>
            <a:r>
              <a:rPr lang="fr-FR" b="1">
                <a:highlight>
                  <a:srgbClr val="FFFF00"/>
                </a:highlight>
              </a:rPr>
              <a:t>rassemblement sécurisé: </a:t>
            </a:r>
            <a:r>
              <a:rPr lang="fr-FR" sz="1200" b="1" i="0" kern="1200">
                <a:solidFill>
                  <a:schemeClr val="tx1"/>
                </a:solidFill>
                <a:effectLst/>
                <a:latin typeface="+mn-lt"/>
                <a:ea typeface="+mn-ea"/>
                <a:cs typeface="+mn-cs"/>
              </a:rPr>
              <a:t>Fortes pluies, inondations, risque de glissement de terrain, risque de tsunami ou dans certains cas, déversement de matières dangereuses.</a:t>
            </a:r>
          </a:p>
          <a:p>
            <a:r>
              <a:rPr lang="fr-FR" sz="1200" b="0" i="0" kern="1200">
                <a:solidFill>
                  <a:schemeClr val="tx1"/>
                </a:solidFill>
                <a:effectLst/>
                <a:latin typeface="+mn-lt"/>
                <a:ea typeface="+mn-ea"/>
                <a:cs typeface="+mn-cs"/>
              </a:rPr>
              <a:t>· Placez un enseignant ou une enseignante à la tête du groupe et un ou une autre à l’arrière (le cas échéant). Emportez les « trousses (ou seaux) de survie » de classe, la planchette à</a:t>
            </a:r>
          </a:p>
          <a:p>
            <a:r>
              <a:rPr lang="fr-FR" sz="1200" b="0" i="0" kern="1200">
                <a:solidFill>
                  <a:schemeClr val="tx1"/>
                </a:solidFill>
                <a:effectLst/>
                <a:latin typeface="+mn-lt"/>
                <a:ea typeface="+mn-ea"/>
                <a:cs typeface="+mn-cs"/>
              </a:rPr>
              <a:t>pince ou le cahier d’urgence, ainsi que le sac contenant les kits de confort pour les élèves.</a:t>
            </a:r>
          </a:p>
          <a:p>
            <a:r>
              <a:rPr lang="fr-FR" sz="1200" b="0" i="0" kern="1200">
                <a:solidFill>
                  <a:schemeClr val="tx1"/>
                </a:solidFill>
                <a:effectLst/>
                <a:latin typeface="+mn-lt"/>
                <a:ea typeface="+mn-ea"/>
                <a:cs typeface="+mn-cs"/>
              </a:rPr>
              <a:t>· Emmenez les élèves vers le lieu de refuge et faites l'appel. Tenez compte des élèves qui peuvent avoir besoin d’une aide particulière ou d’informations adaptées. · Si le bâtiment de l'école est sécurisé, dirigez l'évacuation inverse vers les salles de classe en suivant les mêmes règles. Sinon, commencez la réunification familiale en toute sécurité.</a:t>
            </a:r>
          </a:p>
          <a:p>
            <a:endParaRPr lang="fr-FR" sz="1200" b="0" i="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i="0" kern="1200">
                <a:solidFill>
                  <a:schemeClr val="tx1"/>
                </a:solidFill>
                <a:effectLst/>
                <a:latin typeface="+mn-lt"/>
                <a:ea typeface="+mn-ea"/>
                <a:cs typeface="+mn-cs"/>
              </a:rPr>
              <a:t>3. Abri sur place à l'intérieur: Orages, crues soudaines (selon l’emplacement de l’école), dans certains cas attaques et explosions.</a:t>
            </a:r>
          </a:p>
          <a:p>
            <a:r>
              <a:rPr lang="fr-FR" sz="1200" b="0" i="0" kern="1200">
                <a:solidFill>
                  <a:schemeClr val="tx1"/>
                </a:solidFill>
                <a:effectLst/>
                <a:latin typeface="+mn-lt"/>
                <a:ea typeface="+mn-ea"/>
                <a:cs typeface="+mn-cs"/>
              </a:rPr>
              <a:t>· Fermez les portes et les fenêtres, selon le cas.</a:t>
            </a:r>
          </a:p>
          <a:p>
            <a:r>
              <a:rPr lang="fr-FR" sz="1200" b="0" i="0" kern="1200">
                <a:solidFill>
                  <a:schemeClr val="tx1"/>
                </a:solidFill>
                <a:effectLst/>
                <a:latin typeface="+mn-lt"/>
                <a:ea typeface="+mn-ea"/>
                <a:cs typeface="+mn-cs"/>
              </a:rPr>
              <a:t>· Faites l'appel.</a:t>
            </a:r>
          </a:p>
          <a:p>
            <a:r>
              <a:rPr lang="fr-FR" sz="1200" b="0" i="0" kern="1200">
                <a:solidFill>
                  <a:schemeClr val="tx1"/>
                </a:solidFill>
                <a:effectLst/>
                <a:latin typeface="+mn-lt"/>
                <a:ea typeface="+mn-ea"/>
                <a:cs typeface="+mn-cs"/>
              </a:rPr>
              <a:t>· Surveillez la situation et fournissez de nouvelles informations et instructions lorsqu'elles deviennent disponibles.</a:t>
            </a:r>
          </a:p>
          <a:p>
            <a:r>
              <a:rPr lang="fr-FR" sz="1200" b="0" i="0" kern="1200">
                <a:solidFill>
                  <a:schemeClr val="tx1"/>
                </a:solidFill>
                <a:effectLst/>
                <a:latin typeface="+mn-lt"/>
                <a:ea typeface="+mn-ea"/>
                <a:cs typeface="+mn-cs"/>
              </a:rPr>
              <a:t>· Tenez compte des élèves qui peuvent avoir besoin d’une aide particulière pour s’abriter.</a:t>
            </a:r>
          </a:p>
          <a:p>
            <a:endParaRPr lang="fr-FR" sz="1200" b="0" i="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i="0" kern="1200">
                <a:solidFill>
                  <a:schemeClr val="tx1"/>
                </a:solidFill>
                <a:effectLst/>
                <a:latin typeface="+mn-lt"/>
                <a:ea typeface="+mn-ea"/>
                <a:cs typeface="+mn-cs"/>
              </a:rPr>
              <a:t>4. Confinement: Tir croisé, attaque contre l'école, intrus, animal sauvage, dans certains cas, déversement de matières dangereuses.</a:t>
            </a:r>
          </a:p>
          <a:p>
            <a:r>
              <a:rPr lang="fr-FR" sz="1200" b="0" i="0" kern="1200">
                <a:solidFill>
                  <a:schemeClr val="tx1"/>
                </a:solidFill>
                <a:effectLst/>
                <a:latin typeface="+mn-lt"/>
                <a:ea typeface="+mn-ea"/>
                <a:cs typeface="+mn-cs"/>
              </a:rPr>
              <a:t>· L'avertissement doit être différent de celui pour une évacuation.</a:t>
            </a:r>
          </a:p>
          <a:p>
            <a:r>
              <a:rPr lang="fr-FR" sz="1200" b="0" i="0" kern="1200">
                <a:solidFill>
                  <a:schemeClr val="tx1"/>
                </a:solidFill>
                <a:effectLst/>
                <a:latin typeface="+mn-lt"/>
                <a:ea typeface="+mn-ea"/>
                <a:cs typeface="+mn-cs"/>
              </a:rPr>
              <a:t>· Avertissez les autres qu'elles et ils doivent s'abriter immédiatement.</a:t>
            </a:r>
          </a:p>
          <a:p>
            <a:r>
              <a:rPr lang="fr-FR" sz="1200" b="0" i="0" kern="1200">
                <a:solidFill>
                  <a:schemeClr val="tx1"/>
                </a:solidFill>
                <a:effectLst/>
                <a:latin typeface="+mn-lt"/>
                <a:ea typeface="+mn-ea"/>
                <a:cs typeface="+mn-cs"/>
              </a:rPr>
              <a:t>· Rassemblez les élèves à l’intérieur dans une zone sécurisée loin de la menace. Fermez et verrouillez les portes. Déplacez les meubles pour bloquer l'accès de la menace.</a:t>
            </a:r>
          </a:p>
          <a:p>
            <a:r>
              <a:rPr lang="fr-FR" sz="1200" b="0" i="0" kern="1200">
                <a:solidFill>
                  <a:schemeClr val="tx1"/>
                </a:solidFill>
                <a:effectLst/>
                <a:latin typeface="+mn-lt"/>
                <a:ea typeface="+mn-ea"/>
                <a:cs typeface="+mn-cs"/>
              </a:rPr>
              <a:t>· Demandez à tout le monde de se baisser et de s'abriter derrière les meubles. Soyez la cible le plus petit possible et restez cachés, loin des portes et des fenêtres.</a:t>
            </a:r>
          </a:p>
          <a:p>
            <a:r>
              <a:rPr lang="fr-FR" sz="1200" b="0" i="0" kern="1200">
                <a:solidFill>
                  <a:schemeClr val="tx1"/>
                </a:solidFill>
                <a:effectLst/>
                <a:latin typeface="+mn-lt"/>
                <a:ea typeface="+mn-ea"/>
                <a:cs typeface="+mn-cs"/>
              </a:rPr>
              <a:t>· Assurez-vous que tout le monde reste calme, sans faire du bruit. Désignez des personnes référentes formées aux premiers soins pédiatriques, qui peuvent aider les élèves /</a:t>
            </a:r>
          </a:p>
          <a:p>
            <a:r>
              <a:rPr lang="fr-FR" sz="1200" b="0" i="0" kern="1200">
                <a:solidFill>
                  <a:schemeClr val="tx1"/>
                </a:solidFill>
                <a:effectLst/>
                <a:latin typeface="+mn-lt"/>
                <a:ea typeface="+mn-ea"/>
                <a:cs typeface="+mn-cs"/>
              </a:rPr>
              <a:t>enseignantes / enseignants qui pourraient paniquer.</a:t>
            </a:r>
          </a:p>
          <a:p>
            <a:endParaRPr lang="fr-FR" sz="1200" b="0" i="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i="0" kern="1200">
                <a:solidFill>
                  <a:schemeClr val="tx1"/>
                </a:solidFill>
                <a:effectLst/>
                <a:latin typeface="+mn-lt"/>
                <a:ea typeface="+mn-ea"/>
                <a:cs typeface="+mn-cs"/>
              </a:rPr>
              <a:t>5. Réunification familiale en toute sécurité/</a:t>
            </a:r>
            <a:r>
              <a:rPr lang="fr-FR" b="1" err="1">
                <a:highlight>
                  <a:srgbClr val="FFFF00"/>
                </a:highlight>
              </a:rPr>
              <a:t>re-groupement</a:t>
            </a:r>
            <a:r>
              <a:rPr lang="fr-FR" b="1">
                <a:highlight>
                  <a:srgbClr val="FFFF00"/>
                </a:highlight>
              </a:rPr>
              <a:t> élèves-familles</a:t>
            </a:r>
          </a:p>
          <a:p>
            <a:r>
              <a:rPr lang="fr-FR" sz="1200" b="0" i="0" kern="1200">
                <a:solidFill>
                  <a:schemeClr val="tx1"/>
                </a:solidFill>
                <a:effectLst/>
                <a:latin typeface="+mn-lt"/>
                <a:ea typeface="+mn-ea"/>
                <a:cs typeface="+mn-cs"/>
              </a:rPr>
              <a:t>· Les parents / tuteurs / tutrices fournissent à l’école une liste à jour des personnes adultes qui sont autorisées à récupérer un élève à tout moment.</a:t>
            </a:r>
          </a:p>
          <a:p>
            <a:r>
              <a:rPr lang="fr-FR" sz="1200" b="0" i="0" kern="1200">
                <a:solidFill>
                  <a:schemeClr val="tx1"/>
                </a:solidFill>
                <a:effectLst/>
                <a:latin typeface="+mn-lt"/>
                <a:ea typeface="+mn-ea"/>
                <a:cs typeface="+mn-cs"/>
              </a:rPr>
              <a:t>· Préparez des plans pour la prise en charge des élèves à l’école ou depuis le lieu de refuge, et l'endroit précis où vous vous rencontrerez. En cas d'urgence ou de catastrophe, les élèves ne seront remis qu'à leurs parents / tuteurs / tutrices ou à un adulte figurant sur cette liste.</a:t>
            </a:r>
          </a:p>
          <a:p>
            <a:r>
              <a:rPr lang="fr-FR" sz="1200" b="0" i="0" kern="1200">
                <a:solidFill>
                  <a:schemeClr val="tx1"/>
                </a:solidFill>
                <a:effectLst/>
                <a:latin typeface="+mn-lt"/>
                <a:ea typeface="+mn-ea"/>
                <a:cs typeface="+mn-cs"/>
              </a:rPr>
              <a:t>· Assurez-vous que les élèves et les parents / tuteurs / tutrices connaissent les procédures de remise des élèves en cas d'urgence ou de catastrophe.</a:t>
            </a:r>
          </a:p>
          <a:p>
            <a:r>
              <a:rPr lang="fr-FR" sz="1200" b="0" i="0" kern="1200">
                <a:solidFill>
                  <a:schemeClr val="tx1"/>
                </a:solidFill>
                <a:effectLst/>
                <a:latin typeface="+mn-lt"/>
                <a:ea typeface="+mn-ea"/>
                <a:cs typeface="+mn-cs"/>
              </a:rPr>
              <a:t>· Conservez une trace de toutes les remises d'élèves à l'aide d’un journal de sortie ou d'un formulaire de réunification familiale (autorisation de confier l'enfant). Si le danger n'est pas terminé et / ou la communauté n'est pas sécurisée.</a:t>
            </a: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52</a:t>
            </a:fld>
            <a:endParaRPr lang="en-GB"/>
          </a:p>
        </p:txBody>
      </p:sp>
    </p:spTree>
    <p:extLst>
      <p:ext uri="{BB962C8B-B14F-4D97-AF65-F5344CB8AC3E}">
        <p14:creationId xmlns:p14="http://schemas.microsoft.com/office/powerpoint/2010/main" val="220976975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15 min</a:t>
            </a: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53</a:t>
            </a:fld>
            <a:endParaRPr lang="en-GB"/>
          </a:p>
        </p:txBody>
      </p:sp>
    </p:spTree>
    <p:extLst>
      <p:ext uri="{BB962C8B-B14F-4D97-AF65-F5344CB8AC3E}">
        <p14:creationId xmlns:p14="http://schemas.microsoft.com/office/powerpoint/2010/main" val="38513781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5 min</a:t>
            </a:r>
          </a:p>
          <a:p>
            <a:endParaRPr lang="en-US"/>
          </a:p>
          <a:p>
            <a:pPr marL="171450" indent="-171450">
              <a:buFont typeface="Arial" panose="020B0604020202020204" pitchFamily="34" charset="0"/>
              <a:buChar char="•"/>
            </a:pPr>
            <a:r>
              <a:rPr lang="en-US"/>
              <a:t>Demander à un(e) participant(e) de lire les </a:t>
            </a:r>
            <a:r>
              <a:rPr lang="en-US" err="1"/>
              <a:t>objectifs</a:t>
            </a:r>
            <a:r>
              <a:rPr lang="en-US"/>
              <a:t> de Module 1.</a:t>
            </a:r>
          </a:p>
          <a:p>
            <a:pPr marL="171450" indent="-171450">
              <a:buFont typeface="Arial" panose="020B0604020202020204" pitchFamily="34" charset="0"/>
              <a:buChar char="•"/>
            </a:pPr>
            <a:r>
              <a:rPr lang="en-US"/>
              <a:t>Demander </a:t>
            </a:r>
            <a:r>
              <a:rPr lang="en-US" err="1"/>
              <a:t>s’il</a:t>
            </a:r>
            <a:r>
              <a:rPr lang="en-US"/>
              <a:t> y a de questions</a:t>
            </a:r>
          </a:p>
        </p:txBody>
      </p:sp>
      <p:sp>
        <p:nvSpPr>
          <p:cNvPr id="4" name="Slide Number Placeholder 3"/>
          <p:cNvSpPr>
            <a:spLocks noGrp="1"/>
          </p:cNvSpPr>
          <p:nvPr>
            <p:ph type="sldNum" sz="quarter" idx="5"/>
          </p:nvPr>
        </p:nvSpPr>
        <p:spPr/>
        <p:txBody>
          <a:bodyPr/>
          <a:lstStyle/>
          <a:p>
            <a:fld id="{4F1693EB-1616-4A55-BF28-1D365B3C4680}" type="slidenum">
              <a:rPr lang="en-GB" smtClean="0"/>
              <a:t>9</a:t>
            </a:fld>
            <a:endParaRPr lang="en-GB"/>
          </a:p>
        </p:txBody>
      </p:sp>
    </p:spTree>
    <p:extLst>
      <p:ext uri="{BB962C8B-B14F-4D97-AF65-F5344CB8AC3E}">
        <p14:creationId xmlns:p14="http://schemas.microsoft.com/office/powerpoint/2010/main" val="6117575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54</a:t>
            </a:fld>
            <a:endParaRPr lang="en-GB"/>
          </a:p>
        </p:txBody>
      </p:sp>
    </p:spTree>
    <p:extLst>
      <p:ext uri="{BB962C8B-B14F-4D97-AF65-F5344CB8AC3E}">
        <p14:creationId xmlns:p14="http://schemas.microsoft.com/office/powerpoint/2010/main" val="104617883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err="1"/>
              <a:t>Préparation</a:t>
            </a:r>
            <a:r>
              <a:rPr lang="en-US"/>
              <a:t> : </a:t>
            </a:r>
            <a:r>
              <a:rPr lang="en-US" b="1"/>
              <a:t>1 </a:t>
            </a:r>
            <a:r>
              <a:rPr lang="en-US" b="1" err="1"/>
              <a:t>heure</a:t>
            </a:r>
            <a:endParaRPr lang="en-US" b="1"/>
          </a:p>
        </p:txBody>
      </p:sp>
      <p:sp>
        <p:nvSpPr>
          <p:cNvPr id="4" name="Slide Number Placeholder 3"/>
          <p:cNvSpPr>
            <a:spLocks noGrp="1"/>
          </p:cNvSpPr>
          <p:nvPr>
            <p:ph type="sldNum" sz="quarter" idx="5"/>
          </p:nvPr>
        </p:nvSpPr>
        <p:spPr/>
        <p:txBody>
          <a:bodyPr/>
          <a:lstStyle/>
          <a:p>
            <a:fld id="{4F1693EB-1616-4A55-BF28-1D365B3C4680}" type="slidenum">
              <a:rPr lang="en-GB" smtClean="0"/>
              <a:t>55</a:t>
            </a:fld>
            <a:endParaRPr lang="en-GB"/>
          </a:p>
        </p:txBody>
      </p:sp>
    </p:spTree>
    <p:extLst>
      <p:ext uri="{BB962C8B-B14F-4D97-AF65-F5344CB8AC3E}">
        <p14:creationId xmlns:p14="http://schemas.microsoft.com/office/powerpoint/2010/main" val="158204236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a:t>10 min</a:t>
            </a:r>
          </a:p>
          <a:p>
            <a:pPr marL="0" indent="0">
              <a:buFont typeface="Arial" panose="020B0604020202020204" pitchFamily="34" charset="0"/>
              <a:buNone/>
            </a:pPr>
            <a:endParaRPr lang="en-US"/>
          </a:p>
          <a:p>
            <a:pPr marL="171450" indent="-171450">
              <a:buFont typeface="Arial" panose="020B0604020202020204" pitchFamily="34" charset="0"/>
              <a:buChar char="•"/>
            </a:pPr>
            <a:r>
              <a:rPr lang="en-US" err="1"/>
              <a:t>Présentez-vous</a:t>
            </a:r>
            <a:r>
              <a:rPr lang="en-US"/>
              <a:t> et le nom de Module 5</a:t>
            </a:r>
          </a:p>
          <a:p>
            <a:pPr marL="171450" indent="-171450">
              <a:buFont typeface="Arial" panose="020B0604020202020204" pitchFamily="34" charset="0"/>
              <a:buChar char="•"/>
            </a:pPr>
            <a:r>
              <a:rPr lang="en-US" err="1"/>
              <a:t>Utiliser</a:t>
            </a:r>
            <a:r>
              <a:rPr lang="en-US"/>
              <a:t> un jeu facile pour que les participants </a:t>
            </a:r>
            <a:r>
              <a:rPr lang="en-US" err="1"/>
              <a:t>s’introduissent</a:t>
            </a:r>
            <a:r>
              <a:rPr lang="en-US"/>
              <a:t> </a:t>
            </a: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56</a:t>
            </a:fld>
            <a:endParaRPr lang="en-GB"/>
          </a:p>
        </p:txBody>
      </p:sp>
    </p:spTree>
    <p:extLst>
      <p:ext uri="{BB962C8B-B14F-4D97-AF65-F5344CB8AC3E}">
        <p14:creationId xmlns:p14="http://schemas.microsoft.com/office/powerpoint/2010/main" val="134819000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5 min</a:t>
            </a:r>
          </a:p>
          <a:p>
            <a:endParaRPr lang="en-US"/>
          </a:p>
          <a:p>
            <a:pPr marL="171450" indent="-171450">
              <a:buFont typeface="Arial" panose="020B0604020202020204" pitchFamily="34" charset="0"/>
              <a:buChar char="•"/>
            </a:pPr>
            <a:r>
              <a:rPr lang="en-US"/>
              <a:t>Demander à un(e) participant(e) de lire les </a:t>
            </a:r>
            <a:r>
              <a:rPr lang="en-US" err="1"/>
              <a:t>objectifs</a:t>
            </a:r>
            <a:r>
              <a:rPr lang="en-US"/>
              <a:t> du Module 5.</a:t>
            </a:r>
          </a:p>
          <a:p>
            <a:pPr marL="171450" indent="-171450">
              <a:buFont typeface="Arial" panose="020B0604020202020204" pitchFamily="34" charset="0"/>
              <a:buChar char="•"/>
            </a:pPr>
            <a:r>
              <a:rPr lang="en-US"/>
              <a:t>Demander </a:t>
            </a:r>
            <a:r>
              <a:rPr lang="en-US" err="1"/>
              <a:t>s’il</a:t>
            </a:r>
            <a:r>
              <a:rPr lang="en-US"/>
              <a:t> y a de questions</a:t>
            </a:r>
          </a:p>
          <a:p>
            <a:endParaRPr lang="en-US"/>
          </a:p>
        </p:txBody>
      </p:sp>
      <p:sp>
        <p:nvSpPr>
          <p:cNvPr id="4" name="Slide Number Placeholder 3"/>
          <p:cNvSpPr>
            <a:spLocks noGrp="1"/>
          </p:cNvSpPr>
          <p:nvPr>
            <p:ph type="sldNum" sz="quarter" idx="10"/>
          </p:nvPr>
        </p:nvSpPr>
        <p:spPr/>
        <p:txBody>
          <a:bodyPr/>
          <a:lstStyle/>
          <a:p>
            <a:fld id="{4F1693EB-1616-4A55-BF28-1D365B3C4680}" type="slidenum">
              <a:rPr lang="en-GB" smtClean="0"/>
              <a:t>57</a:t>
            </a:fld>
            <a:endParaRPr lang="en-GB"/>
          </a:p>
        </p:txBody>
      </p:sp>
    </p:spTree>
    <p:extLst>
      <p:ext uri="{BB962C8B-B14F-4D97-AF65-F5344CB8AC3E}">
        <p14:creationId xmlns:p14="http://schemas.microsoft.com/office/powerpoint/2010/main" val="335329640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a:t>10mins</a:t>
            </a:r>
          </a:p>
          <a:p>
            <a:pPr marL="0" indent="0">
              <a:buFont typeface="Arial" panose="020B0604020202020204" pitchFamily="34" charset="0"/>
              <a:buNone/>
            </a:pPr>
            <a:endParaRPr lang="en-US"/>
          </a:p>
          <a:p>
            <a:pPr marL="171450" indent="-171450">
              <a:buFont typeface="Arial" panose="020B0604020202020204" pitchFamily="34" charset="0"/>
              <a:buChar char="•"/>
            </a:pPr>
            <a:r>
              <a:rPr lang="en-US" err="1"/>
              <a:t>Demandez</a:t>
            </a:r>
            <a:r>
              <a:rPr lang="en-US"/>
              <a:t> aux participants </a:t>
            </a:r>
            <a:r>
              <a:rPr lang="en-US" err="1"/>
              <a:t>en</a:t>
            </a:r>
            <a:r>
              <a:rPr lang="en-US"/>
              <a:t> </a:t>
            </a:r>
            <a:r>
              <a:rPr lang="en-US" err="1"/>
              <a:t>plénière</a:t>
            </a:r>
            <a:r>
              <a:rPr lang="en-US"/>
              <a:t> de lister </a:t>
            </a:r>
            <a:r>
              <a:rPr lang="en-US" err="1"/>
              <a:t>certains</a:t>
            </a:r>
            <a:r>
              <a:rPr lang="en-US"/>
              <a:t> </a:t>
            </a:r>
            <a:r>
              <a:rPr lang="en-US" err="1"/>
              <a:t>risques</a:t>
            </a:r>
            <a:r>
              <a:rPr lang="en-US"/>
              <a:t> qui </a:t>
            </a:r>
            <a:r>
              <a:rPr lang="en-US" err="1"/>
              <a:t>ont</a:t>
            </a:r>
            <a:r>
              <a:rPr lang="en-US"/>
              <a:t> </a:t>
            </a:r>
            <a:r>
              <a:rPr lang="en-US" err="1"/>
              <a:t>été</a:t>
            </a:r>
            <a:r>
              <a:rPr lang="en-US"/>
              <a:t> </a:t>
            </a:r>
            <a:r>
              <a:rPr lang="en-US" err="1"/>
              <a:t>identifés</a:t>
            </a:r>
            <a:r>
              <a:rPr lang="en-US"/>
              <a:t> </a:t>
            </a:r>
            <a:r>
              <a:rPr lang="en-US" err="1"/>
              <a:t>lors</a:t>
            </a:r>
            <a:r>
              <a:rPr lang="en-US"/>
              <a:t> du Module 3 </a:t>
            </a:r>
            <a:r>
              <a:rPr lang="en-US" err="1"/>
              <a:t>selon</a:t>
            </a:r>
            <a:r>
              <a:rPr lang="en-US"/>
              <a:t> les 4 categories </a:t>
            </a:r>
            <a:r>
              <a:rPr lang="en-US" err="1"/>
              <a:t>suivantes</a:t>
            </a:r>
            <a:r>
              <a:rPr lang="en-US"/>
              <a:t>: violence, </a:t>
            </a:r>
            <a:r>
              <a:rPr lang="en-US" err="1"/>
              <a:t>conflit</a:t>
            </a:r>
            <a:r>
              <a:rPr lang="en-US"/>
              <a:t>, dangers </a:t>
            </a:r>
            <a:r>
              <a:rPr lang="en-US" err="1"/>
              <a:t>naturels</a:t>
            </a:r>
            <a:r>
              <a:rPr lang="en-US"/>
              <a:t>, dangers </a:t>
            </a:r>
            <a:r>
              <a:rPr lang="en-US" err="1"/>
              <a:t>quotidiens</a:t>
            </a:r>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58</a:t>
            </a:fld>
            <a:endParaRPr lang="en-GB"/>
          </a:p>
        </p:txBody>
      </p:sp>
    </p:spTree>
    <p:extLst>
      <p:ext uri="{BB962C8B-B14F-4D97-AF65-F5344CB8AC3E}">
        <p14:creationId xmlns:p14="http://schemas.microsoft.com/office/powerpoint/2010/main" val="348602136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a:t>10mins</a:t>
            </a:r>
          </a:p>
          <a:p>
            <a:pPr marL="0" indent="0">
              <a:buFont typeface="Arial" panose="020B0604020202020204" pitchFamily="34" charset="0"/>
              <a:buNone/>
            </a:pPr>
            <a:endParaRPr lang="en-US"/>
          </a:p>
          <a:p>
            <a:pPr marL="171450" indent="-171450">
              <a:buFont typeface="Arial" panose="020B0604020202020204" pitchFamily="34" charset="0"/>
              <a:buChar char="•"/>
            </a:pPr>
            <a:r>
              <a:rPr lang="en-US" err="1"/>
              <a:t>Demandez</a:t>
            </a:r>
            <a:r>
              <a:rPr lang="en-US"/>
              <a:t> aux participants </a:t>
            </a:r>
            <a:r>
              <a:rPr lang="en-US" err="1"/>
              <a:t>en</a:t>
            </a:r>
            <a:r>
              <a:rPr lang="en-US"/>
              <a:t> </a:t>
            </a:r>
            <a:r>
              <a:rPr lang="en-US" err="1"/>
              <a:t>plénière</a:t>
            </a:r>
            <a:r>
              <a:rPr lang="en-US"/>
              <a:t> de lister </a:t>
            </a:r>
            <a:r>
              <a:rPr lang="en-US" err="1"/>
              <a:t>certaines</a:t>
            </a:r>
            <a:r>
              <a:rPr lang="en-US"/>
              <a:t> actions qui </a:t>
            </a:r>
            <a:r>
              <a:rPr lang="en-US" err="1"/>
              <a:t>ont</a:t>
            </a:r>
            <a:r>
              <a:rPr lang="en-US"/>
              <a:t> </a:t>
            </a:r>
            <a:r>
              <a:rPr lang="en-US" err="1"/>
              <a:t>été</a:t>
            </a:r>
            <a:r>
              <a:rPr lang="en-US"/>
              <a:t> </a:t>
            </a:r>
            <a:r>
              <a:rPr lang="en-US" err="1"/>
              <a:t>identifiées</a:t>
            </a:r>
            <a:r>
              <a:rPr lang="en-US"/>
              <a:t> </a:t>
            </a:r>
            <a:r>
              <a:rPr lang="en-US" err="1"/>
              <a:t>permettant</a:t>
            </a:r>
            <a:r>
              <a:rPr lang="en-US"/>
              <a:t> de </a:t>
            </a:r>
            <a:r>
              <a:rPr lang="en-US" err="1"/>
              <a:t>réduire</a:t>
            </a:r>
            <a:r>
              <a:rPr lang="en-US"/>
              <a:t> et </a:t>
            </a:r>
            <a:r>
              <a:rPr lang="en-US" err="1"/>
              <a:t>mitiger</a:t>
            </a:r>
            <a:r>
              <a:rPr lang="en-US"/>
              <a:t> les </a:t>
            </a:r>
            <a:r>
              <a:rPr lang="en-US" err="1"/>
              <a:t>risques</a:t>
            </a:r>
            <a:r>
              <a:rPr lang="en-US"/>
              <a:t>. </a:t>
            </a:r>
            <a:r>
              <a:rPr lang="en-US" err="1"/>
              <a:t>Assurez-vous</a:t>
            </a:r>
            <a:r>
              <a:rPr lang="en-US"/>
              <a:t> que les actions </a:t>
            </a:r>
            <a:r>
              <a:rPr lang="en-US" err="1"/>
              <a:t>suivantes</a:t>
            </a:r>
            <a:r>
              <a:rPr lang="en-US"/>
              <a:t> </a:t>
            </a:r>
            <a:r>
              <a:rPr lang="en-US" err="1"/>
              <a:t>sont</a:t>
            </a:r>
            <a:r>
              <a:rPr lang="en-US"/>
              <a:t> </a:t>
            </a:r>
            <a:r>
              <a:rPr lang="en-US" err="1"/>
              <a:t>listées</a:t>
            </a:r>
            <a:r>
              <a:rPr lang="en-US"/>
              <a:t>:</a:t>
            </a:r>
          </a:p>
          <a:p>
            <a:pPr marL="171450" indent="-171450">
              <a:buFontTx/>
              <a:buChar char="-"/>
            </a:pPr>
            <a:r>
              <a:rPr lang="en-US"/>
              <a:t>Code de conduit</a:t>
            </a:r>
          </a:p>
          <a:p>
            <a:pPr marL="171450" indent="-171450">
              <a:buFontTx/>
              <a:buChar char="-"/>
            </a:pPr>
            <a:r>
              <a:rPr lang="en-US"/>
              <a:t>Signaler et </a:t>
            </a:r>
            <a:r>
              <a:rPr lang="en-US" err="1"/>
              <a:t>référer</a:t>
            </a:r>
            <a:r>
              <a:rPr lang="en-US"/>
              <a:t> </a:t>
            </a:r>
            <a:r>
              <a:rPr lang="en-US" err="1"/>
              <a:t>une</a:t>
            </a:r>
            <a:r>
              <a:rPr lang="en-US"/>
              <a:t> preoccupation</a:t>
            </a:r>
          </a:p>
          <a:p>
            <a:pPr marL="171450" indent="-171450">
              <a:buFontTx/>
              <a:buChar char="-"/>
            </a:pPr>
            <a:r>
              <a:rPr lang="en-US"/>
              <a:t>Les </a:t>
            </a:r>
            <a:r>
              <a:rPr lang="en-US" err="1"/>
              <a:t>procédures</a:t>
            </a:r>
            <a:r>
              <a:rPr lang="en-US"/>
              <a:t> </a:t>
            </a:r>
            <a:r>
              <a:rPr lang="en-US" err="1"/>
              <a:t>operationnelles</a:t>
            </a:r>
            <a:r>
              <a:rPr lang="en-US"/>
              <a:t> </a:t>
            </a:r>
            <a:r>
              <a:rPr lang="en-US" err="1"/>
              <a:t>normalisées</a:t>
            </a:r>
            <a:endParaRPr lang="en-US"/>
          </a:p>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59</a:t>
            </a:fld>
            <a:endParaRPr lang="en-GB"/>
          </a:p>
        </p:txBody>
      </p:sp>
    </p:spTree>
    <p:extLst>
      <p:ext uri="{BB962C8B-B14F-4D97-AF65-F5344CB8AC3E}">
        <p14:creationId xmlns:p14="http://schemas.microsoft.com/office/powerpoint/2010/main" val="287674351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Font typeface="Arial" panose="020B0604020202020204" pitchFamily="34" charset="0"/>
              <a:buNone/>
            </a:pPr>
            <a:r>
              <a:rPr lang="fr-FR" b="1" i="0">
                <a:solidFill>
                  <a:srgbClr val="000000"/>
                </a:solidFill>
                <a:effectLst/>
                <a:latin typeface="Times New Roman" panose="02020603050405020304" pitchFamily="18" charset="0"/>
              </a:rPr>
              <a:t>30mins</a:t>
            </a:r>
          </a:p>
          <a:p>
            <a:pPr marL="0" indent="0" algn="l">
              <a:buFont typeface="Arial" panose="020B0604020202020204" pitchFamily="34" charset="0"/>
              <a:buNone/>
            </a:pPr>
            <a:endParaRPr lang="fr-FR" b="0" i="0">
              <a:solidFill>
                <a:srgbClr val="000000"/>
              </a:solidFill>
              <a:effectLst/>
              <a:latin typeface="Times New Roman" panose="02020603050405020304" pitchFamily="18" charset="0"/>
            </a:endParaRPr>
          </a:p>
          <a:p>
            <a:pPr marL="171450" indent="-171450" algn="l">
              <a:buFont typeface="Arial" panose="020B0604020202020204" pitchFamily="34" charset="0"/>
              <a:buChar char="•"/>
            </a:pPr>
            <a:r>
              <a:rPr lang="fr-FR" b="0" i="0">
                <a:solidFill>
                  <a:srgbClr val="000000"/>
                </a:solidFill>
                <a:effectLst/>
                <a:latin typeface="Times New Roman" panose="02020603050405020304" pitchFamily="18" charset="0"/>
              </a:rPr>
              <a:t>Reprenez la cartographie finalisée pendant Module 3</a:t>
            </a:r>
          </a:p>
          <a:p>
            <a:pPr marL="171450" indent="-171450" algn="l">
              <a:buFont typeface="Arial" panose="020B0604020202020204" pitchFamily="34" charset="0"/>
              <a:buChar char="•"/>
            </a:pPr>
            <a:endParaRPr lang="fr-FR" b="0" i="0">
              <a:solidFill>
                <a:srgbClr val="000000"/>
              </a:solidFill>
              <a:effectLst/>
              <a:latin typeface="Times New Roman" panose="02020603050405020304" pitchFamily="18" charset="0"/>
            </a:endParaRPr>
          </a:p>
          <a:p>
            <a:pPr marL="171450" indent="-171450" algn="l">
              <a:buFont typeface="Arial" panose="020B0604020202020204" pitchFamily="34" charset="0"/>
              <a:buChar char="•"/>
            </a:pPr>
            <a:r>
              <a:rPr lang="fr-FR" b="0" i="0">
                <a:solidFill>
                  <a:srgbClr val="000000"/>
                </a:solidFill>
                <a:effectLst/>
                <a:latin typeface="Times New Roman" panose="02020603050405020304" pitchFamily="18" charset="0"/>
              </a:rPr>
              <a:t>Passez en revue chacun des principaux risques identifiés, qui sont maintenant affichés autour de la salle. Animez une brève discussion pour vous assurer que ces réponses sont correctes et pour déterminer s’il en manque d’autres.</a:t>
            </a:r>
          </a:p>
          <a:p>
            <a:pPr algn="l"/>
            <a:endParaRPr lang="fr-FR" b="0" i="0">
              <a:solidFill>
                <a:srgbClr val="000000"/>
              </a:solidFill>
              <a:effectLst/>
              <a:latin typeface="Times New Roman" panose="02020603050405020304" pitchFamily="18" charset="0"/>
            </a:endParaRPr>
          </a:p>
          <a:p>
            <a:pPr marL="171450" indent="-171450" algn="l">
              <a:buFont typeface="Arial" panose="020B0604020202020204" pitchFamily="34" charset="0"/>
              <a:buChar char="•"/>
            </a:pPr>
            <a:r>
              <a:rPr lang="fr-FR" b="0" i="0">
                <a:solidFill>
                  <a:srgbClr val="000000"/>
                </a:solidFill>
                <a:effectLst/>
                <a:latin typeface="Times New Roman" panose="02020603050405020304" pitchFamily="18" charset="0"/>
              </a:rPr>
              <a:t>Expliquez que nous allons maintenant passer à  la priorisation des risques. Il n’est pas possible d’adresser tous les risques, il faut donc faire une priorisation des risques.</a:t>
            </a:r>
          </a:p>
          <a:p>
            <a:pPr algn="l"/>
            <a:endParaRPr lang="fr-FR" b="0" i="0">
              <a:solidFill>
                <a:srgbClr val="000000"/>
              </a:solidFill>
              <a:effectLst/>
              <a:latin typeface="Times New Roman" panose="02020603050405020304" pitchFamily="18" charset="0"/>
            </a:endParaRPr>
          </a:p>
          <a:p>
            <a:pPr marL="171450" indent="-171450" algn="l">
              <a:buFont typeface="Arial" panose="020B0604020202020204" pitchFamily="34" charset="0"/>
              <a:buChar char="•"/>
            </a:pPr>
            <a:r>
              <a:rPr lang="fr-FR" b="0" i="0">
                <a:solidFill>
                  <a:srgbClr val="000000"/>
                </a:solidFill>
                <a:effectLst/>
                <a:latin typeface="Times New Roman" panose="02020603050405020304" pitchFamily="18" charset="0"/>
              </a:rPr>
              <a:t>Expliquez aux participants qu’un risque peut être estimé plus important qu’un autre pour les raisons suivantes:</a:t>
            </a:r>
          </a:p>
          <a:p>
            <a:pPr marL="171450" indent="-171450" algn="l">
              <a:buFontTx/>
              <a:buChar char="-"/>
            </a:pPr>
            <a:r>
              <a:rPr lang="fr-FR" b="0" i="0">
                <a:solidFill>
                  <a:srgbClr val="000000"/>
                </a:solidFill>
                <a:effectLst/>
                <a:latin typeface="Times New Roman" panose="02020603050405020304" pitchFamily="18" charset="0"/>
              </a:rPr>
              <a:t>Risque à haute fréquence</a:t>
            </a:r>
          </a:p>
          <a:p>
            <a:pPr marL="171450" indent="-171450" algn="l">
              <a:buFontTx/>
              <a:buChar char="-"/>
            </a:pPr>
            <a:r>
              <a:rPr lang="fr-FR" b="0" i="0">
                <a:solidFill>
                  <a:srgbClr val="000000"/>
                </a:solidFill>
                <a:effectLst/>
                <a:latin typeface="Times New Roman" panose="02020603050405020304" pitchFamily="18" charset="0"/>
              </a:rPr>
              <a:t>Risque à haut impact</a:t>
            </a:r>
          </a:p>
          <a:p>
            <a:pPr marL="171450" indent="-171450" algn="l">
              <a:buFontTx/>
              <a:buChar char="-"/>
            </a:pPr>
            <a:r>
              <a:rPr lang="fr-FR" b="0" i="0">
                <a:solidFill>
                  <a:srgbClr val="000000"/>
                </a:solidFill>
                <a:effectLst/>
                <a:latin typeface="Times New Roman" panose="02020603050405020304" pitchFamily="18" charset="0"/>
              </a:rPr>
              <a:t>Risque avec impact sur une population déjà vulnérable (tel que sur les filles)</a:t>
            </a:r>
          </a:p>
          <a:p>
            <a:pPr marL="0" indent="0" algn="l">
              <a:buFontTx/>
              <a:buNone/>
            </a:pPr>
            <a:endParaRPr lang="fr-FR" b="0" i="0">
              <a:solidFill>
                <a:srgbClr val="000000"/>
              </a:solidFill>
              <a:effectLst/>
              <a:latin typeface="Times New Roman" panose="02020603050405020304" pitchFamily="18" charset="0"/>
            </a:endParaRPr>
          </a:p>
          <a:p>
            <a:pPr marL="171450" indent="-171450" algn="l">
              <a:buFont typeface="Arial" panose="020B0604020202020204" pitchFamily="34" charset="0"/>
              <a:buChar char="•"/>
            </a:pPr>
            <a:r>
              <a:rPr lang="fr-FR" b="0" i="0">
                <a:solidFill>
                  <a:srgbClr val="000000"/>
                </a:solidFill>
                <a:effectLst/>
                <a:latin typeface="Times New Roman" panose="02020603050405020304" pitchFamily="18" charset="0"/>
              </a:rPr>
              <a:t>Demandez aux participants si ils ont des questions ou commentaires sur ces justifications de priorisation</a:t>
            </a:r>
          </a:p>
          <a:p>
            <a:pPr algn="l"/>
            <a:endParaRPr lang="fr-FR" b="0" i="0">
              <a:solidFill>
                <a:srgbClr val="000000"/>
              </a:solidFill>
              <a:effectLst/>
              <a:latin typeface="Times New Roman" panose="02020603050405020304" pitchFamily="18" charset="0"/>
            </a:endParaRPr>
          </a:p>
          <a:p>
            <a:pPr algn="l"/>
            <a:r>
              <a:rPr lang="fr-FR" b="0" i="0">
                <a:solidFill>
                  <a:srgbClr val="000000"/>
                </a:solidFill>
                <a:effectLst/>
                <a:latin typeface="Times New Roman" panose="02020603050405020304" pitchFamily="18" charset="0"/>
              </a:rPr>
              <a:t>Donnez trois autocollants ou notes repositionnables à chaque membre de l'équipe. Ces autocollants ou notes repositionnables sont des « votes ». Demandez aux personnes participantes de placer chacun de leurs autocollants / notes repositionnables sur les trois lieux différents que qu’elles souhaitent aborder dans votre communauté scolaire. S'il tient particulièrement à cœur d'une participante et d'un participant de réduire un risque donné, elle ou il peut placer ses trois votes sur ce seul risque.</a:t>
            </a:r>
          </a:p>
          <a:p>
            <a:pPr algn="l"/>
            <a:r>
              <a:rPr lang="fr-FR" b="0" i="0">
                <a:solidFill>
                  <a:srgbClr val="000000"/>
                </a:solidFill>
                <a:effectLst/>
                <a:latin typeface="Times New Roman" panose="02020603050405020304" pitchFamily="18" charset="0"/>
              </a:rPr>
              <a:t>Laissez à tout le monde le temps de voter, puis comptez les résultats. Annoncez les cinq risques ayant reçu le plus de votes. Demandez au groupe s'il serait d'accord en tant qu'équipe d'aborder ces cinq risques au cours des mois à venir. Laissez au groupe la possibilité d'en discuter et d'approuver la liste. </a:t>
            </a:r>
          </a:p>
          <a:p>
            <a:pPr algn="l"/>
            <a:endParaRPr lang="fr-FR" b="0" i="0">
              <a:solidFill>
                <a:srgbClr val="000000"/>
              </a:solidFill>
              <a:effectLst/>
              <a:latin typeface="Times New Roman" panose="02020603050405020304" pitchFamily="18" charset="0"/>
            </a:endParaRPr>
          </a:p>
          <a:p>
            <a:pPr algn="l"/>
            <a:r>
              <a:rPr lang="fr-FR" b="0" i="0">
                <a:solidFill>
                  <a:srgbClr val="000000"/>
                </a:solidFill>
                <a:effectLst/>
                <a:latin typeface="Times New Roman" panose="02020603050405020304" pitchFamily="18" charset="0"/>
              </a:rPr>
              <a:t>Alternative : si l'équipe Safe </a:t>
            </a:r>
            <a:r>
              <a:rPr lang="fr-FR" b="0" i="0" err="1">
                <a:solidFill>
                  <a:srgbClr val="000000"/>
                </a:solidFill>
                <a:effectLst/>
                <a:latin typeface="Times New Roman" panose="02020603050405020304" pitchFamily="18" charset="0"/>
              </a:rPr>
              <a:t>Schools</a:t>
            </a:r>
            <a:r>
              <a:rPr lang="fr-FR" b="0" i="0">
                <a:solidFill>
                  <a:srgbClr val="000000"/>
                </a:solidFill>
                <a:effectLst/>
                <a:latin typeface="Times New Roman" panose="02020603050405020304" pitchFamily="18" charset="0"/>
              </a:rPr>
              <a:t> a du mal à hiérarchiser les risques qu'elle a découverts, envisagez de les guider tout au long d'une activité « Matrice de risques » (pages 161-162 dans ce lien), qui l'aidera à évaluer chaque risque en fonction de son impact et de sa probabilité.</a:t>
            </a:r>
          </a:p>
          <a:p>
            <a:endParaRPr lang="en-US"/>
          </a:p>
        </p:txBody>
      </p:sp>
      <p:sp>
        <p:nvSpPr>
          <p:cNvPr id="4" name="Slide Number Placeholder 3"/>
          <p:cNvSpPr>
            <a:spLocks noGrp="1"/>
          </p:cNvSpPr>
          <p:nvPr>
            <p:ph type="sldNum" sz="quarter" idx="10"/>
          </p:nvPr>
        </p:nvSpPr>
        <p:spPr/>
        <p:txBody>
          <a:bodyPr/>
          <a:lstStyle/>
          <a:p>
            <a:fld id="{4F1693EB-1616-4A55-BF28-1D365B3C4680}" type="slidenum">
              <a:rPr lang="en-GB" smtClean="0"/>
              <a:t>60</a:t>
            </a:fld>
            <a:endParaRPr lang="en-GB"/>
          </a:p>
        </p:txBody>
      </p:sp>
    </p:spTree>
    <p:extLst>
      <p:ext uri="{BB962C8B-B14F-4D97-AF65-F5344CB8AC3E}">
        <p14:creationId xmlns:p14="http://schemas.microsoft.com/office/powerpoint/2010/main" val="150932398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 typeface="Symbol" panose="05050102010706020507" pitchFamily="18" charset="2"/>
              <a:buNone/>
              <a:tabLst/>
              <a:defRPr/>
            </a:pPr>
            <a:r>
              <a:rPr lang="fr-FR" b="1" i="0">
                <a:solidFill>
                  <a:srgbClr val="000000"/>
                </a:solidFill>
                <a:effectLst/>
                <a:latin typeface="Times New Roman" panose="02020603050405020304" pitchFamily="18" charset="0"/>
              </a:rPr>
              <a:t>45mins</a:t>
            </a:r>
          </a:p>
          <a:p>
            <a:pPr marL="0" marR="0" lvl="0" indent="0" algn="l" defTabSz="914400" rtl="0" eaLnBrk="1" fontAlgn="auto" latinLnBrk="0" hangingPunct="1">
              <a:lnSpc>
                <a:spcPct val="107000"/>
              </a:lnSpc>
              <a:spcBef>
                <a:spcPts val="0"/>
              </a:spcBef>
              <a:spcAft>
                <a:spcPts val="0"/>
              </a:spcAft>
              <a:buClrTx/>
              <a:buSzTx/>
              <a:buFont typeface="Symbol" panose="05050102010706020507" pitchFamily="18" charset="2"/>
              <a:buNone/>
              <a:tabLst/>
              <a:defRPr/>
            </a:pPr>
            <a:endParaRPr lang="fr-FR" sz="1800" i="1">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 typeface="Symbol" panose="05050102010706020507" pitchFamily="18" charset="2"/>
              <a:buNone/>
              <a:tabLst/>
              <a:defRPr/>
            </a:pPr>
            <a:r>
              <a:rPr lang="fr-FR" sz="1800" i="1">
                <a:effectLst/>
                <a:latin typeface="Calibri" panose="020F0502020204030204" pitchFamily="34" charset="0"/>
                <a:ea typeface="Times New Roman" panose="02020603050405020304" pitchFamily="18" charset="0"/>
                <a:cs typeface="Times New Roman" panose="02020603050405020304" pitchFamily="18" charset="0"/>
              </a:rPr>
              <a:t>Planifiez des actions pour réduire les risques hiérarchisés </a:t>
            </a:r>
            <a:endParaRPr lang="en-CH" sz="1800">
              <a:effectLst/>
              <a:latin typeface="Calibri" panose="020F0502020204030204" pitchFamily="34" charset="0"/>
              <a:ea typeface="Times New Roman" panose="02020603050405020304" pitchFamily="18" charset="0"/>
              <a:cs typeface="Times New Roman" panose="02020603050405020304" pitchFamily="18" charset="0"/>
            </a:endParaRPr>
          </a:p>
          <a:p>
            <a:pPr marL="0" lvl="0" indent="0">
              <a:lnSpc>
                <a:spcPct val="107000"/>
              </a:lnSpc>
              <a:buFont typeface="Symbol" panose="05050102010706020507" pitchFamily="18" charset="2"/>
              <a:buNone/>
            </a:pPr>
            <a:endParaRPr lang="fr-FR" sz="1200" b="1" i="0" kern="1200">
              <a:solidFill>
                <a:srgbClr val="000000"/>
              </a:solidFill>
              <a:effectLst/>
              <a:latin typeface="Times New Roman" panose="02020603050405020304" pitchFamily="18" charset="0"/>
              <a:ea typeface="+mn-ea"/>
              <a:cs typeface="+mn-cs"/>
            </a:endParaRPr>
          </a:p>
          <a:p>
            <a:pPr marL="171450" lvl="1" indent="-171450" algn="l" defTabSz="914400" rtl="0" eaLnBrk="1" latinLnBrk="0" hangingPunct="1">
              <a:lnSpc>
                <a:spcPct val="107000"/>
              </a:lnSpc>
              <a:buFont typeface="Arial" panose="020B0604020202020204" pitchFamily="34" charset="0"/>
              <a:buChar char="•"/>
            </a:pPr>
            <a:r>
              <a:rPr lang="fr-FR" sz="1200" b="0" i="0" kern="1200">
                <a:solidFill>
                  <a:srgbClr val="000000"/>
                </a:solidFill>
                <a:effectLst/>
                <a:latin typeface="Times New Roman" panose="02020603050405020304" pitchFamily="18" charset="0"/>
                <a:ea typeface="+mn-ea"/>
                <a:cs typeface="+mn-cs"/>
              </a:rPr>
              <a:t>Expliquez aux participants qu’ils vont maintenant développer leur plan d’action pour atténuer les risques identifiés dans l’objectif de créer une école « sûre ».</a:t>
            </a:r>
          </a:p>
          <a:p>
            <a:pPr marL="171450" lvl="1" indent="-171450" algn="l" defTabSz="914400" rtl="0" eaLnBrk="1" latinLnBrk="0" hangingPunct="1">
              <a:lnSpc>
                <a:spcPct val="107000"/>
              </a:lnSpc>
              <a:buFont typeface="Arial" panose="020B0604020202020204" pitchFamily="34" charset="0"/>
              <a:buChar char="•"/>
            </a:pPr>
            <a:r>
              <a:rPr lang="fr-FR" sz="1200" b="0" i="0" kern="1200">
                <a:solidFill>
                  <a:srgbClr val="000000"/>
                </a:solidFill>
                <a:effectLst/>
                <a:latin typeface="Times New Roman" panose="02020603050405020304" pitchFamily="18" charset="0"/>
                <a:ea typeface="+mn-ea"/>
                <a:cs typeface="+mn-cs"/>
              </a:rPr>
              <a:t>Expliquez-leur que leur tâche est de définir des mesures réalistes qu’eux-mêmes et d’autres membres de la communauté scolaire peuvent prendre pour réduire les risques attribués à leur groupe. Il ne s'agit pas d’une liste interminable de souhaits irréalistes. Bien qu'il soit tentant de se concentrer uniquement sur les « éléments matériels » telles que les clôtures d'école et les installations WASH sensibles au genre, environ 50 % des actions doivent être des « éléments intangibles » telles qu'une formation sur les Codes de conduite, le soutien psychosocial ou le bénévolat communautaire, des activités qui impliquent toute la communauté dans la sécurité des écoles. Encouragez les participants à faire des liens avec les thématiques discutées dans le Module 4: le code de conduite, les SOP, le référencement. Soulignez que Save the Children ne peut pas tout payer, qu'un petit financement de démarrage pourrait être disponible et leur indiquer le montant basé sur le budget de votre projet. Les actions doivent être basées sur les apports possibles de la communauté également, soulignez à quel point leur participation est essentielle.</a:t>
            </a:r>
            <a:endParaRPr lang="en-CH" sz="1200" b="0" i="0" kern="1200">
              <a:solidFill>
                <a:srgbClr val="000000"/>
              </a:solidFill>
              <a:effectLst/>
              <a:latin typeface="Times New Roman" panose="02020603050405020304" pitchFamily="18" charset="0"/>
              <a:ea typeface="+mn-ea"/>
              <a:cs typeface="+mn-cs"/>
            </a:endParaRPr>
          </a:p>
          <a:p>
            <a:pPr marL="171450" marR="0" lvl="1" indent="-17145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fr-FR" sz="1200" b="0" i="0" kern="1200">
                <a:solidFill>
                  <a:srgbClr val="000000"/>
                </a:solidFill>
                <a:effectLst/>
                <a:latin typeface="Times New Roman" panose="02020603050405020304" pitchFamily="18" charset="0"/>
                <a:ea typeface="+mn-ea"/>
                <a:cs typeface="+mn-cs"/>
              </a:rPr>
              <a:t>Répartissez les participants en groupes mélangés d'adultes et d'enfants. Attribuez à chaque groupe un ou deux risques prioritaires à atténuer. </a:t>
            </a:r>
            <a:endParaRPr lang="en-CH" sz="1200" b="0" i="0" kern="1200">
              <a:solidFill>
                <a:srgbClr val="000000"/>
              </a:solidFill>
              <a:effectLst/>
              <a:latin typeface="Times New Roman" panose="02020603050405020304" pitchFamily="18" charset="0"/>
              <a:ea typeface="+mn-ea"/>
              <a:cs typeface="+mn-cs"/>
            </a:endParaRPr>
          </a:p>
          <a:p>
            <a:pPr marL="171450" lvl="1" indent="-171450" algn="l" defTabSz="914400" rtl="0" eaLnBrk="1" latinLnBrk="0" hangingPunct="1">
              <a:lnSpc>
                <a:spcPct val="107000"/>
              </a:lnSpc>
              <a:buFont typeface="Arial" panose="020B0604020202020204" pitchFamily="34" charset="0"/>
              <a:buChar char="•"/>
            </a:pPr>
            <a:r>
              <a:rPr lang="fr-FR" sz="1200" b="0" i="0" kern="1200">
                <a:solidFill>
                  <a:srgbClr val="000000"/>
                </a:solidFill>
                <a:effectLst/>
                <a:latin typeface="Times New Roman" panose="02020603050405020304" pitchFamily="18" charset="0"/>
                <a:ea typeface="+mn-ea"/>
                <a:cs typeface="+mn-cs"/>
              </a:rPr>
              <a:t>Demandez aux groupes de développer des solutions aux risques qui leur ont été attribués que la communauté scolaire peut mettre en œuvre. </a:t>
            </a:r>
          </a:p>
          <a:p>
            <a:pPr marL="171450" lvl="1" indent="-171450" algn="l" defTabSz="914400" rtl="0" eaLnBrk="1" latinLnBrk="0" hangingPunct="1">
              <a:lnSpc>
                <a:spcPct val="107000"/>
              </a:lnSpc>
              <a:buFont typeface="Arial" panose="020B0604020202020204" pitchFamily="34" charset="0"/>
              <a:buChar char="•"/>
            </a:pPr>
            <a:r>
              <a:rPr lang="fr-FR" sz="1200" b="0" i="0" kern="1200">
                <a:solidFill>
                  <a:srgbClr val="000000"/>
                </a:solidFill>
                <a:effectLst/>
                <a:latin typeface="Times New Roman" panose="02020603050405020304" pitchFamily="18" charset="0"/>
                <a:ea typeface="+mn-ea"/>
                <a:cs typeface="+mn-cs"/>
              </a:rPr>
              <a:t>Pendant que les groupes discutent, faites le tour de la salle et assurez-vous que toutes et tous participent et que les adultes écoutent les enfants. Rappelez aux groupes de se concentrer sur des solutions locales qui s'appuient sur les capacités qu'ils ont cartographiées. </a:t>
            </a:r>
            <a:endParaRPr lang="en-CH" sz="1200" b="0" i="0" kern="1200">
              <a:solidFill>
                <a:srgbClr val="000000"/>
              </a:solidFill>
              <a:effectLst/>
              <a:latin typeface="Times New Roman" panose="02020603050405020304" pitchFamily="18" charset="0"/>
              <a:ea typeface="+mn-ea"/>
              <a:cs typeface="+mn-cs"/>
            </a:endParaRPr>
          </a:p>
          <a:p>
            <a:pPr marL="171450" lvl="1" indent="-171450" algn="l" defTabSz="914400" rtl="0" eaLnBrk="1" latinLnBrk="0" hangingPunct="1">
              <a:lnSpc>
                <a:spcPct val="107000"/>
              </a:lnSpc>
              <a:spcAft>
                <a:spcPts val="800"/>
              </a:spcAft>
              <a:buFont typeface="Arial" panose="020B0604020202020204" pitchFamily="34" charset="0"/>
              <a:buChar char="•"/>
            </a:pPr>
            <a:r>
              <a:rPr lang="fr-FR" sz="1200" b="0" i="0" kern="1200">
                <a:solidFill>
                  <a:srgbClr val="000000"/>
                </a:solidFill>
                <a:effectLst/>
                <a:latin typeface="Times New Roman" panose="02020603050405020304" pitchFamily="18" charset="0"/>
                <a:ea typeface="+mn-ea"/>
                <a:cs typeface="+mn-cs"/>
              </a:rPr>
              <a:t>Demandez à chaque groupe d’écrire leurs idées sur une feuille de chevalet de conférence utilisant le tableau projeté.</a:t>
            </a:r>
          </a:p>
          <a:p>
            <a:pPr marL="171450" lvl="1" indent="-171450" algn="l" defTabSz="914400" rtl="0" eaLnBrk="1" latinLnBrk="0" hangingPunct="1">
              <a:lnSpc>
                <a:spcPct val="107000"/>
              </a:lnSpc>
              <a:spcAft>
                <a:spcPts val="800"/>
              </a:spcAft>
              <a:buFont typeface="Arial" panose="020B0604020202020204" pitchFamily="34" charset="0"/>
              <a:buChar char="•"/>
            </a:pPr>
            <a:r>
              <a:rPr lang="fr-FR" sz="1200" b="0" i="0" kern="1200">
                <a:solidFill>
                  <a:srgbClr val="000000"/>
                </a:solidFill>
                <a:effectLst/>
                <a:latin typeface="Times New Roman" panose="02020603050405020304" pitchFamily="18" charset="0"/>
                <a:ea typeface="+mn-ea"/>
                <a:cs typeface="+mn-cs"/>
              </a:rPr>
              <a:t>Lorsque les groupes auront fini d’énumérer leurs activités de réduction des risques, demandez-leur de coller leurs feuilles au mur. </a:t>
            </a:r>
            <a:endParaRPr lang="en-CH" sz="1200" b="0" i="0" kern="1200">
              <a:solidFill>
                <a:srgbClr val="000000"/>
              </a:solidFill>
              <a:effectLst/>
              <a:latin typeface="Times New Roman" panose="02020603050405020304" pitchFamily="18" charset="0"/>
              <a:ea typeface="+mn-ea"/>
              <a:cs typeface="+mn-cs"/>
            </a:endParaRPr>
          </a:p>
          <a:p>
            <a:pPr marL="171450" lvl="1" indent="-171450" algn="l" defTabSz="914400" rtl="0" eaLnBrk="1" latinLnBrk="0" hangingPunct="1">
              <a:lnSpc>
                <a:spcPct val="107000"/>
              </a:lnSpc>
              <a:spcAft>
                <a:spcPts val="800"/>
              </a:spcAft>
              <a:buFont typeface="Arial" panose="020B0604020202020204" pitchFamily="34" charset="0"/>
              <a:buChar char="•"/>
            </a:pPr>
            <a:r>
              <a:rPr lang="fr-FR" sz="1200" b="0" i="0" kern="1200">
                <a:solidFill>
                  <a:srgbClr val="000000"/>
                </a:solidFill>
                <a:effectLst/>
                <a:latin typeface="Times New Roman" panose="02020603050405020304" pitchFamily="18" charset="0"/>
                <a:ea typeface="+mn-ea"/>
                <a:cs typeface="+mn-cs"/>
              </a:rPr>
              <a:t>Invitez les personnes participantes à étudier les idées de chaque groupe. Animez un temps de discussion afin de solliciter les commentaires de tous les groupes pour finaliser ces actions de réduction des risques. </a:t>
            </a:r>
            <a:endParaRPr lang="en-CH" sz="1200" b="0" i="0" kern="1200">
              <a:solidFill>
                <a:srgbClr val="000000"/>
              </a:solidFill>
              <a:effectLst/>
              <a:latin typeface="Times New Roman" panose="02020603050405020304" pitchFamily="18" charset="0"/>
              <a:ea typeface="+mn-ea"/>
              <a:cs typeface="+mn-cs"/>
            </a:endParaRPr>
          </a:p>
          <a:p>
            <a:pPr marL="171450" lvl="1" indent="-171450" algn="l" defTabSz="914400" rtl="0" eaLnBrk="1" latinLnBrk="0" hangingPunct="1">
              <a:lnSpc>
                <a:spcPct val="107000"/>
              </a:lnSpc>
              <a:spcAft>
                <a:spcPts val="800"/>
              </a:spcAft>
              <a:buFont typeface="Arial" panose="020B0604020202020204" pitchFamily="34" charset="0"/>
              <a:buChar char="•"/>
            </a:pPr>
            <a:endParaRPr lang="en-CH"/>
          </a:p>
        </p:txBody>
      </p:sp>
      <p:sp>
        <p:nvSpPr>
          <p:cNvPr id="4" name="Slide Number Placeholder 3"/>
          <p:cNvSpPr>
            <a:spLocks noGrp="1"/>
          </p:cNvSpPr>
          <p:nvPr>
            <p:ph type="sldNum" sz="quarter" idx="5"/>
          </p:nvPr>
        </p:nvSpPr>
        <p:spPr/>
        <p:txBody>
          <a:bodyPr/>
          <a:lstStyle/>
          <a:p>
            <a:fld id="{4F1693EB-1616-4A55-BF28-1D365B3C4680}" type="slidenum">
              <a:rPr lang="en-GB" smtClean="0"/>
              <a:t>61</a:t>
            </a:fld>
            <a:endParaRPr lang="en-GB"/>
          </a:p>
        </p:txBody>
      </p:sp>
    </p:spTree>
    <p:extLst>
      <p:ext uri="{BB962C8B-B14F-4D97-AF65-F5344CB8AC3E}">
        <p14:creationId xmlns:p14="http://schemas.microsoft.com/office/powerpoint/2010/main" val="90338560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7000"/>
              </a:lnSpc>
              <a:buFont typeface="Symbol" panose="05050102010706020507" pitchFamily="18" charset="2"/>
              <a:buNone/>
            </a:pPr>
            <a:r>
              <a:rPr lang="fr-FR" sz="1100" b="1">
                <a:effectLst/>
                <a:latin typeface="Calibri" panose="020F0502020204030204" pitchFamily="34" charset="0"/>
                <a:ea typeface="Times New Roman" panose="02020603050405020304" pitchFamily="18" charset="0"/>
                <a:cs typeface="Times New Roman" panose="02020603050405020304" pitchFamily="18" charset="0"/>
              </a:rPr>
              <a:t>10mins</a:t>
            </a:r>
          </a:p>
          <a:p>
            <a:pPr marL="0" lvl="0" indent="0">
              <a:lnSpc>
                <a:spcPct val="107000"/>
              </a:lnSpc>
              <a:buFont typeface="Symbol" panose="05050102010706020507" pitchFamily="18" charset="2"/>
              <a:buNone/>
            </a:pPr>
            <a:endParaRPr lang="fr-FR" sz="110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buFont typeface="Symbol" panose="05050102010706020507" pitchFamily="18" charset="2"/>
              <a:buChar char=""/>
            </a:pPr>
            <a:r>
              <a:rPr lang="fr-FR" sz="1100">
                <a:effectLst/>
                <a:latin typeface="Calibri" panose="020F0502020204030204" pitchFamily="34" charset="0"/>
                <a:ea typeface="Times New Roman" panose="02020603050405020304" pitchFamily="18" charset="0"/>
                <a:cs typeface="Times New Roman" panose="02020603050405020304" pitchFamily="18" charset="0"/>
              </a:rPr>
              <a:t>Demandez au groupe comment il définirait la « continuité de l’éducation » et la « continuité de la protection », et pourquoi, à leur avis, ces concepts sont importants. </a:t>
            </a:r>
            <a:endParaRPr lang="en-CH" sz="110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buFont typeface="Symbol" panose="05050102010706020507" pitchFamily="18" charset="2"/>
              <a:buChar char=""/>
            </a:pPr>
            <a:r>
              <a:rPr lang="fr-FR" sz="1100">
                <a:effectLst/>
                <a:latin typeface="Calibri" panose="020F0502020204030204" pitchFamily="34" charset="0"/>
                <a:ea typeface="Times New Roman" panose="02020603050405020304" pitchFamily="18" charset="0"/>
                <a:cs typeface="Times New Roman" panose="02020603050405020304" pitchFamily="18" charset="0"/>
              </a:rPr>
              <a:t>Après avoir écouté quelques réponses, introduisez les concepts suivants :</a:t>
            </a:r>
            <a:endParaRPr lang="en-CH" sz="1100">
              <a:effectLst/>
              <a:latin typeface="Calibri" panose="020F0502020204030204" pitchFamily="34" charset="0"/>
              <a:ea typeface="Times New Roman" panose="02020603050405020304" pitchFamily="18" charset="0"/>
              <a:cs typeface="Times New Roman" panose="02020603050405020304" pitchFamily="18" charset="0"/>
            </a:endParaRPr>
          </a:p>
          <a:p>
            <a:pPr marL="742950" lvl="1" indent="-285750">
              <a:lnSpc>
                <a:spcPct val="107000"/>
              </a:lnSpc>
              <a:buFont typeface="Courier New" panose="02070309020205020404" pitchFamily="49" charset="0"/>
              <a:buChar char="o"/>
            </a:pPr>
            <a:r>
              <a:rPr lang="fr-FR" sz="1100">
                <a:effectLst/>
                <a:latin typeface="Calibri" panose="020F0502020204030204" pitchFamily="34" charset="0"/>
                <a:ea typeface="Times New Roman" panose="02020603050405020304" pitchFamily="18" charset="0"/>
                <a:cs typeface="Times New Roman" panose="02020603050405020304" pitchFamily="18" charset="0"/>
              </a:rPr>
              <a:t>La « continuité de l'éducation » concerne le maintien de l'éducation des enfants dans le cas où l'école aurait été frappée par un aléa tel qu'un tremblement de terre, une inondation ou un conflit. </a:t>
            </a:r>
            <a:endParaRPr lang="en-CH" sz="1100">
              <a:effectLst/>
              <a:latin typeface="Calibri" panose="020F0502020204030204" pitchFamily="34" charset="0"/>
              <a:ea typeface="Times New Roman" panose="02020603050405020304" pitchFamily="18" charset="0"/>
              <a:cs typeface="Times New Roman" panose="02020603050405020304" pitchFamily="18" charset="0"/>
            </a:endParaRPr>
          </a:p>
          <a:p>
            <a:pPr marL="742950" lvl="1" indent="-285750">
              <a:lnSpc>
                <a:spcPct val="107000"/>
              </a:lnSpc>
              <a:spcAft>
                <a:spcPts val="800"/>
              </a:spcAft>
              <a:buFont typeface="Courier New" panose="02070309020205020404" pitchFamily="49" charset="0"/>
              <a:buChar char="o"/>
            </a:pPr>
            <a:r>
              <a:rPr lang="fr-FR" sz="1100">
                <a:effectLst/>
                <a:latin typeface="Calibri" panose="020F0502020204030204" pitchFamily="34" charset="0"/>
                <a:ea typeface="Times New Roman" panose="02020603050405020304" pitchFamily="18" charset="0"/>
                <a:cs typeface="Times New Roman" panose="02020603050405020304" pitchFamily="18" charset="0"/>
              </a:rPr>
              <a:t>La « continuité de la protection » signifie assurer la sensibilisation, l'identification et la réponse aux préoccupations en matière de protection de l'enfance lorsque survient une catastrophe (d'origine naturelle ou humaine) </a:t>
            </a:r>
            <a:r>
              <a:rPr lang="fr-FR" sz="11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susceptible d'accroître l'exposition des enfants à la violence, à la négligence, à l'exploitation, aux abus et au danger physique. </a:t>
            </a:r>
            <a:endParaRPr lang="en-CH" sz="1100">
              <a:effectLst/>
              <a:latin typeface="Calibri" panose="020F0502020204030204" pitchFamily="34" charset="0"/>
              <a:ea typeface="Times New Roman" panose="02020603050405020304" pitchFamily="18" charset="0"/>
              <a:cs typeface="Times New Roman" panose="02020603050405020304" pitchFamily="18" charset="0"/>
            </a:endParaRPr>
          </a:p>
          <a:p>
            <a:pPr marL="0" indent="0">
              <a:buFont typeface="Arial" panose="020B0604020202020204" pitchFamily="34" charset="0"/>
              <a:buNone/>
            </a:pPr>
            <a:endParaRPr lang="en-GB"/>
          </a:p>
        </p:txBody>
      </p:sp>
      <p:sp>
        <p:nvSpPr>
          <p:cNvPr id="4" name="Slide Number Placeholder 3"/>
          <p:cNvSpPr>
            <a:spLocks noGrp="1"/>
          </p:cNvSpPr>
          <p:nvPr>
            <p:ph type="sldNum" sz="quarter" idx="10"/>
          </p:nvPr>
        </p:nvSpPr>
        <p:spPr/>
        <p:txBody>
          <a:bodyPr/>
          <a:lstStyle/>
          <a:p>
            <a:fld id="{4F1693EB-1616-4A55-BF28-1D365B3C4680}" type="slidenum">
              <a:rPr lang="en-GB" smtClean="0"/>
              <a:t>62</a:t>
            </a:fld>
            <a:endParaRPr lang="en-GB"/>
          </a:p>
        </p:txBody>
      </p:sp>
    </p:spTree>
    <p:extLst>
      <p:ext uri="{BB962C8B-B14F-4D97-AF65-F5344CB8AC3E}">
        <p14:creationId xmlns:p14="http://schemas.microsoft.com/office/powerpoint/2010/main" val="327071868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1" i="0" kern="1200">
                <a:solidFill>
                  <a:schemeClr val="tx1"/>
                </a:solidFill>
                <a:effectLst/>
                <a:latin typeface="+mn-lt"/>
                <a:ea typeface="+mn-ea"/>
                <a:cs typeface="+mn-cs"/>
              </a:rPr>
              <a:t>30mins</a:t>
            </a:r>
          </a:p>
          <a:p>
            <a:endParaRPr lang="fr-FR" sz="1200" b="0" i="0" kern="1200">
              <a:solidFill>
                <a:schemeClr val="tx1"/>
              </a:solidFill>
              <a:effectLst/>
              <a:latin typeface="+mn-lt"/>
              <a:ea typeface="+mn-ea"/>
              <a:cs typeface="+mn-cs"/>
            </a:endParaRPr>
          </a:p>
          <a:p>
            <a:endParaRPr lang="fr-FR" sz="1200" b="0" i="0" kern="1200">
              <a:solidFill>
                <a:schemeClr val="tx1"/>
              </a:solidFill>
              <a:effectLst/>
              <a:latin typeface="+mn-lt"/>
              <a:ea typeface="+mn-ea"/>
              <a:cs typeface="+mn-cs"/>
            </a:endParaRPr>
          </a:p>
          <a:p>
            <a:pPr marL="171450" indent="-171450">
              <a:buFont typeface="Arial" panose="020B0604020202020204" pitchFamily="34" charset="0"/>
              <a:buChar char="•"/>
            </a:pPr>
            <a:r>
              <a:rPr lang="fr-FR" sz="1200" b="0" i="0" kern="1200">
                <a:solidFill>
                  <a:schemeClr val="tx1"/>
                </a:solidFill>
                <a:effectLst/>
                <a:latin typeface="+mn-lt"/>
                <a:ea typeface="+mn-ea"/>
                <a:cs typeface="+mn-cs"/>
              </a:rPr>
              <a:t>Expliquez aux participants que nous allons maintenant créer un plan pour la continuité de l’éducation et la protection</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Si possible, fournir aux participants une version imprimée du détail ci-dessous, sinon écrivez les catégories clés projetées sur une fiche.</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Séparez les participants en groupe en leur donnant 2 catégories chacun, et demandez-leur de répondre aux questions pour développer au plan de continuité</a:t>
            </a:r>
          </a:p>
          <a:p>
            <a:endParaRPr lang="fr-FR" sz="1200" b="0" i="0" kern="1200">
              <a:solidFill>
                <a:schemeClr val="tx1"/>
              </a:solidFill>
              <a:effectLst/>
              <a:latin typeface="+mn-lt"/>
              <a:ea typeface="+mn-ea"/>
              <a:cs typeface="+mn-cs"/>
            </a:endParaRPr>
          </a:p>
          <a:p>
            <a:pPr marL="342900" lvl="0" indent="-342900">
              <a:lnSpc>
                <a:spcPct val="107000"/>
              </a:lnSpc>
              <a:buFont typeface="Symbol" panose="05050102010706020507" pitchFamily="18" charset="2"/>
              <a:buChar char=""/>
            </a:pPr>
            <a:r>
              <a:rPr lang="fr-FR" sz="1800" b="1">
                <a:effectLst/>
                <a:latin typeface="Calibri" panose="020F0502020204030204" pitchFamily="34" charset="0"/>
                <a:ea typeface="Times New Roman" panose="02020603050405020304" pitchFamily="18" charset="0"/>
                <a:cs typeface="Times New Roman" panose="02020603050405020304" pitchFamily="18" charset="0"/>
              </a:rPr>
              <a:t>RATTRAPER LES JOURS / HEURES :</a:t>
            </a:r>
            <a:r>
              <a:rPr lang="fr-FR" sz="1800">
                <a:effectLst/>
                <a:latin typeface="Calibri" panose="020F0502020204030204" pitchFamily="34" charset="0"/>
                <a:ea typeface="Times New Roman" panose="02020603050405020304" pitchFamily="18" charset="0"/>
                <a:cs typeface="Times New Roman" panose="02020603050405020304" pitchFamily="18" charset="0"/>
              </a:rPr>
              <a:t> Si la scolarité est interrompue pendant plusieurs jours par année scolaire, nous pouvons rattraper les heures d’école comme suit (prévoyez l'emploi du temps du corps enseignant et des autres personnels etc.) : _____________________________.</a:t>
            </a:r>
            <a:endParaRPr lang="en-CH" sz="1800">
              <a:effectLst/>
              <a:latin typeface="Calibri" panose="020F0502020204030204" pitchFamily="34" charset="0"/>
              <a:ea typeface="Times New Roman" panose="02020603050405020304" pitchFamily="18" charset="0"/>
              <a:cs typeface="Times New Roman" panose="02020603050405020304" pitchFamily="18" charset="0"/>
            </a:endParaRPr>
          </a:p>
          <a:p>
            <a:pPr marL="457200">
              <a:lnSpc>
                <a:spcPct val="107000"/>
              </a:lnSpc>
            </a:pPr>
            <a:r>
              <a:rPr lang="fr-FR" sz="1800">
                <a:effectLst/>
                <a:latin typeface="Calibri" panose="020F0502020204030204" pitchFamily="34" charset="0"/>
                <a:ea typeface="Times New Roman" panose="02020603050405020304" pitchFamily="18" charset="0"/>
                <a:cs typeface="Times New Roman" panose="02020603050405020304" pitchFamily="18" charset="0"/>
              </a:rPr>
              <a:t> </a:t>
            </a:r>
            <a:endParaRPr lang="en-CH" sz="180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buFont typeface="Symbol" panose="05050102010706020507" pitchFamily="18" charset="2"/>
              <a:buChar char=""/>
            </a:pPr>
            <a:r>
              <a:rPr lang="fr-FR" sz="1800" b="1">
                <a:effectLst/>
                <a:latin typeface="Calibri" panose="020F0502020204030204" pitchFamily="34" charset="0"/>
                <a:ea typeface="Times New Roman" panose="02020603050405020304" pitchFamily="18" charset="0"/>
                <a:cs typeface="Times New Roman" panose="02020603050405020304" pitchFamily="18" charset="0"/>
              </a:rPr>
              <a:t>LIEU ALTERNATIF ET CENTRE D'APPRENTISSAGE TEMPORAIRE</a:t>
            </a:r>
            <a:r>
              <a:rPr lang="fr-FR" sz="1800">
                <a:effectLst/>
                <a:latin typeface="Calibri" panose="020F0502020204030204" pitchFamily="34" charset="0"/>
                <a:ea typeface="Times New Roman" panose="02020603050405020304" pitchFamily="18" charset="0"/>
                <a:cs typeface="Times New Roman" panose="02020603050405020304" pitchFamily="18" charset="0"/>
              </a:rPr>
              <a:t> : En cas de dommages importants aux bâtiments scolaires, organisez des centres d'apprentissage temporaires. </a:t>
            </a:r>
            <a:endParaRPr lang="en-CH" sz="1800">
              <a:effectLst/>
              <a:latin typeface="Calibri" panose="020F0502020204030204" pitchFamily="34" charset="0"/>
              <a:ea typeface="Times New Roman" panose="02020603050405020304" pitchFamily="18" charset="0"/>
              <a:cs typeface="Times New Roman" panose="02020603050405020304" pitchFamily="18" charset="0"/>
            </a:endParaRPr>
          </a:p>
          <a:p>
            <a:pPr marL="457200">
              <a:lnSpc>
                <a:spcPct val="107000"/>
              </a:lnSpc>
            </a:pPr>
            <a:r>
              <a:rPr lang="fr-FR" sz="1800">
                <a:effectLst/>
                <a:latin typeface="Calibri" panose="020F0502020204030204" pitchFamily="34" charset="0"/>
                <a:ea typeface="Times New Roman" panose="02020603050405020304" pitchFamily="18" charset="0"/>
                <a:cs typeface="Times New Roman" panose="02020603050405020304" pitchFamily="18" charset="0"/>
              </a:rPr>
              <a:t> </a:t>
            </a:r>
            <a:endParaRPr lang="en-CH" sz="180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buFont typeface="Symbol" panose="05050102010706020507" pitchFamily="18" charset="2"/>
              <a:buChar char=""/>
            </a:pPr>
            <a:r>
              <a:rPr lang="fr-FR" sz="1800" b="1">
                <a:effectLst/>
                <a:latin typeface="Calibri" panose="020F0502020204030204" pitchFamily="34" charset="0"/>
                <a:ea typeface="Times New Roman" panose="02020603050405020304" pitchFamily="18" charset="0"/>
                <a:cs typeface="Times New Roman" panose="02020603050405020304" pitchFamily="18" charset="0"/>
              </a:rPr>
              <a:t>MODES ALTERNATIFS D'ENSEIGNEMENT</a:t>
            </a:r>
            <a:r>
              <a:rPr lang="fr-FR" sz="1800">
                <a:effectLst/>
                <a:latin typeface="Calibri" panose="020F0502020204030204" pitchFamily="34" charset="0"/>
                <a:ea typeface="Times New Roman" panose="02020603050405020304" pitchFamily="18" charset="0"/>
                <a:cs typeface="Times New Roman" panose="02020603050405020304" pitchFamily="18" charset="0"/>
              </a:rPr>
              <a:t> </a:t>
            </a:r>
            <a:r>
              <a:rPr lang="fr-FR" sz="1800" b="1">
                <a:effectLst/>
                <a:latin typeface="Calibri" panose="020F0502020204030204" pitchFamily="34" charset="0"/>
                <a:ea typeface="Times New Roman" panose="02020603050405020304" pitchFamily="18" charset="0"/>
                <a:cs typeface="Times New Roman" panose="02020603050405020304" pitchFamily="18" charset="0"/>
              </a:rPr>
              <a:t>ET CALENDRIER FLEXIBLE</a:t>
            </a:r>
            <a:r>
              <a:rPr lang="fr-FR" sz="1800">
                <a:effectLst/>
                <a:latin typeface="Calibri" panose="020F0502020204030204" pitchFamily="34" charset="0"/>
                <a:ea typeface="Times New Roman" panose="02020603050405020304" pitchFamily="18" charset="0"/>
                <a:cs typeface="Times New Roman" panose="02020603050405020304" pitchFamily="18" charset="0"/>
              </a:rPr>
              <a:t> : Comment pouvons-nous continuer à suivre les curricula, ajuster le calendrier et le rythme scolaires, accélérer l'apprentissage et utiliser l'instruction entre pairs, les devoirs et les études indépendantes ?</a:t>
            </a:r>
            <a:endParaRPr lang="en-CH" sz="1800">
              <a:effectLst/>
              <a:latin typeface="Calibri" panose="020F0502020204030204" pitchFamily="34" charset="0"/>
              <a:ea typeface="Times New Roman" panose="02020603050405020304" pitchFamily="18" charset="0"/>
              <a:cs typeface="Times New Roman" panose="02020603050405020304" pitchFamily="18" charset="0"/>
            </a:endParaRPr>
          </a:p>
          <a:p>
            <a:pPr marL="457200">
              <a:lnSpc>
                <a:spcPct val="107000"/>
              </a:lnSpc>
            </a:pPr>
            <a:r>
              <a:rPr lang="fr-FR" sz="1800">
                <a:effectLst/>
                <a:latin typeface="Calibri" panose="020F0502020204030204" pitchFamily="34" charset="0"/>
                <a:ea typeface="Times New Roman" panose="02020603050405020304" pitchFamily="18" charset="0"/>
                <a:cs typeface="Times New Roman" panose="02020603050405020304" pitchFamily="18" charset="0"/>
              </a:rPr>
              <a:t> </a:t>
            </a:r>
            <a:endParaRPr lang="en-CH" sz="180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buFont typeface="Symbol" panose="05050102010706020507" pitchFamily="18" charset="2"/>
              <a:buChar char=""/>
            </a:pPr>
            <a:r>
              <a:rPr lang="fr-FR" sz="1800" b="1">
                <a:effectLst/>
                <a:latin typeface="Calibri" panose="020F0502020204030204" pitchFamily="34" charset="0"/>
                <a:ea typeface="Times New Roman" panose="02020603050405020304" pitchFamily="18" charset="0"/>
                <a:cs typeface="Times New Roman" panose="02020603050405020304" pitchFamily="18" charset="0"/>
              </a:rPr>
              <a:t>CAPACITÉ D'INTERVENTION RAPIDE</a:t>
            </a:r>
            <a:r>
              <a:rPr lang="fr-FR" sz="1800">
                <a:effectLst/>
                <a:latin typeface="Calibri" panose="020F0502020204030204" pitchFamily="34" charset="0"/>
                <a:ea typeface="Times New Roman" panose="02020603050405020304" pitchFamily="18" charset="0"/>
                <a:cs typeface="Times New Roman" panose="02020603050405020304" pitchFamily="18" charset="0"/>
              </a:rPr>
              <a:t> : Qui peut fournir un soutien pédagogique et administratif ainsi que des services de protection de l'enfance si le personnel n'est plus en mesure de travailler ou a besoin de renforts ?</a:t>
            </a:r>
            <a:endParaRPr lang="en-CH" sz="1800">
              <a:effectLst/>
              <a:latin typeface="Calibri" panose="020F0502020204030204" pitchFamily="34" charset="0"/>
              <a:ea typeface="Times New Roman" panose="02020603050405020304" pitchFamily="18" charset="0"/>
              <a:cs typeface="Times New Roman" panose="02020603050405020304" pitchFamily="18" charset="0"/>
            </a:endParaRPr>
          </a:p>
          <a:p>
            <a:pPr marL="457200">
              <a:lnSpc>
                <a:spcPct val="107000"/>
              </a:lnSpc>
            </a:pPr>
            <a:r>
              <a:rPr lang="fr-FR" sz="1800">
                <a:effectLst/>
                <a:latin typeface="Calibri" panose="020F0502020204030204" pitchFamily="34" charset="0"/>
                <a:ea typeface="Times New Roman" panose="02020603050405020304" pitchFamily="18" charset="0"/>
                <a:cs typeface="Times New Roman" panose="02020603050405020304" pitchFamily="18" charset="0"/>
              </a:rPr>
              <a:t> </a:t>
            </a:r>
            <a:endParaRPr lang="en-CH" sz="180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buFont typeface="Symbol" panose="05050102010706020507" pitchFamily="18" charset="2"/>
              <a:buChar char=""/>
            </a:pPr>
            <a:r>
              <a:rPr lang="fr-FR" sz="1800" b="1">
                <a:effectLst/>
                <a:latin typeface="Calibri" panose="020F0502020204030204" pitchFamily="34" charset="0"/>
                <a:ea typeface="Times New Roman" panose="02020603050405020304" pitchFamily="18" charset="0"/>
                <a:cs typeface="Times New Roman" panose="02020603050405020304" pitchFamily="18" charset="0"/>
              </a:rPr>
              <a:t>PLANIFICATION DU NETTOYAGE DE L'ÉCOLE</a:t>
            </a:r>
            <a:r>
              <a:rPr lang="fr-FR" sz="1800">
                <a:effectLst/>
                <a:latin typeface="Calibri" panose="020F0502020204030204" pitchFamily="34" charset="0"/>
                <a:ea typeface="Times New Roman" panose="02020603050405020304" pitchFamily="18" charset="0"/>
                <a:cs typeface="Times New Roman" panose="02020603050405020304" pitchFamily="18" charset="0"/>
              </a:rPr>
              <a:t> (ex. en cas d'inondation) </a:t>
            </a:r>
            <a:endParaRPr lang="en-CH" sz="1800">
              <a:effectLst/>
              <a:latin typeface="Calibri" panose="020F0502020204030204" pitchFamily="34" charset="0"/>
              <a:ea typeface="Times New Roman" panose="02020603050405020304" pitchFamily="18" charset="0"/>
              <a:cs typeface="Times New Roman" panose="02020603050405020304" pitchFamily="18" charset="0"/>
            </a:endParaRPr>
          </a:p>
          <a:p>
            <a:pPr marL="457200">
              <a:lnSpc>
                <a:spcPct val="107000"/>
              </a:lnSpc>
            </a:pPr>
            <a:r>
              <a:rPr lang="fr-FR" sz="1800">
                <a:effectLst/>
                <a:latin typeface="Calibri" panose="020F0502020204030204" pitchFamily="34" charset="0"/>
                <a:ea typeface="Times New Roman" panose="02020603050405020304" pitchFamily="18" charset="0"/>
                <a:cs typeface="Times New Roman" panose="02020603050405020304" pitchFamily="18" charset="0"/>
              </a:rPr>
              <a:t> </a:t>
            </a:r>
            <a:endParaRPr lang="en-CH" sz="180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fr-FR" sz="1800" b="1">
                <a:effectLst/>
                <a:latin typeface="Calibri" panose="020F0502020204030204" pitchFamily="34" charset="0"/>
                <a:ea typeface="Times New Roman" panose="02020603050405020304" pitchFamily="18" charset="0"/>
                <a:cs typeface="Times New Roman" panose="02020603050405020304" pitchFamily="18" charset="0"/>
              </a:rPr>
              <a:t>PLANIFICATION D'UNE UTILISATION LIMITÉE DE L'ÉCOLE COMME ABRI TEMPORAIRE : </a:t>
            </a:r>
            <a:r>
              <a:rPr lang="fr-FR" sz="1800">
                <a:effectLst/>
                <a:latin typeface="Calibri" panose="020F0502020204030204" pitchFamily="34" charset="0"/>
                <a:ea typeface="Times New Roman" panose="02020603050405020304" pitchFamily="18" charset="0"/>
                <a:cs typeface="Times New Roman" panose="02020603050405020304" pitchFamily="18" charset="0"/>
              </a:rPr>
              <a:t>Vous devez éviter autant que possible d'utiliser l'école comme abri temporaire. Mais si votre école est identifiée comme un abri temporaire dans les plans d’urgence, vous et vos collègues devriez prévoir de minimiser les impacts sur l’école et sur l’accès des enfants à l’éducation. Lisez </a:t>
            </a:r>
            <a:r>
              <a:rPr lang="fr-FR" sz="1800" u="sng">
                <a:solidFill>
                  <a:srgbClr val="FF4C02"/>
                </a:solidFill>
                <a:effectLst/>
                <a:latin typeface="Calibri" panose="020F0502020204030204" pitchFamily="34" charset="0"/>
                <a:ea typeface="Times New Roman" panose="02020603050405020304" pitchFamily="18" charset="0"/>
                <a:cs typeface="Times New Roman" panose="02020603050405020304" pitchFamily="18" charset="0"/>
                <a:hlinkClick r:id="rId3"/>
              </a:rPr>
              <a:t>La limitation et la planification de l'utilisation d'écoles comme centres d'évacuation temporaire en cas d'urgence</a:t>
            </a:r>
            <a:r>
              <a:rPr lang="fr-FR" sz="1800">
                <a:effectLst/>
                <a:latin typeface="Calibri" panose="020F0502020204030204" pitchFamily="34" charset="0"/>
                <a:ea typeface="Times New Roman" panose="02020603050405020304" pitchFamily="18" charset="0"/>
                <a:cs typeface="Times New Roman" panose="02020603050405020304" pitchFamily="18" charset="0"/>
              </a:rPr>
              <a:t> pour des principes et des directives, ou ceux développés spécifiquement pour l'Asie </a:t>
            </a:r>
            <a:r>
              <a:rPr lang="fr-FR" sz="1800" u="sng">
                <a:solidFill>
                  <a:srgbClr val="FF4C02"/>
                </a:solidFill>
                <a:effectLst/>
                <a:latin typeface="Calibri" panose="020F0502020204030204" pitchFamily="34" charset="0"/>
                <a:ea typeface="Times New Roman" panose="02020603050405020304" pitchFamily="18" charset="0"/>
                <a:cs typeface="Times New Roman" panose="02020603050405020304" pitchFamily="18" charset="0"/>
                <a:hlinkClick r:id="rId4"/>
              </a:rPr>
              <a:t>ici</a:t>
            </a:r>
            <a:r>
              <a:rPr lang="fr-FR" sz="1800">
                <a:effectLst/>
                <a:latin typeface="Calibri" panose="020F0502020204030204" pitchFamily="34" charset="0"/>
                <a:ea typeface="Times New Roman" panose="02020603050405020304" pitchFamily="18" charset="0"/>
                <a:cs typeface="Times New Roman" panose="02020603050405020304" pitchFamily="18" charset="0"/>
              </a:rPr>
              <a:t>. </a:t>
            </a:r>
          </a:p>
          <a:p>
            <a:pPr marL="0" lvl="0" indent="0">
              <a:lnSpc>
                <a:spcPct val="107000"/>
              </a:lnSpc>
              <a:spcAft>
                <a:spcPts val="800"/>
              </a:spcAft>
              <a:buFont typeface="Symbol" panose="05050102010706020507" pitchFamily="18" charset="2"/>
              <a:buNone/>
            </a:pPr>
            <a:endParaRPr lang="fr-FR" sz="1800">
              <a:effectLst/>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defRPr/>
            </a:pPr>
            <a:r>
              <a:rPr lang="fr-FR" sz="1800" b="1">
                <a:effectLst/>
                <a:latin typeface="Calibri" panose="020F0502020204030204" pitchFamily="34" charset="0"/>
                <a:ea typeface="Times New Roman" panose="02020603050405020304" pitchFamily="18" charset="0"/>
                <a:cs typeface="Times New Roman" panose="02020603050405020304" pitchFamily="18" charset="0"/>
              </a:rPr>
              <a:t>PROTECTION DE L'ENFANCE</a:t>
            </a:r>
            <a:r>
              <a:rPr lang="fr-FR" sz="1800">
                <a:effectLst/>
                <a:latin typeface="Calibri" panose="020F0502020204030204" pitchFamily="34" charset="0"/>
                <a:ea typeface="Times New Roman" panose="02020603050405020304" pitchFamily="18" charset="0"/>
                <a:cs typeface="Times New Roman" panose="02020603050405020304" pitchFamily="18" charset="0"/>
              </a:rPr>
              <a:t> : Comment pouvons-nous protéger les filles et les garçons comme nous le faisons normalement et en raison de leur exposition accrue au danger physique, à la violence, à la négligence, à l'exploitation ou aux abus ? Il est important que votre école prenne bien conscience des risques et sache comment prévenir et combattre les différentes formes de violence et les dangers physiques auxquels les enfants peuvent être exposés et leur apporter un soutien. </a:t>
            </a:r>
            <a:endParaRPr lang="en-CH" sz="180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endParaRPr lang="fr-CH" sz="180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fr-CH" sz="1800">
                <a:effectLst/>
                <a:latin typeface="Calibri" panose="020F0502020204030204" pitchFamily="34" charset="0"/>
                <a:ea typeface="Times New Roman" panose="02020603050405020304" pitchFamily="18" charset="0"/>
                <a:cs typeface="Times New Roman" panose="02020603050405020304" pitchFamily="18" charset="0"/>
              </a:rPr>
              <a:t>Regroupez les participants pour présenter leurs recommandations et demandez des contributions aux autres groupes avant de valider</a:t>
            </a:r>
            <a:endParaRPr lang="en-CH" sz="1800">
              <a:effectLst/>
              <a:latin typeface="Calibri" panose="020F0502020204030204" pitchFamily="34" charset="0"/>
              <a:ea typeface="Times New Roman" panose="02020603050405020304" pitchFamily="18"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63</a:t>
            </a:fld>
            <a:endParaRPr lang="en-GB"/>
          </a:p>
        </p:txBody>
      </p:sp>
    </p:spTree>
    <p:extLst>
      <p:ext uri="{BB962C8B-B14F-4D97-AF65-F5344CB8AC3E}">
        <p14:creationId xmlns:p14="http://schemas.microsoft.com/office/powerpoint/2010/main" val="34896050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30 min</a:t>
            </a:r>
          </a:p>
          <a:p>
            <a:endParaRPr lang="en-US"/>
          </a:p>
          <a:p>
            <a:pPr marL="171450" indent="-171450">
              <a:buFont typeface="Arial" panose="020B0604020202020204" pitchFamily="34" charset="0"/>
              <a:buChar char="•"/>
            </a:pPr>
            <a:r>
              <a:rPr lang="en-US" err="1"/>
              <a:t>Diviser</a:t>
            </a:r>
            <a:r>
              <a:rPr lang="en-US"/>
              <a:t> les participants en petits </a:t>
            </a:r>
            <a:r>
              <a:rPr lang="en-US" err="1"/>
              <a:t>groupes</a:t>
            </a:r>
            <a:r>
              <a:rPr lang="en-US"/>
              <a:t>.</a:t>
            </a:r>
          </a:p>
          <a:p>
            <a:pPr marL="171450" indent="-171450">
              <a:buFont typeface="Arial" panose="020B0604020202020204" pitchFamily="34" charset="0"/>
              <a:buChar char="•"/>
            </a:pPr>
            <a:r>
              <a:rPr lang="en-US"/>
              <a:t>Demander-les de </a:t>
            </a:r>
            <a:r>
              <a:rPr lang="en-US" err="1"/>
              <a:t>discuter</a:t>
            </a:r>
            <a:r>
              <a:rPr lang="en-US"/>
              <a:t> les trois questions </a:t>
            </a:r>
            <a:r>
              <a:rPr lang="en-US" err="1"/>
              <a:t>posées</a:t>
            </a:r>
            <a:r>
              <a:rPr lang="en-US"/>
              <a:t> pendant 10 min. </a:t>
            </a:r>
          </a:p>
          <a:p>
            <a:pPr marL="171450" indent="-171450">
              <a:buFont typeface="Arial" panose="020B0604020202020204" pitchFamily="34" charset="0"/>
              <a:buChar char="•"/>
            </a:pPr>
            <a:r>
              <a:rPr lang="en-US"/>
              <a:t>Demander à </a:t>
            </a:r>
            <a:r>
              <a:rPr lang="en-US" err="1"/>
              <a:t>chaque</a:t>
            </a:r>
            <a:r>
              <a:rPr lang="en-US"/>
              <a:t> </a:t>
            </a:r>
            <a:r>
              <a:rPr lang="en-US" err="1"/>
              <a:t>groupe</a:t>
            </a:r>
            <a:r>
              <a:rPr lang="en-US"/>
              <a:t> de </a:t>
            </a:r>
            <a:r>
              <a:rPr lang="en-US" err="1"/>
              <a:t>partager</a:t>
            </a:r>
            <a:r>
              <a:rPr lang="en-US"/>
              <a:t> </a:t>
            </a:r>
            <a:r>
              <a:rPr lang="en-US" err="1"/>
              <a:t>leurs</a:t>
            </a:r>
            <a:r>
              <a:rPr lang="en-US"/>
              <a:t> </a:t>
            </a:r>
            <a:r>
              <a:rPr lang="en-US" err="1"/>
              <a:t>réponses</a:t>
            </a:r>
            <a:r>
              <a:rPr lang="en-US"/>
              <a:t> (1-2 min par </a:t>
            </a:r>
            <a:r>
              <a:rPr lang="en-US" err="1"/>
              <a:t>groupe</a:t>
            </a:r>
            <a:r>
              <a:rPr lang="en-US"/>
              <a:t>). </a:t>
            </a:r>
          </a:p>
          <a:p>
            <a:pPr marL="171450" indent="-171450">
              <a:buFont typeface="Arial" panose="020B0604020202020204" pitchFamily="34" charset="0"/>
              <a:buChar char="•"/>
            </a:pPr>
            <a:r>
              <a:rPr lang="en-US" err="1"/>
              <a:t>Terminer</a:t>
            </a:r>
            <a:r>
              <a:rPr lang="en-US"/>
              <a:t> la discussion en </a:t>
            </a:r>
            <a:r>
              <a:rPr lang="en-US" err="1"/>
              <a:t>expliquant</a:t>
            </a:r>
            <a:r>
              <a:rPr lang="en-US"/>
              <a: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err="1"/>
              <a:t>Qu’une</a:t>
            </a:r>
            <a:r>
              <a:rPr lang="en-US"/>
              <a:t> </a:t>
            </a:r>
            <a:r>
              <a:rPr lang="en-US" err="1"/>
              <a:t>équipe</a:t>
            </a:r>
            <a:r>
              <a:rPr lang="en-US"/>
              <a:t> </a:t>
            </a:r>
            <a:r>
              <a:rPr lang="en-US" err="1"/>
              <a:t>d’école</a:t>
            </a:r>
            <a:r>
              <a:rPr lang="en-US"/>
              <a:t> sure nous aide à </a:t>
            </a:r>
            <a:r>
              <a:rPr lang="fr-FR"/>
              <a:t>identifier, mitiger et répondre aux risques que les enfants confrontent dans et autours de l’école.</a:t>
            </a:r>
            <a:endParaRPr lang="en-US"/>
          </a:p>
          <a:p>
            <a:pPr marL="628650" lvl="1" indent="-171450">
              <a:buFont typeface="Arial" panose="020B0604020202020204" pitchFamily="34" charset="0"/>
              <a:buChar char="•"/>
            </a:pPr>
            <a:r>
              <a:rPr lang="en-US" err="1"/>
              <a:t>L’importance</a:t>
            </a:r>
            <a:r>
              <a:rPr lang="en-US"/>
              <a:t> </a:t>
            </a:r>
            <a:r>
              <a:rPr lang="en-US" err="1"/>
              <a:t>d’avoir</a:t>
            </a:r>
            <a:r>
              <a:rPr lang="en-US"/>
              <a:t> </a:t>
            </a:r>
            <a:r>
              <a:rPr lang="en-US" err="1"/>
              <a:t>une</a:t>
            </a:r>
            <a:r>
              <a:rPr lang="en-US"/>
              <a:t> </a:t>
            </a:r>
            <a:r>
              <a:rPr lang="en-US" err="1"/>
              <a:t>équipe</a:t>
            </a:r>
            <a:r>
              <a:rPr lang="en-US"/>
              <a:t> sure dans </a:t>
            </a:r>
            <a:r>
              <a:rPr lang="en-US" err="1"/>
              <a:t>votre</a:t>
            </a:r>
            <a:r>
              <a:rPr lang="en-US"/>
              <a:t> </a:t>
            </a:r>
            <a:r>
              <a:rPr lang="en-US" err="1"/>
              <a:t>contexte</a:t>
            </a:r>
            <a:r>
              <a:rPr lang="en-US"/>
              <a:t>. </a:t>
            </a:r>
          </a:p>
          <a:p>
            <a:pPr marL="457200" lvl="1" indent="0">
              <a:buFont typeface="Arial" panose="020B0604020202020204" pitchFamily="34" charset="0"/>
              <a:buNone/>
            </a:pPr>
            <a:endParaRPr lang="en-US"/>
          </a:p>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10</a:t>
            </a:fld>
            <a:endParaRPr lang="en-GB"/>
          </a:p>
        </p:txBody>
      </p:sp>
    </p:spTree>
    <p:extLst>
      <p:ext uri="{BB962C8B-B14F-4D97-AF65-F5344CB8AC3E}">
        <p14:creationId xmlns:p14="http://schemas.microsoft.com/office/powerpoint/2010/main" val="157007961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fr-CH" b="1"/>
              <a:t>30mins</a:t>
            </a:r>
          </a:p>
          <a:p>
            <a:pPr marL="171450" indent="-171450">
              <a:buFont typeface="Arial" panose="020B0604020202020204" pitchFamily="34" charset="0"/>
              <a:buChar char="•"/>
            </a:pPr>
            <a:endParaRPr lang="fr-CH"/>
          </a:p>
          <a:p>
            <a:pPr marL="171450" indent="-171450">
              <a:buFont typeface="Arial" panose="020B0604020202020204" pitchFamily="34" charset="0"/>
              <a:buChar char="•"/>
            </a:pPr>
            <a:r>
              <a:rPr lang="fr-CH"/>
              <a:t>Expliquez aux participants que la dernière étape de la formation consiste à définir les prochaines étapes pour la mise en œuvre des écoles sûres.</a:t>
            </a:r>
          </a:p>
          <a:p>
            <a:pPr marL="171450" indent="-171450">
              <a:buFont typeface="Arial" panose="020B0604020202020204" pitchFamily="34" charset="0"/>
              <a:buChar char="•"/>
            </a:pPr>
            <a:r>
              <a:rPr lang="fr-CH"/>
              <a:t>Séparez les participants en groupes, et demandez leur de lister leurs recommandations prioritaires pour les prochaines étapes</a:t>
            </a:r>
          </a:p>
          <a:p>
            <a:pPr marL="171450" indent="-171450">
              <a:buFont typeface="Arial" panose="020B0604020202020204" pitchFamily="34" charset="0"/>
              <a:buChar char="•"/>
            </a:pPr>
            <a:r>
              <a:rPr lang="fr-CH"/>
              <a:t>Revenez en plénière et encourager le groupe à définir entre eux les recommandations clés pour les prochaines étapes</a:t>
            </a:r>
            <a:endParaRPr lang="en-CH"/>
          </a:p>
        </p:txBody>
      </p:sp>
      <p:sp>
        <p:nvSpPr>
          <p:cNvPr id="4" name="Slide Number Placeholder 3"/>
          <p:cNvSpPr>
            <a:spLocks noGrp="1"/>
          </p:cNvSpPr>
          <p:nvPr>
            <p:ph type="sldNum" sz="quarter" idx="5"/>
          </p:nvPr>
        </p:nvSpPr>
        <p:spPr/>
        <p:txBody>
          <a:bodyPr/>
          <a:lstStyle/>
          <a:p>
            <a:fld id="{4F1693EB-1616-4A55-BF28-1D365B3C4680}" type="slidenum">
              <a:rPr lang="en-GB" smtClean="0"/>
              <a:t>64</a:t>
            </a:fld>
            <a:endParaRPr lang="en-GB"/>
          </a:p>
        </p:txBody>
      </p:sp>
    </p:spTree>
    <p:extLst>
      <p:ext uri="{BB962C8B-B14F-4D97-AF65-F5344CB8AC3E}">
        <p14:creationId xmlns:p14="http://schemas.microsoft.com/office/powerpoint/2010/main" val="215009843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a:t>30mins</a:t>
            </a:r>
          </a:p>
          <a:p>
            <a:pPr marL="0" indent="0">
              <a:buFont typeface="Arial" panose="020B0604020202020204" pitchFamily="34" charset="0"/>
              <a:buNone/>
            </a:pPr>
            <a:endParaRPr lang="en-US"/>
          </a:p>
          <a:p>
            <a:pPr marL="171450" indent="-171450">
              <a:buFont typeface="Arial" panose="020B0604020202020204" pitchFamily="34" charset="0"/>
              <a:buChar char="•"/>
            </a:pPr>
            <a:r>
              <a:rPr lang="fr-CH"/>
              <a:t>Séparez les participants en groupes, et demandez leur de lister leurs recommandations prioritaires pour les prochaines étapes</a:t>
            </a:r>
          </a:p>
          <a:p>
            <a:pPr marL="171450" indent="-171450">
              <a:buFont typeface="Arial" panose="020B0604020202020204" pitchFamily="34" charset="0"/>
              <a:buChar char="•"/>
            </a:pPr>
            <a:r>
              <a:rPr lang="fr-CH"/>
              <a:t>Revenez en plénière et encourager le groupe à définir entre eux les recommandations clés pour les prochaines étapes</a:t>
            </a: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65</a:t>
            </a:fld>
            <a:endParaRPr lang="en-GB"/>
          </a:p>
        </p:txBody>
      </p:sp>
    </p:spTree>
    <p:extLst>
      <p:ext uri="{BB962C8B-B14F-4D97-AF65-F5344CB8AC3E}">
        <p14:creationId xmlns:p14="http://schemas.microsoft.com/office/powerpoint/2010/main" val="144942146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15 mins</a:t>
            </a: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66</a:t>
            </a:fld>
            <a:endParaRPr lang="en-GB"/>
          </a:p>
        </p:txBody>
      </p:sp>
    </p:spTree>
    <p:extLst>
      <p:ext uri="{BB962C8B-B14F-4D97-AF65-F5344CB8AC3E}">
        <p14:creationId xmlns:p14="http://schemas.microsoft.com/office/powerpoint/2010/main" val="336786322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67</a:t>
            </a:fld>
            <a:endParaRPr lang="en-GB"/>
          </a:p>
        </p:txBody>
      </p:sp>
    </p:spTree>
    <p:extLst>
      <p:ext uri="{BB962C8B-B14F-4D97-AF65-F5344CB8AC3E}">
        <p14:creationId xmlns:p14="http://schemas.microsoft.com/office/powerpoint/2010/main" val="25462251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 indent="0">
              <a:lnSpc>
                <a:spcPct val="90000"/>
              </a:lnSpc>
              <a:buFont typeface="Arial" panose="020B0604020202020204" pitchFamily="34" charset="0"/>
              <a:buNone/>
            </a:pPr>
            <a:r>
              <a:rPr lang="en-US" sz="1200">
                <a:solidFill>
                  <a:schemeClr val="tx1"/>
                </a:solidFill>
              </a:rPr>
              <a:t>7 min</a:t>
            </a:r>
          </a:p>
          <a:p>
            <a:pPr marL="57150" indent="0">
              <a:lnSpc>
                <a:spcPct val="90000"/>
              </a:lnSpc>
              <a:buFont typeface="Arial" panose="020B0604020202020204" pitchFamily="34" charset="0"/>
              <a:buNone/>
            </a:pPr>
            <a:endParaRPr lang="en-US" sz="1200">
              <a:solidFill>
                <a:schemeClr val="tx1"/>
              </a:solidFill>
            </a:endParaRPr>
          </a:p>
          <a:p>
            <a:pPr marL="228600" indent="-171450">
              <a:lnSpc>
                <a:spcPct val="90000"/>
              </a:lnSpc>
              <a:buFont typeface="Arial" panose="020B0604020202020204" pitchFamily="34" charset="0"/>
              <a:buChar char="•"/>
            </a:pPr>
            <a:r>
              <a:rPr lang="en-US" sz="1200" err="1">
                <a:solidFill>
                  <a:schemeClr val="tx1"/>
                </a:solidFill>
              </a:rPr>
              <a:t>Remercier</a:t>
            </a:r>
            <a:r>
              <a:rPr lang="en-US" sz="1200">
                <a:solidFill>
                  <a:schemeClr val="tx1"/>
                </a:solidFill>
              </a:rPr>
              <a:t> les participants </a:t>
            </a:r>
            <a:r>
              <a:rPr lang="en-US" sz="1200" err="1">
                <a:solidFill>
                  <a:schemeClr val="tx1"/>
                </a:solidFill>
              </a:rPr>
              <a:t>d’avoir</a:t>
            </a:r>
            <a:r>
              <a:rPr lang="en-US" sz="1200">
                <a:solidFill>
                  <a:schemeClr val="tx1"/>
                </a:solidFill>
              </a:rPr>
              <a:t> </a:t>
            </a:r>
            <a:r>
              <a:rPr lang="en-US" sz="1200" err="1">
                <a:solidFill>
                  <a:schemeClr val="tx1"/>
                </a:solidFill>
              </a:rPr>
              <a:t>donné</a:t>
            </a:r>
            <a:r>
              <a:rPr lang="en-US" sz="1200">
                <a:solidFill>
                  <a:schemeClr val="tx1"/>
                </a:solidFill>
              </a:rPr>
              <a:t> de bons </a:t>
            </a:r>
            <a:r>
              <a:rPr lang="en-US" sz="1200" err="1">
                <a:solidFill>
                  <a:schemeClr val="tx1"/>
                </a:solidFill>
              </a:rPr>
              <a:t>exemples</a:t>
            </a:r>
            <a:r>
              <a:rPr lang="en-US" sz="1200">
                <a:solidFill>
                  <a:schemeClr val="tx1"/>
                </a:solidFill>
              </a:rPr>
              <a:t> de </a:t>
            </a:r>
            <a:r>
              <a:rPr lang="en-US" sz="1200" err="1">
                <a:solidFill>
                  <a:schemeClr val="tx1"/>
                </a:solidFill>
              </a:rPr>
              <a:t>responsabilités</a:t>
            </a:r>
            <a:r>
              <a:rPr lang="en-US" sz="1200">
                <a:solidFill>
                  <a:schemeClr val="tx1"/>
                </a:solidFill>
              </a:rPr>
              <a:t> pour </a:t>
            </a:r>
            <a:r>
              <a:rPr lang="en-US" sz="1200" err="1">
                <a:solidFill>
                  <a:schemeClr val="tx1"/>
                </a:solidFill>
              </a:rPr>
              <a:t>une</a:t>
            </a:r>
            <a:r>
              <a:rPr lang="en-US" sz="1200">
                <a:solidFill>
                  <a:schemeClr val="tx1"/>
                </a:solidFill>
              </a:rPr>
              <a:t> </a:t>
            </a:r>
            <a:r>
              <a:rPr lang="en-US" sz="1200" err="1">
                <a:solidFill>
                  <a:schemeClr val="tx1"/>
                </a:solidFill>
              </a:rPr>
              <a:t>équipe</a:t>
            </a:r>
            <a:r>
              <a:rPr lang="en-US" sz="1200">
                <a:solidFill>
                  <a:schemeClr val="tx1"/>
                </a:solidFill>
              </a:rPr>
              <a:t> </a:t>
            </a:r>
            <a:r>
              <a:rPr lang="en-US" sz="1200" err="1">
                <a:solidFill>
                  <a:schemeClr val="tx1"/>
                </a:solidFill>
              </a:rPr>
              <a:t>d’écoles</a:t>
            </a:r>
            <a:r>
              <a:rPr lang="en-US" sz="1200">
                <a:solidFill>
                  <a:schemeClr val="tx1"/>
                </a:solidFill>
              </a:rPr>
              <a:t> sures</a:t>
            </a:r>
          </a:p>
          <a:p>
            <a:pPr marL="228600" indent="-171450">
              <a:lnSpc>
                <a:spcPct val="90000"/>
              </a:lnSpc>
              <a:buFont typeface="Arial" panose="020B0604020202020204" pitchFamily="34" charset="0"/>
              <a:buChar char="•"/>
            </a:pPr>
            <a:r>
              <a:rPr lang="en-US" sz="1200" err="1">
                <a:solidFill>
                  <a:schemeClr val="tx1"/>
                </a:solidFill>
              </a:rPr>
              <a:t>Expliquer</a:t>
            </a:r>
            <a:r>
              <a:rPr lang="en-US" sz="1200">
                <a:solidFill>
                  <a:schemeClr val="tx1"/>
                </a:solidFill>
              </a:rPr>
              <a:t> que:</a:t>
            </a:r>
          </a:p>
          <a:p>
            <a:pPr marL="685800" lvl="1" indent="-171450">
              <a:lnSpc>
                <a:spcPct val="90000"/>
              </a:lnSpc>
              <a:buFont typeface="Arial" panose="020B0604020202020204" pitchFamily="34" charset="0"/>
              <a:buChar char="•"/>
            </a:pPr>
            <a:r>
              <a:rPr lang="en-US" sz="1200">
                <a:solidFill>
                  <a:schemeClr val="tx1"/>
                </a:solidFill>
              </a:rPr>
              <a:t>Dans </a:t>
            </a:r>
            <a:r>
              <a:rPr lang="en-US" sz="1200" err="1">
                <a:solidFill>
                  <a:schemeClr val="tx1"/>
                </a:solidFill>
              </a:rPr>
              <a:t>l’experience</a:t>
            </a:r>
            <a:r>
              <a:rPr lang="en-US" sz="1200">
                <a:solidFill>
                  <a:schemeClr val="tx1"/>
                </a:solidFill>
              </a:rPr>
              <a:t> de Save the Children, il y a 9 </a:t>
            </a:r>
            <a:r>
              <a:rPr lang="en-US" sz="1200" err="1">
                <a:solidFill>
                  <a:schemeClr val="tx1"/>
                </a:solidFill>
              </a:rPr>
              <a:t>responsabilités</a:t>
            </a:r>
            <a:r>
              <a:rPr lang="en-US" sz="1200">
                <a:solidFill>
                  <a:schemeClr val="tx1"/>
                </a:solidFill>
              </a:rPr>
              <a:t> </a:t>
            </a:r>
            <a:r>
              <a:rPr lang="en-US" sz="1200" err="1">
                <a:solidFill>
                  <a:schemeClr val="tx1"/>
                </a:solidFill>
              </a:rPr>
              <a:t>importantes</a:t>
            </a:r>
            <a:r>
              <a:rPr lang="en-US" sz="1200">
                <a:solidFill>
                  <a:schemeClr val="tx1"/>
                </a:solidFill>
              </a:rPr>
              <a:t> pour </a:t>
            </a:r>
            <a:r>
              <a:rPr lang="en-US" sz="1200" err="1">
                <a:solidFill>
                  <a:schemeClr val="tx1"/>
                </a:solidFill>
              </a:rPr>
              <a:t>une</a:t>
            </a:r>
            <a:r>
              <a:rPr lang="en-US" sz="1200">
                <a:solidFill>
                  <a:schemeClr val="tx1"/>
                </a:solidFill>
              </a:rPr>
              <a:t> </a:t>
            </a:r>
            <a:r>
              <a:rPr lang="en-US" sz="1200" err="1">
                <a:solidFill>
                  <a:schemeClr val="tx1"/>
                </a:solidFill>
              </a:rPr>
              <a:t>équipe</a:t>
            </a:r>
            <a:r>
              <a:rPr lang="en-US" sz="1200">
                <a:solidFill>
                  <a:schemeClr val="tx1"/>
                </a:solidFill>
              </a:rPr>
              <a:t> </a:t>
            </a:r>
            <a:r>
              <a:rPr lang="en-US" sz="1200" err="1">
                <a:solidFill>
                  <a:schemeClr val="tx1"/>
                </a:solidFill>
              </a:rPr>
              <a:t>d’écoles</a:t>
            </a:r>
            <a:r>
              <a:rPr lang="en-US" sz="1200">
                <a:solidFill>
                  <a:schemeClr val="tx1"/>
                </a:solidFill>
              </a:rPr>
              <a:t> sures</a:t>
            </a:r>
          </a:p>
          <a:p>
            <a:pPr marL="685800" lvl="1" indent="-171450">
              <a:lnSpc>
                <a:spcPct val="90000"/>
              </a:lnSpc>
              <a:buFont typeface="Arial" panose="020B0604020202020204" pitchFamily="34" charset="0"/>
              <a:buChar char="•"/>
            </a:pPr>
            <a:r>
              <a:rPr lang="en-US" sz="1200" err="1">
                <a:solidFill>
                  <a:schemeClr val="tx1"/>
                </a:solidFill>
              </a:rPr>
              <a:t>Vous</a:t>
            </a:r>
            <a:r>
              <a:rPr lang="en-US" sz="1200">
                <a:solidFill>
                  <a:schemeClr val="tx1"/>
                </a:solidFill>
              </a:rPr>
              <a:t> </a:t>
            </a:r>
            <a:r>
              <a:rPr lang="en-US" sz="1200" err="1">
                <a:solidFill>
                  <a:schemeClr val="tx1"/>
                </a:solidFill>
              </a:rPr>
              <a:t>allez</a:t>
            </a:r>
            <a:r>
              <a:rPr lang="en-US" sz="1200">
                <a:solidFill>
                  <a:schemeClr val="tx1"/>
                </a:solidFill>
              </a:rPr>
              <a:t> les </a:t>
            </a:r>
            <a:r>
              <a:rPr lang="en-US" sz="1200" err="1">
                <a:solidFill>
                  <a:schemeClr val="tx1"/>
                </a:solidFill>
              </a:rPr>
              <a:t>introduire</a:t>
            </a:r>
            <a:r>
              <a:rPr lang="en-US" sz="1200">
                <a:solidFill>
                  <a:schemeClr val="tx1"/>
                </a:solidFill>
              </a:rPr>
              <a:t> </a:t>
            </a:r>
            <a:r>
              <a:rPr lang="en-US" sz="1200" err="1">
                <a:solidFill>
                  <a:schemeClr val="tx1"/>
                </a:solidFill>
              </a:rPr>
              <a:t>maintenant</a:t>
            </a:r>
            <a:endParaRPr lang="en-US" sz="1200">
              <a:solidFill>
                <a:schemeClr val="tx1"/>
              </a:solidFill>
            </a:endParaRPr>
          </a:p>
          <a:p>
            <a:pPr marL="685800" lvl="1" indent="-171450">
              <a:lnSpc>
                <a:spcPct val="90000"/>
              </a:lnSpc>
              <a:buFont typeface="Arial" panose="020B0604020202020204" pitchFamily="34" charset="0"/>
              <a:buChar char="•"/>
            </a:pPr>
            <a:r>
              <a:rPr lang="en-US" sz="1200">
                <a:solidFill>
                  <a:schemeClr val="tx1"/>
                </a:solidFill>
              </a:rPr>
              <a:t>Dans le </a:t>
            </a:r>
            <a:r>
              <a:rPr lang="en-US" sz="1200" err="1">
                <a:solidFill>
                  <a:schemeClr val="tx1"/>
                </a:solidFill>
              </a:rPr>
              <a:t>parcours</a:t>
            </a:r>
            <a:r>
              <a:rPr lang="en-US" sz="1200">
                <a:solidFill>
                  <a:schemeClr val="tx1"/>
                </a:solidFill>
              </a:rPr>
              <a:t> des modules qui </a:t>
            </a:r>
            <a:r>
              <a:rPr lang="en-US" sz="1200" err="1">
                <a:solidFill>
                  <a:schemeClr val="tx1"/>
                </a:solidFill>
              </a:rPr>
              <a:t>suivent</a:t>
            </a:r>
            <a:r>
              <a:rPr lang="en-US" sz="1200">
                <a:solidFill>
                  <a:schemeClr val="tx1"/>
                </a:solidFill>
              </a:rPr>
              <a:t> on </a:t>
            </a:r>
            <a:r>
              <a:rPr lang="en-US" sz="1200" err="1">
                <a:solidFill>
                  <a:schemeClr val="tx1"/>
                </a:solidFill>
              </a:rPr>
              <a:t>va</a:t>
            </a:r>
            <a:r>
              <a:rPr lang="en-US" sz="1200">
                <a:solidFill>
                  <a:schemeClr val="tx1"/>
                </a:solidFill>
              </a:rPr>
              <a:t> </a:t>
            </a:r>
            <a:r>
              <a:rPr lang="en-US" sz="1200" err="1">
                <a:solidFill>
                  <a:schemeClr val="tx1"/>
                </a:solidFill>
              </a:rPr>
              <a:t>introduire</a:t>
            </a:r>
            <a:r>
              <a:rPr lang="en-US" sz="1200">
                <a:solidFill>
                  <a:schemeClr val="tx1"/>
                </a:solidFill>
              </a:rPr>
              <a:t> les </a:t>
            </a:r>
            <a:r>
              <a:rPr lang="en-US" sz="1200" err="1">
                <a:solidFill>
                  <a:schemeClr val="tx1"/>
                </a:solidFill>
              </a:rPr>
              <a:t>responsabilités</a:t>
            </a:r>
            <a:r>
              <a:rPr lang="en-US" sz="1200">
                <a:solidFill>
                  <a:schemeClr val="tx1"/>
                </a:solidFill>
              </a:rPr>
              <a:t> en plus </a:t>
            </a:r>
            <a:r>
              <a:rPr lang="en-US" sz="1200" err="1">
                <a:solidFill>
                  <a:schemeClr val="tx1"/>
                </a:solidFill>
              </a:rPr>
              <a:t>profundeur</a:t>
            </a:r>
            <a:endParaRPr lang="en-US" sz="1200">
              <a:solidFill>
                <a:schemeClr val="tx1"/>
              </a:solidFill>
            </a:endParaRPr>
          </a:p>
          <a:p>
            <a:pPr marL="228600" lvl="0" indent="-171450">
              <a:lnSpc>
                <a:spcPct val="90000"/>
              </a:lnSpc>
              <a:buFont typeface="Arial" panose="020B0604020202020204" pitchFamily="34" charset="0"/>
              <a:buChar char="•"/>
            </a:pPr>
            <a:r>
              <a:rPr lang="en-US" sz="1200" err="1">
                <a:solidFill>
                  <a:schemeClr val="tx1"/>
                </a:solidFill>
              </a:rPr>
              <a:t>Introduire</a:t>
            </a:r>
            <a:r>
              <a:rPr lang="en-US" sz="1200">
                <a:solidFill>
                  <a:schemeClr val="tx1"/>
                </a:solidFill>
              </a:rPr>
              <a:t> les 5 </a:t>
            </a:r>
            <a:r>
              <a:rPr lang="en-US" sz="1200" err="1">
                <a:solidFill>
                  <a:schemeClr val="tx1"/>
                </a:solidFill>
              </a:rPr>
              <a:t>responsabilités</a:t>
            </a:r>
            <a:r>
              <a:rPr lang="en-US" sz="1200">
                <a:solidFill>
                  <a:schemeClr val="tx1"/>
                </a:solidFill>
              </a:rPr>
              <a:t> sur </a:t>
            </a:r>
            <a:r>
              <a:rPr lang="en-US" sz="1200" err="1">
                <a:solidFill>
                  <a:schemeClr val="tx1"/>
                </a:solidFill>
              </a:rPr>
              <a:t>cette</a:t>
            </a:r>
            <a:r>
              <a:rPr lang="en-US" sz="1200">
                <a:solidFill>
                  <a:schemeClr val="tx1"/>
                </a:solidFill>
              </a:rPr>
              <a:t> diapositive</a:t>
            </a:r>
          </a:p>
          <a:p>
            <a:pPr marL="228600" lvl="0" indent="-171450">
              <a:lnSpc>
                <a:spcPct val="90000"/>
              </a:lnSpc>
              <a:buFont typeface="Arial" panose="020B0604020202020204" pitchFamily="34" charset="0"/>
              <a:buChar char="•"/>
            </a:pPr>
            <a:endParaRPr lang="en-US" sz="1200">
              <a:solidFill>
                <a:schemeClr val="tx1"/>
              </a:solidFill>
            </a:endParaRPr>
          </a:p>
          <a:p>
            <a:pPr marL="57150" indent="0">
              <a:lnSpc>
                <a:spcPct val="90000"/>
              </a:lnSpc>
              <a:buFont typeface="Arial" panose="020B0604020202020204" pitchFamily="34" charset="0"/>
              <a:buNone/>
            </a:pPr>
            <a:r>
              <a:rPr lang="en-US" sz="1200">
                <a:solidFill>
                  <a:schemeClr val="tx1"/>
                </a:solidFill>
              </a:rPr>
              <a:t>RESPONSABILITÉS (Action Pack 2, pages 9-10)</a:t>
            </a:r>
          </a:p>
          <a:p>
            <a:pPr marL="171450" indent="-171450">
              <a:buFont typeface="Arial" panose="020B0604020202020204" pitchFamily="34" charset="0"/>
              <a:buChar char="•"/>
            </a:pPr>
            <a:r>
              <a:rPr lang="fr-FR">
                <a:solidFill>
                  <a:srgbClr val="000000"/>
                </a:solidFill>
                <a:latin typeface="Times New Roman" panose="02020603050405020304" pitchFamily="18" charset="0"/>
              </a:rPr>
              <a:t>Effectuer une évaluation annuelle des risques et des capacités.</a:t>
            </a:r>
          </a:p>
          <a:p>
            <a:pPr marL="171450" indent="-171450">
              <a:buFont typeface="Arial" panose="020B0604020202020204" pitchFamily="34" charset="0"/>
              <a:buChar char="•"/>
            </a:pPr>
            <a:r>
              <a:rPr lang="fr-FR">
                <a:solidFill>
                  <a:srgbClr val="000000"/>
                </a:solidFill>
                <a:latin typeface="Times New Roman" panose="02020603050405020304" pitchFamily="18" charset="0"/>
              </a:rPr>
              <a:t>Proposer un plan d'amélioration de l'école chiffré et tenant compte des risques afin d'atténuer les dangers et les menaces.</a:t>
            </a:r>
          </a:p>
          <a:p>
            <a:pPr marL="171450" indent="-171450">
              <a:buFont typeface="Arial" panose="020B0604020202020204" pitchFamily="34" charset="0"/>
              <a:buChar char="•"/>
            </a:pPr>
            <a:r>
              <a:rPr lang="fr-FR">
                <a:solidFill>
                  <a:srgbClr val="000000"/>
                </a:solidFill>
                <a:latin typeface="Times New Roman" panose="02020603050405020304" pitchFamily="18" charset="0"/>
              </a:rPr>
              <a:t>Soutenir l'identification et la gestion des fonds pour le Plan d'amélioration de l'école.</a:t>
            </a:r>
            <a:endParaRPr lang="fr-FR" b="0" i="0">
              <a:solidFill>
                <a:srgbClr val="000000"/>
              </a:solidFill>
              <a:effectLst/>
              <a:latin typeface="Times New Roman" panose="02020603050405020304" pitchFamily="18" charset="0"/>
            </a:endParaRPr>
          </a:p>
          <a:p>
            <a:pPr marL="171450" indent="-171450">
              <a:buFont typeface="Arial" panose="020B0604020202020204" pitchFamily="34" charset="0"/>
              <a:buChar char="•"/>
            </a:pPr>
            <a:r>
              <a:rPr lang="fr-FR">
                <a:solidFill>
                  <a:srgbClr val="000000"/>
                </a:solidFill>
                <a:latin typeface="Times New Roman" panose="02020603050405020304" pitchFamily="18" charset="0"/>
              </a:rPr>
              <a:t>Rédiger, mettre en œuvre et suivre un Code de conduite scolaire centré sur l'enfant et soucieux des questions relatives au genre.</a:t>
            </a:r>
          </a:p>
          <a:p>
            <a:pPr marL="171450" indent="-171450">
              <a:buFont typeface="Arial" panose="020B0604020202020204" pitchFamily="34" charset="0"/>
              <a:buChar char="•"/>
            </a:pPr>
            <a:r>
              <a:rPr lang="fr-FR">
                <a:solidFill>
                  <a:srgbClr val="000000"/>
                </a:solidFill>
                <a:latin typeface="Times New Roman" panose="02020603050405020304" pitchFamily="18" charset="0"/>
              </a:rPr>
              <a:t>Veiller à ce que des mécanismes de signalement et d'orientation adaptés aux enfants et à leur âge, accessibles et soucieux des questions relatives au genre soient en place pour répondre aux cas de violence à l'encontre des enfants. Ces systèmes doivent être mis en place en lien avec les voies d'orientation existantes.</a:t>
            </a:r>
          </a:p>
          <a:p>
            <a:pPr marL="171450" indent="-171450">
              <a:buFont typeface="Arial" panose="020B0604020202020204" pitchFamily="34" charset="0"/>
              <a:buChar char="•"/>
            </a:pPr>
            <a:r>
              <a:rPr lang="fr-FR">
                <a:solidFill>
                  <a:srgbClr val="000000"/>
                </a:solidFill>
                <a:latin typeface="Times New Roman" panose="02020603050405020304" pitchFamily="18" charset="0"/>
              </a:rPr>
              <a:t>Dans des situations de conflit, s’assurer que des protocoles sont en place. À l'aide du Mécanisme de surveillance et de communication de l'information, identifier les attaques contre l'éducation, ainsi que les violations graves commises à l'encontre d'enfants dans et autour de l'école, y répondre et les signaler.</a:t>
            </a: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11</a:t>
            </a:fld>
            <a:endParaRPr lang="en-GB"/>
          </a:p>
        </p:txBody>
      </p:sp>
    </p:spTree>
    <p:extLst>
      <p:ext uri="{BB962C8B-B14F-4D97-AF65-F5344CB8AC3E}">
        <p14:creationId xmlns:p14="http://schemas.microsoft.com/office/powerpoint/2010/main" val="12425974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 indent="0">
              <a:lnSpc>
                <a:spcPct val="90000"/>
              </a:lnSpc>
              <a:buFont typeface="Arial" panose="020B0604020202020204" pitchFamily="34" charset="0"/>
              <a:buNone/>
            </a:pPr>
            <a:r>
              <a:rPr lang="en-US" sz="1200">
                <a:solidFill>
                  <a:schemeClr val="tx1"/>
                </a:solidFill>
              </a:rPr>
              <a:t>8 min</a:t>
            </a:r>
          </a:p>
          <a:p>
            <a:pPr marL="57150" indent="0">
              <a:lnSpc>
                <a:spcPct val="90000"/>
              </a:lnSpc>
              <a:buFont typeface="Arial" panose="020B0604020202020204" pitchFamily="34" charset="0"/>
              <a:buNone/>
            </a:pPr>
            <a:endParaRPr lang="en-US" sz="1200">
              <a:solidFill>
                <a:schemeClr val="tx1"/>
              </a:solidFill>
            </a:endParaRPr>
          </a:p>
          <a:p>
            <a:pPr marL="228600" marR="0" lvl="0" indent="-171450" algn="l" defTabSz="914400" rtl="0" eaLnBrk="1" fontAlgn="auto" latinLnBrk="0" hangingPunct="1">
              <a:lnSpc>
                <a:spcPct val="90000"/>
              </a:lnSpc>
              <a:spcBef>
                <a:spcPts val="0"/>
              </a:spcBef>
              <a:spcAft>
                <a:spcPts val="0"/>
              </a:spcAft>
              <a:buClrTx/>
              <a:buSzTx/>
              <a:buFont typeface="Arial" panose="020B0604020202020204" pitchFamily="34" charset="0"/>
              <a:buChar char="•"/>
              <a:tabLst/>
              <a:defRPr/>
            </a:pPr>
            <a:r>
              <a:rPr lang="en-US" sz="1200" err="1">
                <a:solidFill>
                  <a:schemeClr val="tx1"/>
                </a:solidFill>
              </a:rPr>
              <a:t>Introduire</a:t>
            </a:r>
            <a:r>
              <a:rPr lang="en-US" sz="1200">
                <a:solidFill>
                  <a:schemeClr val="tx1"/>
                </a:solidFill>
              </a:rPr>
              <a:t> les 4 </a:t>
            </a:r>
            <a:r>
              <a:rPr lang="en-US" sz="1200" err="1">
                <a:solidFill>
                  <a:schemeClr val="tx1"/>
                </a:solidFill>
              </a:rPr>
              <a:t>responsabilités</a:t>
            </a:r>
            <a:r>
              <a:rPr lang="en-US" sz="1200">
                <a:solidFill>
                  <a:schemeClr val="tx1"/>
                </a:solidFill>
              </a:rPr>
              <a:t> sur </a:t>
            </a:r>
            <a:r>
              <a:rPr lang="en-US" sz="1200" err="1">
                <a:solidFill>
                  <a:schemeClr val="tx1"/>
                </a:solidFill>
              </a:rPr>
              <a:t>cette</a:t>
            </a:r>
            <a:r>
              <a:rPr lang="en-US" sz="1200">
                <a:solidFill>
                  <a:schemeClr val="tx1"/>
                </a:solidFill>
              </a:rPr>
              <a:t> diapositive</a:t>
            </a:r>
          </a:p>
          <a:p>
            <a:pPr marL="228600" marR="0" lvl="0" indent="-171450" algn="l" defTabSz="914400" rtl="0" eaLnBrk="1" fontAlgn="auto" latinLnBrk="0" hangingPunct="1">
              <a:lnSpc>
                <a:spcPct val="90000"/>
              </a:lnSpc>
              <a:spcBef>
                <a:spcPts val="0"/>
              </a:spcBef>
              <a:spcAft>
                <a:spcPts val="0"/>
              </a:spcAft>
              <a:buClrTx/>
              <a:buSzTx/>
              <a:buFont typeface="Arial" panose="020B0604020202020204" pitchFamily="34" charset="0"/>
              <a:buChar char="•"/>
              <a:tabLst/>
              <a:defRPr/>
            </a:pPr>
            <a:r>
              <a:rPr lang="en-US" sz="1200">
                <a:solidFill>
                  <a:schemeClr val="tx1"/>
                </a:solidFill>
              </a:rPr>
              <a:t>Demander </a:t>
            </a:r>
            <a:r>
              <a:rPr lang="en-US" sz="1200" err="1">
                <a:solidFill>
                  <a:schemeClr val="tx1"/>
                </a:solidFill>
              </a:rPr>
              <a:t>s’il</a:t>
            </a:r>
            <a:r>
              <a:rPr lang="en-US" sz="1200">
                <a:solidFill>
                  <a:schemeClr val="tx1"/>
                </a:solidFill>
              </a:rPr>
              <a:t> y a des questions </a:t>
            </a:r>
            <a:r>
              <a:rPr lang="en-US" sz="1200" err="1">
                <a:solidFill>
                  <a:schemeClr val="tx1"/>
                </a:solidFill>
              </a:rPr>
              <a:t>ou</a:t>
            </a:r>
            <a:r>
              <a:rPr lang="en-US" sz="1200">
                <a:solidFill>
                  <a:schemeClr val="tx1"/>
                </a:solidFill>
              </a:rPr>
              <a:t> </a:t>
            </a:r>
            <a:r>
              <a:rPr lang="en-US" sz="1200" err="1">
                <a:solidFill>
                  <a:schemeClr val="tx1"/>
                </a:solidFill>
              </a:rPr>
              <a:t>commentaires</a:t>
            </a:r>
            <a:endParaRPr lang="en-US" sz="1200">
              <a:solidFill>
                <a:schemeClr val="tx1"/>
              </a:solidFill>
            </a:endParaRPr>
          </a:p>
          <a:p>
            <a:pPr marL="685800" marR="0" lvl="1" indent="-171450" algn="l" defTabSz="914400" rtl="0" eaLnBrk="1" fontAlgn="auto" latinLnBrk="0" hangingPunct="1">
              <a:lnSpc>
                <a:spcPct val="90000"/>
              </a:lnSpc>
              <a:spcBef>
                <a:spcPts val="0"/>
              </a:spcBef>
              <a:spcAft>
                <a:spcPts val="0"/>
              </a:spcAft>
              <a:buClrTx/>
              <a:buSzTx/>
              <a:buFont typeface="Arial" panose="020B0604020202020204" pitchFamily="34" charset="0"/>
              <a:buChar char="•"/>
              <a:tabLst/>
              <a:defRPr/>
            </a:pPr>
            <a:r>
              <a:rPr lang="en-US" sz="1200">
                <a:solidFill>
                  <a:schemeClr val="tx1"/>
                </a:solidFill>
              </a:rPr>
              <a:t>Est-</a:t>
            </a:r>
            <a:r>
              <a:rPr lang="en-US" sz="1200" err="1">
                <a:solidFill>
                  <a:schemeClr val="tx1"/>
                </a:solidFill>
              </a:rPr>
              <a:t>ce</a:t>
            </a:r>
            <a:r>
              <a:rPr lang="en-US" sz="1200">
                <a:solidFill>
                  <a:schemeClr val="tx1"/>
                </a:solidFill>
              </a:rPr>
              <a:t> que les participants </a:t>
            </a:r>
            <a:r>
              <a:rPr lang="en-US" sz="1200" err="1">
                <a:solidFill>
                  <a:schemeClr val="tx1"/>
                </a:solidFill>
              </a:rPr>
              <a:t>sont</a:t>
            </a:r>
            <a:r>
              <a:rPr lang="en-US" sz="1200">
                <a:solidFill>
                  <a:schemeClr val="tx1"/>
                </a:solidFill>
              </a:rPr>
              <a:t> </a:t>
            </a:r>
            <a:r>
              <a:rPr lang="en-US" sz="1200" err="1">
                <a:solidFill>
                  <a:schemeClr val="tx1"/>
                </a:solidFill>
              </a:rPr>
              <a:t>d’accord</a:t>
            </a:r>
            <a:r>
              <a:rPr lang="en-US" sz="1200">
                <a:solidFill>
                  <a:schemeClr val="tx1"/>
                </a:solidFill>
              </a:rPr>
              <a:t> avec </a:t>
            </a:r>
            <a:r>
              <a:rPr lang="en-US" sz="1200" err="1">
                <a:solidFill>
                  <a:schemeClr val="tx1"/>
                </a:solidFill>
              </a:rPr>
              <a:t>cette</a:t>
            </a:r>
            <a:r>
              <a:rPr lang="en-US" sz="1200">
                <a:solidFill>
                  <a:schemeClr val="tx1"/>
                </a:solidFill>
              </a:rPr>
              <a:t> </a:t>
            </a:r>
            <a:r>
              <a:rPr lang="en-US" sz="1200" err="1">
                <a:solidFill>
                  <a:schemeClr val="tx1"/>
                </a:solidFill>
              </a:rPr>
              <a:t>liste</a:t>
            </a:r>
            <a:r>
              <a:rPr lang="en-US" sz="1200">
                <a:solidFill>
                  <a:schemeClr val="tx1"/>
                </a:solidFill>
              </a:rPr>
              <a:t> ? </a:t>
            </a:r>
          </a:p>
          <a:p>
            <a:pPr marL="685800" marR="0" lvl="1" indent="-171450" algn="l" defTabSz="914400" rtl="0" eaLnBrk="1" fontAlgn="auto" latinLnBrk="0" hangingPunct="1">
              <a:lnSpc>
                <a:spcPct val="90000"/>
              </a:lnSpc>
              <a:spcBef>
                <a:spcPts val="0"/>
              </a:spcBef>
              <a:spcAft>
                <a:spcPts val="0"/>
              </a:spcAft>
              <a:buClrTx/>
              <a:buSzTx/>
              <a:buFont typeface="Arial" panose="020B0604020202020204" pitchFamily="34" charset="0"/>
              <a:buChar char="•"/>
              <a:tabLst/>
              <a:defRPr/>
            </a:pPr>
            <a:r>
              <a:rPr lang="en-US" sz="1200">
                <a:solidFill>
                  <a:schemeClr val="tx1"/>
                </a:solidFill>
              </a:rPr>
              <a:t>Est-</a:t>
            </a:r>
            <a:r>
              <a:rPr lang="en-US" sz="1200" err="1">
                <a:solidFill>
                  <a:schemeClr val="tx1"/>
                </a:solidFill>
              </a:rPr>
              <a:t>ce</a:t>
            </a:r>
            <a:r>
              <a:rPr lang="en-US" sz="1200">
                <a:solidFill>
                  <a:schemeClr val="tx1"/>
                </a:solidFill>
              </a:rPr>
              <a:t> </a:t>
            </a:r>
            <a:r>
              <a:rPr lang="en-US" sz="1200" err="1">
                <a:solidFill>
                  <a:schemeClr val="tx1"/>
                </a:solidFill>
              </a:rPr>
              <a:t>qu’il</a:t>
            </a:r>
            <a:r>
              <a:rPr lang="en-US" sz="1200">
                <a:solidFill>
                  <a:schemeClr val="tx1"/>
                </a:solidFill>
              </a:rPr>
              <a:t> y aura </a:t>
            </a:r>
            <a:r>
              <a:rPr lang="en-US" sz="1200" err="1">
                <a:solidFill>
                  <a:schemeClr val="tx1"/>
                </a:solidFill>
              </a:rPr>
              <a:t>d’autres</a:t>
            </a:r>
            <a:r>
              <a:rPr lang="en-US" sz="1200">
                <a:solidFill>
                  <a:schemeClr val="tx1"/>
                </a:solidFill>
              </a:rPr>
              <a:t> </a:t>
            </a:r>
            <a:r>
              <a:rPr lang="en-US" sz="1200" err="1">
                <a:solidFill>
                  <a:schemeClr val="tx1"/>
                </a:solidFill>
              </a:rPr>
              <a:t>responsabilités</a:t>
            </a:r>
            <a:r>
              <a:rPr lang="en-US" sz="1200">
                <a:solidFill>
                  <a:schemeClr val="tx1"/>
                </a:solidFill>
              </a:rPr>
              <a:t> </a:t>
            </a:r>
            <a:r>
              <a:rPr lang="en-US" sz="1200" err="1">
                <a:solidFill>
                  <a:schemeClr val="tx1"/>
                </a:solidFill>
              </a:rPr>
              <a:t>importantes</a:t>
            </a:r>
            <a:r>
              <a:rPr lang="en-US" sz="1200">
                <a:solidFill>
                  <a:schemeClr val="tx1"/>
                </a:solidFill>
              </a:rPr>
              <a:t> dans </a:t>
            </a:r>
            <a:r>
              <a:rPr lang="en-US" sz="1200" err="1">
                <a:solidFill>
                  <a:schemeClr val="tx1"/>
                </a:solidFill>
              </a:rPr>
              <a:t>votre</a:t>
            </a:r>
            <a:r>
              <a:rPr lang="en-US" sz="1200">
                <a:solidFill>
                  <a:schemeClr val="tx1"/>
                </a:solidFill>
              </a:rPr>
              <a:t> </a:t>
            </a:r>
            <a:r>
              <a:rPr lang="en-US" sz="1200" err="1">
                <a:solidFill>
                  <a:schemeClr val="tx1"/>
                </a:solidFill>
              </a:rPr>
              <a:t>contexte</a:t>
            </a:r>
            <a:r>
              <a:rPr lang="en-US" sz="1200">
                <a:solidFill>
                  <a:schemeClr val="tx1"/>
                </a:solidFill>
              </a:rPr>
              <a:t> ?</a:t>
            </a:r>
          </a:p>
          <a:p>
            <a:pPr marL="228600" indent="-171450">
              <a:lnSpc>
                <a:spcPct val="90000"/>
              </a:lnSpc>
              <a:buFont typeface="Arial" panose="020B0604020202020204" pitchFamily="34" charset="0"/>
              <a:buChar char="•"/>
            </a:pPr>
            <a:endParaRPr lang="en-US" sz="1200">
              <a:solidFill>
                <a:schemeClr val="tx1"/>
              </a:solidFill>
            </a:endParaRPr>
          </a:p>
          <a:p>
            <a:pPr marL="57150" indent="0">
              <a:lnSpc>
                <a:spcPct val="90000"/>
              </a:lnSpc>
              <a:buFont typeface="Arial" panose="020B0604020202020204" pitchFamily="34" charset="0"/>
              <a:buNone/>
            </a:pPr>
            <a:r>
              <a:rPr lang="en-US" sz="1200">
                <a:solidFill>
                  <a:schemeClr val="tx1"/>
                </a:solidFill>
              </a:rPr>
              <a:t>RESPONSABILITÉS (Action Pack 2, pages 9-10)</a:t>
            </a:r>
          </a:p>
          <a:p>
            <a:pPr marL="171450" indent="-171450">
              <a:buFont typeface="Arial" panose="020B0604020202020204" pitchFamily="34" charset="0"/>
              <a:buChar char="•"/>
            </a:pPr>
            <a:r>
              <a:rPr lang="fr-FR">
                <a:solidFill>
                  <a:srgbClr val="000000"/>
                </a:solidFill>
                <a:latin typeface="Times New Roman" panose="02020603050405020304" pitchFamily="18" charset="0"/>
              </a:rPr>
              <a:t>Assurer l’élaboration d’un Plan de continuité pour l’éducation et la protection en cas d’urgence </a:t>
            </a:r>
          </a:p>
          <a:p>
            <a:pPr marL="171450" indent="-171450">
              <a:buFont typeface="Arial" panose="020B0604020202020204" pitchFamily="34" charset="0"/>
              <a:buChar char="•"/>
            </a:pPr>
            <a:r>
              <a:rPr lang="fr-FR">
                <a:solidFill>
                  <a:srgbClr val="000000"/>
                </a:solidFill>
                <a:latin typeface="Times New Roman" panose="02020603050405020304" pitchFamily="18" charset="0"/>
              </a:rPr>
              <a:t>Développer et pratiquer les Procédures opératoires standard pour les situations d’urgence dans les écoles.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a:solidFill>
                  <a:srgbClr val="000000"/>
                </a:solidFill>
                <a:latin typeface="Times New Roman" panose="02020603050405020304" pitchFamily="18" charset="0"/>
              </a:rPr>
              <a:t>Engager les pouvoirs publics. </a:t>
            </a:r>
          </a:p>
          <a:p>
            <a:pPr marL="171450" indent="-171450">
              <a:buFont typeface="Arial" panose="020B0604020202020204" pitchFamily="34" charset="0"/>
              <a:buChar char="•"/>
            </a:pPr>
            <a:r>
              <a:rPr lang="fr-FR">
                <a:solidFill>
                  <a:srgbClr val="000000"/>
                </a:solidFill>
                <a:latin typeface="Times New Roman" panose="02020603050405020304" pitchFamily="18" charset="0"/>
              </a:rPr>
              <a:t>Organiser des activités adaptées à l'âge des enfants et sensibles au genre. Cela permet de partager des messages sur la sécurité avec l’ensemble de l’école et de promouvoir une culture scolaire sûre et inclusive.</a:t>
            </a:r>
          </a:p>
          <a:p>
            <a:pPr marL="171450" indent="-171450">
              <a:buFont typeface="Arial" panose="020B0604020202020204" pitchFamily="34" charset="0"/>
              <a:buChar char="•"/>
            </a:pPr>
            <a:r>
              <a:rPr lang="fr-FR">
                <a:solidFill>
                  <a:srgbClr val="000000"/>
                </a:solidFill>
                <a:latin typeface="Times New Roman" panose="02020603050405020304" pitchFamily="18" charset="0"/>
              </a:rPr>
              <a:t>Engager les parents / tuteurs / tutrices et les communautés. Renforcer la sécurité scolaire et la protection des enfants par le biais de réunions communautaires, d'activités centrées sur l'enfant et de supports de communication.</a:t>
            </a:r>
          </a:p>
          <a:p>
            <a:pPr marL="171450" indent="-171450">
              <a:buFont typeface="Arial" panose="020B0604020202020204" pitchFamily="34" charset="0"/>
              <a:buChar char="•"/>
            </a:pPr>
            <a:r>
              <a:rPr lang="fr-FR">
                <a:solidFill>
                  <a:srgbClr val="000000"/>
                </a:solidFill>
                <a:latin typeface="Times New Roman" panose="02020603050405020304" pitchFamily="18" charset="0"/>
              </a:rPr>
              <a:t>S'assurer que les voix de toutes les parties prenantes de la communauté scolaire soient entendues. Veiller à ce que les enfants vivant avec un handicap et les autres enfants marginalisés puissent être entendus, consultés, que leurs points de vue soient sollicités et pris en compte.</a:t>
            </a:r>
          </a:p>
          <a:p>
            <a:pPr marL="171450" indent="-171450">
              <a:buFont typeface="Arial" panose="020B0604020202020204" pitchFamily="34" charset="0"/>
              <a:buChar char="•"/>
            </a:pPr>
            <a:r>
              <a:rPr lang="fr-FR">
                <a:solidFill>
                  <a:srgbClr val="000000"/>
                </a:solidFill>
                <a:latin typeface="Times New Roman" panose="02020603050405020304" pitchFamily="18" charset="0"/>
              </a:rPr>
              <a:t>Suivre et mettre à jour les outils de sécurité. Le Plan d'intervention d'urgence, le Plan d'amélioration de l'école, le Code de conduite et les voies d'orientation doivent être régulièrement mis à jour.</a:t>
            </a:r>
          </a:p>
          <a:p>
            <a:endParaRPr lang="fr-FR">
              <a:solidFill>
                <a:srgbClr val="000000"/>
              </a:solidFill>
              <a:latin typeface="Times New Roman" panose="02020603050405020304" pitchFamily="18" charset="0"/>
            </a:endParaRPr>
          </a:p>
          <a:p>
            <a:endParaRPr lang="en-US"/>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12</a:t>
            </a:fld>
            <a:endParaRPr lang="en-GB"/>
          </a:p>
        </p:txBody>
      </p:sp>
    </p:spTree>
    <p:extLst>
      <p:ext uri="{BB962C8B-B14F-4D97-AF65-F5344CB8AC3E}">
        <p14:creationId xmlns:p14="http://schemas.microsoft.com/office/powerpoint/2010/main" val="40933823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5 min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p>
            <a:pPr marL="171450" indent="-171450">
              <a:buFont typeface="Arial" panose="020B0604020202020204" pitchFamily="34" charset="0"/>
              <a:buChar char="•"/>
            </a:pPr>
            <a:r>
              <a:rPr lang="fr-FR" sz="1200" b="0" i="0" kern="1200">
                <a:solidFill>
                  <a:schemeClr val="tx1"/>
                </a:solidFill>
                <a:effectLst/>
                <a:latin typeface="+mn-lt"/>
                <a:ea typeface="+mn-ea"/>
                <a:cs typeface="+mn-cs"/>
              </a:rPr>
              <a:t>Demandez ce que représente ce dessin. Les réponses devraient inclure à la fois un canard / un oiseau et un lapin.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Expliquez au groupe que nous regardons toutes et tous la même image, mais que nous avons des réponses différentes. Aucune de nos réponses n'est erronée. Tout comme nous pouvons voir différents animaux dans cette image unique, différentes personnes sont conscientes de différents risques et de différentes capacités dans et autour de notre école. C’est pour cette raison que la création d’une équipe </a:t>
            </a:r>
            <a:r>
              <a:rPr lang="fr-FR" sz="1200" b="1" i="1" kern="1200">
                <a:solidFill>
                  <a:schemeClr val="tx1"/>
                </a:solidFill>
                <a:effectLst/>
                <a:latin typeface="+mn-lt"/>
                <a:ea typeface="+mn-ea"/>
                <a:cs typeface="+mn-cs"/>
              </a:rPr>
              <a:t>inclusive</a:t>
            </a:r>
            <a:r>
              <a:rPr lang="fr-FR" sz="1200" b="0" i="0" kern="1200">
                <a:solidFill>
                  <a:schemeClr val="tx1"/>
                </a:solidFill>
                <a:effectLst/>
                <a:latin typeface="+mn-lt"/>
                <a:ea typeface="+mn-ea"/>
                <a:cs typeface="+mn-cs"/>
              </a:rPr>
              <a:t> est si importante.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p>
        </p:txBody>
      </p:sp>
      <p:sp>
        <p:nvSpPr>
          <p:cNvPr id="4" name="Slide Number Placeholder 3"/>
          <p:cNvSpPr>
            <a:spLocks noGrp="1"/>
          </p:cNvSpPr>
          <p:nvPr>
            <p:ph type="sldNum" sz="quarter" idx="5"/>
          </p:nvPr>
        </p:nvSpPr>
        <p:spPr/>
        <p:txBody>
          <a:bodyPr/>
          <a:lstStyle/>
          <a:p>
            <a:fld id="{4F1693EB-1616-4A55-BF28-1D365B3C4680}" type="slidenum">
              <a:rPr lang="en-GB" smtClean="0"/>
              <a:t>13</a:t>
            </a:fld>
            <a:endParaRPr lang="en-GB"/>
          </a:p>
        </p:txBody>
      </p:sp>
    </p:spTree>
    <p:extLst>
      <p:ext uri="{BB962C8B-B14F-4D97-AF65-F5344CB8AC3E}">
        <p14:creationId xmlns:p14="http://schemas.microsoft.com/office/powerpoint/2010/main" val="2833304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5.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6.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7.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8.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9.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0.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2.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3.xml"/></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4.xml"/></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5.xml"/></Relationships>
</file>

<file path=ppt/slideLayouts/_rels/slideLayout2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6.xml"/></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7.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29.xml"/><Relationship Id="rId4"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2.xml"/><Relationship Id="rId1" Type="http://schemas.openxmlformats.org/officeDocument/2006/relationships/tags" Target="../tags/tag30.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2.xml"/><Relationship Id="rId1" Type="http://schemas.openxmlformats.org/officeDocument/2006/relationships/tags" Target="../tags/tag31.xml"/><Relationship Id="rId4" Type="http://schemas.openxmlformats.org/officeDocument/2006/relationships/image" Target="../media/image4.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2.xml"/><Relationship Id="rId1" Type="http://schemas.openxmlformats.org/officeDocument/2006/relationships/tags" Target="../tags/tag3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5.xml"/><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2.xml"/><Relationship Id="rId1" Type="http://schemas.openxmlformats.org/officeDocument/2006/relationships/tags" Target="../tags/tag33.xml"/><Relationship Id="rId4"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2.xml"/><Relationship Id="rId1" Type="http://schemas.openxmlformats.org/officeDocument/2006/relationships/tags" Target="../tags/tag34.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35.xml"/><Relationship Id="rId4" Type="http://schemas.openxmlformats.org/officeDocument/2006/relationships/image" Target="../media/image4.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2.xml"/><Relationship Id="rId1" Type="http://schemas.openxmlformats.org/officeDocument/2006/relationships/tags" Target="../tags/tag36.xml"/></Relationships>
</file>

<file path=ppt/slideLayouts/_rels/slideLayout3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7.xml"/></Relationships>
</file>

<file path=ppt/slideLayouts/_rels/slideLayout3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8.xml"/></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9.xml"/></Relationships>
</file>

<file path=ppt/slideLayouts/_rels/slideLayout3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0.xml"/></Relationships>
</file>

<file path=ppt/slideLayouts/_rels/slideLayout3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1.xml"/></Relationships>
</file>

<file path=ppt/slideLayouts/_rels/slideLayout3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4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3.xml"/></Relationships>
</file>

<file path=ppt/slideLayouts/_rels/slideLayout4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4.xml"/></Relationships>
</file>

<file path=ppt/slideLayouts/_rels/slideLayout4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5.xml"/></Relationships>
</file>

<file path=ppt/slideLayouts/_rels/slideLayout4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6.xml"/></Relationships>
</file>

<file path=ppt/slideLayouts/_rels/slideLayout4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7.xml"/></Relationships>
</file>

<file path=ppt/slideLayouts/_rels/slideLayout4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8.xml"/></Relationships>
</file>

<file path=ppt/slideLayouts/_rels/slideLayout4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9.xml"/></Relationships>
</file>

<file path=ppt/slideLayouts/_rels/slideLayout4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0.xml"/></Relationships>
</file>

<file path=ppt/slideLayouts/_rels/slideLayout4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1.xml"/></Relationships>
</file>

<file path=ppt/slideLayouts/_rels/slideLayout4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7.xml"/><Relationship Id="rId4" Type="http://schemas.openxmlformats.org/officeDocument/2006/relationships/image" Target="../media/image4.png"/></Relationships>
</file>

<file path=ppt/slideLayouts/_rels/slideLayout5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9.xml"/><Relationship Id="rId5" Type="http://schemas.openxmlformats.org/officeDocument/2006/relationships/image" Target="../media/image4.png"/><Relationship Id="rId4" Type="http://schemas.microsoft.com/office/2007/relationships/hdphoto" Target="../media/hdphoto1.wdp"/></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ing / Closing Slide (1)">
    <p:bg>
      <p:bgPr>
        <a:gradFill flip="none" rotWithShape="1">
          <a:gsLst>
            <a:gs pos="40000">
              <a:schemeClr val="accent1"/>
            </a:gs>
            <a:gs pos="100000">
              <a:schemeClr val="accent3"/>
            </a:gs>
          </a:gsLst>
          <a:lin ang="18900000" scaled="1"/>
          <a:tileRect/>
        </a:gradFill>
        <a:effectLst/>
      </p:bgPr>
    </p:bg>
    <p:spTree>
      <p:nvGrpSpPr>
        <p:cNvPr id="1" name=""/>
        <p:cNvGrpSpPr/>
        <p:nvPr/>
      </p:nvGrpSpPr>
      <p:grpSpPr>
        <a:xfrm>
          <a:off x="0" y="0"/>
          <a:ext cx="0" cy="0"/>
          <a:chOff x="0" y="0"/>
          <a:chExt cx="0" cy="0"/>
        </a:xfrm>
      </p:grpSpPr>
      <p:grpSp>
        <p:nvGrpSpPr>
          <p:cNvPr id="29" name="Group 28"/>
          <p:cNvGrpSpPr/>
          <p:nvPr userDrawn="1"/>
        </p:nvGrpSpPr>
        <p:grpSpPr>
          <a:xfrm>
            <a:off x="3267075" y="1841761"/>
            <a:ext cx="5657850" cy="3174478"/>
            <a:chOff x="3267075" y="1790005"/>
            <a:chExt cx="5657850" cy="3174478"/>
          </a:xfrm>
        </p:grpSpPr>
        <p:pic>
          <p:nvPicPr>
            <p:cNvPr id="32" name="Picture 3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291138" y="3588903"/>
              <a:ext cx="1609724" cy="1375580"/>
            </a:xfrm>
            <a:prstGeom prst="rect">
              <a:avLst/>
            </a:prstGeom>
          </p:spPr>
        </p:pic>
        <p:pic>
          <p:nvPicPr>
            <p:cNvPr id="2" name="Picture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267075" y="1790005"/>
              <a:ext cx="5657850" cy="1462968"/>
            </a:xfrm>
            <a:prstGeom prst="rect">
              <a:avLst/>
            </a:prstGeom>
          </p:spPr>
        </p:pic>
      </p:grpSp>
      <p:grpSp>
        <p:nvGrpSpPr>
          <p:cNvPr id="24" name="Group 23"/>
          <p:cNvGrpSpPr/>
          <p:nvPr userDrawn="1"/>
        </p:nvGrpSpPr>
        <p:grpSpPr>
          <a:xfrm>
            <a:off x="2100150" y="804863"/>
            <a:ext cx="7991700" cy="5248275"/>
            <a:chOff x="2114550" y="857250"/>
            <a:chExt cx="7991700" cy="5248275"/>
          </a:xfrm>
        </p:grpSpPr>
        <p:grpSp>
          <p:nvGrpSpPr>
            <p:cNvPr id="19" name="Group 18"/>
            <p:cNvGrpSpPr/>
            <p:nvPr userDrawn="1"/>
          </p:nvGrpSpPr>
          <p:grpSpPr>
            <a:xfrm>
              <a:off x="2114550" y="857250"/>
              <a:ext cx="7991700" cy="800100"/>
              <a:chOff x="2114550" y="857250"/>
              <a:chExt cx="7991700" cy="800100"/>
            </a:xfrm>
          </p:grpSpPr>
          <p:sp>
            <p:nvSpPr>
              <p:cNvPr id="9" name="Rectangle 8"/>
              <p:cNvSpPr/>
              <p:nvPr userDrawn="1"/>
            </p:nvSpPr>
            <p:spPr>
              <a:xfrm>
                <a:off x="2114550" y="857250"/>
                <a:ext cx="1260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a:off x="9980250" y="857250"/>
                <a:ext cx="1260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userDrawn="1"/>
            </p:nvSpPr>
            <p:spPr>
              <a:xfrm>
                <a:off x="2114550" y="857250"/>
                <a:ext cx="7962900" cy="12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24"/>
            <p:cNvGrpSpPr/>
            <p:nvPr userDrawn="1"/>
          </p:nvGrpSpPr>
          <p:grpSpPr>
            <a:xfrm flipV="1">
              <a:off x="2114550" y="5305425"/>
              <a:ext cx="7991700" cy="800100"/>
              <a:chOff x="2114550" y="857250"/>
              <a:chExt cx="7991700" cy="800100"/>
            </a:xfrm>
          </p:grpSpPr>
          <p:sp>
            <p:nvSpPr>
              <p:cNvPr id="26" name="Rectangle 25"/>
              <p:cNvSpPr/>
              <p:nvPr userDrawn="1"/>
            </p:nvSpPr>
            <p:spPr>
              <a:xfrm>
                <a:off x="2114550" y="857250"/>
                <a:ext cx="1260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userDrawn="1"/>
            </p:nvSpPr>
            <p:spPr>
              <a:xfrm>
                <a:off x="9980250" y="857250"/>
                <a:ext cx="1260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userDrawn="1"/>
            </p:nvSpPr>
            <p:spPr>
              <a:xfrm>
                <a:off x="2114550" y="857250"/>
                <a:ext cx="7962900" cy="12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custDataLst>
      <p:tags r:id="rId1"/>
    </p:custDataLst>
    <p:extLst>
      <p:ext uri="{BB962C8B-B14F-4D97-AF65-F5344CB8AC3E}">
        <p14:creationId xmlns:p14="http://schemas.microsoft.com/office/powerpoint/2010/main" val="28965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Content &amp; Image">
    <p:spTree>
      <p:nvGrpSpPr>
        <p:cNvPr id="1" name=""/>
        <p:cNvGrpSpPr/>
        <p:nvPr/>
      </p:nvGrpSpPr>
      <p:grpSpPr>
        <a:xfrm>
          <a:off x="0" y="0"/>
          <a:ext cx="0" cy="0"/>
          <a:chOff x="0" y="0"/>
          <a:chExt cx="0" cy="0"/>
        </a:xfrm>
      </p:grpSpPr>
      <p:sp>
        <p:nvSpPr>
          <p:cNvPr id="17" name="Rectangle 16"/>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8" name="Rectangle 17"/>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9" name="Rectangle 18"/>
          <p:cNvSpPr/>
          <p:nvPr userDrawn="1"/>
        </p:nvSpPr>
        <p:spPr>
          <a:xfrm>
            <a:off x="190500" y="188913"/>
            <a:ext cx="11820525" cy="648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userDrawn="1"/>
        </p:nvSpPr>
        <p:spPr>
          <a:xfrm>
            <a:off x="6091897" y="1560513"/>
            <a:ext cx="3699803" cy="4665978"/>
          </a:xfrm>
          <a:prstGeom prst="rect">
            <a:avLst/>
          </a:prstGeom>
          <a:solidFill>
            <a:srgbClr val="F0EF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763F92D5-86CB-4EDE-A7A4-7FC52743E81C}"/>
              </a:ext>
            </a:extLst>
          </p:cNvPr>
          <p:cNvSpPr>
            <a:spLocks noGrp="1"/>
          </p:cNvSpPr>
          <p:nvPr>
            <p:ph idx="1"/>
          </p:nvPr>
        </p:nvSpPr>
        <p:spPr>
          <a:xfrm>
            <a:off x="334963" y="1562100"/>
            <a:ext cx="5544000" cy="464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2F9261C9-1D87-44FC-B1E7-DACFF294338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3B0F1B9-F018-48B0-9AA0-1106AD0896F4}"/>
              </a:ext>
            </a:extLst>
          </p:cNvPr>
          <p:cNvSpPr>
            <a:spLocks noGrp="1"/>
          </p:cNvSpPr>
          <p:nvPr>
            <p:ph type="sldNum" sz="quarter" idx="12"/>
          </p:nvPr>
        </p:nvSpPr>
        <p:spPr/>
        <p:txBody>
          <a:bodyPr/>
          <a:lstStyle/>
          <a:p>
            <a:fld id="{6B4153A7-9236-4C19-98E6-7D4F5F676B2B}" type="slidenum">
              <a:rPr lang="en-GB" smtClean="0"/>
              <a:t>‹#›</a:t>
            </a:fld>
            <a:endParaRPr lang="en-GB"/>
          </a:p>
        </p:txBody>
      </p:sp>
      <p:sp>
        <p:nvSpPr>
          <p:cNvPr id="7" name="Picture Placeholder 6">
            <a:extLst>
              <a:ext uri="{FF2B5EF4-FFF2-40B4-BE49-F238E27FC236}">
                <a16:creationId xmlns:a16="http://schemas.microsoft.com/office/drawing/2014/main" id="{57437B70-D6D6-4DBC-9FB6-9BDB1E27172A}"/>
              </a:ext>
            </a:extLst>
          </p:cNvPr>
          <p:cNvSpPr>
            <a:spLocks noGrp="1"/>
          </p:cNvSpPr>
          <p:nvPr>
            <p:ph type="pic" sz="quarter" idx="13"/>
          </p:nvPr>
        </p:nvSpPr>
        <p:spPr>
          <a:xfrm>
            <a:off x="6283986" y="1749426"/>
            <a:ext cx="5544000" cy="4269774"/>
          </a:xfrm>
          <a:prstGeom prst="rect">
            <a:avLst/>
          </a:prstGeom>
          <a:solidFill>
            <a:schemeClr val="bg1"/>
          </a:solidFill>
        </p:spPr>
        <p:txBody>
          <a:bodyPr/>
          <a:lstStyle/>
          <a:p>
            <a:endParaRPr lang="en-GB"/>
          </a:p>
        </p:txBody>
      </p:sp>
      <p:sp>
        <p:nvSpPr>
          <p:cNvPr id="4" name="Title 3">
            <a:extLst>
              <a:ext uri="{FF2B5EF4-FFF2-40B4-BE49-F238E27FC236}">
                <a16:creationId xmlns:a16="http://schemas.microsoft.com/office/drawing/2014/main" id="{B4B8C7C1-98BF-4E77-A53A-664CE14E0D2C}"/>
              </a:ext>
            </a:extLst>
          </p:cNvPr>
          <p:cNvSpPr>
            <a:spLocks noGrp="1"/>
          </p:cNvSpPr>
          <p:nvPr>
            <p:ph type="title"/>
          </p:nvPr>
        </p:nvSpPr>
        <p:spPr>
          <a:xfrm>
            <a:off x="334963" y="275173"/>
            <a:ext cx="11522075" cy="784800"/>
          </a:xfrm>
        </p:spPr>
        <p:txBody>
          <a:bodyPr/>
          <a:lstStyle/>
          <a:p>
            <a:r>
              <a:rPr lang="en-US"/>
              <a:t>Click to edit Master title style</a:t>
            </a:r>
            <a:endParaRPr lang="en-GB"/>
          </a:p>
        </p:txBody>
      </p:sp>
      <p:sp>
        <p:nvSpPr>
          <p:cNvPr id="12" name="Rectangle 11">
            <a:extLst>
              <a:ext uri="{FF2B5EF4-FFF2-40B4-BE49-F238E27FC236}">
                <a16:creationId xmlns:a16="http://schemas.microsoft.com/office/drawing/2014/main" id="{A45F84D8-11AD-4447-85E7-5F36DEFCBF9C}"/>
              </a:ext>
            </a:extLst>
          </p:cNvPr>
          <p:cNvSpPr/>
          <p:nvPr userDrawn="1"/>
        </p:nvSpPr>
        <p:spPr>
          <a:xfrm>
            <a:off x="334962" y="1089664"/>
            <a:ext cx="11522075" cy="558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329226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2" name="Rectangle 11"/>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3" name="Rectangle 12"/>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4" name="Rectangle 13"/>
          <p:cNvSpPr/>
          <p:nvPr userDrawn="1"/>
        </p:nvSpPr>
        <p:spPr>
          <a:xfrm>
            <a:off x="190500" y="188913"/>
            <a:ext cx="11820525" cy="648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EEF630D-27DB-4DA7-B21B-228D82294374}"/>
              </a:ext>
            </a:extLst>
          </p:cNvPr>
          <p:cNvSpPr>
            <a:spLocks noGrp="1"/>
          </p:cNvSpPr>
          <p:nvPr>
            <p:ph sz="half" idx="1"/>
          </p:nvPr>
        </p:nvSpPr>
        <p:spPr>
          <a:xfrm>
            <a:off x="334963" y="1562100"/>
            <a:ext cx="5544000" cy="464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6CE0A8A-F448-4E61-BF3B-B10BAEB51D0A}"/>
              </a:ext>
            </a:extLst>
          </p:cNvPr>
          <p:cNvSpPr>
            <a:spLocks noGrp="1"/>
          </p:cNvSpPr>
          <p:nvPr>
            <p:ph sz="half" idx="2"/>
          </p:nvPr>
        </p:nvSpPr>
        <p:spPr>
          <a:xfrm>
            <a:off x="6313038" y="1562100"/>
            <a:ext cx="5544000" cy="464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84D92565-C419-49A3-AB29-881D5338EBA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0E9F5BE-BE78-4388-B5B0-B25BC91925E2}"/>
              </a:ext>
            </a:extLst>
          </p:cNvPr>
          <p:cNvSpPr>
            <a:spLocks noGrp="1"/>
          </p:cNvSpPr>
          <p:nvPr>
            <p:ph type="sldNum" sz="quarter" idx="12"/>
          </p:nvPr>
        </p:nvSpPr>
        <p:spPr/>
        <p:txBody>
          <a:bodyPr/>
          <a:lstStyle/>
          <a:p>
            <a:fld id="{6B4153A7-9236-4C19-98E6-7D4F5F676B2B}" type="slidenum">
              <a:rPr lang="en-GB" smtClean="0"/>
              <a:t>‹#›</a:t>
            </a:fld>
            <a:endParaRPr lang="en-GB"/>
          </a:p>
        </p:txBody>
      </p:sp>
      <p:sp>
        <p:nvSpPr>
          <p:cNvPr id="5" name="Title 4">
            <a:extLst>
              <a:ext uri="{FF2B5EF4-FFF2-40B4-BE49-F238E27FC236}">
                <a16:creationId xmlns:a16="http://schemas.microsoft.com/office/drawing/2014/main" id="{E3381186-F63A-42CF-8B4B-05DCAE41F00D}"/>
              </a:ext>
            </a:extLst>
          </p:cNvPr>
          <p:cNvSpPr>
            <a:spLocks noGrp="1"/>
          </p:cNvSpPr>
          <p:nvPr>
            <p:ph type="title"/>
          </p:nvPr>
        </p:nvSpPr>
        <p:spPr>
          <a:xfrm>
            <a:off x="334963" y="275173"/>
            <a:ext cx="11522075" cy="784800"/>
          </a:xfrm>
        </p:spPr>
        <p:txBody>
          <a:bodyPr/>
          <a:lstStyle/>
          <a:p>
            <a:r>
              <a:rPr lang="en-US"/>
              <a:t>Click to edit Master title style</a:t>
            </a:r>
            <a:endParaRPr lang="en-GB"/>
          </a:p>
        </p:txBody>
      </p:sp>
      <p:sp>
        <p:nvSpPr>
          <p:cNvPr id="11" name="Rectangle 10">
            <a:extLst>
              <a:ext uri="{FF2B5EF4-FFF2-40B4-BE49-F238E27FC236}">
                <a16:creationId xmlns:a16="http://schemas.microsoft.com/office/drawing/2014/main" id="{0F515DDB-1751-41AB-BF93-49F8EAB41E26}"/>
              </a:ext>
            </a:extLst>
          </p:cNvPr>
          <p:cNvSpPr/>
          <p:nvPr userDrawn="1"/>
        </p:nvSpPr>
        <p:spPr>
          <a:xfrm>
            <a:off x="334962" y="1089664"/>
            <a:ext cx="11522075" cy="558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2012953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906"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amp; Images">
    <p:spTree>
      <p:nvGrpSpPr>
        <p:cNvPr id="1" name=""/>
        <p:cNvGrpSpPr/>
        <p:nvPr/>
      </p:nvGrpSpPr>
      <p:grpSpPr>
        <a:xfrm>
          <a:off x="0" y="0"/>
          <a:ext cx="0" cy="0"/>
          <a:chOff x="0" y="0"/>
          <a:chExt cx="0" cy="0"/>
        </a:xfrm>
      </p:grpSpPr>
      <p:sp>
        <p:nvSpPr>
          <p:cNvPr id="14" name="Rectangle 13"/>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5" name="Rectangle 14"/>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6" name="Rectangle 15"/>
          <p:cNvSpPr/>
          <p:nvPr userDrawn="1"/>
        </p:nvSpPr>
        <p:spPr>
          <a:xfrm>
            <a:off x="190500" y="188913"/>
            <a:ext cx="11820525" cy="648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EEF630D-27DB-4DA7-B21B-228D82294374}"/>
              </a:ext>
            </a:extLst>
          </p:cNvPr>
          <p:cNvSpPr>
            <a:spLocks noGrp="1"/>
          </p:cNvSpPr>
          <p:nvPr>
            <p:ph sz="half" idx="1"/>
          </p:nvPr>
        </p:nvSpPr>
        <p:spPr>
          <a:xfrm>
            <a:off x="334962" y="4112061"/>
            <a:ext cx="5544000" cy="20982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84D92565-C419-49A3-AB29-881D5338EBA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0E9F5BE-BE78-4388-B5B0-B25BC91925E2}"/>
              </a:ext>
            </a:extLst>
          </p:cNvPr>
          <p:cNvSpPr>
            <a:spLocks noGrp="1"/>
          </p:cNvSpPr>
          <p:nvPr>
            <p:ph type="sldNum" sz="quarter" idx="12"/>
          </p:nvPr>
        </p:nvSpPr>
        <p:spPr/>
        <p:txBody>
          <a:bodyPr/>
          <a:lstStyle/>
          <a:p>
            <a:fld id="{6B4153A7-9236-4C19-98E6-7D4F5F676B2B}" type="slidenum">
              <a:rPr lang="en-GB" smtClean="0"/>
              <a:t>‹#›</a:t>
            </a:fld>
            <a:endParaRPr lang="en-GB"/>
          </a:p>
        </p:txBody>
      </p:sp>
      <p:sp>
        <p:nvSpPr>
          <p:cNvPr id="8" name="Picture Placeholder 4">
            <a:extLst>
              <a:ext uri="{FF2B5EF4-FFF2-40B4-BE49-F238E27FC236}">
                <a16:creationId xmlns:a16="http://schemas.microsoft.com/office/drawing/2014/main" id="{88403AC2-B781-4ED3-9B3C-AE25D2C1771F}"/>
              </a:ext>
            </a:extLst>
          </p:cNvPr>
          <p:cNvSpPr>
            <a:spLocks noGrp="1"/>
          </p:cNvSpPr>
          <p:nvPr>
            <p:ph type="pic" sz="quarter" idx="15"/>
          </p:nvPr>
        </p:nvSpPr>
        <p:spPr>
          <a:xfrm>
            <a:off x="334962" y="1629584"/>
            <a:ext cx="5544000" cy="2330605"/>
          </a:xfrm>
          <a:prstGeom prst="rect">
            <a:avLst/>
          </a:prstGeom>
        </p:spPr>
        <p:txBody>
          <a:bodyPr/>
          <a:lstStyle/>
          <a:p>
            <a:endParaRPr lang="en-GB"/>
          </a:p>
        </p:txBody>
      </p:sp>
      <p:sp>
        <p:nvSpPr>
          <p:cNvPr id="5" name="Title 4">
            <a:extLst>
              <a:ext uri="{FF2B5EF4-FFF2-40B4-BE49-F238E27FC236}">
                <a16:creationId xmlns:a16="http://schemas.microsoft.com/office/drawing/2014/main" id="{A01E968F-89E2-45F5-AAD0-9F0287AF23A5}"/>
              </a:ext>
            </a:extLst>
          </p:cNvPr>
          <p:cNvSpPr>
            <a:spLocks noGrp="1"/>
          </p:cNvSpPr>
          <p:nvPr>
            <p:ph type="title"/>
          </p:nvPr>
        </p:nvSpPr>
        <p:spPr>
          <a:xfrm>
            <a:off x="334963" y="275173"/>
            <a:ext cx="11522075" cy="784800"/>
          </a:xfrm>
        </p:spPr>
        <p:txBody>
          <a:bodyPr/>
          <a:lstStyle/>
          <a:p>
            <a:r>
              <a:rPr lang="en-US"/>
              <a:t>Click to edit Master title style</a:t>
            </a:r>
            <a:endParaRPr lang="en-GB"/>
          </a:p>
        </p:txBody>
      </p:sp>
      <p:sp>
        <p:nvSpPr>
          <p:cNvPr id="18" name="Content Placeholder 2">
            <a:extLst>
              <a:ext uri="{FF2B5EF4-FFF2-40B4-BE49-F238E27FC236}">
                <a16:creationId xmlns:a16="http://schemas.microsoft.com/office/drawing/2014/main" id="{BEEF630D-27DB-4DA7-B21B-228D82294374}"/>
              </a:ext>
            </a:extLst>
          </p:cNvPr>
          <p:cNvSpPr>
            <a:spLocks noGrp="1"/>
          </p:cNvSpPr>
          <p:nvPr>
            <p:ph sz="half" idx="16"/>
          </p:nvPr>
        </p:nvSpPr>
        <p:spPr>
          <a:xfrm>
            <a:off x="6313038" y="4112061"/>
            <a:ext cx="5544000" cy="20982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9" name="Picture Placeholder 4">
            <a:extLst>
              <a:ext uri="{FF2B5EF4-FFF2-40B4-BE49-F238E27FC236}">
                <a16:creationId xmlns:a16="http://schemas.microsoft.com/office/drawing/2014/main" id="{88403AC2-B781-4ED3-9B3C-AE25D2C1771F}"/>
              </a:ext>
            </a:extLst>
          </p:cNvPr>
          <p:cNvSpPr>
            <a:spLocks noGrp="1"/>
          </p:cNvSpPr>
          <p:nvPr>
            <p:ph type="pic" sz="quarter" idx="17"/>
          </p:nvPr>
        </p:nvSpPr>
        <p:spPr>
          <a:xfrm>
            <a:off x="6313038" y="1629584"/>
            <a:ext cx="5544000" cy="2330605"/>
          </a:xfrm>
          <a:prstGeom prst="rect">
            <a:avLst/>
          </a:prstGeom>
        </p:spPr>
        <p:txBody>
          <a:bodyPr/>
          <a:lstStyle/>
          <a:p>
            <a:endParaRPr lang="en-GB"/>
          </a:p>
        </p:txBody>
      </p:sp>
      <p:sp>
        <p:nvSpPr>
          <p:cNvPr id="13" name="Rectangle 12">
            <a:extLst>
              <a:ext uri="{FF2B5EF4-FFF2-40B4-BE49-F238E27FC236}">
                <a16:creationId xmlns:a16="http://schemas.microsoft.com/office/drawing/2014/main" id="{7B953A2D-C91F-4A17-A37F-2AC7C0A5FA9E}"/>
              </a:ext>
            </a:extLst>
          </p:cNvPr>
          <p:cNvSpPr/>
          <p:nvPr userDrawn="1"/>
        </p:nvSpPr>
        <p:spPr>
          <a:xfrm>
            <a:off x="334962" y="1089664"/>
            <a:ext cx="11522075" cy="558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887419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912" userDrawn="1">
          <p15:clr>
            <a:srgbClr val="FBAE40"/>
          </p15:clr>
        </p15:guide>
        <p15:guide id="2" orient="horz" pos="1024"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14" name="Rectangle 13"/>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5" name="Rectangle 14"/>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6" name="Rectangle 15"/>
          <p:cNvSpPr/>
          <p:nvPr userDrawn="1"/>
        </p:nvSpPr>
        <p:spPr>
          <a:xfrm>
            <a:off x="190500" y="188913"/>
            <a:ext cx="11820525" cy="648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EEF630D-27DB-4DA7-B21B-228D82294374}"/>
              </a:ext>
            </a:extLst>
          </p:cNvPr>
          <p:cNvSpPr>
            <a:spLocks noGrp="1"/>
          </p:cNvSpPr>
          <p:nvPr>
            <p:ph sz="half" idx="1"/>
          </p:nvPr>
        </p:nvSpPr>
        <p:spPr>
          <a:xfrm>
            <a:off x="334963" y="1562100"/>
            <a:ext cx="3596843" cy="464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84D92565-C419-49A3-AB29-881D5338EBA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0E9F5BE-BE78-4388-B5B0-B25BC91925E2}"/>
              </a:ext>
            </a:extLst>
          </p:cNvPr>
          <p:cNvSpPr>
            <a:spLocks noGrp="1"/>
          </p:cNvSpPr>
          <p:nvPr>
            <p:ph type="sldNum" sz="quarter" idx="12"/>
          </p:nvPr>
        </p:nvSpPr>
        <p:spPr/>
        <p:txBody>
          <a:bodyPr/>
          <a:lstStyle/>
          <a:p>
            <a:fld id="{6B4153A7-9236-4C19-98E6-7D4F5F676B2B}" type="slidenum">
              <a:rPr lang="en-GB" smtClean="0"/>
              <a:t>‹#›</a:t>
            </a:fld>
            <a:endParaRPr lang="en-GB"/>
          </a:p>
        </p:txBody>
      </p:sp>
      <p:sp>
        <p:nvSpPr>
          <p:cNvPr id="11" name="Content Placeholder 2">
            <a:extLst>
              <a:ext uri="{FF2B5EF4-FFF2-40B4-BE49-F238E27FC236}">
                <a16:creationId xmlns:a16="http://schemas.microsoft.com/office/drawing/2014/main" id="{46166160-2A61-4E47-A8C6-E86B572505B1}"/>
              </a:ext>
            </a:extLst>
          </p:cNvPr>
          <p:cNvSpPr>
            <a:spLocks noGrp="1"/>
          </p:cNvSpPr>
          <p:nvPr>
            <p:ph sz="half" idx="13"/>
          </p:nvPr>
        </p:nvSpPr>
        <p:spPr>
          <a:xfrm>
            <a:off x="4297579" y="1562100"/>
            <a:ext cx="3596843" cy="464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2">
            <a:extLst>
              <a:ext uri="{FF2B5EF4-FFF2-40B4-BE49-F238E27FC236}">
                <a16:creationId xmlns:a16="http://schemas.microsoft.com/office/drawing/2014/main" id="{6AFE23AD-789B-4FD4-997C-437FE777289E}"/>
              </a:ext>
            </a:extLst>
          </p:cNvPr>
          <p:cNvSpPr>
            <a:spLocks noGrp="1"/>
          </p:cNvSpPr>
          <p:nvPr>
            <p:ph sz="half" idx="14"/>
          </p:nvPr>
        </p:nvSpPr>
        <p:spPr>
          <a:xfrm>
            <a:off x="8260195" y="1562100"/>
            <a:ext cx="3596843" cy="464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itle 3">
            <a:extLst>
              <a:ext uri="{FF2B5EF4-FFF2-40B4-BE49-F238E27FC236}">
                <a16:creationId xmlns:a16="http://schemas.microsoft.com/office/drawing/2014/main" id="{171D1119-7F90-48E0-9D49-D35F78CB4B25}"/>
              </a:ext>
            </a:extLst>
          </p:cNvPr>
          <p:cNvSpPr>
            <a:spLocks noGrp="1"/>
          </p:cNvSpPr>
          <p:nvPr>
            <p:ph type="title"/>
          </p:nvPr>
        </p:nvSpPr>
        <p:spPr>
          <a:xfrm>
            <a:off x="334963" y="275173"/>
            <a:ext cx="11522075" cy="784800"/>
          </a:xfrm>
        </p:spPr>
        <p:txBody>
          <a:bodyPr/>
          <a:lstStyle/>
          <a:p>
            <a:r>
              <a:rPr lang="en-US"/>
              <a:t>Click to edit Master title style</a:t>
            </a:r>
            <a:endParaRPr lang="en-GB"/>
          </a:p>
        </p:txBody>
      </p:sp>
      <p:sp>
        <p:nvSpPr>
          <p:cNvPr id="17" name="Rectangle 16">
            <a:extLst>
              <a:ext uri="{FF2B5EF4-FFF2-40B4-BE49-F238E27FC236}">
                <a16:creationId xmlns:a16="http://schemas.microsoft.com/office/drawing/2014/main" id="{A28B6B5A-516F-4178-80AB-6F11B7C5C88C}"/>
              </a:ext>
            </a:extLst>
          </p:cNvPr>
          <p:cNvSpPr/>
          <p:nvPr userDrawn="1"/>
        </p:nvSpPr>
        <p:spPr>
          <a:xfrm>
            <a:off x="334962" y="1089664"/>
            <a:ext cx="11522075" cy="558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86462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Content &amp; Images">
    <p:spTree>
      <p:nvGrpSpPr>
        <p:cNvPr id="1" name=""/>
        <p:cNvGrpSpPr/>
        <p:nvPr/>
      </p:nvGrpSpPr>
      <p:grpSpPr>
        <a:xfrm>
          <a:off x="0" y="0"/>
          <a:ext cx="0" cy="0"/>
          <a:chOff x="0" y="0"/>
          <a:chExt cx="0" cy="0"/>
        </a:xfrm>
      </p:grpSpPr>
      <p:sp>
        <p:nvSpPr>
          <p:cNvPr id="15" name="Rectangle 14"/>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6" name="Rectangle 15"/>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7" name="Rectangle 16"/>
          <p:cNvSpPr/>
          <p:nvPr userDrawn="1"/>
        </p:nvSpPr>
        <p:spPr>
          <a:xfrm>
            <a:off x="190500" y="188913"/>
            <a:ext cx="11820525" cy="648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EEF630D-27DB-4DA7-B21B-228D82294374}"/>
              </a:ext>
            </a:extLst>
          </p:cNvPr>
          <p:cNvSpPr>
            <a:spLocks noGrp="1"/>
          </p:cNvSpPr>
          <p:nvPr>
            <p:ph sz="half" idx="1"/>
          </p:nvPr>
        </p:nvSpPr>
        <p:spPr>
          <a:xfrm>
            <a:off x="334963" y="3323623"/>
            <a:ext cx="3596400" cy="288667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84D92565-C419-49A3-AB29-881D5338EBA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0E9F5BE-BE78-4388-B5B0-B25BC91925E2}"/>
              </a:ext>
            </a:extLst>
          </p:cNvPr>
          <p:cNvSpPr>
            <a:spLocks noGrp="1"/>
          </p:cNvSpPr>
          <p:nvPr>
            <p:ph type="sldNum" sz="quarter" idx="12"/>
          </p:nvPr>
        </p:nvSpPr>
        <p:spPr/>
        <p:txBody>
          <a:bodyPr/>
          <a:lstStyle/>
          <a:p>
            <a:fld id="{6B4153A7-9236-4C19-98E6-7D4F5F676B2B}" type="slidenum">
              <a:rPr lang="en-GB" smtClean="0"/>
              <a:t>‹#›</a:t>
            </a:fld>
            <a:endParaRPr lang="en-GB"/>
          </a:p>
        </p:txBody>
      </p:sp>
      <p:sp>
        <p:nvSpPr>
          <p:cNvPr id="11" name="Content Placeholder 2">
            <a:extLst>
              <a:ext uri="{FF2B5EF4-FFF2-40B4-BE49-F238E27FC236}">
                <a16:creationId xmlns:a16="http://schemas.microsoft.com/office/drawing/2014/main" id="{46166160-2A61-4E47-A8C6-E86B572505B1}"/>
              </a:ext>
            </a:extLst>
          </p:cNvPr>
          <p:cNvSpPr>
            <a:spLocks noGrp="1"/>
          </p:cNvSpPr>
          <p:nvPr>
            <p:ph sz="half" idx="13"/>
          </p:nvPr>
        </p:nvSpPr>
        <p:spPr>
          <a:xfrm>
            <a:off x="4297800" y="3323623"/>
            <a:ext cx="3596400" cy="288667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2">
            <a:extLst>
              <a:ext uri="{FF2B5EF4-FFF2-40B4-BE49-F238E27FC236}">
                <a16:creationId xmlns:a16="http://schemas.microsoft.com/office/drawing/2014/main" id="{6AFE23AD-789B-4FD4-997C-437FE777289E}"/>
              </a:ext>
            </a:extLst>
          </p:cNvPr>
          <p:cNvSpPr>
            <a:spLocks noGrp="1"/>
          </p:cNvSpPr>
          <p:nvPr>
            <p:ph sz="half" idx="14"/>
          </p:nvPr>
        </p:nvSpPr>
        <p:spPr>
          <a:xfrm>
            <a:off x="8260638" y="3323623"/>
            <a:ext cx="3596400" cy="288667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Picture Placeholder 4">
            <a:extLst>
              <a:ext uri="{FF2B5EF4-FFF2-40B4-BE49-F238E27FC236}">
                <a16:creationId xmlns:a16="http://schemas.microsoft.com/office/drawing/2014/main" id="{CD1A3C1A-F0A5-4ECF-BF5A-FAABE4E53B63}"/>
              </a:ext>
            </a:extLst>
          </p:cNvPr>
          <p:cNvSpPr>
            <a:spLocks noGrp="1"/>
          </p:cNvSpPr>
          <p:nvPr>
            <p:ph type="pic" sz="quarter" idx="15"/>
          </p:nvPr>
        </p:nvSpPr>
        <p:spPr>
          <a:xfrm>
            <a:off x="334963" y="1617663"/>
            <a:ext cx="3596400" cy="1566010"/>
          </a:xfrm>
          <a:prstGeom prst="rect">
            <a:avLst/>
          </a:prstGeom>
        </p:spPr>
        <p:txBody>
          <a:bodyPr/>
          <a:lstStyle/>
          <a:p>
            <a:endParaRPr lang="en-GB"/>
          </a:p>
        </p:txBody>
      </p:sp>
      <p:sp>
        <p:nvSpPr>
          <p:cNvPr id="10" name="Picture Placeholder 4">
            <a:extLst>
              <a:ext uri="{FF2B5EF4-FFF2-40B4-BE49-F238E27FC236}">
                <a16:creationId xmlns:a16="http://schemas.microsoft.com/office/drawing/2014/main" id="{64CE641C-2B57-4098-AA33-5E48E57B1E0E}"/>
              </a:ext>
            </a:extLst>
          </p:cNvPr>
          <p:cNvSpPr>
            <a:spLocks noGrp="1"/>
          </p:cNvSpPr>
          <p:nvPr>
            <p:ph type="pic" sz="quarter" idx="16"/>
          </p:nvPr>
        </p:nvSpPr>
        <p:spPr>
          <a:xfrm>
            <a:off x="4297800" y="1617663"/>
            <a:ext cx="3596400" cy="1566010"/>
          </a:xfrm>
          <a:prstGeom prst="rect">
            <a:avLst/>
          </a:prstGeom>
        </p:spPr>
        <p:txBody>
          <a:bodyPr/>
          <a:lstStyle/>
          <a:p>
            <a:endParaRPr lang="en-GB"/>
          </a:p>
        </p:txBody>
      </p:sp>
      <p:sp>
        <p:nvSpPr>
          <p:cNvPr id="13" name="Picture Placeholder 4">
            <a:extLst>
              <a:ext uri="{FF2B5EF4-FFF2-40B4-BE49-F238E27FC236}">
                <a16:creationId xmlns:a16="http://schemas.microsoft.com/office/drawing/2014/main" id="{E9EACC4A-6AF0-470B-8E37-C453A89444D4}"/>
              </a:ext>
            </a:extLst>
          </p:cNvPr>
          <p:cNvSpPr>
            <a:spLocks noGrp="1"/>
          </p:cNvSpPr>
          <p:nvPr>
            <p:ph type="pic" sz="quarter" idx="17"/>
          </p:nvPr>
        </p:nvSpPr>
        <p:spPr>
          <a:xfrm>
            <a:off x="8260638" y="1617663"/>
            <a:ext cx="3596400" cy="1566010"/>
          </a:xfrm>
          <a:prstGeom prst="rect">
            <a:avLst/>
          </a:prstGeom>
        </p:spPr>
        <p:txBody>
          <a:bodyPr/>
          <a:lstStyle/>
          <a:p>
            <a:endParaRPr lang="en-GB"/>
          </a:p>
        </p:txBody>
      </p:sp>
      <p:sp>
        <p:nvSpPr>
          <p:cNvPr id="4" name="Title 3">
            <a:extLst>
              <a:ext uri="{FF2B5EF4-FFF2-40B4-BE49-F238E27FC236}">
                <a16:creationId xmlns:a16="http://schemas.microsoft.com/office/drawing/2014/main" id="{3B91E674-858F-4B27-96D3-4FBC0C130422}"/>
              </a:ext>
            </a:extLst>
          </p:cNvPr>
          <p:cNvSpPr>
            <a:spLocks noGrp="1"/>
          </p:cNvSpPr>
          <p:nvPr>
            <p:ph type="title"/>
          </p:nvPr>
        </p:nvSpPr>
        <p:spPr>
          <a:xfrm>
            <a:off x="334963" y="275173"/>
            <a:ext cx="11522075" cy="784800"/>
          </a:xfrm>
        </p:spPr>
        <p:txBody>
          <a:bodyPr/>
          <a:lstStyle/>
          <a:p>
            <a:r>
              <a:rPr lang="en-US"/>
              <a:t>Click to edit Master title style</a:t>
            </a:r>
            <a:endParaRPr lang="en-GB"/>
          </a:p>
        </p:txBody>
      </p:sp>
      <p:sp>
        <p:nvSpPr>
          <p:cNvPr id="18" name="Rectangle 17">
            <a:extLst>
              <a:ext uri="{FF2B5EF4-FFF2-40B4-BE49-F238E27FC236}">
                <a16:creationId xmlns:a16="http://schemas.microsoft.com/office/drawing/2014/main" id="{3FF50B40-4DBA-4822-81BD-96B8ED770E7B}"/>
              </a:ext>
            </a:extLst>
          </p:cNvPr>
          <p:cNvSpPr/>
          <p:nvPr userDrawn="1"/>
        </p:nvSpPr>
        <p:spPr>
          <a:xfrm>
            <a:off x="334962" y="1089664"/>
            <a:ext cx="11522075" cy="558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8808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Key statement 01">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07ADD28F-F33D-4348-AD5C-19896691F40C}"/>
              </a:ext>
            </a:extLst>
          </p:cNvPr>
          <p:cNvSpPr/>
          <p:nvPr userDrawn="1"/>
        </p:nvSpPr>
        <p:spPr>
          <a:xfrm>
            <a:off x="6095998" y="-1"/>
            <a:ext cx="6096001" cy="6857999"/>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4" name="Slide Number Placeholder 3">
            <a:extLst>
              <a:ext uri="{FF2B5EF4-FFF2-40B4-BE49-F238E27FC236}">
                <a16:creationId xmlns:a16="http://schemas.microsoft.com/office/drawing/2014/main" id="{6048C64B-272C-4823-A923-F5A86C375378}"/>
              </a:ext>
            </a:extLst>
          </p:cNvPr>
          <p:cNvSpPr>
            <a:spLocks noGrp="1"/>
          </p:cNvSpPr>
          <p:nvPr>
            <p:ph type="sldNum" sz="quarter" idx="11"/>
          </p:nvPr>
        </p:nvSpPr>
        <p:spPr>
          <a:xfrm>
            <a:off x="11601450" y="6329829"/>
            <a:ext cx="249236" cy="235921"/>
          </a:xfrm>
        </p:spPr>
        <p:txBody>
          <a:bodyPr/>
          <a:lstStyle>
            <a:lvl1pPr>
              <a:defRPr>
                <a:solidFill>
                  <a:schemeClr val="bg1"/>
                </a:solidFill>
              </a:defRPr>
            </a:lvl1pPr>
          </a:lstStyle>
          <a:p>
            <a:fld id="{6B4153A7-9236-4C19-98E6-7D4F5F676B2B}" type="slidenum">
              <a:rPr lang="en-GB" smtClean="0"/>
              <a:pPr/>
              <a:t>‹#›</a:t>
            </a:fld>
            <a:endParaRPr lang="en-GB"/>
          </a:p>
        </p:txBody>
      </p:sp>
      <p:sp>
        <p:nvSpPr>
          <p:cNvPr id="5" name="Title 1">
            <a:extLst>
              <a:ext uri="{FF2B5EF4-FFF2-40B4-BE49-F238E27FC236}">
                <a16:creationId xmlns:a16="http://schemas.microsoft.com/office/drawing/2014/main" id="{0F259EA8-BFDF-4C4F-AE11-830646280D37}"/>
              </a:ext>
            </a:extLst>
          </p:cNvPr>
          <p:cNvSpPr>
            <a:spLocks noGrp="1"/>
          </p:cNvSpPr>
          <p:nvPr>
            <p:ph type="title"/>
          </p:nvPr>
        </p:nvSpPr>
        <p:spPr>
          <a:xfrm>
            <a:off x="7317671" y="2047082"/>
            <a:ext cx="4257673" cy="2763837"/>
          </a:xfrm>
        </p:spPr>
        <p:txBody>
          <a:bodyPr/>
          <a:lstStyle>
            <a:lvl1pPr>
              <a:defRPr>
                <a:solidFill>
                  <a:schemeClr val="bg1"/>
                </a:solidFill>
              </a:defRPr>
            </a:lvl1pPr>
          </a:lstStyle>
          <a:p>
            <a:r>
              <a:rPr lang="en-US"/>
              <a:t>Click to edit Master title style</a:t>
            </a:r>
            <a:endParaRPr lang="en-GB"/>
          </a:p>
        </p:txBody>
      </p:sp>
      <p:sp>
        <p:nvSpPr>
          <p:cNvPr id="13" name="Picture Placeholder 12">
            <a:extLst>
              <a:ext uri="{FF2B5EF4-FFF2-40B4-BE49-F238E27FC236}">
                <a16:creationId xmlns:a16="http://schemas.microsoft.com/office/drawing/2014/main" id="{0369B60A-5051-426A-ADF1-4A823A17CE4D}"/>
              </a:ext>
            </a:extLst>
          </p:cNvPr>
          <p:cNvSpPr>
            <a:spLocks noGrp="1"/>
          </p:cNvSpPr>
          <p:nvPr>
            <p:ph type="pic" sz="quarter" idx="13"/>
          </p:nvPr>
        </p:nvSpPr>
        <p:spPr>
          <a:xfrm flipH="1">
            <a:off x="192088" y="188913"/>
            <a:ext cx="6592886" cy="6480175"/>
          </a:xfrm>
          <a:prstGeom prst="rect">
            <a:avLst/>
          </a:prstGeom>
          <a:solidFill>
            <a:schemeClr val="bg1"/>
          </a:solidFill>
        </p:spPr>
        <p:txBody>
          <a:bodyPr wrap="square">
            <a:noAutofit/>
          </a:bodyPr>
          <a:lstStyle>
            <a:lvl1pPr>
              <a:defRPr sz="1200"/>
            </a:lvl1pPr>
          </a:lstStyle>
          <a:p>
            <a:endParaRPr lang="en-GB"/>
          </a:p>
        </p:txBody>
      </p:sp>
      <p:sp>
        <p:nvSpPr>
          <p:cNvPr id="11" name="Footer Placeholder 5">
            <a:extLst>
              <a:ext uri="{FF2B5EF4-FFF2-40B4-BE49-F238E27FC236}">
                <a16:creationId xmlns:a16="http://schemas.microsoft.com/office/drawing/2014/main" id="{84D92565-C419-49A3-AB29-881D5338EBAB}"/>
              </a:ext>
            </a:extLst>
          </p:cNvPr>
          <p:cNvSpPr>
            <a:spLocks noGrp="1"/>
          </p:cNvSpPr>
          <p:nvPr>
            <p:ph type="ftr" sz="quarter" idx="14"/>
          </p:nvPr>
        </p:nvSpPr>
        <p:spPr>
          <a:xfrm>
            <a:off x="7212011" y="6329829"/>
            <a:ext cx="4389437" cy="235921"/>
          </a:xfrm>
        </p:spPr>
        <p:txBody>
          <a:bodyPr/>
          <a:lstStyle>
            <a:lvl1pPr>
              <a:defRPr>
                <a:solidFill>
                  <a:schemeClr val="bg1"/>
                </a:solidFill>
              </a:defRPr>
            </a:lvl1pPr>
          </a:lstStyle>
          <a:p>
            <a:endParaRPr lang="en-GB"/>
          </a:p>
        </p:txBody>
      </p:sp>
      <p:grpSp>
        <p:nvGrpSpPr>
          <p:cNvPr id="2" name="Group 1"/>
          <p:cNvGrpSpPr/>
          <p:nvPr userDrawn="1"/>
        </p:nvGrpSpPr>
        <p:grpSpPr>
          <a:xfrm>
            <a:off x="7016927" y="1839325"/>
            <a:ext cx="4859160" cy="3179350"/>
            <a:chOff x="7016927" y="1839325"/>
            <a:chExt cx="4859160" cy="3179350"/>
          </a:xfrm>
        </p:grpSpPr>
        <p:grpSp>
          <p:nvGrpSpPr>
            <p:cNvPr id="14" name="Group 13"/>
            <p:cNvGrpSpPr/>
            <p:nvPr userDrawn="1"/>
          </p:nvGrpSpPr>
          <p:grpSpPr>
            <a:xfrm>
              <a:off x="7016927" y="1839325"/>
              <a:ext cx="528879" cy="3179349"/>
              <a:chOff x="2217319" y="1263675"/>
              <a:chExt cx="707195" cy="4251298"/>
            </a:xfrm>
          </p:grpSpPr>
          <p:sp>
            <p:nvSpPr>
              <p:cNvPr id="20" name="Rectangle 19">
                <a:extLst>
                  <a:ext uri="{FF2B5EF4-FFF2-40B4-BE49-F238E27FC236}">
                    <a16:creationId xmlns:a16="http://schemas.microsoft.com/office/drawing/2014/main" id="{7605A495-9849-4842-B5BF-917E6CEB6211}"/>
                  </a:ext>
                </a:extLst>
              </p:cNvPr>
              <p:cNvSpPr/>
              <p:nvPr userDrawn="1"/>
            </p:nvSpPr>
            <p:spPr>
              <a:xfrm rot="16200000">
                <a:off x="2505785" y="975209"/>
                <a:ext cx="130262" cy="7071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7E5AB82A-1BDE-4FCF-AD0D-C193EDE71977}"/>
                  </a:ext>
                </a:extLst>
              </p:cNvPr>
              <p:cNvSpPr/>
              <p:nvPr userDrawn="1"/>
            </p:nvSpPr>
            <p:spPr>
              <a:xfrm rot="16200000">
                <a:off x="2505786" y="5096245"/>
                <a:ext cx="130262" cy="7071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3005F154-899C-4E2B-ACEF-04BC7C56915D}"/>
                  </a:ext>
                </a:extLst>
              </p:cNvPr>
              <p:cNvSpPr/>
              <p:nvPr userDrawn="1"/>
            </p:nvSpPr>
            <p:spPr>
              <a:xfrm>
                <a:off x="2217323" y="1263676"/>
                <a:ext cx="130262" cy="42512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5" name="Group 14"/>
            <p:cNvGrpSpPr/>
            <p:nvPr userDrawn="1"/>
          </p:nvGrpSpPr>
          <p:grpSpPr>
            <a:xfrm>
              <a:off x="11347208" y="1839325"/>
              <a:ext cx="528879" cy="3179350"/>
              <a:chOff x="8126469" y="1263675"/>
              <a:chExt cx="707196" cy="4251299"/>
            </a:xfrm>
          </p:grpSpPr>
          <p:sp>
            <p:nvSpPr>
              <p:cNvPr id="16" name="Rectangle 15">
                <a:extLst>
                  <a:ext uri="{FF2B5EF4-FFF2-40B4-BE49-F238E27FC236}">
                    <a16:creationId xmlns:a16="http://schemas.microsoft.com/office/drawing/2014/main" id="{DFF270F1-8E7C-4BD4-89B4-118D9FFDE75E}"/>
                  </a:ext>
                </a:extLst>
              </p:cNvPr>
              <p:cNvSpPr/>
              <p:nvPr userDrawn="1"/>
            </p:nvSpPr>
            <p:spPr>
              <a:xfrm rot="16200000" flipH="1" flipV="1">
                <a:off x="8414936" y="5096245"/>
                <a:ext cx="130262" cy="707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04496A14-E5E2-47D3-9BFE-728E1D749CC2}"/>
                  </a:ext>
                </a:extLst>
              </p:cNvPr>
              <p:cNvSpPr/>
              <p:nvPr userDrawn="1"/>
            </p:nvSpPr>
            <p:spPr>
              <a:xfrm rot="16200000" flipH="1" flipV="1">
                <a:off x="8414936" y="975208"/>
                <a:ext cx="130262" cy="707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42BF52F8-BF25-4817-BB67-4E9B25BD8050}"/>
                  </a:ext>
                </a:extLst>
              </p:cNvPr>
              <p:cNvSpPr/>
              <p:nvPr userDrawn="1"/>
            </p:nvSpPr>
            <p:spPr>
              <a:xfrm flipH="1" flipV="1">
                <a:off x="8703402" y="1263679"/>
                <a:ext cx="130262" cy="42512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Tree>
    <p:custDataLst>
      <p:tags r:id="rId1"/>
    </p:custDataLst>
    <p:extLst>
      <p:ext uri="{BB962C8B-B14F-4D97-AF65-F5344CB8AC3E}">
        <p14:creationId xmlns:p14="http://schemas.microsoft.com/office/powerpoint/2010/main" val="1275524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Key statement 02">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A99EB78E-94FB-41EA-BBFF-2E6A8111C218}"/>
              </a:ext>
            </a:extLst>
          </p:cNvPr>
          <p:cNvSpPr/>
          <p:nvPr userDrawn="1"/>
        </p:nvSpPr>
        <p:spPr>
          <a:xfrm>
            <a:off x="0" y="-1"/>
            <a:ext cx="12191999" cy="6181725"/>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4" name="Slide Number Placeholder 3">
            <a:extLst>
              <a:ext uri="{FF2B5EF4-FFF2-40B4-BE49-F238E27FC236}">
                <a16:creationId xmlns:a16="http://schemas.microsoft.com/office/drawing/2014/main" id="{6048C64B-272C-4823-A923-F5A86C375378}"/>
              </a:ext>
            </a:extLst>
          </p:cNvPr>
          <p:cNvSpPr>
            <a:spLocks noGrp="1"/>
          </p:cNvSpPr>
          <p:nvPr>
            <p:ph type="sldNum" sz="quarter" idx="11"/>
          </p:nvPr>
        </p:nvSpPr>
        <p:spPr>
          <a:xfrm>
            <a:off x="11601450" y="6329829"/>
            <a:ext cx="249236" cy="235921"/>
          </a:xfrm>
        </p:spPr>
        <p:txBody>
          <a:bodyPr/>
          <a:lstStyle>
            <a:lvl1pPr>
              <a:defRPr>
                <a:solidFill>
                  <a:schemeClr val="bg1"/>
                </a:solidFill>
              </a:defRPr>
            </a:lvl1pPr>
          </a:lstStyle>
          <a:p>
            <a:fld id="{6B4153A7-9236-4C19-98E6-7D4F5F676B2B}" type="slidenum">
              <a:rPr lang="en-GB" smtClean="0"/>
              <a:pPr/>
              <a:t>‹#›</a:t>
            </a:fld>
            <a:endParaRPr lang="en-GB"/>
          </a:p>
        </p:txBody>
      </p:sp>
      <p:sp>
        <p:nvSpPr>
          <p:cNvPr id="13" name="Picture Placeholder 12">
            <a:extLst>
              <a:ext uri="{FF2B5EF4-FFF2-40B4-BE49-F238E27FC236}">
                <a16:creationId xmlns:a16="http://schemas.microsoft.com/office/drawing/2014/main" id="{0369B60A-5051-426A-ADF1-4A823A17CE4D}"/>
              </a:ext>
            </a:extLst>
          </p:cNvPr>
          <p:cNvSpPr>
            <a:spLocks noGrp="1"/>
          </p:cNvSpPr>
          <p:nvPr>
            <p:ph type="pic" sz="quarter" idx="13"/>
          </p:nvPr>
        </p:nvSpPr>
        <p:spPr>
          <a:xfrm flipH="1">
            <a:off x="192086" y="2466977"/>
            <a:ext cx="11807826" cy="4202111"/>
          </a:xfrm>
          <a:prstGeom prst="rect">
            <a:avLst/>
          </a:prstGeom>
          <a:solidFill>
            <a:schemeClr val="bg1"/>
          </a:solidFill>
        </p:spPr>
        <p:txBody>
          <a:bodyPr wrap="square">
            <a:noAutofit/>
          </a:bodyPr>
          <a:lstStyle>
            <a:lvl1pPr>
              <a:defRPr sz="1200"/>
            </a:lvl1pPr>
          </a:lstStyle>
          <a:p>
            <a:endParaRPr lang="en-GB"/>
          </a:p>
        </p:txBody>
      </p:sp>
      <p:sp>
        <p:nvSpPr>
          <p:cNvPr id="8" name="Footer Placeholder 5">
            <a:extLst>
              <a:ext uri="{FF2B5EF4-FFF2-40B4-BE49-F238E27FC236}">
                <a16:creationId xmlns:a16="http://schemas.microsoft.com/office/drawing/2014/main" id="{84D92565-C419-49A3-AB29-881D5338EBAB}"/>
              </a:ext>
            </a:extLst>
          </p:cNvPr>
          <p:cNvSpPr>
            <a:spLocks noGrp="1"/>
          </p:cNvSpPr>
          <p:nvPr>
            <p:ph type="ftr" sz="quarter" idx="12"/>
          </p:nvPr>
        </p:nvSpPr>
        <p:spPr>
          <a:xfrm>
            <a:off x="334963" y="6329829"/>
            <a:ext cx="11266486" cy="235921"/>
          </a:xfrm>
        </p:spPr>
        <p:txBody>
          <a:bodyPr/>
          <a:lstStyle>
            <a:lvl1pPr>
              <a:defRPr>
                <a:solidFill>
                  <a:schemeClr val="bg1"/>
                </a:solidFill>
              </a:defRPr>
            </a:lvl1pPr>
          </a:lstStyle>
          <a:p>
            <a:endParaRPr lang="en-GB"/>
          </a:p>
        </p:txBody>
      </p:sp>
      <p:grpSp>
        <p:nvGrpSpPr>
          <p:cNvPr id="22" name="Group 21"/>
          <p:cNvGrpSpPr/>
          <p:nvPr userDrawn="1"/>
        </p:nvGrpSpPr>
        <p:grpSpPr>
          <a:xfrm>
            <a:off x="1512183" y="410574"/>
            <a:ext cx="9167634" cy="1607726"/>
            <a:chOff x="1749603" y="4534899"/>
            <a:chExt cx="9167634" cy="1607726"/>
          </a:xfrm>
        </p:grpSpPr>
        <p:grpSp>
          <p:nvGrpSpPr>
            <p:cNvPr id="3" name="Group 2"/>
            <p:cNvGrpSpPr/>
            <p:nvPr userDrawn="1"/>
          </p:nvGrpSpPr>
          <p:grpSpPr>
            <a:xfrm>
              <a:off x="1749603" y="4534899"/>
              <a:ext cx="528878" cy="1607725"/>
              <a:chOff x="1749603" y="4534899"/>
              <a:chExt cx="528878" cy="1607725"/>
            </a:xfrm>
          </p:grpSpPr>
          <p:sp>
            <p:nvSpPr>
              <p:cNvPr id="19" name="Rectangle 18">
                <a:extLst>
                  <a:ext uri="{FF2B5EF4-FFF2-40B4-BE49-F238E27FC236}">
                    <a16:creationId xmlns:a16="http://schemas.microsoft.com/office/drawing/2014/main" id="{7605A495-9849-4842-B5BF-917E6CEB6211}"/>
                  </a:ext>
                </a:extLst>
              </p:cNvPr>
              <p:cNvSpPr/>
              <p:nvPr userDrawn="1"/>
            </p:nvSpPr>
            <p:spPr>
              <a:xfrm rot="16200000">
                <a:off x="1965333" y="4319169"/>
                <a:ext cx="97417" cy="528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7E5AB82A-1BDE-4FCF-AD0D-C193EDE71977}"/>
                  </a:ext>
                </a:extLst>
              </p:cNvPr>
              <p:cNvSpPr/>
              <p:nvPr userDrawn="1"/>
            </p:nvSpPr>
            <p:spPr>
              <a:xfrm rot="16200000">
                <a:off x="1965333" y="5829476"/>
                <a:ext cx="97417" cy="528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3005F154-899C-4E2B-ACEF-04BC7C56915D}"/>
                  </a:ext>
                </a:extLst>
              </p:cNvPr>
              <p:cNvSpPr/>
              <p:nvPr userDrawn="1"/>
            </p:nvSpPr>
            <p:spPr>
              <a:xfrm>
                <a:off x="1749605" y="4534901"/>
                <a:ext cx="97417" cy="16077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7" name="Group 6"/>
            <p:cNvGrpSpPr/>
            <p:nvPr userDrawn="1"/>
          </p:nvGrpSpPr>
          <p:grpSpPr>
            <a:xfrm>
              <a:off x="10388358" y="4534900"/>
              <a:ext cx="528879" cy="1607725"/>
              <a:chOff x="10388358" y="4534900"/>
              <a:chExt cx="528879" cy="1607725"/>
            </a:xfrm>
          </p:grpSpPr>
          <p:sp>
            <p:nvSpPr>
              <p:cNvPr id="15" name="Rectangle 14">
                <a:extLst>
                  <a:ext uri="{FF2B5EF4-FFF2-40B4-BE49-F238E27FC236}">
                    <a16:creationId xmlns:a16="http://schemas.microsoft.com/office/drawing/2014/main" id="{DFF270F1-8E7C-4BD4-89B4-118D9FFDE75E}"/>
                  </a:ext>
                </a:extLst>
              </p:cNvPr>
              <p:cNvSpPr/>
              <p:nvPr userDrawn="1"/>
            </p:nvSpPr>
            <p:spPr>
              <a:xfrm rot="16200000" flipH="1" flipV="1">
                <a:off x="10604089" y="5829477"/>
                <a:ext cx="97417" cy="5288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04496A14-E5E2-47D3-9BFE-728E1D749CC2}"/>
                  </a:ext>
                </a:extLst>
              </p:cNvPr>
              <p:cNvSpPr/>
              <p:nvPr userDrawn="1"/>
            </p:nvSpPr>
            <p:spPr>
              <a:xfrm rot="16200000" flipH="1" flipV="1">
                <a:off x="10604089" y="4319169"/>
                <a:ext cx="97417" cy="5288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42BF52F8-BF25-4817-BB67-4E9B25BD8050}"/>
                  </a:ext>
                </a:extLst>
              </p:cNvPr>
              <p:cNvSpPr/>
              <p:nvPr userDrawn="1"/>
            </p:nvSpPr>
            <p:spPr>
              <a:xfrm flipH="1" flipV="1">
                <a:off x="10819819" y="4534902"/>
                <a:ext cx="97417" cy="16077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
        <p:nvSpPr>
          <p:cNvPr id="27" name="Title 1">
            <a:extLst>
              <a:ext uri="{FF2B5EF4-FFF2-40B4-BE49-F238E27FC236}">
                <a16:creationId xmlns:a16="http://schemas.microsoft.com/office/drawing/2014/main" id="{0F259EA8-BFDF-4C4F-AE11-830646280D37}"/>
              </a:ext>
            </a:extLst>
          </p:cNvPr>
          <p:cNvSpPr>
            <a:spLocks noGrp="1"/>
          </p:cNvSpPr>
          <p:nvPr>
            <p:ph type="title"/>
          </p:nvPr>
        </p:nvSpPr>
        <p:spPr>
          <a:xfrm>
            <a:off x="1800930" y="609601"/>
            <a:ext cx="8590140" cy="1209674"/>
          </a:xfrm>
        </p:spPr>
        <p:txBody>
          <a:bodyPr/>
          <a:lstStyle>
            <a:lvl1pPr>
              <a:defRPr>
                <a:solidFill>
                  <a:schemeClr val="bg1"/>
                </a:solidFill>
              </a:defRPr>
            </a:lvl1pPr>
          </a:lstStyle>
          <a:p>
            <a:r>
              <a:rPr lang="en-US"/>
              <a:t>Click to edit Master title style</a:t>
            </a:r>
            <a:endParaRPr lang="en-GB"/>
          </a:p>
        </p:txBody>
      </p:sp>
    </p:spTree>
    <p:custDataLst>
      <p:tags r:id="rId1"/>
    </p:custDataLst>
    <p:extLst>
      <p:ext uri="{BB962C8B-B14F-4D97-AF65-F5344CB8AC3E}">
        <p14:creationId xmlns:p14="http://schemas.microsoft.com/office/powerpoint/2010/main" val="1589226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Key statement 03">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6B98A610-FAAA-4EBA-AADD-90985C93A049}"/>
              </a:ext>
            </a:extLst>
          </p:cNvPr>
          <p:cNvSpPr/>
          <p:nvPr userDrawn="1"/>
        </p:nvSpPr>
        <p:spPr>
          <a:xfrm>
            <a:off x="0" y="-1"/>
            <a:ext cx="12191999" cy="6858001"/>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4" name="Slide Number Placeholder 3">
            <a:extLst>
              <a:ext uri="{FF2B5EF4-FFF2-40B4-BE49-F238E27FC236}">
                <a16:creationId xmlns:a16="http://schemas.microsoft.com/office/drawing/2014/main" id="{6048C64B-272C-4823-A923-F5A86C375378}"/>
              </a:ext>
            </a:extLst>
          </p:cNvPr>
          <p:cNvSpPr>
            <a:spLocks noGrp="1"/>
          </p:cNvSpPr>
          <p:nvPr>
            <p:ph type="sldNum" sz="quarter" idx="11"/>
          </p:nvPr>
        </p:nvSpPr>
        <p:spPr>
          <a:xfrm>
            <a:off x="11601450" y="6329829"/>
            <a:ext cx="249236" cy="235921"/>
          </a:xfrm>
        </p:spPr>
        <p:txBody>
          <a:bodyPr/>
          <a:lstStyle>
            <a:lvl1pPr>
              <a:defRPr>
                <a:solidFill>
                  <a:schemeClr val="bg1"/>
                </a:solidFill>
              </a:defRPr>
            </a:lvl1pPr>
          </a:lstStyle>
          <a:p>
            <a:fld id="{6B4153A7-9236-4C19-98E6-7D4F5F676B2B}" type="slidenum">
              <a:rPr lang="en-GB" smtClean="0"/>
              <a:pPr/>
              <a:t>‹#›</a:t>
            </a:fld>
            <a:endParaRPr lang="en-GB"/>
          </a:p>
        </p:txBody>
      </p:sp>
      <p:sp>
        <p:nvSpPr>
          <p:cNvPr id="8" name="Footer Placeholder 5">
            <a:extLst>
              <a:ext uri="{FF2B5EF4-FFF2-40B4-BE49-F238E27FC236}">
                <a16:creationId xmlns:a16="http://schemas.microsoft.com/office/drawing/2014/main" id="{84D92565-C419-49A3-AB29-881D5338EBAB}"/>
              </a:ext>
            </a:extLst>
          </p:cNvPr>
          <p:cNvSpPr>
            <a:spLocks noGrp="1"/>
          </p:cNvSpPr>
          <p:nvPr>
            <p:ph type="ftr" sz="quarter" idx="12"/>
          </p:nvPr>
        </p:nvSpPr>
        <p:spPr>
          <a:xfrm>
            <a:off x="334963" y="6329829"/>
            <a:ext cx="11266486" cy="235921"/>
          </a:xfrm>
        </p:spPr>
        <p:txBody>
          <a:bodyPr/>
          <a:lstStyle>
            <a:lvl1pPr>
              <a:defRPr>
                <a:solidFill>
                  <a:schemeClr val="bg1"/>
                </a:solidFill>
              </a:defRPr>
            </a:lvl1pPr>
          </a:lstStyle>
          <a:p>
            <a:endParaRPr lang="en-GB"/>
          </a:p>
        </p:txBody>
      </p:sp>
      <p:grpSp>
        <p:nvGrpSpPr>
          <p:cNvPr id="30" name="Group 29"/>
          <p:cNvGrpSpPr/>
          <p:nvPr userDrawn="1"/>
        </p:nvGrpSpPr>
        <p:grpSpPr>
          <a:xfrm>
            <a:off x="2787827" y="1303351"/>
            <a:ext cx="6616346" cy="4251299"/>
            <a:chOff x="2217319" y="1263675"/>
            <a:chExt cx="6616346" cy="4251299"/>
          </a:xfrm>
        </p:grpSpPr>
        <p:grpSp>
          <p:nvGrpSpPr>
            <p:cNvPr id="3" name="Group 2"/>
            <p:cNvGrpSpPr/>
            <p:nvPr userDrawn="1"/>
          </p:nvGrpSpPr>
          <p:grpSpPr>
            <a:xfrm>
              <a:off x="2217319" y="1263675"/>
              <a:ext cx="707195" cy="4251298"/>
              <a:chOff x="2217319" y="1263675"/>
              <a:chExt cx="707195" cy="4251298"/>
            </a:xfrm>
          </p:grpSpPr>
          <p:sp>
            <p:nvSpPr>
              <p:cNvPr id="18" name="Rectangle 17">
                <a:extLst>
                  <a:ext uri="{FF2B5EF4-FFF2-40B4-BE49-F238E27FC236}">
                    <a16:creationId xmlns:a16="http://schemas.microsoft.com/office/drawing/2014/main" id="{7605A495-9849-4842-B5BF-917E6CEB6211}"/>
                  </a:ext>
                </a:extLst>
              </p:cNvPr>
              <p:cNvSpPr/>
              <p:nvPr userDrawn="1"/>
            </p:nvSpPr>
            <p:spPr>
              <a:xfrm rot="16200000">
                <a:off x="2505785" y="975209"/>
                <a:ext cx="130262" cy="7071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7E5AB82A-1BDE-4FCF-AD0D-C193EDE71977}"/>
                  </a:ext>
                </a:extLst>
              </p:cNvPr>
              <p:cNvSpPr/>
              <p:nvPr userDrawn="1"/>
            </p:nvSpPr>
            <p:spPr>
              <a:xfrm rot="16200000">
                <a:off x="2505786" y="5096245"/>
                <a:ext cx="130262" cy="7071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3005F154-899C-4E2B-ACEF-04BC7C56915D}"/>
                  </a:ext>
                </a:extLst>
              </p:cNvPr>
              <p:cNvSpPr/>
              <p:nvPr userDrawn="1"/>
            </p:nvSpPr>
            <p:spPr>
              <a:xfrm>
                <a:off x="2217323" y="1263676"/>
                <a:ext cx="130262" cy="42512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7" name="Group 6"/>
            <p:cNvGrpSpPr/>
            <p:nvPr userDrawn="1"/>
          </p:nvGrpSpPr>
          <p:grpSpPr>
            <a:xfrm>
              <a:off x="8126469" y="1263675"/>
              <a:ext cx="707196" cy="4251299"/>
              <a:chOff x="8126469" y="1263675"/>
              <a:chExt cx="707196" cy="4251299"/>
            </a:xfrm>
          </p:grpSpPr>
          <p:sp>
            <p:nvSpPr>
              <p:cNvPr id="14" name="Rectangle 13">
                <a:extLst>
                  <a:ext uri="{FF2B5EF4-FFF2-40B4-BE49-F238E27FC236}">
                    <a16:creationId xmlns:a16="http://schemas.microsoft.com/office/drawing/2014/main" id="{DFF270F1-8E7C-4BD4-89B4-118D9FFDE75E}"/>
                  </a:ext>
                </a:extLst>
              </p:cNvPr>
              <p:cNvSpPr/>
              <p:nvPr userDrawn="1"/>
            </p:nvSpPr>
            <p:spPr>
              <a:xfrm rot="16200000" flipH="1" flipV="1">
                <a:off x="8414936" y="5096245"/>
                <a:ext cx="130262" cy="707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04496A14-E5E2-47D3-9BFE-728E1D749CC2}"/>
                  </a:ext>
                </a:extLst>
              </p:cNvPr>
              <p:cNvSpPr/>
              <p:nvPr userDrawn="1"/>
            </p:nvSpPr>
            <p:spPr>
              <a:xfrm rot="16200000" flipH="1" flipV="1">
                <a:off x="8414936" y="975208"/>
                <a:ext cx="130262" cy="707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42BF52F8-BF25-4817-BB67-4E9B25BD8050}"/>
                  </a:ext>
                </a:extLst>
              </p:cNvPr>
              <p:cNvSpPr/>
              <p:nvPr userDrawn="1"/>
            </p:nvSpPr>
            <p:spPr>
              <a:xfrm flipH="1" flipV="1">
                <a:off x="8703402" y="1263679"/>
                <a:ext cx="130262" cy="42512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
        <p:nvSpPr>
          <p:cNvPr id="32" name="Title 1">
            <a:extLst>
              <a:ext uri="{FF2B5EF4-FFF2-40B4-BE49-F238E27FC236}">
                <a16:creationId xmlns:a16="http://schemas.microsoft.com/office/drawing/2014/main" id="{0F259EA8-BFDF-4C4F-AE11-830646280D37}"/>
              </a:ext>
            </a:extLst>
          </p:cNvPr>
          <p:cNvSpPr>
            <a:spLocks noGrp="1"/>
          </p:cNvSpPr>
          <p:nvPr>
            <p:ph type="title"/>
          </p:nvPr>
        </p:nvSpPr>
        <p:spPr>
          <a:xfrm>
            <a:off x="3209925" y="1563676"/>
            <a:ext cx="5772150" cy="3730649"/>
          </a:xfrm>
        </p:spPr>
        <p:txBody>
          <a:bodyPr/>
          <a:lstStyle>
            <a:lvl1pPr>
              <a:defRPr sz="4400">
                <a:solidFill>
                  <a:schemeClr val="bg1"/>
                </a:solidFill>
              </a:defRPr>
            </a:lvl1pPr>
          </a:lstStyle>
          <a:p>
            <a:r>
              <a:rPr lang="en-US"/>
              <a:t>Click to edit Master title style</a:t>
            </a:r>
            <a:endParaRPr lang="en-GB"/>
          </a:p>
        </p:txBody>
      </p:sp>
    </p:spTree>
    <p:custDataLst>
      <p:tags r:id="rId1"/>
    </p:custDataLst>
    <p:extLst>
      <p:ext uri="{BB962C8B-B14F-4D97-AF65-F5344CB8AC3E}">
        <p14:creationId xmlns:p14="http://schemas.microsoft.com/office/powerpoint/2010/main" val="1316638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Layout 01">
    <p:spTree>
      <p:nvGrpSpPr>
        <p:cNvPr id="1" name=""/>
        <p:cNvGrpSpPr/>
        <p:nvPr/>
      </p:nvGrpSpPr>
      <p:grpSpPr>
        <a:xfrm>
          <a:off x="0" y="0"/>
          <a:ext cx="0" cy="0"/>
          <a:chOff x="0" y="0"/>
          <a:chExt cx="0" cy="0"/>
        </a:xfrm>
      </p:grpSpPr>
      <p:sp>
        <p:nvSpPr>
          <p:cNvPr id="14" name="Rectangle 13"/>
          <p:cNvSpPr/>
          <p:nvPr userDrawn="1"/>
        </p:nvSpPr>
        <p:spPr>
          <a:xfrm>
            <a:off x="0" y="-1"/>
            <a:ext cx="12192000" cy="1476375"/>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2" name="Rectangle 11"/>
          <p:cNvSpPr/>
          <p:nvPr userDrawn="1"/>
        </p:nvSpPr>
        <p:spPr>
          <a:xfrm>
            <a:off x="0" y="1476375"/>
            <a:ext cx="12191999" cy="5381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D3B0F1B9-F018-48B0-9AA0-1106AD0896F4}"/>
              </a:ext>
            </a:extLst>
          </p:cNvPr>
          <p:cNvSpPr>
            <a:spLocks noGrp="1"/>
          </p:cNvSpPr>
          <p:nvPr>
            <p:ph type="sldNum" sz="quarter" idx="12"/>
          </p:nvPr>
        </p:nvSpPr>
        <p:spPr>
          <a:xfrm>
            <a:off x="11601450" y="6329829"/>
            <a:ext cx="249236" cy="235921"/>
          </a:xfrm>
        </p:spPr>
        <p:txBody>
          <a:bodyPr/>
          <a:lstStyle/>
          <a:p>
            <a:fld id="{6B4153A7-9236-4C19-98E6-7D4F5F676B2B}" type="slidenum">
              <a:rPr lang="en-GB" smtClean="0"/>
              <a:t>‹#›</a:t>
            </a:fld>
            <a:endParaRPr lang="en-GB"/>
          </a:p>
        </p:txBody>
      </p:sp>
      <p:sp>
        <p:nvSpPr>
          <p:cNvPr id="26" name="Title 1">
            <a:extLst>
              <a:ext uri="{FF2B5EF4-FFF2-40B4-BE49-F238E27FC236}">
                <a16:creationId xmlns:a16="http://schemas.microsoft.com/office/drawing/2014/main" id="{59F6CF09-4202-4FBC-A197-8CF37AB7FEE4}"/>
              </a:ext>
            </a:extLst>
          </p:cNvPr>
          <p:cNvSpPr>
            <a:spLocks noGrp="1"/>
          </p:cNvSpPr>
          <p:nvPr>
            <p:ph type="title"/>
          </p:nvPr>
        </p:nvSpPr>
        <p:spPr>
          <a:xfrm>
            <a:off x="6705600" y="188913"/>
            <a:ext cx="5138739" cy="1287462"/>
          </a:xfrm>
        </p:spPr>
        <p:txBody>
          <a:bodyPr/>
          <a:lstStyle>
            <a:lvl1pPr>
              <a:defRPr>
                <a:solidFill>
                  <a:schemeClr val="bg1"/>
                </a:solidFill>
              </a:defRPr>
            </a:lvl1pPr>
          </a:lstStyle>
          <a:p>
            <a:r>
              <a:rPr lang="en-US"/>
              <a:t>Click to edit Master title style</a:t>
            </a:r>
            <a:endParaRPr lang="en-GB"/>
          </a:p>
        </p:txBody>
      </p:sp>
      <p:sp>
        <p:nvSpPr>
          <p:cNvPr id="27" name="Content Placeholder 2">
            <a:extLst>
              <a:ext uri="{FF2B5EF4-FFF2-40B4-BE49-F238E27FC236}">
                <a16:creationId xmlns:a16="http://schemas.microsoft.com/office/drawing/2014/main" id="{CEC2BA41-4FAD-4D8B-892F-F73F4325777A}"/>
              </a:ext>
            </a:extLst>
          </p:cNvPr>
          <p:cNvSpPr>
            <a:spLocks noGrp="1"/>
          </p:cNvSpPr>
          <p:nvPr>
            <p:ph idx="1"/>
          </p:nvPr>
        </p:nvSpPr>
        <p:spPr>
          <a:xfrm>
            <a:off x="6705600" y="1765300"/>
            <a:ext cx="5138738" cy="4445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Picture Placeholder 4">
            <a:extLst>
              <a:ext uri="{FF2B5EF4-FFF2-40B4-BE49-F238E27FC236}">
                <a16:creationId xmlns:a16="http://schemas.microsoft.com/office/drawing/2014/main" id="{CD1A3C1A-F0A5-4ECF-BF5A-FAABE4E53B63}"/>
              </a:ext>
            </a:extLst>
          </p:cNvPr>
          <p:cNvSpPr>
            <a:spLocks noGrp="1"/>
          </p:cNvSpPr>
          <p:nvPr>
            <p:ph type="pic" sz="quarter" idx="15"/>
          </p:nvPr>
        </p:nvSpPr>
        <p:spPr>
          <a:xfrm>
            <a:off x="190500" y="188913"/>
            <a:ext cx="6192837" cy="6478587"/>
          </a:xfrm>
          <a:prstGeom prst="rect">
            <a:avLst/>
          </a:prstGeom>
          <a:solidFill>
            <a:schemeClr val="bg1"/>
          </a:solidFill>
        </p:spPr>
        <p:txBody>
          <a:bodyPr>
            <a:normAutofit/>
          </a:bodyPr>
          <a:lstStyle>
            <a:lvl1pPr>
              <a:defRPr sz="1200"/>
            </a:lvl1pPr>
          </a:lstStyle>
          <a:p>
            <a:endParaRPr lang="en-GB"/>
          </a:p>
        </p:txBody>
      </p:sp>
      <p:sp>
        <p:nvSpPr>
          <p:cNvPr id="18" name="Freeform 17"/>
          <p:cNvSpPr/>
          <p:nvPr userDrawn="1"/>
        </p:nvSpPr>
        <p:spPr>
          <a:xfrm>
            <a:off x="0" y="5868000"/>
            <a:ext cx="12192000" cy="990000"/>
          </a:xfrm>
          <a:custGeom>
            <a:avLst/>
            <a:gdLst>
              <a:gd name="connsiteX0" fmla="*/ 0 w 12192000"/>
              <a:gd name="connsiteY0" fmla="*/ 0 h 990000"/>
              <a:gd name="connsiteX1" fmla="*/ 190500 w 12192000"/>
              <a:gd name="connsiteY1" fmla="*/ 0 h 990000"/>
              <a:gd name="connsiteX2" fmla="*/ 190500 w 12192000"/>
              <a:gd name="connsiteY2" fmla="*/ 801088 h 990000"/>
              <a:gd name="connsiteX3" fmla="*/ 12011025 w 12192000"/>
              <a:gd name="connsiteY3" fmla="*/ 801088 h 990000"/>
              <a:gd name="connsiteX4" fmla="*/ 12011025 w 12192000"/>
              <a:gd name="connsiteY4" fmla="*/ 0 h 990000"/>
              <a:gd name="connsiteX5" fmla="*/ 12192000 w 12192000"/>
              <a:gd name="connsiteY5" fmla="*/ 0 h 990000"/>
              <a:gd name="connsiteX6" fmla="*/ 12192000 w 12192000"/>
              <a:gd name="connsiteY6" fmla="*/ 990000 h 990000"/>
              <a:gd name="connsiteX7" fmla="*/ 0 w 12192000"/>
              <a:gd name="connsiteY7" fmla="*/ 990000 h 99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990000">
                <a:moveTo>
                  <a:pt x="0" y="0"/>
                </a:moveTo>
                <a:lnTo>
                  <a:pt x="190500" y="0"/>
                </a:lnTo>
                <a:lnTo>
                  <a:pt x="190500" y="801088"/>
                </a:lnTo>
                <a:lnTo>
                  <a:pt x="12011025" y="801088"/>
                </a:lnTo>
                <a:lnTo>
                  <a:pt x="12011025" y="0"/>
                </a:lnTo>
                <a:lnTo>
                  <a:pt x="12192000" y="0"/>
                </a:lnTo>
                <a:lnTo>
                  <a:pt x="12192000" y="990000"/>
                </a:lnTo>
                <a:lnTo>
                  <a:pt x="0" y="990000"/>
                </a:lnTo>
                <a:close/>
              </a:path>
            </a:pathLst>
          </a:cu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9" name="Footer Placeholder 5">
            <a:extLst>
              <a:ext uri="{FF2B5EF4-FFF2-40B4-BE49-F238E27FC236}">
                <a16:creationId xmlns:a16="http://schemas.microsoft.com/office/drawing/2014/main" id="{84D92565-C419-49A3-AB29-881D5338EBAB}"/>
              </a:ext>
            </a:extLst>
          </p:cNvPr>
          <p:cNvSpPr>
            <a:spLocks noGrp="1"/>
          </p:cNvSpPr>
          <p:nvPr>
            <p:ph type="ftr" sz="quarter" idx="14"/>
          </p:nvPr>
        </p:nvSpPr>
        <p:spPr>
          <a:xfrm>
            <a:off x="6705601" y="6329829"/>
            <a:ext cx="4895848" cy="235921"/>
          </a:xfrm>
        </p:spPr>
        <p:txBody>
          <a:bodyPr/>
          <a:lstStyle>
            <a:lvl1pPr>
              <a:defRPr>
                <a:solidFill>
                  <a:schemeClr val="tx1"/>
                </a:solidFill>
              </a:defRPr>
            </a:lvl1pPr>
          </a:lstStyle>
          <a:p>
            <a:endParaRPr lang="en-GB"/>
          </a:p>
        </p:txBody>
      </p:sp>
    </p:spTree>
    <p:custDataLst>
      <p:tags r:id="rId1"/>
    </p:custDataLst>
    <p:extLst>
      <p:ext uri="{BB962C8B-B14F-4D97-AF65-F5344CB8AC3E}">
        <p14:creationId xmlns:p14="http://schemas.microsoft.com/office/powerpoint/2010/main" val="3401967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age Layout 02">
    <p:spTree>
      <p:nvGrpSpPr>
        <p:cNvPr id="1" name=""/>
        <p:cNvGrpSpPr/>
        <p:nvPr/>
      </p:nvGrpSpPr>
      <p:grpSpPr>
        <a:xfrm>
          <a:off x="0" y="0"/>
          <a:ext cx="0" cy="0"/>
          <a:chOff x="0" y="0"/>
          <a:chExt cx="0" cy="0"/>
        </a:xfrm>
      </p:grpSpPr>
      <p:sp>
        <p:nvSpPr>
          <p:cNvPr id="19" name="Rectangle 18"/>
          <p:cNvSpPr/>
          <p:nvPr userDrawn="1"/>
        </p:nvSpPr>
        <p:spPr>
          <a:xfrm>
            <a:off x="0" y="0"/>
            <a:ext cx="12191999" cy="1476375"/>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4" name="Slide Number Placeholder 3">
            <a:extLst>
              <a:ext uri="{FF2B5EF4-FFF2-40B4-BE49-F238E27FC236}">
                <a16:creationId xmlns:a16="http://schemas.microsoft.com/office/drawing/2014/main" id="{6048C64B-272C-4823-A923-F5A86C375378}"/>
              </a:ext>
            </a:extLst>
          </p:cNvPr>
          <p:cNvSpPr>
            <a:spLocks noGrp="1"/>
          </p:cNvSpPr>
          <p:nvPr>
            <p:ph type="sldNum" sz="quarter" idx="11"/>
          </p:nvPr>
        </p:nvSpPr>
        <p:spPr>
          <a:xfrm>
            <a:off x="11601450" y="6329829"/>
            <a:ext cx="249236" cy="235921"/>
          </a:xfrm>
        </p:spPr>
        <p:txBody>
          <a:bodyPr/>
          <a:lstStyle/>
          <a:p>
            <a:fld id="{6B4153A7-9236-4C19-98E6-7D4F5F676B2B}" type="slidenum">
              <a:rPr lang="en-GB" smtClean="0"/>
              <a:pPr/>
              <a:t>‹#›</a:t>
            </a:fld>
            <a:endParaRPr lang="en-GB"/>
          </a:p>
        </p:txBody>
      </p:sp>
      <p:sp>
        <p:nvSpPr>
          <p:cNvPr id="12" name="Title 1">
            <a:extLst>
              <a:ext uri="{FF2B5EF4-FFF2-40B4-BE49-F238E27FC236}">
                <a16:creationId xmlns:a16="http://schemas.microsoft.com/office/drawing/2014/main" id="{59F6CF09-4202-4FBC-A197-8CF37AB7FEE4}"/>
              </a:ext>
            </a:extLst>
          </p:cNvPr>
          <p:cNvSpPr>
            <a:spLocks noGrp="1"/>
          </p:cNvSpPr>
          <p:nvPr>
            <p:ph type="title"/>
          </p:nvPr>
        </p:nvSpPr>
        <p:spPr>
          <a:xfrm>
            <a:off x="6705600" y="188913"/>
            <a:ext cx="5138739" cy="1287462"/>
          </a:xfrm>
        </p:spPr>
        <p:txBody>
          <a:bodyPr/>
          <a:lstStyle>
            <a:lvl1pPr>
              <a:defRPr>
                <a:solidFill>
                  <a:schemeClr val="bg1"/>
                </a:solidFill>
              </a:defRPr>
            </a:lvl1pPr>
          </a:lstStyle>
          <a:p>
            <a:r>
              <a:rPr lang="en-US"/>
              <a:t>Click to edit Master title style</a:t>
            </a:r>
            <a:endParaRPr lang="en-GB"/>
          </a:p>
        </p:txBody>
      </p:sp>
      <p:sp>
        <p:nvSpPr>
          <p:cNvPr id="13" name="Content Placeholder 2">
            <a:extLst>
              <a:ext uri="{FF2B5EF4-FFF2-40B4-BE49-F238E27FC236}">
                <a16:creationId xmlns:a16="http://schemas.microsoft.com/office/drawing/2014/main" id="{CEC2BA41-4FAD-4D8B-892F-F73F4325777A}"/>
              </a:ext>
            </a:extLst>
          </p:cNvPr>
          <p:cNvSpPr>
            <a:spLocks noGrp="1"/>
          </p:cNvSpPr>
          <p:nvPr>
            <p:ph idx="1"/>
          </p:nvPr>
        </p:nvSpPr>
        <p:spPr>
          <a:xfrm>
            <a:off x="6705600" y="1765300"/>
            <a:ext cx="5138738" cy="4445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Picture Placeholder 4">
            <a:extLst>
              <a:ext uri="{FF2B5EF4-FFF2-40B4-BE49-F238E27FC236}">
                <a16:creationId xmlns:a16="http://schemas.microsoft.com/office/drawing/2014/main" id="{CD1A3C1A-F0A5-4ECF-BF5A-FAABE4E53B63}"/>
              </a:ext>
            </a:extLst>
          </p:cNvPr>
          <p:cNvSpPr>
            <a:spLocks noGrp="1"/>
          </p:cNvSpPr>
          <p:nvPr>
            <p:ph type="pic" sz="quarter" idx="15"/>
          </p:nvPr>
        </p:nvSpPr>
        <p:spPr>
          <a:xfrm>
            <a:off x="190500" y="188913"/>
            <a:ext cx="6192837" cy="6478587"/>
          </a:xfrm>
          <a:prstGeom prst="rect">
            <a:avLst/>
          </a:prstGeom>
          <a:solidFill>
            <a:schemeClr val="bg1"/>
          </a:solidFill>
        </p:spPr>
        <p:txBody>
          <a:bodyPr>
            <a:normAutofit/>
          </a:bodyPr>
          <a:lstStyle>
            <a:lvl1pPr>
              <a:defRPr sz="1200"/>
            </a:lvl1pPr>
          </a:lstStyle>
          <a:p>
            <a:endParaRPr lang="en-GB"/>
          </a:p>
        </p:txBody>
      </p:sp>
      <p:sp>
        <p:nvSpPr>
          <p:cNvPr id="15" name="Footer Placeholder 5">
            <a:extLst>
              <a:ext uri="{FF2B5EF4-FFF2-40B4-BE49-F238E27FC236}">
                <a16:creationId xmlns:a16="http://schemas.microsoft.com/office/drawing/2014/main" id="{84D92565-C419-49A3-AB29-881D5338EBAB}"/>
              </a:ext>
            </a:extLst>
          </p:cNvPr>
          <p:cNvSpPr>
            <a:spLocks noGrp="1"/>
          </p:cNvSpPr>
          <p:nvPr>
            <p:ph type="ftr" sz="quarter" idx="14"/>
          </p:nvPr>
        </p:nvSpPr>
        <p:spPr>
          <a:xfrm>
            <a:off x="6705601" y="6329829"/>
            <a:ext cx="4895848" cy="235921"/>
          </a:xfrm>
        </p:spPr>
        <p:txBody>
          <a:bodyPr/>
          <a:lstStyle>
            <a:lvl1pPr>
              <a:defRPr>
                <a:solidFill>
                  <a:schemeClr val="tx1"/>
                </a:solidFill>
              </a:defRPr>
            </a:lvl1pPr>
          </a:lstStyle>
          <a:p>
            <a:endParaRPr lang="en-GB"/>
          </a:p>
        </p:txBody>
      </p:sp>
    </p:spTree>
    <p:custDataLst>
      <p:tags r:id="rId1"/>
    </p:custDataLst>
    <p:extLst>
      <p:ext uri="{BB962C8B-B14F-4D97-AF65-F5344CB8AC3E}">
        <p14:creationId xmlns:p14="http://schemas.microsoft.com/office/powerpoint/2010/main" val="3844895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pening / Closing Slide (2)">
    <p:bg>
      <p:bgPr>
        <a:gradFill flip="none" rotWithShape="1">
          <a:gsLst>
            <a:gs pos="40000">
              <a:schemeClr val="accent1"/>
            </a:gs>
            <a:gs pos="100000">
              <a:schemeClr val="accent3"/>
            </a:gs>
          </a:gsLst>
          <a:lin ang="18900000" scaled="1"/>
          <a:tileRect/>
        </a:gra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67075" y="1841761"/>
            <a:ext cx="5657850" cy="1462968"/>
          </a:xfrm>
          <a:prstGeom prst="rect">
            <a:avLst/>
          </a:prstGeom>
        </p:spPr>
      </p:pic>
      <p:grpSp>
        <p:nvGrpSpPr>
          <p:cNvPr id="24" name="Group 23"/>
          <p:cNvGrpSpPr/>
          <p:nvPr userDrawn="1"/>
        </p:nvGrpSpPr>
        <p:grpSpPr>
          <a:xfrm>
            <a:off x="2100150" y="804863"/>
            <a:ext cx="7991700" cy="5248275"/>
            <a:chOff x="2114550" y="857250"/>
            <a:chExt cx="7991700" cy="5248275"/>
          </a:xfrm>
        </p:grpSpPr>
        <p:grpSp>
          <p:nvGrpSpPr>
            <p:cNvPr id="19" name="Group 18"/>
            <p:cNvGrpSpPr/>
            <p:nvPr userDrawn="1"/>
          </p:nvGrpSpPr>
          <p:grpSpPr>
            <a:xfrm>
              <a:off x="2114550" y="857250"/>
              <a:ext cx="7991700" cy="800100"/>
              <a:chOff x="2114550" y="857250"/>
              <a:chExt cx="7991700" cy="800100"/>
            </a:xfrm>
          </p:grpSpPr>
          <p:sp>
            <p:nvSpPr>
              <p:cNvPr id="9" name="Rectangle 8"/>
              <p:cNvSpPr/>
              <p:nvPr userDrawn="1"/>
            </p:nvSpPr>
            <p:spPr>
              <a:xfrm>
                <a:off x="2114550" y="857250"/>
                <a:ext cx="1260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a:off x="9980250" y="857250"/>
                <a:ext cx="1260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userDrawn="1"/>
            </p:nvSpPr>
            <p:spPr>
              <a:xfrm>
                <a:off x="2114550" y="857250"/>
                <a:ext cx="7962900" cy="12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24"/>
            <p:cNvGrpSpPr/>
            <p:nvPr userDrawn="1"/>
          </p:nvGrpSpPr>
          <p:grpSpPr>
            <a:xfrm flipV="1">
              <a:off x="2114550" y="5305425"/>
              <a:ext cx="7991700" cy="800100"/>
              <a:chOff x="2114550" y="857250"/>
              <a:chExt cx="7991700" cy="800100"/>
            </a:xfrm>
          </p:grpSpPr>
          <p:sp>
            <p:nvSpPr>
              <p:cNvPr id="26" name="Rectangle 25"/>
              <p:cNvSpPr/>
              <p:nvPr userDrawn="1"/>
            </p:nvSpPr>
            <p:spPr>
              <a:xfrm>
                <a:off x="2114550" y="857250"/>
                <a:ext cx="1260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userDrawn="1"/>
            </p:nvSpPr>
            <p:spPr>
              <a:xfrm>
                <a:off x="9980250" y="857250"/>
                <a:ext cx="1260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userDrawn="1"/>
            </p:nvSpPr>
            <p:spPr>
              <a:xfrm>
                <a:off x="2114550" y="857250"/>
                <a:ext cx="7962900" cy="12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custDataLst>
      <p:tags r:id="rId1"/>
    </p:custDataLst>
    <p:extLst>
      <p:ext uri="{BB962C8B-B14F-4D97-AF65-F5344CB8AC3E}">
        <p14:creationId xmlns:p14="http://schemas.microsoft.com/office/powerpoint/2010/main" val="1335127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Layout 03">
    <p:spTree>
      <p:nvGrpSpPr>
        <p:cNvPr id="1" name=""/>
        <p:cNvGrpSpPr/>
        <p:nvPr/>
      </p:nvGrpSpPr>
      <p:grpSpPr>
        <a:xfrm>
          <a:off x="0" y="0"/>
          <a:ext cx="0" cy="0"/>
          <a:chOff x="0" y="0"/>
          <a:chExt cx="0" cy="0"/>
        </a:xfrm>
      </p:grpSpPr>
      <p:sp>
        <p:nvSpPr>
          <p:cNvPr id="17" name="Rectangle 16"/>
          <p:cNvSpPr/>
          <p:nvPr userDrawn="1"/>
        </p:nvSpPr>
        <p:spPr>
          <a:xfrm>
            <a:off x="990000" y="0"/>
            <a:ext cx="5393337" cy="6858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8" name="Rectangle 17"/>
          <p:cNvSpPr/>
          <p:nvPr userDrawn="1"/>
        </p:nvSpPr>
        <p:spPr>
          <a:xfrm>
            <a:off x="0" y="-1"/>
            <a:ext cx="990000" cy="6858001"/>
          </a:xfrm>
          <a:prstGeom prst="rect">
            <a:avLst/>
          </a:prstGeom>
          <a:solidFill>
            <a:srgbClr val="F0EF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6048C64B-272C-4823-A923-F5A86C375378}"/>
              </a:ext>
            </a:extLst>
          </p:cNvPr>
          <p:cNvSpPr>
            <a:spLocks noGrp="1"/>
          </p:cNvSpPr>
          <p:nvPr>
            <p:ph type="sldNum" sz="quarter" idx="11"/>
          </p:nvPr>
        </p:nvSpPr>
        <p:spPr/>
        <p:txBody>
          <a:bodyPr/>
          <a:lstStyle/>
          <a:p>
            <a:fld id="{6B4153A7-9236-4C19-98E6-7D4F5F676B2B}" type="slidenum">
              <a:rPr lang="en-GB" smtClean="0"/>
              <a:pPr/>
              <a:t>‹#›</a:t>
            </a:fld>
            <a:endParaRPr lang="en-GB"/>
          </a:p>
        </p:txBody>
      </p:sp>
      <p:sp>
        <p:nvSpPr>
          <p:cNvPr id="12" name="Footer Placeholder 5">
            <a:extLst>
              <a:ext uri="{FF2B5EF4-FFF2-40B4-BE49-F238E27FC236}">
                <a16:creationId xmlns:a16="http://schemas.microsoft.com/office/drawing/2014/main" id="{84D92565-C419-49A3-AB29-881D5338EBAB}"/>
              </a:ext>
            </a:extLst>
          </p:cNvPr>
          <p:cNvSpPr>
            <a:spLocks noGrp="1"/>
          </p:cNvSpPr>
          <p:nvPr>
            <p:ph type="ftr" sz="quarter" idx="14"/>
          </p:nvPr>
        </p:nvSpPr>
        <p:spPr>
          <a:xfrm>
            <a:off x="6705601" y="6329829"/>
            <a:ext cx="4895848" cy="235921"/>
          </a:xfrm>
        </p:spPr>
        <p:txBody>
          <a:bodyPr/>
          <a:lstStyle>
            <a:lvl1pPr>
              <a:defRPr>
                <a:solidFill>
                  <a:schemeClr val="tx1"/>
                </a:solidFill>
              </a:defRPr>
            </a:lvl1pPr>
          </a:lstStyle>
          <a:p>
            <a:endParaRPr lang="en-GB"/>
          </a:p>
        </p:txBody>
      </p:sp>
      <p:sp>
        <p:nvSpPr>
          <p:cNvPr id="13" name="Title 1">
            <a:extLst>
              <a:ext uri="{FF2B5EF4-FFF2-40B4-BE49-F238E27FC236}">
                <a16:creationId xmlns:a16="http://schemas.microsoft.com/office/drawing/2014/main" id="{59F6CF09-4202-4FBC-A197-8CF37AB7FEE4}"/>
              </a:ext>
            </a:extLst>
          </p:cNvPr>
          <p:cNvSpPr>
            <a:spLocks noGrp="1"/>
          </p:cNvSpPr>
          <p:nvPr>
            <p:ph type="title"/>
          </p:nvPr>
        </p:nvSpPr>
        <p:spPr>
          <a:xfrm>
            <a:off x="6705600" y="188913"/>
            <a:ext cx="5138739" cy="1287462"/>
          </a:xfrm>
        </p:spPr>
        <p:txBody>
          <a:bodyPr/>
          <a:lstStyle>
            <a:lvl1pPr>
              <a:defRPr>
                <a:solidFill>
                  <a:schemeClr val="tx1"/>
                </a:solidFill>
              </a:defRPr>
            </a:lvl1pPr>
          </a:lstStyle>
          <a:p>
            <a:r>
              <a:rPr lang="en-US"/>
              <a:t>Click to edit Master title style</a:t>
            </a:r>
            <a:endParaRPr lang="en-GB"/>
          </a:p>
        </p:txBody>
      </p:sp>
      <p:sp>
        <p:nvSpPr>
          <p:cNvPr id="14" name="Content Placeholder 2">
            <a:extLst>
              <a:ext uri="{FF2B5EF4-FFF2-40B4-BE49-F238E27FC236}">
                <a16:creationId xmlns:a16="http://schemas.microsoft.com/office/drawing/2014/main" id="{CEC2BA41-4FAD-4D8B-892F-F73F4325777A}"/>
              </a:ext>
            </a:extLst>
          </p:cNvPr>
          <p:cNvSpPr>
            <a:spLocks noGrp="1"/>
          </p:cNvSpPr>
          <p:nvPr>
            <p:ph idx="1"/>
          </p:nvPr>
        </p:nvSpPr>
        <p:spPr>
          <a:xfrm>
            <a:off x="6705600" y="1765300"/>
            <a:ext cx="5138738" cy="4445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Picture Placeholder 4">
            <a:extLst>
              <a:ext uri="{FF2B5EF4-FFF2-40B4-BE49-F238E27FC236}">
                <a16:creationId xmlns:a16="http://schemas.microsoft.com/office/drawing/2014/main" id="{CD1A3C1A-F0A5-4ECF-BF5A-FAABE4E53B63}"/>
              </a:ext>
            </a:extLst>
          </p:cNvPr>
          <p:cNvSpPr>
            <a:spLocks noGrp="1"/>
          </p:cNvSpPr>
          <p:nvPr>
            <p:ph type="pic" sz="quarter" idx="15"/>
          </p:nvPr>
        </p:nvSpPr>
        <p:spPr>
          <a:xfrm>
            <a:off x="190501" y="188913"/>
            <a:ext cx="6007100" cy="6478587"/>
          </a:xfrm>
          <a:prstGeom prst="rect">
            <a:avLst/>
          </a:prstGeom>
          <a:solidFill>
            <a:schemeClr val="bg1"/>
          </a:solidFill>
        </p:spPr>
        <p:txBody>
          <a:bodyPr>
            <a:normAutofit/>
          </a:bodyPr>
          <a:lstStyle>
            <a:lvl1pPr>
              <a:defRPr sz="1200"/>
            </a:lvl1pPr>
          </a:lstStyle>
          <a:p>
            <a:endParaRPr lang="en-GB"/>
          </a:p>
        </p:txBody>
      </p:sp>
    </p:spTree>
    <p:custDataLst>
      <p:tags r:id="rId1"/>
    </p:custDataLst>
    <p:extLst>
      <p:ext uri="{BB962C8B-B14F-4D97-AF65-F5344CB8AC3E}">
        <p14:creationId xmlns:p14="http://schemas.microsoft.com/office/powerpoint/2010/main" val="2860523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ull width image 01">
    <p:spTree>
      <p:nvGrpSpPr>
        <p:cNvPr id="1" name=""/>
        <p:cNvGrpSpPr/>
        <p:nvPr/>
      </p:nvGrpSpPr>
      <p:grpSpPr>
        <a:xfrm>
          <a:off x="0" y="0"/>
          <a:ext cx="0" cy="0"/>
          <a:chOff x="0" y="0"/>
          <a:chExt cx="0" cy="0"/>
        </a:xfrm>
      </p:grpSpPr>
      <p:sp>
        <p:nvSpPr>
          <p:cNvPr id="13" name="Rectangle 12"/>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2" name="Rectangle 11"/>
          <p:cNvSpPr/>
          <p:nvPr userDrawn="1"/>
        </p:nvSpPr>
        <p:spPr>
          <a:xfrm>
            <a:off x="190500" y="188913"/>
            <a:ext cx="11820525" cy="648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icture Placeholder 17">
            <a:extLst>
              <a:ext uri="{FF2B5EF4-FFF2-40B4-BE49-F238E27FC236}">
                <a16:creationId xmlns:a16="http://schemas.microsoft.com/office/drawing/2014/main" id="{0369B60A-5051-426A-ADF1-4A823A17CE4D}"/>
              </a:ext>
            </a:extLst>
          </p:cNvPr>
          <p:cNvSpPr>
            <a:spLocks noGrp="1"/>
          </p:cNvSpPr>
          <p:nvPr>
            <p:ph type="pic" sz="quarter" idx="14"/>
          </p:nvPr>
        </p:nvSpPr>
        <p:spPr>
          <a:xfrm flipH="1">
            <a:off x="192086" y="188913"/>
            <a:ext cx="11818938" cy="6480175"/>
          </a:xfrm>
          <a:custGeom>
            <a:avLst/>
            <a:gdLst>
              <a:gd name="connsiteX0" fmla="*/ 11818938 w 11818938"/>
              <a:gd name="connsiteY0" fmla="*/ 0 h 6480175"/>
              <a:gd name="connsiteX1" fmla="*/ 5762624 w 11818938"/>
              <a:gd name="connsiteY1" fmla="*/ 0 h 6480175"/>
              <a:gd name="connsiteX2" fmla="*/ 5762624 w 11818938"/>
              <a:gd name="connsiteY2" fmla="*/ 1741488 h 6480175"/>
              <a:gd name="connsiteX3" fmla="*/ 0 w 11818938"/>
              <a:gd name="connsiteY3" fmla="*/ 1741488 h 6480175"/>
              <a:gd name="connsiteX4" fmla="*/ 0 w 11818938"/>
              <a:gd name="connsiteY4" fmla="*/ 6480175 h 6480175"/>
              <a:gd name="connsiteX5" fmla="*/ 11818938 w 11818938"/>
              <a:gd name="connsiteY5" fmla="*/ 6480175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18938" h="6480175">
                <a:moveTo>
                  <a:pt x="11818938" y="0"/>
                </a:moveTo>
                <a:lnTo>
                  <a:pt x="5762624" y="0"/>
                </a:lnTo>
                <a:lnTo>
                  <a:pt x="5762624" y="1741488"/>
                </a:lnTo>
                <a:lnTo>
                  <a:pt x="0" y="1741488"/>
                </a:lnTo>
                <a:lnTo>
                  <a:pt x="0" y="6480175"/>
                </a:lnTo>
                <a:lnTo>
                  <a:pt x="11818938" y="6480175"/>
                </a:lnTo>
                <a:close/>
              </a:path>
            </a:pathLst>
          </a:custGeom>
        </p:spPr>
        <p:txBody>
          <a:bodyPr wrap="square">
            <a:noAutofit/>
          </a:bodyPr>
          <a:lstStyle>
            <a:lvl1pPr>
              <a:defRPr sz="1200"/>
            </a:lvl1pPr>
          </a:lstStyle>
          <a:p>
            <a:endParaRPr lang="en-GB"/>
          </a:p>
        </p:txBody>
      </p:sp>
      <p:sp>
        <p:nvSpPr>
          <p:cNvPr id="3" name="Footer Placeholder 2">
            <a:extLst>
              <a:ext uri="{FF2B5EF4-FFF2-40B4-BE49-F238E27FC236}">
                <a16:creationId xmlns:a16="http://schemas.microsoft.com/office/drawing/2014/main" id="{98E315D7-6A3E-4B32-B8C2-51B4C6AD62CF}"/>
              </a:ext>
            </a:extLst>
          </p:cNvPr>
          <p:cNvSpPr>
            <a:spLocks noGrp="1"/>
          </p:cNvSpPr>
          <p:nvPr>
            <p:ph type="ftr" sz="quarter" idx="10"/>
          </p:nvPr>
        </p:nvSpPr>
        <p:spPr/>
        <p:txBody>
          <a:bodyPr/>
          <a:lstStyle/>
          <a:p>
            <a:endParaRPr lang="en-GB"/>
          </a:p>
        </p:txBody>
      </p:sp>
      <p:sp>
        <p:nvSpPr>
          <p:cNvPr id="19" name="Rectangle 18"/>
          <p:cNvSpPr/>
          <p:nvPr userDrawn="1"/>
        </p:nvSpPr>
        <p:spPr>
          <a:xfrm>
            <a:off x="6248400" y="188913"/>
            <a:ext cx="5762624" cy="1741488"/>
          </a:xfrm>
          <a:prstGeom prst="rect">
            <a:avLst/>
          </a:prstGeom>
          <a:solidFill>
            <a:srgbClr val="F0EF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C45ADD21-1F47-4C80-8EE3-5978EEAA337E}"/>
              </a:ext>
            </a:extLst>
          </p:cNvPr>
          <p:cNvSpPr>
            <a:spLocks noGrp="1"/>
          </p:cNvSpPr>
          <p:nvPr>
            <p:ph type="sldNum" sz="quarter" idx="11"/>
          </p:nvPr>
        </p:nvSpPr>
        <p:spPr/>
        <p:txBody>
          <a:bodyPr/>
          <a:lstStyle/>
          <a:p>
            <a:fld id="{6B4153A7-9236-4C19-98E6-7D4F5F676B2B}" type="slidenum">
              <a:rPr lang="en-GB" smtClean="0"/>
              <a:pPr/>
              <a:t>‹#›</a:t>
            </a:fld>
            <a:endParaRPr lang="en-GB"/>
          </a:p>
        </p:txBody>
      </p:sp>
      <p:sp>
        <p:nvSpPr>
          <p:cNvPr id="16" name="Title 1">
            <a:extLst>
              <a:ext uri="{FF2B5EF4-FFF2-40B4-BE49-F238E27FC236}">
                <a16:creationId xmlns:a16="http://schemas.microsoft.com/office/drawing/2014/main" id="{0F259EA8-BFDF-4C4F-AE11-830646280D37}"/>
              </a:ext>
            </a:extLst>
          </p:cNvPr>
          <p:cNvSpPr>
            <a:spLocks noGrp="1"/>
          </p:cNvSpPr>
          <p:nvPr>
            <p:ph type="title"/>
          </p:nvPr>
        </p:nvSpPr>
        <p:spPr>
          <a:xfrm>
            <a:off x="6511924" y="415926"/>
            <a:ext cx="5235576" cy="1287462"/>
          </a:xfrm>
        </p:spPr>
        <p:txBody>
          <a:bodyPr/>
          <a:lstStyle/>
          <a:p>
            <a:r>
              <a:rPr lang="en-US"/>
              <a:t>Click to edit Master title style</a:t>
            </a:r>
            <a:endParaRPr lang="en-GB"/>
          </a:p>
        </p:txBody>
      </p:sp>
    </p:spTree>
    <p:custDataLst>
      <p:tags r:id="rId1"/>
    </p:custDataLst>
    <p:extLst>
      <p:ext uri="{BB962C8B-B14F-4D97-AF65-F5344CB8AC3E}">
        <p14:creationId xmlns:p14="http://schemas.microsoft.com/office/powerpoint/2010/main" val="1593121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ull width image 02">
    <p:spTree>
      <p:nvGrpSpPr>
        <p:cNvPr id="1" name=""/>
        <p:cNvGrpSpPr/>
        <p:nvPr/>
      </p:nvGrpSpPr>
      <p:grpSpPr>
        <a:xfrm>
          <a:off x="0" y="0"/>
          <a:ext cx="0" cy="0"/>
          <a:chOff x="0" y="0"/>
          <a:chExt cx="0" cy="0"/>
        </a:xfrm>
      </p:grpSpPr>
      <p:sp>
        <p:nvSpPr>
          <p:cNvPr id="11" name="Rectangle 10"/>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21" name="Rectangle 20"/>
          <p:cNvSpPr/>
          <p:nvPr userDrawn="1"/>
        </p:nvSpPr>
        <p:spPr>
          <a:xfrm>
            <a:off x="190500" y="188913"/>
            <a:ext cx="11820525" cy="648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19"/>
          <p:cNvSpPr>
            <a:spLocks noGrp="1"/>
          </p:cNvSpPr>
          <p:nvPr>
            <p:ph type="pic" sz="quarter" idx="15"/>
          </p:nvPr>
        </p:nvSpPr>
        <p:spPr>
          <a:xfrm>
            <a:off x="192086" y="188913"/>
            <a:ext cx="11818800" cy="6480000"/>
          </a:xfrm>
          <a:custGeom>
            <a:avLst/>
            <a:gdLst>
              <a:gd name="connsiteX0" fmla="*/ 0 w 11818800"/>
              <a:gd name="connsiteY0" fmla="*/ 0 h 6480000"/>
              <a:gd name="connsiteX1" fmla="*/ 11818800 w 11818800"/>
              <a:gd name="connsiteY1" fmla="*/ 0 h 6480000"/>
              <a:gd name="connsiteX2" fmla="*/ 11818800 w 11818800"/>
              <a:gd name="connsiteY2" fmla="*/ 6480000 h 6480000"/>
              <a:gd name="connsiteX3" fmla="*/ 5762624 w 11818800"/>
              <a:gd name="connsiteY3" fmla="*/ 6480000 h 6480000"/>
              <a:gd name="connsiteX4" fmla="*/ 5762624 w 11818800"/>
              <a:gd name="connsiteY4" fmla="*/ 4738687 h 6480000"/>
              <a:gd name="connsiteX5" fmla="*/ 0 w 11818800"/>
              <a:gd name="connsiteY5" fmla="*/ 4738687 h 64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18800" h="6480000">
                <a:moveTo>
                  <a:pt x="0" y="0"/>
                </a:moveTo>
                <a:lnTo>
                  <a:pt x="11818800" y="0"/>
                </a:lnTo>
                <a:lnTo>
                  <a:pt x="11818800" y="6480000"/>
                </a:lnTo>
                <a:lnTo>
                  <a:pt x="5762624" y="6480000"/>
                </a:lnTo>
                <a:lnTo>
                  <a:pt x="5762624" y="4738687"/>
                </a:lnTo>
                <a:lnTo>
                  <a:pt x="0" y="4738687"/>
                </a:lnTo>
                <a:close/>
              </a:path>
            </a:pathLst>
          </a:custGeom>
        </p:spPr>
        <p:txBody>
          <a:bodyPr wrap="square">
            <a:noAutofit/>
          </a:bodyPr>
          <a:lstStyle>
            <a:lvl1pPr>
              <a:defRPr sz="1200"/>
            </a:lvl1pPr>
          </a:lstStyle>
          <a:p>
            <a:endParaRPr lang="en-US"/>
          </a:p>
        </p:txBody>
      </p:sp>
      <p:sp>
        <p:nvSpPr>
          <p:cNvPr id="22" name="Rectangle 21"/>
          <p:cNvSpPr/>
          <p:nvPr userDrawn="1"/>
        </p:nvSpPr>
        <p:spPr>
          <a:xfrm>
            <a:off x="192086" y="4927425"/>
            <a:ext cx="5762624" cy="1741488"/>
          </a:xfrm>
          <a:prstGeom prst="rect">
            <a:avLst/>
          </a:prstGeom>
          <a:solidFill>
            <a:srgbClr val="F0EF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itle 1">
            <a:extLst>
              <a:ext uri="{FF2B5EF4-FFF2-40B4-BE49-F238E27FC236}">
                <a16:creationId xmlns:a16="http://schemas.microsoft.com/office/drawing/2014/main" id="{0F259EA8-BFDF-4C4F-AE11-830646280D37}"/>
              </a:ext>
            </a:extLst>
          </p:cNvPr>
          <p:cNvSpPr>
            <a:spLocks noGrp="1"/>
          </p:cNvSpPr>
          <p:nvPr>
            <p:ph type="title"/>
          </p:nvPr>
        </p:nvSpPr>
        <p:spPr>
          <a:xfrm>
            <a:off x="455610" y="5154613"/>
            <a:ext cx="5235576" cy="1287462"/>
          </a:xfrm>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8E315D7-6A3E-4B32-B8C2-51B4C6AD62CF}"/>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C45ADD21-1F47-4C80-8EE3-5978EEAA337E}"/>
              </a:ext>
            </a:extLst>
          </p:cNvPr>
          <p:cNvSpPr>
            <a:spLocks noGrp="1"/>
          </p:cNvSpPr>
          <p:nvPr>
            <p:ph type="sldNum" sz="quarter" idx="11"/>
          </p:nvPr>
        </p:nvSpPr>
        <p:spPr/>
        <p:txBody>
          <a:bodyPr/>
          <a:lstStyle/>
          <a:p>
            <a:fld id="{6B4153A7-9236-4C19-98E6-7D4F5F676B2B}" type="slidenum">
              <a:rPr lang="en-GB" smtClean="0"/>
              <a:pPr/>
              <a:t>‹#›</a:t>
            </a:fld>
            <a:endParaRPr lang="en-GB"/>
          </a:p>
        </p:txBody>
      </p:sp>
    </p:spTree>
    <p:custDataLst>
      <p:tags r:id="rId1"/>
    </p:custDataLst>
    <p:extLst>
      <p:ext uri="{BB962C8B-B14F-4D97-AF65-F5344CB8AC3E}">
        <p14:creationId xmlns:p14="http://schemas.microsoft.com/office/powerpoint/2010/main" val="2500156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ull width image 03">
    <p:spTree>
      <p:nvGrpSpPr>
        <p:cNvPr id="1" name=""/>
        <p:cNvGrpSpPr/>
        <p:nvPr/>
      </p:nvGrpSpPr>
      <p:grpSpPr>
        <a:xfrm>
          <a:off x="0" y="0"/>
          <a:ext cx="0" cy="0"/>
          <a:chOff x="0" y="0"/>
          <a:chExt cx="0" cy="0"/>
        </a:xfrm>
      </p:grpSpPr>
      <p:sp>
        <p:nvSpPr>
          <p:cNvPr id="9" name="Rectangle 8"/>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0" name="Rectangle 9"/>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21" name="Rectangle 20"/>
          <p:cNvSpPr/>
          <p:nvPr userDrawn="1"/>
        </p:nvSpPr>
        <p:spPr>
          <a:xfrm>
            <a:off x="190500" y="188913"/>
            <a:ext cx="11820525" cy="648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a:extLst>
              <a:ext uri="{FF2B5EF4-FFF2-40B4-BE49-F238E27FC236}">
                <a16:creationId xmlns:a16="http://schemas.microsoft.com/office/drawing/2014/main" id="{98E315D7-6A3E-4B32-B8C2-51B4C6AD62CF}"/>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C45ADD21-1F47-4C80-8EE3-5978EEAA337E}"/>
              </a:ext>
            </a:extLst>
          </p:cNvPr>
          <p:cNvSpPr>
            <a:spLocks noGrp="1"/>
          </p:cNvSpPr>
          <p:nvPr>
            <p:ph type="sldNum" sz="quarter" idx="11"/>
          </p:nvPr>
        </p:nvSpPr>
        <p:spPr/>
        <p:txBody>
          <a:bodyPr/>
          <a:lstStyle/>
          <a:p>
            <a:fld id="{6B4153A7-9236-4C19-98E6-7D4F5F676B2B}" type="slidenum">
              <a:rPr lang="en-GB" smtClean="0"/>
              <a:pPr/>
              <a:t>‹#›</a:t>
            </a:fld>
            <a:endParaRPr lang="en-GB"/>
          </a:p>
        </p:txBody>
      </p:sp>
      <p:sp>
        <p:nvSpPr>
          <p:cNvPr id="5" name="Picture Placeholder 4"/>
          <p:cNvSpPr>
            <a:spLocks noGrp="1"/>
          </p:cNvSpPr>
          <p:nvPr>
            <p:ph type="pic" sz="quarter" idx="16"/>
          </p:nvPr>
        </p:nvSpPr>
        <p:spPr>
          <a:xfrm>
            <a:off x="192086" y="188912"/>
            <a:ext cx="11818800" cy="6480000"/>
          </a:xfrm>
        </p:spPr>
        <p:txBody>
          <a:bodyPr>
            <a:normAutofit/>
          </a:bodyPr>
          <a:lstStyle>
            <a:lvl1pPr>
              <a:defRPr sz="1200"/>
            </a:lvl1pPr>
          </a:lstStyle>
          <a:p>
            <a:endParaRPr lang="en-US"/>
          </a:p>
        </p:txBody>
      </p:sp>
    </p:spTree>
    <p:custDataLst>
      <p:tags r:id="rId1"/>
    </p:custDataLst>
    <p:extLst>
      <p:ext uri="{BB962C8B-B14F-4D97-AF65-F5344CB8AC3E}">
        <p14:creationId xmlns:p14="http://schemas.microsoft.com/office/powerpoint/2010/main" val="955326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Rectangle 6"/>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8" name="Rectangle 7"/>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9" name="Rectangle 8"/>
          <p:cNvSpPr/>
          <p:nvPr userDrawn="1"/>
        </p:nvSpPr>
        <p:spPr>
          <a:xfrm>
            <a:off x="190500" y="188913"/>
            <a:ext cx="11820525" cy="648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5A3D723-B596-440C-AEF1-CF3828964080}"/>
              </a:ext>
            </a:extLst>
          </p:cNvPr>
          <p:cNvSpPr>
            <a:spLocks noGrp="1"/>
          </p:cNvSpPr>
          <p:nvPr>
            <p:ph type="title"/>
          </p:nvPr>
        </p:nvSpPr>
        <p:spPr/>
        <p:txBody>
          <a:bodyPr/>
          <a:lstStyle/>
          <a:p>
            <a:r>
              <a:rPr lang="en-US"/>
              <a:t>Click to edit Master title style</a:t>
            </a:r>
            <a:endParaRPr lang="en-GB"/>
          </a:p>
        </p:txBody>
      </p:sp>
      <p:sp>
        <p:nvSpPr>
          <p:cNvPr id="4" name="Footer Placeholder 3">
            <a:extLst>
              <a:ext uri="{FF2B5EF4-FFF2-40B4-BE49-F238E27FC236}">
                <a16:creationId xmlns:a16="http://schemas.microsoft.com/office/drawing/2014/main" id="{EDBBE408-820F-4EA9-8700-2AF07AEECB4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224885E-33AA-427A-B215-12C4BC0F2B9E}"/>
              </a:ext>
            </a:extLst>
          </p:cNvPr>
          <p:cNvSpPr>
            <a:spLocks noGrp="1"/>
          </p:cNvSpPr>
          <p:nvPr>
            <p:ph type="sldNum" sz="quarter" idx="12"/>
          </p:nvPr>
        </p:nvSpPr>
        <p:spPr/>
        <p:txBody>
          <a:bodyPr/>
          <a:lstStyle/>
          <a:p>
            <a:fld id="{6B4153A7-9236-4C19-98E6-7D4F5F676B2B}" type="slidenum">
              <a:rPr lang="en-GB" smtClean="0"/>
              <a:t>‹#›</a:t>
            </a:fld>
            <a:endParaRPr lang="en-GB"/>
          </a:p>
        </p:txBody>
      </p:sp>
      <p:sp>
        <p:nvSpPr>
          <p:cNvPr id="11" name="Rectangle 10">
            <a:extLst>
              <a:ext uri="{FF2B5EF4-FFF2-40B4-BE49-F238E27FC236}">
                <a16:creationId xmlns:a16="http://schemas.microsoft.com/office/drawing/2014/main" id="{D3760D00-467F-4A43-BAA2-4E3700BD788D}"/>
              </a:ext>
            </a:extLst>
          </p:cNvPr>
          <p:cNvSpPr/>
          <p:nvPr userDrawn="1"/>
        </p:nvSpPr>
        <p:spPr>
          <a:xfrm>
            <a:off x="334962" y="1089664"/>
            <a:ext cx="11522075" cy="558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614138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4370E8B-E988-4160-96E6-2051874A524D}"/>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4B94582-7EF2-42DA-ABAF-B347772EDAD2}"/>
              </a:ext>
            </a:extLst>
          </p:cNvPr>
          <p:cNvSpPr>
            <a:spLocks noGrp="1"/>
          </p:cNvSpPr>
          <p:nvPr>
            <p:ph type="sldNum" sz="quarter" idx="12"/>
          </p:nvPr>
        </p:nvSpPr>
        <p:spPr/>
        <p:txBody>
          <a:bodyPr/>
          <a:lstStyle/>
          <a:p>
            <a:fld id="{6B4153A7-9236-4C19-98E6-7D4F5F676B2B}" type="slidenum">
              <a:rPr lang="en-GB" smtClean="0"/>
              <a:t>‹#›</a:t>
            </a:fld>
            <a:endParaRPr lang="en-GB"/>
          </a:p>
        </p:txBody>
      </p:sp>
    </p:spTree>
    <p:custDataLst>
      <p:tags r:id="rId1"/>
    </p:custDataLst>
    <p:extLst>
      <p:ext uri="{BB962C8B-B14F-4D97-AF65-F5344CB8AC3E}">
        <p14:creationId xmlns:p14="http://schemas.microsoft.com/office/powerpoint/2010/main" val="1781662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Opening / Closing Slide">
    <p:bg>
      <p:bgPr>
        <a:gradFill flip="none" rotWithShape="1">
          <a:gsLst>
            <a:gs pos="40000">
              <a:schemeClr val="accent1"/>
            </a:gs>
            <a:gs pos="100000">
              <a:schemeClr val="accent3"/>
            </a:gs>
          </a:gsLst>
          <a:lin ang="18900000" scaled="1"/>
          <a:tileRect/>
        </a:gradFill>
        <a:effectLst/>
      </p:bgPr>
    </p:bg>
    <p:spTree>
      <p:nvGrpSpPr>
        <p:cNvPr id="1" name=""/>
        <p:cNvGrpSpPr/>
        <p:nvPr/>
      </p:nvGrpSpPr>
      <p:grpSpPr>
        <a:xfrm>
          <a:off x="0" y="0"/>
          <a:ext cx="0" cy="0"/>
          <a:chOff x="0" y="0"/>
          <a:chExt cx="0" cy="0"/>
        </a:xfrm>
      </p:grpSpPr>
      <p:grpSp>
        <p:nvGrpSpPr>
          <p:cNvPr id="8" name="Group 7"/>
          <p:cNvGrpSpPr/>
          <p:nvPr userDrawn="1"/>
        </p:nvGrpSpPr>
        <p:grpSpPr>
          <a:xfrm>
            <a:off x="3267075" y="1841761"/>
            <a:ext cx="5657850" cy="3174478"/>
            <a:chOff x="3267075" y="1790005"/>
            <a:chExt cx="5657850" cy="3174478"/>
          </a:xfrm>
        </p:grpSpPr>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291138" y="3588903"/>
              <a:ext cx="1609724" cy="1375580"/>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267075" y="1790005"/>
              <a:ext cx="5657850" cy="1462968"/>
            </a:xfrm>
            <a:prstGeom prst="rect">
              <a:avLst/>
            </a:prstGeom>
          </p:spPr>
        </p:pic>
      </p:grpSp>
      <p:grpSp>
        <p:nvGrpSpPr>
          <p:cNvPr id="14" name="Group 13"/>
          <p:cNvGrpSpPr/>
          <p:nvPr userDrawn="1"/>
        </p:nvGrpSpPr>
        <p:grpSpPr>
          <a:xfrm>
            <a:off x="2100150" y="804863"/>
            <a:ext cx="7991700" cy="5248275"/>
            <a:chOff x="2114550" y="857250"/>
            <a:chExt cx="7991700" cy="5248275"/>
          </a:xfrm>
        </p:grpSpPr>
        <p:grpSp>
          <p:nvGrpSpPr>
            <p:cNvPr id="15" name="Group 14"/>
            <p:cNvGrpSpPr/>
            <p:nvPr userDrawn="1"/>
          </p:nvGrpSpPr>
          <p:grpSpPr>
            <a:xfrm>
              <a:off x="2114550" y="857250"/>
              <a:ext cx="7991700" cy="800100"/>
              <a:chOff x="2114550" y="857250"/>
              <a:chExt cx="7991700" cy="800100"/>
            </a:xfrm>
          </p:grpSpPr>
          <p:sp>
            <p:nvSpPr>
              <p:cNvPr id="20" name="Rectangle 19"/>
              <p:cNvSpPr/>
              <p:nvPr userDrawn="1"/>
            </p:nvSpPr>
            <p:spPr>
              <a:xfrm>
                <a:off x="2114550" y="857250"/>
                <a:ext cx="1260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9980250" y="857250"/>
                <a:ext cx="1260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2114550" y="857250"/>
                <a:ext cx="7962900" cy="12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p:cNvGrpSpPr/>
            <p:nvPr userDrawn="1"/>
          </p:nvGrpSpPr>
          <p:grpSpPr>
            <a:xfrm flipV="1">
              <a:off x="2114550" y="5305425"/>
              <a:ext cx="7991700" cy="800100"/>
              <a:chOff x="2114550" y="857250"/>
              <a:chExt cx="7991700" cy="800100"/>
            </a:xfrm>
          </p:grpSpPr>
          <p:sp>
            <p:nvSpPr>
              <p:cNvPr id="17" name="Rectangle 16"/>
              <p:cNvSpPr/>
              <p:nvPr userDrawn="1"/>
            </p:nvSpPr>
            <p:spPr>
              <a:xfrm>
                <a:off x="2114550" y="857250"/>
                <a:ext cx="1260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9980250" y="857250"/>
                <a:ext cx="1260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2114550" y="857250"/>
                <a:ext cx="7962900" cy="12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custDataLst>
      <p:tags r:id="rId1"/>
    </p:custDataLst>
    <p:extLst>
      <p:ext uri="{BB962C8B-B14F-4D97-AF65-F5344CB8AC3E}">
        <p14:creationId xmlns:p14="http://schemas.microsoft.com/office/powerpoint/2010/main" val="4170942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Opening / Closing Slide (2)">
    <p:bg>
      <p:bgPr>
        <a:gradFill flip="none" rotWithShape="1">
          <a:gsLst>
            <a:gs pos="40000">
              <a:schemeClr val="accent1"/>
            </a:gs>
            <a:gs pos="100000">
              <a:schemeClr val="accent3"/>
            </a:gs>
          </a:gsLst>
          <a:lin ang="18900000" scaled="1"/>
          <a:tileRect/>
        </a:gra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67075" y="1841761"/>
            <a:ext cx="5657850" cy="1462968"/>
          </a:xfrm>
          <a:prstGeom prst="rect">
            <a:avLst/>
          </a:prstGeom>
        </p:spPr>
      </p:pic>
      <p:grpSp>
        <p:nvGrpSpPr>
          <p:cNvPr id="24" name="Group 23"/>
          <p:cNvGrpSpPr/>
          <p:nvPr userDrawn="1"/>
        </p:nvGrpSpPr>
        <p:grpSpPr>
          <a:xfrm>
            <a:off x="2100150" y="804863"/>
            <a:ext cx="7991700" cy="5248275"/>
            <a:chOff x="2114550" y="857250"/>
            <a:chExt cx="7991700" cy="5248275"/>
          </a:xfrm>
        </p:grpSpPr>
        <p:grpSp>
          <p:nvGrpSpPr>
            <p:cNvPr id="19" name="Group 18"/>
            <p:cNvGrpSpPr/>
            <p:nvPr userDrawn="1"/>
          </p:nvGrpSpPr>
          <p:grpSpPr>
            <a:xfrm>
              <a:off x="2114550" y="857250"/>
              <a:ext cx="7991700" cy="800100"/>
              <a:chOff x="2114550" y="857250"/>
              <a:chExt cx="7991700" cy="800100"/>
            </a:xfrm>
          </p:grpSpPr>
          <p:sp>
            <p:nvSpPr>
              <p:cNvPr id="9" name="Rectangle 8"/>
              <p:cNvSpPr/>
              <p:nvPr userDrawn="1"/>
            </p:nvSpPr>
            <p:spPr>
              <a:xfrm>
                <a:off x="2114550" y="857250"/>
                <a:ext cx="1260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a:off x="9980250" y="857250"/>
                <a:ext cx="1260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userDrawn="1"/>
            </p:nvSpPr>
            <p:spPr>
              <a:xfrm>
                <a:off x="2114550" y="857250"/>
                <a:ext cx="7962900" cy="12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24"/>
            <p:cNvGrpSpPr/>
            <p:nvPr userDrawn="1"/>
          </p:nvGrpSpPr>
          <p:grpSpPr>
            <a:xfrm flipV="1">
              <a:off x="2114550" y="5305425"/>
              <a:ext cx="7991700" cy="800100"/>
              <a:chOff x="2114550" y="857250"/>
              <a:chExt cx="7991700" cy="800100"/>
            </a:xfrm>
          </p:grpSpPr>
          <p:sp>
            <p:nvSpPr>
              <p:cNvPr id="26" name="Rectangle 25"/>
              <p:cNvSpPr/>
              <p:nvPr userDrawn="1"/>
            </p:nvSpPr>
            <p:spPr>
              <a:xfrm>
                <a:off x="2114550" y="857250"/>
                <a:ext cx="1260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userDrawn="1"/>
            </p:nvSpPr>
            <p:spPr>
              <a:xfrm>
                <a:off x="9980250" y="857250"/>
                <a:ext cx="1260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userDrawn="1"/>
            </p:nvSpPr>
            <p:spPr>
              <a:xfrm>
                <a:off x="2114550" y="857250"/>
                <a:ext cx="7962900" cy="12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custDataLst>
      <p:tags r:id="rId1"/>
    </p:custDataLst>
    <p:extLst>
      <p:ext uri="{BB962C8B-B14F-4D97-AF65-F5344CB8AC3E}">
        <p14:creationId xmlns:p14="http://schemas.microsoft.com/office/powerpoint/2010/main" val="4123837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 Portrait Image (Common Approaches Logo)">
    <p:bg>
      <p:bgPr>
        <a:solidFill>
          <a:srgbClr val="E0DFDB"/>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643C177-9148-4366-B9B0-79C52E42E598}"/>
              </a:ext>
            </a:extLst>
          </p:cNvPr>
          <p:cNvSpPr/>
          <p:nvPr userDrawn="1"/>
        </p:nvSpPr>
        <p:spPr>
          <a:xfrm>
            <a:off x="0" y="0"/>
            <a:ext cx="990602" cy="6858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4" name="Rectangle 13"/>
          <p:cNvSpPr/>
          <p:nvPr userDrawn="1"/>
        </p:nvSpPr>
        <p:spPr>
          <a:xfrm>
            <a:off x="190500" y="188913"/>
            <a:ext cx="5829300" cy="6480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4940300" y="-1"/>
            <a:ext cx="7251700" cy="6858001"/>
          </a:xfrm>
          <a:prstGeom prst="rect">
            <a:avLst/>
          </a:prstGeom>
          <a:solidFill>
            <a:srgbClr val="E0D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icture Placeholder 24">
            <a:extLst>
              <a:ext uri="{FF2B5EF4-FFF2-40B4-BE49-F238E27FC236}">
                <a16:creationId xmlns:a16="http://schemas.microsoft.com/office/drawing/2014/main" id="{540C9CD9-9EF5-4F07-9AEA-DD0E0C2E4288}"/>
              </a:ext>
            </a:extLst>
          </p:cNvPr>
          <p:cNvSpPr>
            <a:spLocks noGrp="1"/>
          </p:cNvSpPr>
          <p:nvPr>
            <p:ph type="pic" sz="quarter" idx="16"/>
          </p:nvPr>
        </p:nvSpPr>
        <p:spPr>
          <a:xfrm>
            <a:off x="188727" y="192300"/>
            <a:ext cx="6829980" cy="6480175"/>
          </a:xfrm>
          <a:prstGeom prst="rect">
            <a:avLst/>
          </a:prstGeom>
          <a:solidFill>
            <a:srgbClr val="E0DFDB"/>
          </a:solidFill>
        </p:spPr>
        <p:txBody>
          <a:bodyPr wrap="square">
            <a:noAutofit/>
          </a:bodyPr>
          <a:lstStyle>
            <a:lvl1pPr marL="0" indent="0">
              <a:buNone/>
              <a:defRPr sz="1200"/>
            </a:lvl1pPr>
          </a:lstStyle>
          <a:p>
            <a:endParaRPr lang="en-GB"/>
          </a:p>
        </p:txBody>
      </p:sp>
      <p:sp>
        <p:nvSpPr>
          <p:cNvPr id="16" name="Subtitle 2">
            <a:extLst>
              <a:ext uri="{FF2B5EF4-FFF2-40B4-BE49-F238E27FC236}">
                <a16:creationId xmlns:a16="http://schemas.microsoft.com/office/drawing/2014/main" id="{A3139A9A-43DF-408F-9157-0757E3F631F4}"/>
              </a:ext>
            </a:extLst>
          </p:cNvPr>
          <p:cNvSpPr>
            <a:spLocks noGrp="1"/>
          </p:cNvSpPr>
          <p:nvPr>
            <p:ph type="subTitle" idx="1"/>
          </p:nvPr>
        </p:nvSpPr>
        <p:spPr>
          <a:xfrm>
            <a:off x="7426149" y="3779398"/>
            <a:ext cx="4430890" cy="329091"/>
          </a:xfrm>
        </p:spPr>
        <p:txBody>
          <a:bodyPr lIns="0" tIns="0" rIns="0" bIns="36000" anchor="ctr" anchorCtr="0">
            <a:norm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18" name="Title 1">
            <a:extLst>
              <a:ext uri="{FF2B5EF4-FFF2-40B4-BE49-F238E27FC236}">
                <a16:creationId xmlns:a16="http://schemas.microsoft.com/office/drawing/2014/main" id="{FE10218A-D87B-42D0-A618-EB738D184C43}"/>
              </a:ext>
            </a:extLst>
          </p:cNvPr>
          <p:cNvSpPr>
            <a:spLocks noGrp="1"/>
          </p:cNvSpPr>
          <p:nvPr>
            <p:ph type="ctrTitle"/>
          </p:nvPr>
        </p:nvSpPr>
        <p:spPr>
          <a:xfrm>
            <a:off x="7426149" y="1926818"/>
            <a:ext cx="4430890" cy="1852580"/>
          </a:xfrm>
        </p:spPr>
        <p:txBody>
          <a:bodyPr lIns="0" tIns="0" rIns="0" bIns="36000" anchor="ctr" anchorCtr="0">
            <a:noAutofit/>
          </a:bodyPr>
          <a:lstStyle>
            <a:lvl1pPr algn="l">
              <a:lnSpc>
                <a:spcPts val="4400"/>
              </a:lnSpc>
              <a:defRPr sz="4400" b="1" cap="all" spc="-150" baseline="0"/>
            </a:lvl1pPr>
          </a:lstStyle>
          <a:p>
            <a:r>
              <a:rPr lang="en-US"/>
              <a:t>Click to edit Master title style</a:t>
            </a:r>
            <a:endParaRPr lang="en-GB"/>
          </a:p>
        </p:txBody>
      </p:sp>
      <p:pic>
        <p:nvPicPr>
          <p:cNvPr id="19" name="Picture 18"/>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424225" y="537028"/>
            <a:ext cx="1397163" cy="1193939"/>
          </a:xfrm>
          <a:prstGeom prst="rect">
            <a:avLst/>
          </a:prstGeom>
        </p:spPr>
      </p:pic>
      <p:pic>
        <p:nvPicPr>
          <p:cNvPr id="10" name="Picture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339064" y="5851404"/>
            <a:ext cx="2775948" cy="715638"/>
          </a:xfrm>
          <a:prstGeom prst="rect">
            <a:avLst/>
          </a:prstGeom>
        </p:spPr>
      </p:pic>
    </p:spTree>
    <p:custDataLst>
      <p:tags r:id="rId1"/>
    </p:custDataLst>
    <p:extLst>
      <p:ext uri="{BB962C8B-B14F-4D97-AF65-F5344CB8AC3E}">
        <p14:creationId xmlns:p14="http://schemas.microsoft.com/office/powerpoint/2010/main" val="4293969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 Portrait Image (No Logo)">
    <p:bg>
      <p:bgPr>
        <a:solidFill>
          <a:srgbClr val="E0DFDB"/>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643C177-9148-4366-B9B0-79C52E42E598}"/>
              </a:ext>
            </a:extLst>
          </p:cNvPr>
          <p:cNvSpPr/>
          <p:nvPr userDrawn="1"/>
        </p:nvSpPr>
        <p:spPr>
          <a:xfrm>
            <a:off x="0" y="0"/>
            <a:ext cx="990602" cy="6858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4" name="Rectangle 13"/>
          <p:cNvSpPr/>
          <p:nvPr userDrawn="1"/>
        </p:nvSpPr>
        <p:spPr>
          <a:xfrm>
            <a:off x="190500" y="188913"/>
            <a:ext cx="5829300" cy="6480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4940300" y="-1"/>
            <a:ext cx="7251700" cy="6858001"/>
          </a:xfrm>
          <a:prstGeom prst="rect">
            <a:avLst/>
          </a:prstGeom>
          <a:solidFill>
            <a:srgbClr val="E0D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icture Placeholder 24">
            <a:extLst>
              <a:ext uri="{FF2B5EF4-FFF2-40B4-BE49-F238E27FC236}">
                <a16:creationId xmlns:a16="http://schemas.microsoft.com/office/drawing/2014/main" id="{540C9CD9-9EF5-4F07-9AEA-DD0E0C2E4288}"/>
              </a:ext>
            </a:extLst>
          </p:cNvPr>
          <p:cNvSpPr>
            <a:spLocks noGrp="1"/>
          </p:cNvSpPr>
          <p:nvPr>
            <p:ph type="pic" sz="quarter" idx="16"/>
          </p:nvPr>
        </p:nvSpPr>
        <p:spPr>
          <a:xfrm>
            <a:off x="188727" y="192300"/>
            <a:ext cx="6829980" cy="6480175"/>
          </a:xfrm>
          <a:prstGeom prst="rect">
            <a:avLst/>
          </a:prstGeom>
          <a:solidFill>
            <a:srgbClr val="E0DFDB"/>
          </a:solidFill>
        </p:spPr>
        <p:txBody>
          <a:bodyPr wrap="square">
            <a:noAutofit/>
          </a:bodyPr>
          <a:lstStyle>
            <a:lvl1pPr marL="0" indent="0">
              <a:buNone/>
              <a:defRPr sz="1200"/>
            </a:lvl1pPr>
          </a:lstStyle>
          <a:p>
            <a:endParaRPr lang="en-GB"/>
          </a:p>
        </p:txBody>
      </p:sp>
      <p:sp>
        <p:nvSpPr>
          <p:cNvPr id="16" name="Subtitle 2">
            <a:extLst>
              <a:ext uri="{FF2B5EF4-FFF2-40B4-BE49-F238E27FC236}">
                <a16:creationId xmlns:a16="http://schemas.microsoft.com/office/drawing/2014/main" id="{A3139A9A-43DF-408F-9157-0757E3F631F4}"/>
              </a:ext>
            </a:extLst>
          </p:cNvPr>
          <p:cNvSpPr>
            <a:spLocks noGrp="1"/>
          </p:cNvSpPr>
          <p:nvPr>
            <p:ph type="subTitle" idx="1"/>
          </p:nvPr>
        </p:nvSpPr>
        <p:spPr>
          <a:xfrm>
            <a:off x="7426149" y="3779398"/>
            <a:ext cx="4430890" cy="329091"/>
          </a:xfrm>
        </p:spPr>
        <p:txBody>
          <a:bodyPr lIns="0" tIns="0" rIns="0" bIns="36000" anchor="ctr" anchorCtr="0">
            <a:norm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18" name="Title 1">
            <a:extLst>
              <a:ext uri="{FF2B5EF4-FFF2-40B4-BE49-F238E27FC236}">
                <a16:creationId xmlns:a16="http://schemas.microsoft.com/office/drawing/2014/main" id="{FE10218A-D87B-42D0-A618-EB738D184C43}"/>
              </a:ext>
            </a:extLst>
          </p:cNvPr>
          <p:cNvSpPr>
            <a:spLocks noGrp="1"/>
          </p:cNvSpPr>
          <p:nvPr>
            <p:ph type="ctrTitle"/>
          </p:nvPr>
        </p:nvSpPr>
        <p:spPr>
          <a:xfrm>
            <a:off x="7426149" y="1926818"/>
            <a:ext cx="4430890" cy="1852580"/>
          </a:xfrm>
        </p:spPr>
        <p:txBody>
          <a:bodyPr lIns="0" tIns="0" rIns="0" bIns="36000" anchor="ctr" anchorCtr="0">
            <a:noAutofit/>
          </a:bodyPr>
          <a:lstStyle>
            <a:lvl1pPr algn="l">
              <a:lnSpc>
                <a:spcPts val="4400"/>
              </a:lnSpc>
              <a:defRPr sz="4400" b="1" cap="all" spc="-150" baseline="0"/>
            </a:lvl1pPr>
          </a:lstStyle>
          <a:p>
            <a:r>
              <a:rPr lang="en-US"/>
              <a:t>Click to edit Master title style</a:t>
            </a:r>
            <a:endParaRPr lang="en-GB"/>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39064" y="5851404"/>
            <a:ext cx="2775948" cy="715638"/>
          </a:xfrm>
          <a:prstGeom prst="rect">
            <a:avLst/>
          </a:prstGeom>
        </p:spPr>
      </p:pic>
    </p:spTree>
    <p:custDataLst>
      <p:tags r:id="rId1"/>
    </p:custDataLst>
    <p:extLst>
      <p:ext uri="{BB962C8B-B14F-4D97-AF65-F5344CB8AC3E}">
        <p14:creationId xmlns:p14="http://schemas.microsoft.com/office/powerpoint/2010/main" val="1767311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 Portrait Image (Common Approaches Logo)">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32FB82F5-27B3-4EC7-AA17-DE8B51D5024D}"/>
              </a:ext>
            </a:extLst>
          </p:cNvPr>
          <p:cNvSpPr/>
          <p:nvPr userDrawn="1"/>
        </p:nvSpPr>
        <p:spPr>
          <a:xfrm>
            <a:off x="0" y="-1"/>
            <a:ext cx="990602" cy="6858001"/>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4" name="Rectangle 13"/>
          <p:cNvSpPr/>
          <p:nvPr userDrawn="1"/>
        </p:nvSpPr>
        <p:spPr>
          <a:xfrm>
            <a:off x="190500" y="188913"/>
            <a:ext cx="5829300" cy="6480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990602" y="-1"/>
            <a:ext cx="11201398" cy="6858001"/>
          </a:xfrm>
          <a:prstGeom prst="rect">
            <a:avLst/>
          </a:prstGeom>
          <a:solidFill>
            <a:srgbClr val="F0EF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icture Placeholder 24">
            <a:extLst>
              <a:ext uri="{FF2B5EF4-FFF2-40B4-BE49-F238E27FC236}">
                <a16:creationId xmlns:a16="http://schemas.microsoft.com/office/drawing/2014/main" id="{540C9CD9-9EF5-4F07-9AEA-DD0E0C2E4288}"/>
              </a:ext>
            </a:extLst>
          </p:cNvPr>
          <p:cNvSpPr>
            <a:spLocks noGrp="1"/>
          </p:cNvSpPr>
          <p:nvPr>
            <p:ph type="pic" sz="quarter" idx="16"/>
          </p:nvPr>
        </p:nvSpPr>
        <p:spPr>
          <a:xfrm>
            <a:off x="188727" y="192300"/>
            <a:ext cx="6829980" cy="6480175"/>
          </a:xfrm>
          <a:prstGeom prst="rect">
            <a:avLst/>
          </a:prstGeom>
          <a:solidFill>
            <a:schemeClr val="bg1"/>
          </a:solidFill>
        </p:spPr>
        <p:txBody>
          <a:bodyPr wrap="square">
            <a:noAutofit/>
          </a:bodyPr>
          <a:lstStyle>
            <a:lvl1pPr marL="0" indent="0">
              <a:buNone/>
              <a:defRPr sz="1200"/>
            </a:lvl1pPr>
          </a:lstStyle>
          <a:p>
            <a:endParaRPr lang="en-GB"/>
          </a:p>
        </p:txBody>
      </p:sp>
      <p:sp>
        <p:nvSpPr>
          <p:cNvPr id="29" name="Subtitle 2">
            <a:extLst>
              <a:ext uri="{FF2B5EF4-FFF2-40B4-BE49-F238E27FC236}">
                <a16:creationId xmlns:a16="http://schemas.microsoft.com/office/drawing/2014/main" id="{A3139A9A-43DF-408F-9157-0757E3F631F4}"/>
              </a:ext>
            </a:extLst>
          </p:cNvPr>
          <p:cNvSpPr>
            <a:spLocks noGrp="1"/>
          </p:cNvSpPr>
          <p:nvPr>
            <p:ph type="subTitle" idx="1"/>
          </p:nvPr>
        </p:nvSpPr>
        <p:spPr>
          <a:xfrm>
            <a:off x="7426149" y="3779398"/>
            <a:ext cx="4430890" cy="329091"/>
          </a:xfrm>
        </p:spPr>
        <p:txBody>
          <a:bodyPr lIns="0" tIns="0" rIns="0" bIns="36000" anchor="ctr" anchorCtr="0">
            <a:norm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30" name="Title 1">
            <a:extLst>
              <a:ext uri="{FF2B5EF4-FFF2-40B4-BE49-F238E27FC236}">
                <a16:creationId xmlns:a16="http://schemas.microsoft.com/office/drawing/2014/main" id="{FE10218A-D87B-42D0-A618-EB738D184C43}"/>
              </a:ext>
            </a:extLst>
          </p:cNvPr>
          <p:cNvSpPr>
            <a:spLocks noGrp="1"/>
          </p:cNvSpPr>
          <p:nvPr>
            <p:ph type="ctrTitle"/>
          </p:nvPr>
        </p:nvSpPr>
        <p:spPr>
          <a:xfrm>
            <a:off x="7426149" y="1926818"/>
            <a:ext cx="4430890" cy="1852580"/>
          </a:xfrm>
        </p:spPr>
        <p:txBody>
          <a:bodyPr lIns="0" tIns="0" rIns="0" bIns="36000" anchor="ctr" anchorCtr="0">
            <a:noAutofit/>
          </a:bodyPr>
          <a:lstStyle>
            <a:lvl1pPr algn="l">
              <a:lnSpc>
                <a:spcPts val="4400"/>
              </a:lnSpc>
              <a:defRPr sz="4400" b="1" cap="all" spc="-150" baseline="0"/>
            </a:lvl1pPr>
          </a:lstStyle>
          <a:p>
            <a:r>
              <a:rPr lang="en-US"/>
              <a:t>Click to edit Master title style</a:t>
            </a:r>
            <a:endParaRPr lang="en-GB"/>
          </a:p>
        </p:txBody>
      </p:sp>
      <p:pic>
        <p:nvPicPr>
          <p:cNvPr id="10" name="Picture 9"/>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424225" y="537028"/>
            <a:ext cx="1397163" cy="1193939"/>
          </a:xfrm>
          <a:prstGeom prst="rect">
            <a:avLst/>
          </a:prstGeom>
        </p:spPr>
      </p:pic>
      <p:pic>
        <p:nvPicPr>
          <p:cNvPr id="13" name="Picture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339064" y="5851404"/>
            <a:ext cx="2775948" cy="715638"/>
          </a:xfrm>
          <a:prstGeom prst="rect">
            <a:avLst/>
          </a:prstGeom>
        </p:spPr>
      </p:pic>
    </p:spTree>
    <p:custDataLst>
      <p:tags r:id="rId1"/>
    </p:custDataLst>
    <p:extLst>
      <p:ext uri="{BB962C8B-B14F-4D97-AF65-F5344CB8AC3E}">
        <p14:creationId xmlns:p14="http://schemas.microsoft.com/office/powerpoint/2010/main" val="3530133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 Landscape Image (Common Approaches Logo)">
    <p:bg>
      <p:bgPr>
        <a:solidFill>
          <a:schemeClr val="bg1"/>
        </a:solidFill>
        <a:effectLst/>
      </p:bgPr>
    </p:bg>
    <p:spTree>
      <p:nvGrpSpPr>
        <p:cNvPr id="1" name=""/>
        <p:cNvGrpSpPr/>
        <p:nvPr/>
      </p:nvGrpSpPr>
      <p:grpSpPr>
        <a:xfrm>
          <a:off x="0" y="0"/>
          <a:ext cx="0" cy="0"/>
          <a:chOff x="0" y="0"/>
          <a:chExt cx="0" cy="0"/>
        </a:xfrm>
      </p:grpSpPr>
      <p:sp>
        <p:nvSpPr>
          <p:cNvPr id="18" name="Rectangle 17"/>
          <p:cNvSpPr/>
          <p:nvPr userDrawn="1"/>
        </p:nvSpPr>
        <p:spPr>
          <a:xfrm>
            <a:off x="0" y="4441370"/>
            <a:ext cx="12192000" cy="2416630"/>
          </a:xfrm>
          <a:prstGeom prst="rect">
            <a:avLst/>
          </a:prstGeom>
          <a:solidFill>
            <a:srgbClr val="E0D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6" name="Rectangle 15"/>
          <p:cNvSpPr/>
          <p:nvPr userDrawn="1"/>
        </p:nvSpPr>
        <p:spPr>
          <a:xfrm>
            <a:off x="190500" y="188913"/>
            <a:ext cx="11820525" cy="425245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11">
            <a:extLst>
              <a:ext uri="{FF2B5EF4-FFF2-40B4-BE49-F238E27FC236}">
                <a16:creationId xmlns:a16="http://schemas.microsoft.com/office/drawing/2014/main" id="{D97B1307-6BA4-4704-98A8-61ADE164026B}"/>
              </a:ext>
            </a:extLst>
          </p:cNvPr>
          <p:cNvSpPr>
            <a:spLocks noGrp="1"/>
          </p:cNvSpPr>
          <p:nvPr>
            <p:ph type="pic" sz="quarter" idx="16" hasCustomPrompt="1"/>
          </p:nvPr>
        </p:nvSpPr>
        <p:spPr>
          <a:xfrm>
            <a:off x="188727" y="192300"/>
            <a:ext cx="6825446" cy="4975900"/>
          </a:xfrm>
          <a:prstGeom prst="rect">
            <a:avLst/>
          </a:prstGeom>
          <a:solidFill>
            <a:srgbClr val="E0DFDB"/>
          </a:solidFill>
        </p:spPr>
        <p:txBody>
          <a:bodyPr vert="horz" wrap="square" lIns="0" tIns="0" rIns="0" bIns="0" rtlCol="0">
            <a:noAutofit/>
          </a:bodyPr>
          <a:lstStyle>
            <a:lvl1pPr>
              <a:defRPr lang="en-GB" sz="1200" dirty="0"/>
            </a:lvl1pPr>
          </a:lstStyle>
          <a:p>
            <a:pPr lvl="0"/>
            <a:r>
              <a:rPr lang="en-GB"/>
              <a:t> Picture</a:t>
            </a:r>
          </a:p>
        </p:txBody>
      </p:sp>
      <p:sp>
        <p:nvSpPr>
          <p:cNvPr id="10" name="Subtitle 2">
            <a:extLst>
              <a:ext uri="{FF2B5EF4-FFF2-40B4-BE49-F238E27FC236}">
                <a16:creationId xmlns:a16="http://schemas.microsoft.com/office/drawing/2014/main" id="{A3139A9A-43DF-408F-9157-0757E3F631F4}"/>
              </a:ext>
            </a:extLst>
          </p:cNvPr>
          <p:cNvSpPr>
            <a:spLocks noGrp="1"/>
          </p:cNvSpPr>
          <p:nvPr>
            <p:ph type="subTitle" idx="1"/>
          </p:nvPr>
        </p:nvSpPr>
        <p:spPr>
          <a:xfrm>
            <a:off x="7426149" y="3779398"/>
            <a:ext cx="4430890" cy="329091"/>
          </a:xfrm>
        </p:spPr>
        <p:txBody>
          <a:bodyPr lIns="0" tIns="0" rIns="0" bIns="36000" anchor="ctr" anchorCtr="0">
            <a:norm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11" name="Title 1">
            <a:extLst>
              <a:ext uri="{FF2B5EF4-FFF2-40B4-BE49-F238E27FC236}">
                <a16:creationId xmlns:a16="http://schemas.microsoft.com/office/drawing/2014/main" id="{FE10218A-D87B-42D0-A618-EB738D184C43}"/>
              </a:ext>
            </a:extLst>
          </p:cNvPr>
          <p:cNvSpPr>
            <a:spLocks noGrp="1"/>
          </p:cNvSpPr>
          <p:nvPr>
            <p:ph type="ctrTitle"/>
          </p:nvPr>
        </p:nvSpPr>
        <p:spPr>
          <a:xfrm>
            <a:off x="7426149" y="1926818"/>
            <a:ext cx="4430890" cy="1852580"/>
          </a:xfrm>
        </p:spPr>
        <p:txBody>
          <a:bodyPr lIns="0" tIns="0" rIns="0" bIns="36000" anchor="ctr" anchorCtr="0">
            <a:noAutofit/>
          </a:bodyPr>
          <a:lstStyle>
            <a:lvl1pPr algn="l">
              <a:lnSpc>
                <a:spcPts val="4400"/>
              </a:lnSpc>
              <a:defRPr sz="4400" b="1" cap="all" spc="-150" baseline="0"/>
            </a:lvl1pPr>
          </a:lstStyle>
          <a:p>
            <a:r>
              <a:rPr lang="en-US"/>
              <a:t>Click to edit Master title style</a:t>
            </a:r>
            <a:endParaRPr lang="en-GB"/>
          </a:p>
        </p:txBody>
      </p:sp>
      <p:pic>
        <p:nvPicPr>
          <p:cNvPr id="14" name="Picture 13"/>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424225" y="537028"/>
            <a:ext cx="1397163" cy="1193939"/>
          </a:xfrm>
          <a:prstGeom prst="rect">
            <a:avLst/>
          </a:prstGeom>
        </p:spPr>
      </p:pic>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0563" y="5851404"/>
            <a:ext cx="2775948" cy="715638"/>
          </a:xfrm>
          <a:prstGeom prst="rect">
            <a:avLst/>
          </a:prstGeom>
        </p:spPr>
      </p:pic>
    </p:spTree>
    <p:custDataLst>
      <p:tags r:id="rId1"/>
    </p:custDataLst>
    <p:extLst>
      <p:ext uri="{BB962C8B-B14F-4D97-AF65-F5344CB8AC3E}">
        <p14:creationId xmlns:p14="http://schemas.microsoft.com/office/powerpoint/2010/main" val="2597139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795"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 Landscape Image (No Logo)">
    <p:bg>
      <p:bgPr>
        <a:solidFill>
          <a:schemeClr val="bg1"/>
        </a:solidFill>
        <a:effectLst/>
      </p:bgPr>
    </p:bg>
    <p:spTree>
      <p:nvGrpSpPr>
        <p:cNvPr id="1" name=""/>
        <p:cNvGrpSpPr/>
        <p:nvPr/>
      </p:nvGrpSpPr>
      <p:grpSpPr>
        <a:xfrm>
          <a:off x="0" y="0"/>
          <a:ext cx="0" cy="0"/>
          <a:chOff x="0" y="0"/>
          <a:chExt cx="0" cy="0"/>
        </a:xfrm>
      </p:grpSpPr>
      <p:sp>
        <p:nvSpPr>
          <p:cNvPr id="18" name="Rectangle 17"/>
          <p:cNvSpPr/>
          <p:nvPr userDrawn="1"/>
        </p:nvSpPr>
        <p:spPr>
          <a:xfrm>
            <a:off x="0" y="4441370"/>
            <a:ext cx="12192000" cy="2416630"/>
          </a:xfrm>
          <a:prstGeom prst="rect">
            <a:avLst/>
          </a:prstGeom>
          <a:solidFill>
            <a:srgbClr val="E0D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6" name="Rectangle 15"/>
          <p:cNvSpPr/>
          <p:nvPr userDrawn="1"/>
        </p:nvSpPr>
        <p:spPr>
          <a:xfrm>
            <a:off x="190500" y="188913"/>
            <a:ext cx="11820525" cy="425245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11">
            <a:extLst>
              <a:ext uri="{FF2B5EF4-FFF2-40B4-BE49-F238E27FC236}">
                <a16:creationId xmlns:a16="http://schemas.microsoft.com/office/drawing/2014/main" id="{D97B1307-6BA4-4704-98A8-61ADE164026B}"/>
              </a:ext>
            </a:extLst>
          </p:cNvPr>
          <p:cNvSpPr>
            <a:spLocks noGrp="1"/>
          </p:cNvSpPr>
          <p:nvPr>
            <p:ph type="pic" sz="quarter" idx="16" hasCustomPrompt="1"/>
          </p:nvPr>
        </p:nvSpPr>
        <p:spPr>
          <a:xfrm>
            <a:off x="188727" y="192300"/>
            <a:ext cx="6825446" cy="4975900"/>
          </a:xfrm>
          <a:prstGeom prst="rect">
            <a:avLst/>
          </a:prstGeom>
          <a:solidFill>
            <a:srgbClr val="E0DFDB"/>
          </a:solidFill>
        </p:spPr>
        <p:txBody>
          <a:bodyPr vert="horz" wrap="square" lIns="0" tIns="0" rIns="0" bIns="0" rtlCol="0">
            <a:noAutofit/>
          </a:bodyPr>
          <a:lstStyle>
            <a:lvl1pPr>
              <a:defRPr lang="en-GB" sz="1200" dirty="0"/>
            </a:lvl1pPr>
          </a:lstStyle>
          <a:p>
            <a:pPr lvl="0"/>
            <a:r>
              <a:rPr lang="en-GB"/>
              <a:t> Picture</a:t>
            </a:r>
          </a:p>
        </p:txBody>
      </p:sp>
      <p:sp>
        <p:nvSpPr>
          <p:cNvPr id="10" name="Subtitle 2">
            <a:extLst>
              <a:ext uri="{FF2B5EF4-FFF2-40B4-BE49-F238E27FC236}">
                <a16:creationId xmlns:a16="http://schemas.microsoft.com/office/drawing/2014/main" id="{A3139A9A-43DF-408F-9157-0757E3F631F4}"/>
              </a:ext>
            </a:extLst>
          </p:cNvPr>
          <p:cNvSpPr>
            <a:spLocks noGrp="1"/>
          </p:cNvSpPr>
          <p:nvPr>
            <p:ph type="subTitle" idx="1"/>
          </p:nvPr>
        </p:nvSpPr>
        <p:spPr>
          <a:xfrm>
            <a:off x="7426149" y="3779398"/>
            <a:ext cx="4430890" cy="329091"/>
          </a:xfrm>
        </p:spPr>
        <p:txBody>
          <a:bodyPr lIns="0" tIns="0" rIns="0" bIns="36000" anchor="ctr" anchorCtr="0">
            <a:norm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11" name="Title 1">
            <a:extLst>
              <a:ext uri="{FF2B5EF4-FFF2-40B4-BE49-F238E27FC236}">
                <a16:creationId xmlns:a16="http://schemas.microsoft.com/office/drawing/2014/main" id="{FE10218A-D87B-42D0-A618-EB738D184C43}"/>
              </a:ext>
            </a:extLst>
          </p:cNvPr>
          <p:cNvSpPr>
            <a:spLocks noGrp="1"/>
          </p:cNvSpPr>
          <p:nvPr>
            <p:ph type="ctrTitle"/>
          </p:nvPr>
        </p:nvSpPr>
        <p:spPr>
          <a:xfrm>
            <a:off x="7426149" y="1926818"/>
            <a:ext cx="4430890" cy="1852580"/>
          </a:xfrm>
        </p:spPr>
        <p:txBody>
          <a:bodyPr lIns="0" tIns="0" rIns="0" bIns="36000" anchor="ctr" anchorCtr="0">
            <a:noAutofit/>
          </a:bodyPr>
          <a:lstStyle>
            <a:lvl1pPr algn="l">
              <a:lnSpc>
                <a:spcPts val="4400"/>
              </a:lnSpc>
              <a:defRPr sz="4400" b="1" cap="all" spc="-150" baseline="0"/>
            </a:lvl1pPr>
          </a:lstStyle>
          <a:p>
            <a:r>
              <a:rPr lang="en-US"/>
              <a:t>Click to edit Master title style</a:t>
            </a:r>
            <a:endParaRPr lang="en-GB"/>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0563" y="5851404"/>
            <a:ext cx="2775948" cy="715638"/>
          </a:xfrm>
          <a:prstGeom prst="rect">
            <a:avLst/>
          </a:prstGeom>
        </p:spPr>
      </p:pic>
    </p:spTree>
    <p:custDataLst>
      <p:tags r:id="rId1"/>
    </p:custDataLst>
    <p:extLst>
      <p:ext uri="{BB962C8B-B14F-4D97-AF65-F5344CB8AC3E}">
        <p14:creationId xmlns:p14="http://schemas.microsoft.com/office/powerpoint/2010/main" val="3249030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795">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lide - Landscape Image (Red) (Common Approaches Logo)">
    <p:bg>
      <p:bgPr>
        <a:solidFill>
          <a:srgbClr val="E0DFDB"/>
        </a:solidFill>
        <a:effectLst/>
      </p:bgPr>
    </p:bg>
    <p:spTree>
      <p:nvGrpSpPr>
        <p:cNvPr id="1" name=""/>
        <p:cNvGrpSpPr/>
        <p:nvPr/>
      </p:nvGrpSpPr>
      <p:grpSpPr>
        <a:xfrm>
          <a:off x="0" y="0"/>
          <a:ext cx="0" cy="0"/>
          <a:chOff x="0" y="0"/>
          <a:chExt cx="0" cy="0"/>
        </a:xfrm>
      </p:grpSpPr>
      <p:sp>
        <p:nvSpPr>
          <p:cNvPr id="15" name="Rectangle 14"/>
          <p:cNvSpPr/>
          <p:nvPr userDrawn="1"/>
        </p:nvSpPr>
        <p:spPr>
          <a:xfrm>
            <a:off x="0" y="0"/>
            <a:ext cx="12192000" cy="444137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2" name="Picture Placeholder 11">
            <a:extLst>
              <a:ext uri="{FF2B5EF4-FFF2-40B4-BE49-F238E27FC236}">
                <a16:creationId xmlns:a16="http://schemas.microsoft.com/office/drawing/2014/main" id="{D97B1307-6BA4-4704-98A8-61ADE164026B}"/>
              </a:ext>
            </a:extLst>
          </p:cNvPr>
          <p:cNvSpPr>
            <a:spLocks noGrp="1"/>
          </p:cNvSpPr>
          <p:nvPr>
            <p:ph type="pic" sz="quarter" idx="16" hasCustomPrompt="1"/>
          </p:nvPr>
        </p:nvSpPr>
        <p:spPr>
          <a:xfrm>
            <a:off x="188727" y="192300"/>
            <a:ext cx="6825446" cy="4975900"/>
          </a:xfrm>
          <a:prstGeom prst="rect">
            <a:avLst/>
          </a:prstGeom>
          <a:solidFill>
            <a:srgbClr val="E0DFDB"/>
          </a:solidFill>
        </p:spPr>
        <p:txBody>
          <a:bodyPr vert="horz" wrap="square" lIns="0" tIns="0" rIns="0" bIns="0" rtlCol="0">
            <a:noAutofit/>
          </a:bodyPr>
          <a:lstStyle>
            <a:lvl1pPr>
              <a:defRPr lang="en-GB" sz="1200" dirty="0"/>
            </a:lvl1pPr>
          </a:lstStyle>
          <a:p>
            <a:pPr lvl="0"/>
            <a:r>
              <a:rPr lang="en-GB"/>
              <a:t> Picture</a:t>
            </a:r>
          </a:p>
        </p:txBody>
      </p:sp>
      <p:sp>
        <p:nvSpPr>
          <p:cNvPr id="10" name="Subtitle 2">
            <a:extLst>
              <a:ext uri="{FF2B5EF4-FFF2-40B4-BE49-F238E27FC236}">
                <a16:creationId xmlns:a16="http://schemas.microsoft.com/office/drawing/2014/main" id="{A3139A9A-43DF-408F-9157-0757E3F631F4}"/>
              </a:ext>
            </a:extLst>
          </p:cNvPr>
          <p:cNvSpPr>
            <a:spLocks noGrp="1"/>
          </p:cNvSpPr>
          <p:nvPr>
            <p:ph type="subTitle" idx="1"/>
          </p:nvPr>
        </p:nvSpPr>
        <p:spPr>
          <a:xfrm>
            <a:off x="7426149" y="3779398"/>
            <a:ext cx="4430890" cy="329091"/>
          </a:xfrm>
        </p:spPr>
        <p:txBody>
          <a:bodyPr lIns="0" tIns="0" rIns="0" bIns="36000" anchor="ctr" anchorCtr="0">
            <a:norm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11" name="Title 1">
            <a:extLst>
              <a:ext uri="{FF2B5EF4-FFF2-40B4-BE49-F238E27FC236}">
                <a16:creationId xmlns:a16="http://schemas.microsoft.com/office/drawing/2014/main" id="{FE10218A-D87B-42D0-A618-EB738D184C43}"/>
              </a:ext>
            </a:extLst>
          </p:cNvPr>
          <p:cNvSpPr>
            <a:spLocks noGrp="1"/>
          </p:cNvSpPr>
          <p:nvPr>
            <p:ph type="ctrTitle"/>
          </p:nvPr>
        </p:nvSpPr>
        <p:spPr>
          <a:xfrm>
            <a:off x="7426149" y="1926818"/>
            <a:ext cx="4430890" cy="1852580"/>
          </a:xfrm>
        </p:spPr>
        <p:txBody>
          <a:bodyPr lIns="0" tIns="0" rIns="0" bIns="36000" anchor="ctr" anchorCtr="0">
            <a:noAutofit/>
          </a:bodyPr>
          <a:lstStyle>
            <a:lvl1pPr algn="l">
              <a:lnSpc>
                <a:spcPts val="4400"/>
              </a:lnSpc>
              <a:defRPr sz="4400" b="1" cap="all" spc="-150" baseline="0">
                <a:solidFill>
                  <a:schemeClr val="bg1"/>
                </a:solidFill>
              </a:defRPr>
            </a:lvl1pPr>
          </a:lstStyle>
          <a:p>
            <a:r>
              <a:rPr lang="en-US"/>
              <a:t>Click to edit Master title style</a:t>
            </a:r>
            <a:endParaRPr lang="en-GB"/>
          </a:p>
        </p:txBody>
      </p:sp>
      <p:pic>
        <p:nvPicPr>
          <p:cNvPr id="16" name="Picture 15"/>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424225" y="537028"/>
            <a:ext cx="1397163" cy="1193939"/>
          </a:xfrm>
          <a:prstGeom prst="rect">
            <a:avLst/>
          </a:prstGeom>
        </p:spPr>
      </p:pic>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0563" y="5851404"/>
            <a:ext cx="2775948" cy="715638"/>
          </a:xfrm>
          <a:prstGeom prst="rect">
            <a:avLst/>
          </a:prstGeom>
        </p:spPr>
      </p:pic>
    </p:spTree>
    <p:custDataLst>
      <p:tags r:id="rId1"/>
    </p:custDataLst>
    <p:extLst>
      <p:ext uri="{BB962C8B-B14F-4D97-AF65-F5344CB8AC3E}">
        <p14:creationId xmlns:p14="http://schemas.microsoft.com/office/powerpoint/2010/main" val="1212044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 Landscape Image (Red) (No Logo)">
    <p:bg>
      <p:bgPr>
        <a:solidFill>
          <a:srgbClr val="E0DFDB"/>
        </a:solidFill>
        <a:effectLst/>
      </p:bgPr>
    </p:bg>
    <p:spTree>
      <p:nvGrpSpPr>
        <p:cNvPr id="1" name=""/>
        <p:cNvGrpSpPr/>
        <p:nvPr/>
      </p:nvGrpSpPr>
      <p:grpSpPr>
        <a:xfrm>
          <a:off x="0" y="0"/>
          <a:ext cx="0" cy="0"/>
          <a:chOff x="0" y="0"/>
          <a:chExt cx="0" cy="0"/>
        </a:xfrm>
      </p:grpSpPr>
      <p:sp>
        <p:nvSpPr>
          <p:cNvPr id="15" name="Rectangle 14"/>
          <p:cNvSpPr/>
          <p:nvPr userDrawn="1"/>
        </p:nvSpPr>
        <p:spPr>
          <a:xfrm>
            <a:off x="0" y="0"/>
            <a:ext cx="12192000" cy="444137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2" name="Picture Placeholder 11">
            <a:extLst>
              <a:ext uri="{FF2B5EF4-FFF2-40B4-BE49-F238E27FC236}">
                <a16:creationId xmlns:a16="http://schemas.microsoft.com/office/drawing/2014/main" id="{D97B1307-6BA4-4704-98A8-61ADE164026B}"/>
              </a:ext>
            </a:extLst>
          </p:cNvPr>
          <p:cNvSpPr>
            <a:spLocks noGrp="1"/>
          </p:cNvSpPr>
          <p:nvPr>
            <p:ph type="pic" sz="quarter" idx="16" hasCustomPrompt="1"/>
          </p:nvPr>
        </p:nvSpPr>
        <p:spPr>
          <a:xfrm>
            <a:off x="188727" y="192300"/>
            <a:ext cx="6825446" cy="4975900"/>
          </a:xfrm>
          <a:prstGeom prst="rect">
            <a:avLst/>
          </a:prstGeom>
          <a:solidFill>
            <a:srgbClr val="E0DFDB"/>
          </a:solidFill>
        </p:spPr>
        <p:txBody>
          <a:bodyPr vert="horz" wrap="square" lIns="0" tIns="0" rIns="0" bIns="0" rtlCol="0">
            <a:noAutofit/>
          </a:bodyPr>
          <a:lstStyle>
            <a:lvl1pPr>
              <a:defRPr lang="en-GB" sz="1200" dirty="0"/>
            </a:lvl1pPr>
          </a:lstStyle>
          <a:p>
            <a:pPr lvl="0"/>
            <a:r>
              <a:rPr lang="en-GB"/>
              <a:t> Picture</a:t>
            </a:r>
          </a:p>
        </p:txBody>
      </p:sp>
      <p:sp>
        <p:nvSpPr>
          <p:cNvPr id="10" name="Subtitle 2">
            <a:extLst>
              <a:ext uri="{FF2B5EF4-FFF2-40B4-BE49-F238E27FC236}">
                <a16:creationId xmlns:a16="http://schemas.microsoft.com/office/drawing/2014/main" id="{A3139A9A-43DF-408F-9157-0757E3F631F4}"/>
              </a:ext>
            </a:extLst>
          </p:cNvPr>
          <p:cNvSpPr>
            <a:spLocks noGrp="1"/>
          </p:cNvSpPr>
          <p:nvPr>
            <p:ph type="subTitle" idx="1"/>
          </p:nvPr>
        </p:nvSpPr>
        <p:spPr>
          <a:xfrm>
            <a:off x="7426149" y="3779398"/>
            <a:ext cx="4430890" cy="329091"/>
          </a:xfrm>
        </p:spPr>
        <p:txBody>
          <a:bodyPr lIns="0" tIns="0" rIns="0" bIns="36000" anchor="ctr" anchorCtr="0">
            <a:norm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11" name="Title 1">
            <a:extLst>
              <a:ext uri="{FF2B5EF4-FFF2-40B4-BE49-F238E27FC236}">
                <a16:creationId xmlns:a16="http://schemas.microsoft.com/office/drawing/2014/main" id="{FE10218A-D87B-42D0-A618-EB738D184C43}"/>
              </a:ext>
            </a:extLst>
          </p:cNvPr>
          <p:cNvSpPr>
            <a:spLocks noGrp="1"/>
          </p:cNvSpPr>
          <p:nvPr>
            <p:ph type="ctrTitle"/>
          </p:nvPr>
        </p:nvSpPr>
        <p:spPr>
          <a:xfrm>
            <a:off x="7426149" y="1926818"/>
            <a:ext cx="4430890" cy="1852580"/>
          </a:xfrm>
        </p:spPr>
        <p:txBody>
          <a:bodyPr lIns="0" tIns="0" rIns="0" bIns="36000" anchor="ctr" anchorCtr="0">
            <a:noAutofit/>
          </a:bodyPr>
          <a:lstStyle>
            <a:lvl1pPr algn="l">
              <a:lnSpc>
                <a:spcPts val="4400"/>
              </a:lnSpc>
              <a:defRPr sz="4400" b="1" cap="all" spc="-150" baseline="0">
                <a:solidFill>
                  <a:schemeClr val="bg1"/>
                </a:solidFill>
              </a:defRPr>
            </a:lvl1pPr>
          </a:lstStyle>
          <a:p>
            <a:r>
              <a:rPr lang="en-US"/>
              <a:t>Click to edit Master title style</a:t>
            </a:r>
            <a:endParaRPr lang="en-GB"/>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0563" y="5851404"/>
            <a:ext cx="2775948" cy="715638"/>
          </a:xfrm>
          <a:prstGeom prst="rect">
            <a:avLst/>
          </a:prstGeom>
        </p:spPr>
      </p:pic>
    </p:spTree>
    <p:custDataLst>
      <p:tags r:id="rId1"/>
    </p:custDataLst>
    <p:extLst>
      <p:ext uri="{BB962C8B-B14F-4D97-AF65-F5344CB8AC3E}">
        <p14:creationId xmlns:p14="http://schemas.microsoft.com/office/powerpoint/2010/main" val="1745565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 name="Rectangle 9"/>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2" name="Rectangle 11"/>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3" name="Rectangle 12"/>
          <p:cNvSpPr/>
          <p:nvPr userDrawn="1"/>
        </p:nvSpPr>
        <p:spPr>
          <a:xfrm>
            <a:off x="190500" y="188913"/>
            <a:ext cx="11820525" cy="6480175"/>
          </a:xfrm>
          <a:prstGeom prst="rect">
            <a:avLst/>
          </a:prstGeom>
          <a:solidFill>
            <a:srgbClr val="E0D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60DE88B-7C32-4668-B02A-C29A27E00C9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63F92D5-86CB-4EDE-A7A4-7FC52743E81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2F9261C9-1D87-44FC-B1E7-DACFF294338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3B0F1B9-F018-48B0-9AA0-1106AD0896F4}"/>
              </a:ext>
            </a:extLst>
          </p:cNvPr>
          <p:cNvSpPr>
            <a:spLocks noGrp="1"/>
          </p:cNvSpPr>
          <p:nvPr>
            <p:ph type="sldNum" sz="quarter" idx="12"/>
          </p:nvPr>
        </p:nvSpPr>
        <p:spPr/>
        <p:txBody>
          <a:bodyPr/>
          <a:lstStyle/>
          <a:p>
            <a:fld id="{6B4153A7-9236-4C19-98E6-7D4F5F676B2B}" type="slidenum">
              <a:rPr lang="en-GB" smtClean="0"/>
              <a:t>‹#›</a:t>
            </a:fld>
            <a:endParaRPr lang="en-GB"/>
          </a:p>
        </p:txBody>
      </p:sp>
      <p:sp>
        <p:nvSpPr>
          <p:cNvPr id="14" name="Rectangle 13">
            <a:extLst>
              <a:ext uri="{FF2B5EF4-FFF2-40B4-BE49-F238E27FC236}">
                <a16:creationId xmlns:a16="http://schemas.microsoft.com/office/drawing/2014/main" id="{4F8A2B13-6D98-4C65-A65A-C699B5197A69}"/>
              </a:ext>
            </a:extLst>
          </p:cNvPr>
          <p:cNvSpPr/>
          <p:nvPr userDrawn="1"/>
        </p:nvSpPr>
        <p:spPr>
          <a:xfrm>
            <a:off x="334962" y="1089664"/>
            <a:ext cx="11522075" cy="558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195502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Content &amp; Image">
    <p:spTree>
      <p:nvGrpSpPr>
        <p:cNvPr id="1" name=""/>
        <p:cNvGrpSpPr/>
        <p:nvPr/>
      </p:nvGrpSpPr>
      <p:grpSpPr>
        <a:xfrm>
          <a:off x="0" y="0"/>
          <a:ext cx="0" cy="0"/>
          <a:chOff x="0" y="0"/>
          <a:chExt cx="0" cy="0"/>
        </a:xfrm>
      </p:grpSpPr>
      <p:sp>
        <p:nvSpPr>
          <p:cNvPr id="17" name="Rectangle 16"/>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8" name="Rectangle 17"/>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9" name="Rectangle 18"/>
          <p:cNvSpPr/>
          <p:nvPr userDrawn="1"/>
        </p:nvSpPr>
        <p:spPr>
          <a:xfrm>
            <a:off x="190500" y="188913"/>
            <a:ext cx="11820525" cy="6480175"/>
          </a:xfrm>
          <a:prstGeom prst="rect">
            <a:avLst/>
          </a:prstGeom>
          <a:solidFill>
            <a:srgbClr val="E0D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userDrawn="1"/>
        </p:nvSpPr>
        <p:spPr>
          <a:xfrm>
            <a:off x="6091897" y="1560513"/>
            <a:ext cx="3699803" cy="4665978"/>
          </a:xfrm>
          <a:prstGeom prst="rect">
            <a:avLst/>
          </a:prstGeom>
          <a:solidFill>
            <a:srgbClr val="F0EF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763F92D5-86CB-4EDE-A7A4-7FC52743E81C}"/>
              </a:ext>
            </a:extLst>
          </p:cNvPr>
          <p:cNvSpPr>
            <a:spLocks noGrp="1"/>
          </p:cNvSpPr>
          <p:nvPr>
            <p:ph idx="1"/>
          </p:nvPr>
        </p:nvSpPr>
        <p:spPr>
          <a:xfrm>
            <a:off x="334963" y="1562100"/>
            <a:ext cx="5544000" cy="464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2F9261C9-1D87-44FC-B1E7-DACFF294338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3B0F1B9-F018-48B0-9AA0-1106AD0896F4}"/>
              </a:ext>
            </a:extLst>
          </p:cNvPr>
          <p:cNvSpPr>
            <a:spLocks noGrp="1"/>
          </p:cNvSpPr>
          <p:nvPr>
            <p:ph type="sldNum" sz="quarter" idx="12"/>
          </p:nvPr>
        </p:nvSpPr>
        <p:spPr/>
        <p:txBody>
          <a:bodyPr/>
          <a:lstStyle/>
          <a:p>
            <a:fld id="{6B4153A7-9236-4C19-98E6-7D4F5F676B2B}" type="slidenum">
              <a:rPr lang="en-GB" smtClean="0"/>
              <a:t>‹#›</a:t>
            </a:fld>
            <a:endParaRPr lang="en-GB"/>
          </a:p>
        </p:txBody>
      </p:sp>
      <p:sp>
        <p:nvSpPr>
          <p:cNvPr id="7" name="Picture Placeholder 6">
            <a:extLst>
              <a:ext uri="{FF2B5EF4-FFF2-40B4-BE49-F238E27FC236}">
                <a16:creationId xmlns:a16="http://schemas.microsoft.com/office/drawing/2014/main" id="{57437B70-D6D6-4DBC-9FB6-9BDB1E27172A}"/>
              </a:ext>
            </a:extLst>
          </p:cNvPr>
          <p:cNvSpPr>
            <a:spLocks noGrp="1"/>
          </p:cNvSpPr>
          <p:nvPr>
            <p:ph type="pic" sz="quarter" idx="13"/>
          </p:nvPr>
        </p:nvSpPr>
        <p:spPr>
          <a:xfrm>
            <a:off x="6283986" y="1749426"/>
            <a:ext cx="5544000" cy="4269774"/>
          </a:xfrm>
          <a:prstGeom prst="rect">
            <a:avLst/>
          </a:prstGeom>
          <a:solidFill>
            <a:srgbClr val="E0DFDB"/>
          </a:solidFill>
        </p:spPr>
        <p:txBody>
          <a:bodyPr/>
          <a:lstStyle/>
          <a:p>
            <a:endParaRPr lang="en-GB"/>
          </a:p>
        </p:txBody>
      </p:sp>
      <p:sp>
        <p:nvSpPr>
          <p:cNvPr id="4" name="Title 3">
            <a:extLst>
              <a:ext uri="{FF2B5EF4-FFF2-40B4-BE49-F238E27FC236}">
                <a16:creationId xmlns:a16="http://schemas.microsoft.com/office/drawing/2014/main" id="{B4B8C7C1-98BF-4E77-A53A-664CE14E0D2C}"/>
              </a:ext>
            </a:extLst>
          </p:cNvPr>
          <p:cNvSpPr>
            <a:spLocks noGrp="1"/>
          </p:cNvSpPr>
          <p:nvPr>
            <p:ph type="title"/>
          </p:nvPr>
        </p:nvSpPr>
        <p:spPr>
          <a:xfrm>
            <a:off x="334963" y="275173"/>
            <a:ext cx="11522075" cy="784800"/>
          </a:xfrm>
        </p:spPr>
        <p:txBody>
          <a:bodyPr/>
          <a:lstStyle/>
          <a:p>
            <a:r>
              <a:rPr lang="en-US"/>
              <a:t>Click to edit Master title style</a:t>
            </a:r>
            <a:endParaRPr lang="en-GB"/>
          </a:p>
        </p:txBody>
      </p:sp>
      <p:sp>
        <p:nvSpPr>
          <p:cNvPr id="13" name="Rectangle 12">
            <a:extLst>
              <a:ext uri="{FF2B5EF4-FFF2-40B4-BE49-F238E27FC236}">
                <a16:creationId xmlns:a16="http://schemas.microsoft.com/office/drawing/2014/main" id="{940EAA44-F5B8-4EE5-9827-53F74B6CDD23}"/>
              </a:ext>
            </a:extLst>
          </p:cNvPr>
          <p:cNvSpPr/>
          <p:nvPr userDrawn="1"/>
        </p:nvSpPr>
        <p:spPr>
          <a:xfrm>
            <a:off x="334962" y="1089664"/>
            <a:ext cx="11522075" cy="558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542323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2" name="Rectangle 11"/>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3" name="Rectangle 12"/>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4" name="Rectangle 13"/>
          <p:cNvSpPr/>
          <p:nvPr userDrawn="1"/>
        </p:nvSpPr>
        <p:spPr>
          <a:xfrm>
            <a:off x="190500" y="188913"/>
            <a:ext cx="11820525" cy="6480175"/>
          </a:xfrm>
          <a:prstGeom prst="rect">
            <a:avLst/>
          </a:prstGeom>
          <a:solidFill>
            <a:srgbClr val="E0D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EEF630D-27DB-4DA7-B21B-228D82294374}"/>
              </a:ext>
            </a:extLst>
          </p:cNvPr>
          <p:cNvSpPr>
            <a:spLocks noGrp="1"/>
          </p:cNvSpPr>
          <p:nvPr>
            <p:ph sz="half" idx="1"/>
          </p:nvPr>
        </p:nvSpPr>
        <p:spPr>
          <a:xfrm>
            <a:off x="334963" y="1562100"/>
            <a:ext cx="5544000" cy="464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6CE0A8A-F448-4E61-BF3B-B10BAEB51D0A}"/>
              </a:ext>
            </a:extLst>
          </p:cNvPr>
          <p:cNvSpPr>
            <a:spLocks noGrp="1"/>
          </p:cNvSpPr>
          <p:nvPr>
            <p:ph sz="half" idx="2"/>
          </p:nvPr>
        </p:nvSpPr>
        <p:spPr>
          <a:xfrm>
            <a:off x="6313038" y="1562100"/>
            <a:ext cx="5544000" cy="464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84D92565-C419-49A3-AB29-881D5338EBA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0E9F5BE-BE78-4388-B5B0-B25BC91925E2}"/>
              </a:ext>
            </a:extLst>
          </p:cNvPr>
          <p:cNvSpPr>
            <a:spLocks noGrp="1"/>
          </p:cNvSpPr>
          <p:nvPr>
            <p:ph type="sldNum" sz="quarter" idx="12"/>
          </p:nvPr>
        </p:nvSpPr>
        <p:spPr/>
        <p:txBody>
          <a:bodyPr/>
          <a:lstStyle/>
          <a:p>
            <a:fld id="{6B4153A7-9236-4C19-98E6-7D4F5F676B2B}" type="slidenum">
              <a:rPr lang="en-GB" smtClean="0"/>
              <a:t>‹#›</a:t>
            </a:fld>
            <a:endParaRPr lang="en-GB"/>
          </a:p>
        </p:txBody>
      </p:sp>
      <p:sp>
        <p:nvSpPr>
          <p:cNvPr id="5" name="Title 4">
            <a:extLst>
              <a:ext uri="{FF2B5EF4-FFF2-40B4-BE49-F238E27FC236}">
                <a16:creationId xmlns:a16="http://schemas.microsoft.com/office/drawing/2014/main" id="{E3381186-F63A-42CF-8B4B-05DCAE41F00D}"/>
              </a:ext>
            </a:extLst>
          </p:cNvPr>
          <p:cNvSpPr>
            <a:spLocks noGrp="1"/>
          </p:cNvSpPr>
          <p:nvPr>
            <p:ph type="title"/>
          </p:nvPr>
        </p:nvSpPr>
        <p:spPr>
          <a:xfrm>
            <a:off x="334963" y="275173"/>
            <a:ext cx="11522075" cy="784800"/>
          </a:xfrm>
        </p:spPr>
        <p:txBody>
          <a:bodyPr/>
          <a:lstStyle/>
          <a:p>
            <a:r>
              <a:rPr lang="en-US"/>
              <a:t>Click to edit Master title style</a:t>
            </a:r>
            <a:endParaRPr lang="en-GB"/>
          </a:p>
        </p:txBody>
      </p:sp>
      <p:sp>
        <p:nvSpPr>
          <p:cNvPr id="15" name="Rectangle 14">
            <a:extLst>
              <a:ext uri="{FF2B5EF4-FFF2-40B4-BE49-F238E27FC236}">
                <a16:creationId xmlns:a16="http://schemas.microsoft.com/office/drawing/2014/main" id="{C24351C1-26AB-4BB6-BEC8-259236E7F0C8}"/>
              </a:ext>
            </a:extLst>
          </p:cNvPr>
          <p:cNvSpPr/>
          <p:nvPr userDrawn="1"/>
        </p:nvSpPr>
        <p:spPr>
          <a:xfrm>
            <a:off x="334962" y="1089664"/>
            <a:ext cx="11522075" cy="558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2984255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ntent &amp; Images">
    <p:spTree>
      <p:nvGrpSpPr>
        <p:cNvPr id="1" name=""/>
        <p:cNvGrpSpPr/>
        <p:nvPr/>
      </p:nvGrpSpPr>
      <p:grpSpPr>
        <a:xfrm>
          <a:off x="0" y="0"/>
          <a:ext cx="0" cy="0"/>
          <a:chOff x="0" y="0"/>
          <a:chExt cx="0" cy="0"/>
        </a:xfrm>
      </p:grpSpPr>
      <p:sp>
        <p:nvSpPr>
          <p:cNvPr id="14" name="Rectangle 13"/>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5" name="Rectangle 14"/>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6" name="Rectangle 15"/>
          <p:cNvSpPr/>
          <p:nvPr userDrawn="1"/>
        </p:nvSpPr>
        <p:spPr>
          <a:xfrm>
            <a:off x="190500" y="188913"/>
            <a:ext cx="11820525" cy="6480175"/>
          </a:xfrm>
          <a:prstGeom prst="rect">
            <a:avLst/>
          </a:prstGeom>
          <a:solidFill>
            <a:srgbClr val="E0D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EEF630D-27DB-4DA7-B21B-228D82294374}"/>
              </a:ext>
            </a:extLst>
          </p:cNvPr>
          <p:cNvSpPr>
            <a:spLocks noGrp="1"/>
          </p:cNvSpPr>
          <p:nvPr>
            <p:ph sz="half" idx="1"/>
          </p:nvPr>
        </p:nvSpPr>
        <p:spPr>
          <a:xfrm>
            <a:off x="334962" y="4112061"/>
            <a:ext cx="5544000" cy="20982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84D92565-C419-49A3-AB29-881D5338EBA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0E9F5BE-BE78-4388-B5B0-B25BC91925E2}"/>
              </a:ext>
            </a:extLst>
          </p:cNvPr>
          <p:cNvSpPr>
            <a:spLocks noGrp="1"/>
          </p:cNvSpPr>
          <p:nvPr>
            <p:ph type="sldNum" sz="quarter" idx="12"/>
          </p:nvPr>
        </p:nvSpPr>
        <p:spPr/>
        <p:txBody>
          <a:bodyPr/>
          <a:lstStyle/>
          <a:p>
            <a:fld id="{6B4153A7-9236-4C19-98E6-7D4F5F676B2B}" type="slidenum">
              <a:rPr lang="en-GB" smtClean="0"/>
              <a:t>‹#›</a:t>
            </a:fld>
            <a:endParaRPr lang="en-GB"/>
          </a:p>
        </p:txBody>
      </p:sp>
      <p:sp>
        <p:nvSpPr>
          <p:cNvPr id="8" name="Picture Placeholder 4">
            <a:extLst>
              <a:ext uri="{FF2B5EF4-FFF2-40B4-BE49-F238E27FC236}">
                <a16:creationId xmlns:a16="http://schemas.microsoft.com/office/drawing/2014/main" id="{88403AC2-B781-4ED3-9B3C-AE25D2C1771F}"/>
              </a:ext>
            </a:extLst>
          </p:cNvPr>
          <p:cNvSpPr>
            <a:spLocks noGrp="1"/>
          </p:cNvSpPr>
          <p:nvPr>
            <p:ph type="pic" sz="quarter" idx="15"/>
          </p:nvPr>
        </p:nvSpPr>
        <p:spPr>
          <a:xfrm>
            <a:off x="334962" y="1629584"/>
            <a:ext cx="5544000" cy="2330605"/>
          </a:xfrm>
          <a:prstGeom prst="rect">
            <a:avLst/>
          </a:prstGeom>
        </p:spPr>
        <p:txBody>
          <a:bodyPr/>
          <a:lstStyle/>
          <a:p>
            <a:endParaRPr lang="en-GB"/>
          </a:p>
        </p:txBody>
      </p:sp>
      <p:sp>
        <p:nvSpPr>
          <p:cNvPr id="5" name="Title 4">
            <a:extLst>
              <a:ext uri="{FF2B5EF4-FFF2-40B4-BE49-F238E27FC236}">
                <a16:creationId xmlns:a16="http://schemas.microsoft.com/office/drawing/2014/main" id="{A01E968F-89E2-45F5-AAD0-9F0287AF23A5}"/>
              </a:ext>
            </a:extLst>
          </p:cNvPr>
          <p:cNvSpPr>
            <a:spLocks noGrp="1"/>
          </p:cNvSpPr>
          <p:nvPr>
            <p:ph type="title"/>
          </p:nvPr>
        </p:nvSpPr>
        <p:spPr>
          <a:xfrm>
            <a:off x="334963" y="275173"/>
            <a:ext cx="11522075" cy="784800"/>
          </a:xfrm>
        </p:spPr>
        <p:txBody>
          <a:bodyPr/>
          <a:lstStyle/>
          <a:p>
            <a:r>
              <a:rPr lang="en-US"/>
              <a:t>Click to edit Master title style</a:t>
            </a:r>
            <a:endParaRPr lang="en-GB"/>
          </a:p>
        </p:txBody>
      </p:sp>
      <p:sp>
        <p:nvSpPr>
          <p:cNvPr id="18" name="Content Placeholder 2">
            <a:extLst>
              <a:ext uri="{FF2B5EF4-FFF2-40B4-BE49-F238E27FC236}">
                <a16:creationId xmlns:a16="http://schemas.microsoft.com/office/drawing/2014/main" id="{BEEF630D-27DB-4DA7-B21B-228D82294374}"/>
              </a:ext>
            </a:extLst>
          </p:cNvPr>
          <p:cNvSpPr>
            <a:spLocks noGrp="1"/>
          </p:cNvSpPr>
          <p:nvPr>
            <p:ph sz="half" idx="16"/>
          </p:nvPr>
        </p:nvSpPr>
        <p:spPr>
          <a:xfrm>
            <a:off x="6313038" y="4112061"/>
            <a:ext cx="5544000" cy="20982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9" name="Picture Placeholder 4">
            <a:extLst>
              <a:ext uri="{FF2B5EF4-FFF2-40B4-BE49-F238E27FC236}">
                <a16:creationId xmlns:a16="http://schemas.microsoft.com/office/drawing/2014/main" id="{88403AC2-B781-4ED3-9B3C-AE25D2C1771F}"/>
              </a:ext>
            </a:extLst>
          </p:cNvPr>
          <p:cNvSpPr>
            <a:spLocks noGrp="1"/>
          </p:cNvSpPr>
          <p:nvPr>
            <p:ph type="pic" sz="quarter" idx="17"/>
          </p:nvPr>
        </p:nvSpPr>
        <p:spPr>
          <a:xfrm>
            <a:off x="6313038" y="1629584"/>
            <a:ext cx="5544000" cy="2330605"/>
          </a:xfrm>
          <a:prstGeom prst="rect">
            <a:avLst/>
          </a:prstGeom>
        </p:spPr>
        <p:txBody>
          <a:bodyPr/>
          <a:lstStyle/>
          <a:p>
            <a:endParaRPr lang="en-GB"/>
          </a:p>
        </p:txBody>
      </p:sp>
      <p:sp>
        <p:nvSpPr>
          <p:cNvPr id="17" name="Rectangle 16">
            <a:extLst>
              <a:ext uri="{FF2B5EF4-FFF2-40B4-BE49-F238E27FC236}">
                <a16:creationId xmlns:a16="http://schemas.microsoft.com/office/drawing/2014/main" id="{2A67605E-1867-4D4B-8FE0-C96A3B172876}"/>
              </a:ext>
            </a:extLst>
          </p:cNvPr>
          <p:cNvSpPr/>
          <p:nvPr userDrawn="1"/>
        </p:nvSpPr>
        <p:spPr>
          <a:xfrm>
            <a:off x="334962" y="1089664"/>
            <a:ext cx="11522075" cy="558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2542473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1024">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14" name="Rectangle 13"/>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5" name="Rectangle 14"/>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6" name="Rectangle 15"/>
          <p:cNvSpPr/>
          <p:nvPr userDrawn="1"/>
        </p:nvSpPr>
        <p:spPr>
          <a:xfrm>
            <a:off x="190500" y="188913"/>
            <a:ext cx="11820525" cy="6480175"/>
          </a:xfrm>
          <a:prstGeom prst="rect">
            <a:avLst/>
          </a:prstGeom>
          <a:solidFill>
            <a:srgbClr val="E0D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EEF630D-27DB-4DA7-B21B-228D82294374}"/>
              </a:ext>
            </a:extLst>
          </p:cNvPr>
          <p:cNvSpPr>
            <a:spLocks noGrp="1"/>
          </p:cNvSpPr>
          <p:nvPr>
            <p:ph sz="half" idx="1"/>
          </p:nvPr>
        </p:nvSpPr>
        <p:spPr>
          <a:xfrm>
            <a:off x="334963" y="1562100"/>
            <a:ext cx="3596843" cy="464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84D92565-C419-49A3-AB29-881D5338EBA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0E9F5BE-BE78-4388-B5B0-B25BC91925E2}"/>
              </a:ext>
            </a:extLst>
          </p:cNvPr>
          <p:cNvSpPr>
            <a:spLocks noGrp="1"/>
          </p:cNvSpPr>
          <p:nvPr>
            <p:ph type="sldNum" sz="quarter" idx="12"/>
          </p:nvPr>
        </p:nvSpPr>
        <p:spPr/>
        <p:txBody>
          <a:bodyPr/>
          <a:lstStyle/>
          <a:p>
            <a:fld id="{6B4153A7-9236-4C19-98E6-7D4F5F676B2B}" type="slidenum">
              <a:rPr lang="en-GB" smtClean="0"/>
              <a:t>‹#›</a:t>
            </a:fld>
            <a:endParaRPr lang="en-GB"/>
          </a:p>
        </p:txBody>
      </p:sp>
      <p:sp>
        <p:nvSpPr>
          <p:cNvPr id="11" name="Content Placeholder 2">
            <a:extLst>
              <a:ext uri="{FF2B5EF4-FFF2-40B4-BE49-F238E27FC236}">
                <a16:creationId xmlns:a16="http://schemas.microsoft.com/office/drawing/2014/main" id="{46166160-2A61-4E47-A8C6-E86B572505B1}"/>
              </a:ext>
            </a:extLst>
          </p:cNvPr>
          <p:cNvSpPr>
            <a:spLocks noGrp="1"/>
          </p:cNvSpPr>
          <p:nvPr>
            <p:ph sz="half" idx="13"/>
          </p:nvPr>
        </p:nvSpPr>
        <p:spPr>
          <a:xfrm>
            <a:off x="4297579" y="1562100"/>
            <a:ext cx="3596843" cy="464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2">
            <a:extLst>
              <a:ext uri="{FF2B5EF4-FFF2-40B4-BE49-F238E27FC236}">
                <a16:creationId xmlns:a16="http://schemas.microsoft.com/office/drawing/2014/main" id="{6AFE23AD-789B-4FD4-997C-437FE777289E}"/>
              </a:ext>
            </a:extLst>
          </p:cNvPr>
          <p:cNvSpPr>
            <a:spLocks noGrp="1"/>
          </p:cNvSpPr>
          <p:nvPr>
            <p:ph sz="half" idx="14"/>
          </p:nvPr>
        </p:nvSpPr>
        <p:spPr>
          <a:xfrm>
            <a:off x="8260195" y="1562100"/>
            <a:ext cx="3596843" cy="464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itle 3">
            <a:extLst>
              <a:ext uri="{FF2B5EF4-FFF2-40B4-BE49-F238E27FC236}">
                <a16:creationId xmlns:a16="http://schemas.microsoft.com/office/drawing/2014/main" id="{171D1119-7F90-48E0-9D49-D35F78CB4B25}"/>
              </a:ext>
            </a:extLst>
          </p:cNvPr>
          <p:cNvSpPr>
            <a:spLocks noGrp="1"/>
          </p:cNvSpPr>
          <p:nvPr>
            <p:ph type="title"/>
          </p:nvPr>
        </p:nvSpPr>
        <p:spPr>
          <a:xfrm>
            <a:off x="334963" y="275173"/>
            <a:ext cx="11522075" cy="784800"/>
          </a:xfrm>
        </p:spPr>
        <p:txBody>
          <a:bodyPr/>
          <a:lstStyle/>
          <a:p>
            <a:r>
              <a:rPr lang="en-US"/>
              <a:t>Click to edit Master title style</a:t>
            </a:r>
            <a:endParaRPr lang="en-GB"/>
          </a:p>
        </p:txBody>
      </p:sp>
      <p:sp>
        <p:nvSpPr>
          <p:cNvPr id="13" name="Rectangle 12">
            <a:extLst>
              <a:ext uri="{FF2B5EF4-FFF2-40B4-BE49-F238E27FC236}">
                <a16:creationId xmlns:a16="http://schemas.microsoft.com/office/drawing/2014/main" id="{2E8E6375-23E8-4DCE-9D39-57F6A2CF4385}"/>
              </a:ext>
            </a:extLst>
          </p:cNvPr>
          <p:cNvSpPr/>
          <p:nvPr userDrawn="1"/>
        </p:nvSpPr>
        <p:spPr>
          <a:xfrm>
            <a:off x="334962" y="1089664"/>
            <a:ext cx="11522075" cy="558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4026884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hree Content &amp; Images">
    <p:spTree>
      <p:nvGrpSpPr>
        <p:cNvPr id="1" name=""/>
        <p:cNvGrpSpPr/>
        <p:nvPr/>
      </p:nvGrpSpPr>
      <p:grpSpPr>
        <a:xfrm>
          <a:off x="0" y="0"/>
          <a:ext cx="0" cy="0"/>
          <a:chOff x="0" y="0"/>
          <a:chExt cx="0" cy="0"/>
        </a:xfrm>
      </p:grpSpPr>
      <p:sp>
        <p:nvSpPr>
          <p:cNvPr id="15" name="Rectangle 14"/>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6" name="Rectangle 15"/>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7" name="Rectangle 16"/>
          <p:cNvSpPr/>
          <p:nvPr userDrawn="1"/>
        </p:nvSpPr>
        <p:spPr>
          <a:xfrm>
            <a:off x="190500" y="188913"/>
            <a:ext cx="11820525" cy="6480175"/>
          </a:xfrm>
          <a:prstGeom prst="rect">
            <a:avLst/>
          </a:prstGeom>
          <a:solidFill>
            <a:srgbClr val="E0D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EEF630D-27DB-4DA7-B21B-228D82294374}"/>
              </a:ext>
            </a:extLst>
          </p:cNvPr>
          <p:cNvSpPr>
            <a:spLocks noGrp="1"/>
          </p:cNvSpPr>
          <p:nvPr>
            <p:ph sz="half" idx="1"/>
          </p:nvPr>
        </p:nvSpPr>
        <p:spPr>
          <a:xfrm>
            <a:off x="334963" y="3323623"/>
            <a:ext cx="3596400" cy="288667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84D92565-C419-49A3-AB29-881D5338EBA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0E9F5BE-BE78-4388-B5B0-B25BC91925E2}"/>
              </a:ext>
            </a:extLst>
          </p:cNvPr>
          <p:cNvSpPr>
            <a:spLocks noGrp="1"/>
          </p:cNvSpPr>
          <p:nvPr>
            <p:ph type="sldNum" sz="quarter" idx="12"/>
          </p:nvPr>
        </p:nvSpPr>
        <p:spPr/>
        <p:txBody>
          <a:bodyPr/>
          <a:lstStyle/>
          <a:p>
            <a:fld id="{6B4153A7-9236-4C19-98E6-7D4F5F676B2B}" type="slidenum">
              <a:rPr lang="en-GB" smtClean="0"/>
              <a:t>‹#›</a:t>
            </a:fld>
            <a:endParaRPr lang="en-GB"/>
          </a:p>
        </p:txBody>
      </p:sp>
      <p:sp>
        <p:nvSpPr>
          <p:cNvPr id="11" name="Content Placeholder 2">
            <a:extLst>
              <a:ext uri="{FF2B5EF4-FFF2-40B4-BE49-F238E27FC236}">
                <a16:creationId xmlns:a16="http://schemas.microsoft.com/office/drawing/2014/main" id="{46166160-2A61-4E47-A8C6-E86B572505B1}"/>
              </a:ext>
            </a:extLst>
          </p:cNvPr>
          <p:cNvSpPr>
            <a:spLocks noGrp="1"/>
          </p:cNvSpPr>
          <p:nvPr>
            <p:ph sz="half" idx="13"/>
          </p:nvPr>
        </p:nvSpPr>
        <p:spPr>
          <a:xfrm>
            <a:off x="4297800" y="3323623"/>
            <a:ext cx="3596400" cy="288667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2">
            <a:extLst>
              <a:ext uri="{FF2B5EF4-FFF2-40B4-BE49-F238E27FC236}">
                <a16:creationId xmlns:a16="http://schemas.microsoft.com/office/drawing/2014/main" id="{6AFE23AD-789B-4FD4-997C-437FE777289E}"/>
              </a:ext>
            </a:extLst>
          </p:cNvPr>
          <p:cNvSpPr>
            <a:spLocks noGrp="1"/>
          </p:cNvSpPr>
          <p:nvPr>
            <p:ph sz="half" idx="14"/>
          </p:nvPr>
        </p:nvSpPr>
        <p:spPr>
          <a:xfrm>
            <a:off x="8260638" y="3323623"/>
            <a:ext cx="3596400" cy="288667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Picture Placeholder 4">
            <a:extLst>
              <a:ext uri="{FF2B5EF4-FFF2-40B4-BE49-F238E27FC236}">
                <a16:creationId xmlns:a16="http://schemas.microsoft.com/office/drawing/2014/main" id="{CD1A3C1A-F0A5-4ECF-BF5A-FAABE4E53B63}"/>
              </a:ext>
            </a:extLst>
          </p:cNvPr>
          <p:cNvSpPr>
            <a:spLocks noGrp="1"/>
          </p:cNvSpPr>
          <p:nvPr>
            <p:ph type="pic" sz="quarter" idx="15"/>
          </p:nvPr>
        </p:nvSpPr>
        <p:spPr>
          <a:xfrm>
            <a:off x="334963" y="1617663"/>
            <a:ext cx="3596400" cy="1566010"/>
          </a:xfrm>
          <a:prstGeom prst="rect">
            <a:avLst/>
          </a:prstGeom>
        </p:spPr>
        <p:txBody>
          <a:bodyPr/>
          <a:lstStyle/>
          <a:p>
            <a:endParaRPr lang="en-GB"/>
          </a:p>
        </p:txBody>
      </p:sp>
      <p:sp>
        <p:nvSpPr>
          <p:cNvPr id="10" name="Picture Placeholder 4">
            <a:extLst>
              <a:ext uri="{FF2B5EF4-FFF2-40B4-BE49-F238E27FC236}">
                <a16:creationId xmlns:a16="http://schemas.microsoft.com/office/drawing/2014/main" id="{64CE641C-2B57-4098-AA33-5E48E57B1E0E}"/>
              </a:ext>
            </a:extLst>
          </p:cNvPr>
          <p:cNvSpPr>
            <a:spLocks noGrp="1"/>
          </p:cNvSpPr>
          <p:nvPr>
            <p:ph type="pic" sz="quarter" idx="16"/>
          </p:nvPr>
        </p:nvSpPr>
        <p:spPr>
          <a:xfrm>
            <a:off x="4297800" y="1617663"/>
            <a:ext cx="3596400" cy="1566010"/>
          </a:xfrm>
          <a:prstGeom prst="rect">
            <a:avLst/>
          </a:prstGeom>
        </p:spPr>
        <p:txBody>
          <a:bodyPr/>
          <a:lstStyle/>
          <a:p>
            <a:endParaRPr lang="en-GB"/>
          </a:p>
        </p:txBody>
      </p:sp>
      <p:sp>
        <p:nvSpPr>
          <p:cNvPr id="13" name="Picture Placeholder 4">
            <a:extLst>
              <a:ext uri="{FF2B5EF4-FFF2-40B4-BE49-F238E27FC236}">
                <a16:creationId xmlns:a16="http://schemas.microsoft.com/office/drawing/2014/main" id="{E9EACC4A-6AF0-470B-8E37-C453A89444D4}"/>
              </a:ext>
            </a:extLst>
          </p:cNvPr>
          <p:cNvSpPr>
            <a:spLocks noGrp="1"/>
          </p:cNvSpPr>
          <p:nvPr>
            <p:ph type="pic" sz="quarter" idx="17"/>
          </p:nvPr>
        </p:nvSpPr>
        <p:spPr>
          <a:xfrm>
            <a:off x="8260638" y="1617663"/>
            <a:ext cx="3596400" cy="1566010"/>
          </a:xfrm>
          <a:prstGeom prst="rect">
            <a:avLst/>
          </a:prstGeom>
        </p:spPr>
        <p:txBody>
          <a:bodyPr/>
          <a:lstStyle/>
          <a:p>
            <a:endParaRPr lang="en-GB"/>
          </a:p>
        </p:txBody>
      </p:sp>
      <p:sp>
        <p:nvSpPr>
          <p:cNvPr id="4" name="Title 3">
            <a:extLst>
              <a:ext uri="{FF2B5EF4-FFF2-40B4-BE49-F238E27FC236}">
                <a16:creationId xmlns:a16="http://schemas.microsoft.com/office/drawing/2014/main" id="{3B91E674-858F-4B27-96D3-4FBC0C130422}"/>
              </a:ext>
            </a:extLst>
          </p:cNvPr>
          <p:cNvSpPr>
            <a:spLocks noGrp="1"/>
          </p:cNvSpPr>
          <p:nvPr>
            <p:ph type="title"/>
          </p:nvPr>
        </p:nvSpPr>
        <p:spPr>
          <a:xfrm>
            <a:off x="334963" y="275173"/>
            <a:ext cx="11522075" cy="784800"/>
          </a:xfrm>
        </p:spPr>
        <p:txBody>
          <a:bodyPr/>
          <a:lstStyle/>
          <a:p>
            <a:r>
              <a:rPr lang="en-US"/>
              <a:t>Click to edit Master title style</a:t>
            </a:r>
            <a:endParaRPr lang="en-GB"/>
          </a:p>
        </p:txBody>
      </p:sp>
      <p:sp>
        <p:nvSpPr>
          <p:cNvPr id="19" name="Rectangle 18">
            <a:extLst>
              <a:ext uri="{FF2B5EF4-FFF2-40B4-BE49-F238E27FC236}">
                <a16:creationId xmlns:a16="http://schemas.microsoft.com/office/drawing/2014/main" id="{A04349B6-48C3-4223-9DAC-D22EC43913E8}"/>
              </a:ext>
            </a:extLst>
          </p:cNvPr>
          <p:cNvSpPr/>
          <p:nvPr userDrawn="1"/>
        </p:nvSpPr>
        <p:spPr>
          <a:xfrm>
            <a:off x="334962" y="1089664"/>
            <a:ext cx="11522075" cy="558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929593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 Portrait Image (No Logo)">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32FB82F5-27B3-4EC7-AA17-DE8B51D5024D}"/>
              </a:ext>
            </a:extLst>
          </p:cNvPr>
          <p:cNvSpPr/>
          <p:nvPr userDrawn="1"/>
        </p:nvSpPr>
        <p:spPr>
          <a:xfrm>
            <a:off x="0" y="-1"/>
            <a:ext cx="990602" cy="6858001"/>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4" name="Rectangle 13"/>
          <p:cNvSpPr/>
          <p:nvPr userDrawn="1"/>
        </p:nvSpPr>
        <p:spPr>
          <a:xfrm>
            <a:off x="190500" y="188913"/>
            <a:ext cx="5829300" cy="6480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990602" y="-1"/>
            <a:ext cx="11201398" cy="6858001"/>
          </a:xfrm>
          <a:prstGeom prst="rect">
            <a:avLst/>
          </a:prstGeom>
          <a:solidFill>
            <a:srgbClr val="F0EF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icture Placeholder 24">
            <a:extLst>
              <a:ext uri="{FF2B5EF4-FFF2-40B4-BE49-F238E27FC236}">
                <a16:creationId xmlns:a16="http://schemas.microsoft.com/office/drawing/2014/main" id="{540C9CD9-9EF5-4F07-9AEA-DD0E0C2E4288}"/>
              </a:ext>
            </a:extLst>
          </p:cNvPr>
          <p:cNvSpPr>
            <a:spLocks noGrp="1"/>
          </p:cNvSpPr>
          <p:nvPr>
            <p:ph type="pic" sz="quarter" idx="16"/>
          </p:nvPr>
        </p:nvSpPr>
        <p:spPr>
          <a:xfrm>
            <a:off x="188727" y="192300"/>
            <a:ext cx="6829980" cy="6480175"/>
          </a:xfrm>
          <a:prstGeom prst="rect">
            <a:avLst/>
          </a:prstGeom>
          <a:solidFill>
            <a:schemeClr val="bg1"/>
          </a:solidFill>
        </p:spPr>
        <p:txBody>
          <a:bodyPr wrap="square">
            <a:noAutofit/>
          </a:bodyPr>
          <a:lstStyle>
            <a:lvl1pPr marL="0" indent="0">
              <a:buNone/>
              <a:defRPr sz="1200"/>
            </a:lvl1pPr>
          </a:lstStyle>
          <a:p>
            <a:endParaRPr lang="en-GB"/>
          </a:p>
        </p:txBody>
      </p:sp>
      <p:sp>
        <p:nvSpPr>
          <p:cNvPr id="29" name="Subtitle 2">
            <a:extLst>
              <a:ext uri="{FF2B5EF4-FFF2-40B4-BE49-F238E27FC236}">
                <a16:creationId xmlns:a16="http://schemas.microsoft.com/office/drawing/2014/main" id="{A3139A9A-43DF-408F-9157-0757E3F631F4}"/>
              </a:ext>
            </a:extLst>
          </p:cNvPr>
          <p:cNvSpPr>
            <a:spLocks noGrp="1"/>
          </p:cNvSpPr>
          <p:nvPr>
            <p:ph type="subTitle" idx="1"/>
          </p:nvPr>
        </p:nvSpPr>
        <p:spPr>
          <a:xfrm>
            <a:off x="7426149" y="3779398"/>
            <a:ext cx="4430890" cy="329091"/>
          </a:xfrm>
        </p:spPr>
        <p:txBody>
          <a:bodyPr lIns="0" tIns="0" rIns="0" bIns="36000" anchor="ctr" anchorCtr="0">
            <a:norm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30" name="Title 1">
            <a:extLst>
              <a:ext uri="{FF2B5EF4-FFF2-40B4-BE49-F238E27FC236}">
                <a16:creationId xmlns:a16="http://schemas.microsoft.com/office/drawing/2014/main" id="{FE10218A-D87B-42D0-A618-EB738D184C43}"/>
              </a:ext>
            </a:extLst>
          </p:cNvPr>
          <p:cNvSpPr>
            <a:spLocks noGrp="1"/>
          </p:cNvSpPr>
          <p:nvPr>
            <p:ph type="ctrTitle"/>
          </p:nvPr>
        </p:nvSpPr>
        <p:spPr>
          <a:xfrm>
            <a:off x="7426149" y="1926818"/>
            <a:ext cx="4430890" cy="1852580"/>
          </a:xfrm>
        </p:spPr>
        <p:txBody>
          <a:bodyPr lIns="0" tIns="0" rIns="0" bIns="36000" anchor="ctr" anchorCtr="0">
            <a:noAutofit/>
          </a:bodyPr>
          <a:lstStyle>
            <a:lvl1pPr algn="l">
              <a:lnSpc>
                <a:spcPts val="4400"/>
              </a:lnSpc>
              <a:defRPr sz="4400" b="1" cap="all" spc="-150" baseline="0"/>
            </a:lvl1pPr>
          </a:lstStyle>
          <a:p>
            <a:r>
              <a:rPr lang="en-US"/>
              <a:t>Click to edit Master title style</a:t>
            </a:r>
            <a:endParaRPr lang="en-GB"/>
          </a:p>
        </p:txBody>
      </p: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39064" y="5851404"/>
            <a:ext cx="2775948" cy="715638"/>
          </a:xfrm>
          <a:prstGeom prst="rect">
            <a:avLst/>
          </a:prstGeom>
        </p:spPr>
      </p:pic>
    </p:spTree>
    <p:custDataLst>
      <p:tags r:id="rId1"/>
    </p:custDataLst>
    <p:extLst>
      <p:ext uri="{BB962C8B-B14F-4D97-AF65-F5344CB8AC3E}">
        <p14:creationId xmlns:p14="http://schemas.microsoft.com/office/powerpoint/2010/main" val="2902221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Key statement 01">
    <p:bg>
      <p:bgPr>
        <a:solidFill>
          <a:srgbClr val="E0DFDB"/>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52B3CE1-99AD-4CE4-B051-21D24607BF8F}"/>
              </a:ext>
            </a:extLst>
          </p:cNvPr>
          <p:cNvSpPr/>
          <p:nvPr userDrawn="1"/>
        </p:nvSpPr>
        <p:spPr>
          <a:xfrm>
            <a:off x="6095998" y="-1"/>
            <a:ext cx="6096001" cy="6857999"/>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4" name="Slide Number Placeholder 3">
            <a:extLst>
              <a:ext uri="{FF2B5EF4-FFF2-40B4-BE49-F238E27FC236}">
                <a16:creationId xmlns:a16="http://schemas.microsoft.com/office/drawing/2014/main" id="{6048C64B-272C-4823-A923-F5A86C375378}"/>
              </a:ext>
            </a:extLst>
          </p:cNvPr>
          <p:cNvSpPr>
            <a:spLocks noGrp="1"/>
          </p:cNvSpPr>
          <p:nvPr>
            <p:ph type="sldNum" sz="quarter" idx="11"/>
          </p:nvPr>
        </p:nvSpPr>
        <p:spPr>
          <a:xfrm>
            <a:off x="11601450" y="6329829"/>
            <a:ext cx="249236" cy="235921"/>
          </a:xfrm>
        </p:spPr>
        <p:txBody>
          <a:bodyPr/>
          <a:lstStyle>
            <a:lvl1pPr>
              <a:defRPr>
                <a:solidFill>
                  <a:schemeClr val="bg1"/>
                </a:solidFill>
              </a:defRPr>
            </a:lvl1pPr>
          </a:lstStyle>
          <a:p>
            <a:fld id="{6B4153A7-9236-4C19-98E6-7D4F5F676B2B}" type="slidenum">
              <a:rPr lang="en-GB" smtClean="0"/>
              <a:pPr/>
              <a:t>‹#›</a:t>
            </a:fld>
            <a:endParaRPr lang="en-GB"/>
          </a:p>
        </p:txBody>
      </p:sp>
      <p:sp>
        <p:nvSpPr>
          <p:cNvPr id="5" name="Title 1">
            <a:extLst>
              <a:ext uri="{FF2B5EF4-FFF2-40B4-BE49-F238E27FC236}">
                <a16:creationId xmlns:a16="http://schemas.microsoft.com/office/drawing/2014/main" id="{0F259EA8-BFDF-4C4F-AE11-830646280D37}"/>
              </a:ext>
            </a:extLst>
          </p:cNvPr>
          <p:cNvSpPr>
            <a:spLocks noGrp="1"/>
          </p:cNvSpPr>
          <p:nvPr>
            <p:ph type="title"/>
          </p:nvPr>
        </p:nvSpPr>
        <p:spPr>
          <a:xfrm>
            <a:off x="7317107" y="2047082"/>
            <a:ext cx="4258800" cy="2763837"/>
          </a:xfrm>
        </p:spPr>
        <p:txBody>
          <a:bodyPr/>
          <a:lstStyle>
            <a:lvl1pPr>
              <a:defRPr>
                <a:solidFill>
                  <a:schemeClr val="bg1"/>
                </a:solidFill>
              </a:defRPr>
            </a:lvl1pPr>
          </a:lstStyle>
          <a:p>
            <a:r>
              <a:rPr lang="en-US"/>
              <a:t>Click to edit Master title style</a:t>
            </a:r>
            <a:endParaRPr lang="en-GB"/>
          </a:p>
        </p:txBody>
      </p:sp>
      <p:sp>
        <p:nvSpPr>
          <p:cNvPr id="13" name="Picture Placeholder 12">
            <a:extLst>
              <a:ext uri="{FF2B5EF4-FFF2-40B4-BE49-F238E27FC236}">
                <a16:creationId xmlns:a16="http://schemas.microsoft.com/office/drawing/2014/main" id="{0369B60A-5051-426A-ADF1-4A823A17CE4D}"/>
              </a:ext>
            </a:extLst>
          </p:cNvPr>
          <p:cNvSpPr>
            <a:spLocks noGrp="1"/>
          </p:cNvSpPr>
          <p:nvPr>
            <p:ph type="pic" sz="quarter" idx="13"/>
          </p:nvPr>
        </p:nvSpPr>
        <p:spPr>
          <a:xfrm flipH="1">
            <a:off x="192088" y="188913"/>
            <a:ext cx="6592886" cy="6480175"/>
          </a:xfrm>
          <a:prstGeom prst="rect">
            <a:avLst/>
          </a:prstGeom>
          <a:solidFill>
            <a:srgbClr val="E0DFDB"/>
          </a:solidFill>
        </p:spPr>
        <p:txBody>
          <a:bodyPr wrap="square">
            <a:noAutofit/>
          </a:bodyPr>
          <a:lstStyle>
            <a:lvl1pPr>
              <a:defRPr sz="1200"/>
            </a:lvl1pPr>
          </a:lstStyle>
          <a:p>
            <a:endParaRPr lang="en-GB"/>
          </a:p>
        </p:txBody>
      </p:sp>
      <p:sp>
        <p:nvSpPr>
          <p:cNvPr id="11" name="Footer Placeholder 5">
            <a:extLst>
              <a:ext uri="{FF2B5EF4-FFF2-40B4-BE49-F238E27FC236}">
                <a16:creationId xmlns:a16="http://schemas.microsoft.com/office/drawing/2014/main" id="{84D92565-C419-49A3-AB29-881D5338EBAB}"/>
              </a:ext>
            </a:extLst>
          </p:cNvPr>
          <p:cNvSpPr>
            <a:spLocks noGrp="1"/>
          </p:cNvSpPr>
          <p:nvPr>
            <p:ph type="ftr" sz="quarter" idx="14"/>
          </p:nvPr>
        </p:nvSpPr>
        <p:spPr>
          <a:xfrm>
            <a:off x="7212011" y="6329829"/>
            <a:ext cx="4389437" cy="235921"/>
          </a:xfrm>
        </p:spPr>
        <p:txBody>
          <a:bodyPr/>
          <a:lstStyle>
            <a:lvl1pPr>
              <a:defRPr>
                <a:solidFill>
                  <a:schemeClr val="bg1"/>
                </a:solidFill>
              </a:defRPr>
            </a:lvl1pPr>
          </a:lstStyle>
          <a:p>
            <a:endParaRPr lang="en-GB"/>
          </a:p>
        </p:txBody>
      </p:sp>
      <p:grpSp>
        <p:nvGrpSpPr>
          <p:cNvPr id="23" name="Group 22"/>
          <p:cNvGrpSpPr/>
          <p:nvPr userDrawn="1"/>
        </p:nvGrpSpPr>
        <p:grpSpPr>
          <a:xfrm>
            <a:off x="7016927" y="1839325"/>
            <a:ext cx="4859160" cy="3179350"/>
            <a:chOff x="7016927" y="1839325"/>
            <a:chExt cx="4859160" cy="3179350"/>
          </a:xfrm>
        </p:grpSpPr>
        <p:grpSp>
          <p:nvGrpSpPr>
            <p:cNvPr id="24" name="Group 23"/>
            <p:cNvGrpSpPr/>
            <p:nvPr userDrawn="1"/>
          </p:nvGrpSpPr>
          <p:grpSpPr>
            <a:xfrm>
              <a:off x="7016927" y="1839325"/>
              <a:ext cx="528879" cy="3179349"/>
              <a:chOff x="2217319" y="1263675"/>
              <a:chExt cx="707195" cy="4251298"/>
            </a:xfrm>
          </p:grpSpPr>
          <p:sp>
            <p:nvSpPr>
              <p:cNvPr id="29" name="Rectangle 28">
                <a:extLst>
                  <a:ext uri="{FF2B5EF4-FFF2-40B4-BE49-F238E27FC236}">
                    <a16:creationId xmlns:a16="http://schemas.microsoft.com/office/drawing/2014/main" id="{7605A495-9849-4842-B5BF-917E6CEB6211}"/>
                  </a:ext>
                </a:extLst>
              </p:cNvPr>
              <p:cNvSpPr/>
              <p:nvPr userDrawn="1"/>
            </p:nvSpPr>
            <p:spPr>
              <a:xfrm rot="16200000">
                <a:off x="2505785" y="975209"/>
                <a:ext cx="130262" cy="7071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a:extLst>
                  <a:ext uri="{FF2B5EF4-FFF2-40B4-BE49-F238E27FC236}">
                    <a16:creationId xmlns:a16="http://schemas.microsoft.com/office/drawing/2014/main" id="{7E5AB82A-1BDE-4FCF-AD0D-C193EDE71977}"/>
                  </a:ext>
                </a:extLst>
              </p:cNvPr>
              <p:cNvSpPr/>
              <p:nvPr userDrawn="1"/>
            </p:nvSpPr>
            <p:spPr>
              <a:xfrm rot="16200000">
                <a:off x="2505786" y="5096245"/>
                <a:ext cx="130262" cy="7071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a:extLst>
                  <a:ext uri="{FF2B5EF4-FFF2-40B4-BE49-F238E27FC236}">
                    <a16:creationId xmlns:a16="http://schemas.microsoft.com/office/drawing/2014/main" id="{3005F154-899C-4E2B-ACEF-04BC7C56915D}"/>
                  </a:ext>
                </a:extLst>
              </p:cNvPr>
              <p:cNvSpPr/>
              <p:nvPr userDrawn="1"/>
            </p:nvSpPr>
            <p:spPr>
              <a:xfrm>
                <a:off x="2217323" y="1263676"/>
                <a:ext cx="130262" cy="42512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5" name="Group 24"/>
            <p:cNvGrpSpPr/>
            <p:nvPr userDrawn="1"/>
          </p:nvGrpSpPr>
          <p:grpSpPr>
            <a:xfrm>
              <a:off x="11347208" y="1839325"/>
              <a:ext cx="528879" cy="3179350"/>
              <a:chOff x="8126469" y="1263675"/>
              <a:chExt cx="707196" cy="4251299"/>
            </a:xfrm>
          </p:grpSpPr>
          <p:sp>
            <p:nvSpPr>
              <p:cNvPr id="26" name="Rectangle 25">
                <a:extLst>
                  <a:ext uri="{FF2B5EF4-FFF2-40B4-BE49-F238E27FC236}">
                    <a16:creationId xmlns:a16="http://schemas.microsoft.com/office/drawing/2014/main" id="{DFF270F1-8E7C-4BD4-89B4-118D9FFDE75E}"/>
                  </a:ext>
                </a:extLst>
              </p:cNvPr>
              <p:cNvSpPr/>
              <p:nvPr userDrawn="1"/>
            </p:nvSpPr>
            <p:spPr>
              <a:xfrm rot="16200000" flipH="1" flipV="1">
                <a:off x="8414936" y="5096245"/>
                <a:ext cx="130262" cy="707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04496A14-E5E2-47D3-9BFE-728E1D749CC2}"/>
                  </a:ext>
                </a:extLst>
              </p:cNvPr>
              <p:cNvSpPr/>
              <p:nvPr userDrawn="1"/>
            </p:nvSpPr>
            <p:spPr>
              <a:xfrm rot="16200000" flipH="1" flipV="1">
                <a:off x="8414936" y="975208"/>
                <a:ext cx="130262" cy="707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42BF52F8-BF25-4817-BB67-4E9B25BD8050}"/>
                  </a:ext>
                </a:extLst>
              </p:cNvPr>
              <p:cNvSpPr/>
              <p:nvPr userDrawn="1"/>
            </p:nvSpPr>
            <p:spPr>
              <a:xfrm flipH="1" flipV="1">
                <a:off x="8703402" y="1263679"/>
                <a:ext cx="130262" cy="42512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Tree>
    <p:custDataLst>
      <p:tags r:id="rId1"/>
    </p:custDataLst>
    <p:extLst>
      <p:ext uri="{BB962C8B-B14F-4D97-AF65-F5344CB8AC3E}">
        <p14:creationId xmlns:p14="http://schemas.microsoft.com/office/powerpoint/2010/main" val="800343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Key statement 02">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8BF6C5DA-A42D-46DE-8D20-6FA7B6D633E9}"/>
              </a:ext>
            </a:extLst>
          </p:cNvPr>
          <p:cNvSpPr/>
          <p:nvPr userDrawn="1"/>
        </p:nvSpPr>
        <p:spPr>
          <a:xfrm>
            <a:off x="0" y="-1"/>
            <a:ext cx="12191999" cy="6181725"/>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3" name="Picture Placeholder 12">
            <a:extLst>
              <a:ext uri="{FF2B5EF4-FFF2-40B4-BE49-F238E27FC236}">
                <a16:creationId xmlns:a16="http://schemas.microsoft.com/office/drawing/2014/main" id="{0369B60A-5051-426A-ADF1-4A823A17CE4D}"/>
              </a:ext>
            </a:extLst>
          </p:cNvPr>
          <p:cNvSpPr>
            <a:spLocks noGrp="1"/>
          </p:cNvSpPr>
          <p:nvPr>
            <p:ph type="pic" sz="quarter" idx="13"/>
          </p:nvPr>
        </p:nvSpPr>
        <p:spPr>
          <a:xfrm flipH="1">
            <a:off x="192086" y="2466977"/>
            <a:ext cx="11807826" cy="4202111"/>
          </a:xfrm>
          <a:prstGeom prst="rect">
            <a:avLst/>
          </a:prstGeom>
          <a:solidFill>
            <a:srgbClr val="E0DFDB"/>
          </a:solidFill>
        </p:spPr>
        <p:txBody>
          <a:bodyPr wrap="square">
            <a:noAutofit/>
          </a:bodyPr>
          <a:lstStyle>
            <a:lvl1pPr>
              <a:defRPr sz="1200"/>
            </a:lvl1pPr>
          </a:lstStyle>
          <a:p>
            <a:endParaRPr lang="en-GB"/>
          </a:p>
        </p:txBody>
      </p:sp>
      <p:grpSp>
        <p:nvGrpSpPr>
          <p:cNvPr id="22" name="Group 21"/>
          <p:cNvGrpSpPr/>
          <p:nvPr userDrawn="1"/>
        </p:nvGrpSpPr>
        <p:grpSpPr>
          <a:xfrm>
            <a:off x="1512183" y="410574"/>
            <a:ext cx="9167634" cy="1607726"/>
            <a:chOff x="1749603" y="4534899"/>
            <a:chExt cx="9167634" cy="1607726"/>
          </a:xfrm>
        </p:grpSpPr>
        <p:grpSp>
          <p:nvGrpSpPr>
            <p:cNvPr id="3" name="Group 2"/>
            <p:cNvGrpSpPr/>
            <p:nvPr userDrawn="1"/>
          </p:nvGrpSpPr>
          <p:grpSpPr>
            <a:xfrm>
              <a:off x="1749603" y="4534899"/>
              <a:ext cx="528878" cy="1607725"/>
              <a:chOff x="1749603" y="4534899"/>
              <a:chExt cx="528878" cy="1607725"/>
            </a:xfrm>
          </p:grpSpPr>
          <p:sp>
            <p:nvSpPr>
              <p:cNvPr id="19" name="Rectangle 18">
                <a:extLst>
                  <a:ext uri="{FF2B5EF4-FFF2-40B4-BE49-F238E27FC236}">
                    <a16:creationId xmlns:a16="http://schemas.microsoft.com/office/drawing/2014/main" id="{7605A495-9849-4842-B5BF-917E6CEB6211}"/>
                  </a:ext>
                </a:extLst>
              </p:cNvPr>
              <p:cNvSpPr/>
              <p:nvPr userDrawn="1"/>
            </p:nvSpPr>
            <p:spPr>
              <a:xfrm rot="16200000">
                <a:off x="1965333" y="4319169"/>
                <a:ext cx="97417" cy="528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7E5AB82A-1BDE-4FCF-AD0D-C193EDE71977}"/>
                  </a:ext>
                </a:extLst>
              </p:cNvPr>
              <p:cNvSpPr/>
              <p:nvPr userDrawn="1"/>
            </p:nvSpPr>
            <p:spPr>
              <a:xfrm rot="16200000">
                <a:off x="1965333" y="5829476"/>
                <a:ext cx="97417" cy="528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3005F154-899C-4E2B-ACEF-04BC7C56915D}"/>
                  </a:ext>
                </a:extLst>
              </p:cNvPr>
              <p:cNvSpPr/>
              <p:nvPr userDrawn="1"/>
            </p:nvSpPr>
            <p:spPr>
              <a:xfrm>
                <a:off x="1749605" y="4534901"/>
                <a:ext cx="97417" cy="16077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7" name="Group 6"/>
            <p:cNvGrpSpPr/>
            <p:nvPr userDrawn="1"/>
          </p:nvGrpSpPr>
          <p:grpSpPr>
            <a:xfrm>
              <a:off x="10388358" y="4534900"/>
              <a:ext cx="528879" cy="1607725"/>
              <a:chOff x="10388358" y="4534900"/>
              <a:chExt cx="528879" cy="1607725"/>
            </a:xfrm>
          </p:grpSpPr>
          <p:sp>
            <p:nvSpPr>
              <p:cNvPr id="15" name="Rectangle 14">
                <a:extLst>
                  <a:ext uri="{FF2B5EF4-FFF2-40B4-BE49-F238E27FC236}">
                    <a16:creationId xmlns:a16="http://schemas.microsoft.com/office/drawing/2014/main" id="{DFF270F1-8E7C-4BD4-89B4-118D9FFDE75E}"/>
                  </a:ext>
                </a:extLst>
              </p:cNvPr>
              <p:cNvSpPr/>
              <p:nvPr userDrawn="1"/>
            </p:nvSpPr>
            <p:spPr>
              <a:xfrm rot="16200000" flipH="1" flipV="1">
                <a:off x="10604089" y="5829477"/>
                <a:ext cx="97417" cy="5288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04496A14-E5E2-47D3-9BFE-728E1D749CC2}"/>
                  </a:ext>
                </a:extLst>
              </p:cNvPr>
              <p:cNvSpPr/>
              <p:nvPr userDrawn="1"/>
            </p:nvSpPr>
            <p:spPr>
              <a:xfrm rot="16200000" flipH="1" flipV="1">
                <a:off x="10604089" y="4319169"/>
                <a:ext cx="97417" cy="5288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42BF52F8-BF25-4817-BB67-4E9B25BD8050}"/>
                  </a:ext>
                </a:extLst>
              </p:cNvPr>
              <p:cNvSpPr/>
              <p:nvPr userDrawn="1"/>
            </p:nvSpPr>
            <p:spPr>
              <a:xfrm flipH="1" flipV="1">
                <a:off x="10819819" y="4534902"/>
                <a:ext cx="97417" cy="16077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
        <p:nvSpPr>
          <p:cNvPr id="27" name="Title 1">
            <a:extLst>
              <a:ext uri="{FF2B5EF4-FFF2-40B4-BE49-F238E27FC236}">
                <a16:creationId xmlns:a16="http://schemas.microsoft.com/office/drawing/2014/main" id="{0F259EA8-BFDF-4C4F-AE11-830646280D37}"/>
              </a:ext>
            </a:extLst>
          </p:cNvPr>
          <p:cNvSpPr>
            <a:spLocks noGrp="1"/>
          </p:cNvSpPr>
          <p:nvPr>
            <p:ph type="title"/>
          </p:nvPr>
        </p:nvSpPr>
        <p:spPr>
          <a:xfrm>
            <a:off x="1800930" y="609601"/>
            <a:ext cx="8590140" cy="1209674"/>
          </a:xfrm>
        </p:spPr>
        <p:txBody>
          <a:bodyPr/>
          <a:lstStyle>
            <a:lvl1pPr>
              <a:defRPr>
                <a:solidFill>
                  <a:schemeClr val="bg1"/>
                </a:solidFill>
              </a:defRPr>
            </a:lvl1pPr>
          </a:lstStyle>
          <a:p>
            <a:r>
              <a:rPr lang="en-US"/>
              <a:t>Click to edit Master title style</a:t>
            </a:r>
            <a:endParaRPr lang="en-GB"/>
          </a:p>
        </p:txBody>
      </p:sp>
      <p:sp>
        <p:nvSpPr>
          <p:cNvPr id="4" name="Slide Number Placeholder 3">
            <a:extLst>
              <a:ext uri="{FF2B5EF4-FFF2-40B4-BE49-F238E27FC236}">
                <a16:creationId xmlns:a16="http://schemas.microsoft.com/office/drawing/2014/main" id="{6048C64B-272C-4823-A923-F5A86C375378}"/>
              </a:ext>
            </a:extLst>
          </p:cNvPr>
          <p:cNvSpPr>
            <a:spLocks noGrp="1"/>
          </p:cNvSpPr>
          <p:nvPr>
            <p:ph type="sldNum" sz="quarter" idx="11"/>
          </p:nvPr>
        </p:nvSpPr>
        <p:spPr>
          <a:xfrm>
            <a:off x="11601450" y="6329829"/>
            <a:ext cx="249236" cy="235921"/>
          </a:xfrm>
        </p:spPr>
        <p:txBody>
          <a:bodyPr/>
          <a:lstStyle>
            <a:lvl1pPr>
              <a:defRPr>
                <a:solidFill>
                  <a:schemeClr val="bg1"/>
                </a:solidFill>
              </a:defRPr>
            </a:lvl1pPr>
          </a:lstStyle>
          <a:p>
            <a:fld id="{6B4153A7-9236-4C19-98E6-7D4F5F676B2B}" type="slidenum">
              <a:rPr lang="en-GB" smtClean="0"/>
              <a:pPr/>
              <a:t>‹#›</a:t>
            </a:fld>
            <a:endParaRPr lang="en-GB"/>
          </a:p>
        </p:txBody>
      </p:sp>
      <p:sp>
        <p:nvSpPr>
          <p:cNvPr id="8" name="Footer Placeholder 5">
            <a:extLst>
              <a:ext uri="{FF2B5EF4-FFF2-40B4-BE49-F238E27FC236}">
                <a16:creationId xmlns:a16="http://schemas.microsoft.com/office/drawing/2014/main" id="{84D92565-C419-49A3-AB29-881D5338EBAB}"/>
              </a:ext>
            </a:extLst>
          </p:cNvPr>
          <p:cNvSpPr>
            <a:spLocks noGrp="1"/>
          </p:cNvSpPr>
          <p:nvPr>
            <p:ph type="ftr" sz="quarter" idx="12"/>
          </p:nvPr>
        </p:nvSpPr>
        <p:spPr>
          <a:xfrm>
            <a:off x="334963" y="6329829"/>
            <a:ext cx="11266486" cy="235921"/>
          </a:xfrm>
        </p:spPr>
        <p:txBody>
          <a:bodyPr/>
          <a:lstStyle>
            <a:lvl1pPr>
              <a:defRPr>
                <a:solidFill>
                  <a:schemeClr val="bg1"/>
                </a:solidFill>
              </a:defRPr>
            </a:lvl1pPr>
          </a:lstStyle>
          <a:p>
            <a:endParaRPr lang="en-GB"/>
          </a:p>
        </p:txBody>
      </p:sp>
    </p:spTree>
    <p:custDataLst>
      <p:tags r:id="rId1"/>
    </p:custDataLst>
    <p:extLst>
      <p:ext uri="{BB962C8B-B14F-4D97-AF65-F5344CB8AC3E}">
        <p14:creationId xmlns:p14="http://schemas.microsoft.com/office/powerpoint/2010/main" val="3872098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Key statement 03">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AEA3B3E5-BDD1-4C35-8DBC-B4D4C1A0F08D}"/>
              </a:ext>
            </a:extLst>
          </p:cNvPr>
          <p:cNvSpPr/>
          <p:nvPr userDrawn="1"/>
        </p:nvSpPr>
        <p:spPr>
          <a:xfrm>
            <a:off x="0" y="-1"/>
            <a:ext cx="12191999" cy="6858001"/>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4" name="Slide Number Placeholder 3">
            <a:extLst>
              <a:ext uri="{FF2B5EF4-FFF2-40B4-BE49-F238E27FC236}">
                <a16:creationId xmlns:a16="http://schemas.microsoft.com/office/drawing/2014/main" id="{6048C64B-272C-4823-A923-F5A86C375378}"/>
              </a:ext>
            </a:extLst>
          </p:cNvPr>
          <p:cNvSpPr>
            <a:spLocks noGrp="1"/>
          </p:cNvSpPr>
          <p:nvPr>
            <p:ph type="sldNum" sz="quarter" idx="11"/>
          </p:nvPr>
        </p:nvSpPr>
        <p:spPr>
          <a:xfrm>
            <a:off x="11601450" y="6329829"/>
            <a:ext cx="249236" cy="235921"/>
          </a:xfrm>
        </p:spPr>
        <p:txBody>
          <a:bodyPr/>
          <a:lstStyle>
            <a:lvl1pPr>
              <a:defRPr>
                <a:solidFill>
                  <a:schemeClr val="bg1"/>
                </a:solidFill>
              </a:defRPr>
            </a:lvl1pPr>
          </a:lstStyle>
          <a:p>
            <a:fld id="{6B4153A7-9236-4C19-98E6-7D4F5F676B2B}" type="slidenum">
              <a:rPr lang="en-GB" smtClean="0"/>
              <a:pPr/>
              <a:t>‹#›</a:t>
            </a:fld>
            <a:endParaRPr lang="en-GB"/>
          </a:p>
        </p:txBody>
      </p:sp>
      <p:sp>
        <p:nvSpPr>
          <p:cNvPr id="8" name="Footer Placeholder 5">
            <a:extLst>
              <a:ext uri="{FF2B5EF4-FFF2-40B4-BE49-F238E27FC236}">
                <a16:creationId xmlns:a16="http://schemas.microsoft.com/office/drawing/2014/main" id="{84D92565-C419-49A3-AB29-881D5338EBAB}"/>
              </a:ext>
            </a:extLst>
          </p:cNvPr>
          <p:cNvSpPr>
            <a:spLocks noGrp="1"/>
          </p:cNvSpPr>
          <p:nvPr>
            <p:ph type="ftr" sz="quarter" idx="12"/>
          </p:nvPr>
        </p:nvSpPr>
        <p:spPr>
          <a:xfrm>
            <a:off x="334963" y="6329829"/>
            <a:ext cx="11266486" cy="235921"/>
          </a:xfrm>
        </p:spPr>
        <p:txBody>
          <a:bodyPr/>
          <a:lstStyle>
            <a:lvl1pPr>
              <a:defRPr>
                <a:solidFill>
                  <a:schemeClr val="bg1"/>
                </a:solidFill>
              </a:defRPr>
            </a:lvl1pPr>
          </a:lstStyle>
          <a:p>
            <a:endParaRPr lang="en-GB"/>
          </a:p>
        </p:txBody>
      </p:sp>
      <p:grpSp>
        <p:nvGrpSpPr>
          <p:cNvPr id="30" name="Group 29"/>
          <p:cNvGrpSpPr/>
          <p:nvPr userDrawn="1"/>
        </p:nvGrpSpPr>
        <p:grpSpPr>
          <a:xfrm>
            <a:off x="2787827" y="1303351"/>
            <a:ext cx="6616346" cy="4251299"/>
            <a:chOff x="2217319" y="1263675"/>
            <a:chExt cx="6616346" cy="4251299"/>
          </a:xfrm>
        </p:grpSpPr>
        <p:grpSp>
          <p:nvGrpSpPr>
            <p:cNvPr id="3" name="Group 2"/>
            <p:cNvGrpSpPr/>
            <p:nvPr userDrawn="1"/>
          </p:nvGrpSpPr>
          <p:grpSpPr>
            <a:xfrm>
              <a:off x="2217319" y="1263675"/>
              <a:ext cx="707195" cy="4251298"/>
              <a:chOff x="2217319" y="1263675"/>
              <a:chExt cx="707195" cy="4251298"/>
            </a:xfrm>
          </p:grpSpPr>
          <p:sp>
            <p:nvSpPr>
              <p:cNvPr id="18" name="Rectangle 17">
                <a:extLst>
                  <a:ext uri="{FF2B5EF4-FFF2-40B4-BE49-F238E27FC236}">
                    <a16:creationId xmlns:a16="http://schemas.microsoft.com/office/drawing/2014/main" id="{7605A495-9849-4842-B5BF-917E6CEB6211}"/>
                  </a:ext>
                </a:extLst>
              </p:cNvPr>
              <p:cNvSpPr/>
              <p:nvPr userDrawn="1"/>
            </p:nvSpPr>
            <p:spPr>
              <a:xfrm rot="16200000">
                <a:off x="2505785" y="975209"/>
                <a:ext cx="130262" cy="7071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7E5AB82A-1BDE-4FCF-AD0D-C193EDE71977}"/>
                  </a:ext>
                </a:extLst>
              </p:cNvPr>
              <p:cNvSpPr/>
              <p:nvPr userDrawn="1"/>
            </p:nvSpPr>
            <p:spPr>
              <a:xfrm rot="16200000">
                <a:off x="2505786" y="5096245"/>
                <a:ext cx="130262" cy="7071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3005F154-899C-4E2B-ACEF-04BC7C56915D}"/>
                  </a:ext>
                </a:extLst>
              </p:cNvPr>
              <p:cNvSpPr/>
              <p:nvPr userDrawn="1"/>
            </p:nvSpPr>
            <p:spPr>
              <a:xfrm>
                <a:off x="2217323" y="1263676"/>
                <a:ext cx="130262" cy="42512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7" name="Group 6"/>
            <p:cNvGrpSpPr/>
            <p:nvPr userDrawn="1"/>
          </p:nvGrpSpPr>
          <p:grpSpPr>
            <a:xfrm>
              <a:off x="8126469" y="1263675"/>
              <a:ext cx="707196" cy="4251299"/>
              <a:chOff x="8126469" y="1263675"/>
              <a:chExt cx="707196" cy="4251299"/>
            </a:xfrm>
          </p:grpSpPr>
          <p:sp>
            <p:nvSpPr>
              <p:cNvPr id="14" name="Rectangle 13">
                <a:extLst>
                  <a:ext uri="{FF2B5EF4-FFF2-40B4-BE49-F238E27FC236}">
                    <a16:creationId xmlns:a16="http://schemas.microsoft.com/office/drawing/2014/main" id="{DFF270F1-8E7C-4BD4-89B4-118D9FFDE75E}"/>
                  </a:ext>
                </a:extLst>
              </p:cNvPr>
              <p:cNvSpPr/>
              <p:nvPr userDrawn="1"/>
            </p:nvSpPr>
            <p:spPr>
              <a:xfrm rot="16200000" flipH="1" flipV="1">
                <a:off x="8414936" y="5096245"/>
                <a:ext cx="130262" cy="707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04496A14-E5E2-47D3-9BFE-728E1D749CC2}"/>
                  </a:ext>
                </a:extLst>
              </p:cNvPr>
              <p:cNvSpPr/>
              <p:nvPr userDrawn="1"/>
            </p:nvSpPr>
            <p:spPr>
              <a:xfrm rot="16200000" flipH="1" flipV="1">
                <a:off x="8414936" y="975208"/>
                <a:ext cx="130262" cy="707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42BF52F8-BF25-4817-BB67-4E9B25BD8050}"/>
                  </a:ext>
                </a:extLst>
              </p:cNvPr>
              <p:cNvSpPr/>
              <p:nvPr userDrawn="1"/>
            </p:nvSpPr>
            <p:spPr>
              <a:xfrm flipH="1" flipV="1">
                <a:off x="8703402" y="1263679"/>
                <a:ext cx="130262" cy="42512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
        <p:nvSpPr>
          <p:cNvPr id="32" name="Title 1">
            <a:extLst>
              <a:ext uri="{FF2B5EF4-FFF2-40B4-BE49-F238E27FC236}">
                <a16:creationId xmlns:a16="http://schemas.microsoft.com/office/drawing/2014/main" id="{0F259EA8-BFDF-4C4F-AE11-830646280D37}"/>
              </a:ext>
            </a:extLst>
          </p:cNvPr>
          <p:cNvSpPr>
            <a:spLocks noGrp="1"/>
          </p:cNvSpPr>
          <p:nvPr>
            <p:ph type="title"/>
          </p:nvPr>
        </p:nvSpPr>
        <p:spPr>
          <a:xfrm>
            <a:off x="3209925" y="1563676"/>
            <a:ext cx="5772150" cy="3730649"/>
          </a:xfrm>
        </p:spPr>
        <p:txBody>
          <a:bodyPr/>
          <a:lstStyle>
            <a:lvl1pPr>
              <a:defRPr sz="4400">
                <a:solidFill>
                  <a:schemeClr val="bg1"/>
                </a:solidFill>
              </a:defRPr>
            </a:lvl1pPr>
          </a:lstStyle>
          <a:p>
            <a:r>
              <a:rPr lang="en-US"/>
              <a:t>Click to edit Master title style</a:t>
            </a:r>
            <a:endParaRPr lang="en-GB"/>
          </a:p>
        </p:txBody>
      </p:sp>
    </p:spTree>
    <p:custDataLst>
      <p:tags r:id="rId1"/>
    </p:custDataLst>
    <p:extLst>
      <p:ext uri="{BB962C8B-B14F-4D97-AF65-F5344CB8AC3E}">
        <p14:creationId xmlns:p14="http://schemas.microsoft.com/office/powerpoint/2010/main" val="375768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ayout 01">
    <p:spTree>
      <p:nvGrpSpPr>
        <p:cNvPr id="1" name=""/>
        <p:cNvGrpSpPr/>
        <p:nvPr/>
      </p:nvGrpSpPr>
      <p:grpSpPr>
        <a:xfrm>
          <a:off x="0" y="0"/>
          <a:ext cx="0" cy="0"/>
          <a:chOff x="0" y="0"/>
          <a:chExt cx="0" cy="0"/>
        </a:xfrm>
      </p:grpSpPr>
      <p:sp>
        <p:nvSpPr>
          <p:cNvPr id="14" name="Rectangle 13"/>
          <p:cNvSpPr/>
          <p:nvPr userDrawn="1"/>
        </p:nvSpPr>
        <p:spPr>
          <a:xfrm>
            <a:off x="0" y="-1"/>
            <a:ext cx="12192000" cy="1476375"/>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2" name="Rectangle 11"/>
          <p:cNvSpPr/>
          <p:nvPr userDrawn="1"/>
        </p:nvSpPr>
        <p:spPr>
          <a:xfrm>
            <a:off x="0" y="1476375"/>
            <a:ext cx="12191999" cy="5381625"/>
          </a:xfrm>
          <a:prstGeom prst="rect">
            <a:avLst/>
          </a:prstGeom>
          <a:solidFill>
            <a:srgbClr val="E0D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D3B0F1B9-F018-48B0-9AA0-1106AD0896F4}"/>
              </a:ext>
            </a:extLst>
          </p:cNvPr>
          <p:cNvSpPr>
            <a:spLocks noGrp="1"/>
          </p:cNvSpPr>
          <p:nvPr>
            <p:ph type="sldNum" sz="quarter" idx="12"/>
          </p:nvPr>
        </p:nvSpPr>
        <p:spPr>
          <a:xfrm>
            <a:off x="11601450" y="6329829"/>
            <a:ext cx="249236" cy="235921"/>
          </a:xfrm>
        </p:spPr>
        <p:txBody>
          <a:bodyPr/>
          <a:lstStyle/>
          <a:p>
            <a:fld id="{6B4153A7-9236-4C19-98E6-7D4F5F676B2B}" type="slidenum">
              <a:rPr lang="en-GB" smtClean="0"/>
              <a:t>‹#›</a:t>
            </a:fld>
            <a:endParaRPr lang="en-GB"/>
          </a:p>
        </p:txBody>
      </p:sp>
      <p:sp>
        <p:nvSpPr>
          <p:cNvPr id="26" name="Title 1">
            <a:extLst>
              <a:ext uri="{FF2B5EF4-FFF2-40B4-BE49-F238E27FC236}">
                <a16:creationId xmlns:a16="http://schemas.microsoft.com/office/drawing/2014/main" id="{59F6CF09-4202-4FBC-A197-8CF37AB7FEE4}"/>
              </a:ext>
            </a:extLst>
          </p:cNvPr>
          <p:cNvSpPr>
            <a:spLocks noGrp="1"/>
          </p:cNvSpPr>
          <p:nvPr>
            <p:ph type="title"/>
          </p:nvPr>
        </p:nvSpPr>
        <p:spPr>
          <a:xfrm>
            <a:off x="6705600" y="188913"/>
            <a:ext cx="5138739" cy="1287462"/>
          </a:xfrm>
        </p:spPr>
        <p:txBody>
          <a:bodyPr/>
          <a:lstStyle>
            <a:lvl1pPr>
              <a:defRPr>
                <a:solidFill>
                  <a:schemeClr val="bg1"/>
                </a:solidFill>
              </a:defRPr>
            </a:lvl1pPr>
          </a:lstStyle>
          <a:p>
            <a:r>
              <a:rPr lang="en-US"/>
              <a:t>Click to edit Master title style</a:t>
            </a:r>
            <a:endParaRPr lang="en-GB"/>
          </a:p>
        </p:txBody>
      </p:sp>
      <p:sp>
        <p:nvSpPr>
          <p:cNvPr id="27" name="Content Placeholder 2">
            <a:extLst>
              <a:ext uri="{FF2B5EF4-FFF2-40B4-BE49-F238E27FC236}">
                <a16:creationId xmlns:a16="http://schemas.microsoft.com/office/drawing/2014/main" id="{CEC2BA41-4FAD-4D8B-892F-F73F4325777A}"/>
              </a:ext>
            </a:extLst>
          </p:cNvPr>
          <p:cNvSpPr>
            <a:spLocks noGrp="1"/>
          </p:cNvSpPr>
          <p:nvPr>
            <p:ph idx="1"/>
          </p:nvPr>
        </p:nvSpPr>
        <p:spPr>
          <a:xfrm>
            <a:off x="6705600" y="1765300"/>
            <a:ext cx="5138738" cy="4445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Picture Placeholder 4">
            <a:extLst>
              <a:ext uri="{FF2B5EF4-FFF2-40B4-BE49-F238E27FC236}">
                <a16:creationId xmlns:a16="http://schemas.microsoft.com/office/drawing/2014/main" id="{CD1A3C1A-F0A5-4ECF-BF5A-FAABE4E53B63}"/>
              </a:ext>
            </a:extLst>
          </p:cNvPr>
          <p:cNvSpPr>
            <a:spLocks noGrp="1"/>
          </p:cNvSpPr>
          <p:nvPr>
            <p:ph type="pic" sz="quarter" idx="15"/>
          </p:nvPr>
        </p:nvSpPr>
        <p:spPr>
          <a:xfrm>
            <a:off x="190500" y="188913"/>
            <a:ext cx="6192837" cy="6478587"/>
          </a:xfrm>
          <a:prstGeom prst="rect">
            <a:avLst/>
          </a:prstGeom>
          <a:solidFill>
            <a:srgbClr val="E0DFDB"/>
          </a:solidFill>
        </p:spPr>
        <p:txBody>
          <a:bodyPr>
            <a:normAutofit/>
          </a:bodyPr>
          <a:lstStyle>
            <a:lvl1pPr>
              <a:defRPr sz="1200"/>
            </a:lvl1pPr>
          </a:lstStyle>
          <a:p>
            <a:endParaRPr lang="en-GB"/>
          </a:p>
        </p:txBody>
      </p:sp>
      <p:sp>
        <p:nvSpPr>
          <p:cNvPr id="18" name="Freeform 17"/>
          <p:cNvSpPr/>
          <p:nvPr userDrawn="1"/>
        </p:nvSpPr>
        <p:spPr>
          <a:xfrm>
            <a:off x="0" y="5868000"/>
            <a:ext cx="12192000" cy="990000"/>
          </a:xfrm>
          <a:custGeom>
            <a:avLst/>
            <a:gdLst>
              <a:gd name="connsiteX0" fmla="*/ 0 w 12192000"/>
              <a:gd name="connsiteY0" fmla="*/ 0 h 990000"/>
              <a:gd name="connsiteX1" fmla="*/ 190500 w 12192000"/>
              <a:gd name="connsiteY1" fmla="*/ 0 h 990000"/>
              <a:gd name="connsiteX2" fmla="*/ 190500 w 12192000"/>
              <a:gd name="connsiteY2" fmla="*/ 801088 h 990000"/>
              <a:gd name="connsiteX3" fmla="*/ 12011025 w 12192000"/>
              <a:gd name="connsiteY3" fmla="*/ 801088 h 990000"/>
              <a:gd name="connsiteX4" fmla="*/ 12011025 w 12192000"/>
              <a:gd name="connsiteY4" fmla="*/ 0 h 990000"/>
              <a:gd name="connsiteX5" fmla="*/ 12192000 w 12192000"/>
              <a:gd name="connsiteY5" fmla="*/ 0 h 990000"/>
              <a:gd name="connsiteX6" fmla="*/ 12192000 w 12192000"/>
              <a:gd name="connsiteY6" fmla="*/ 990000 h 990000"/>
              <a:gd name="connsiteX7" fmla="*/ 0 w 12192000"/>
              <a:gd name="connsiteY7" fmla="*/ 990000 h 99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990000">
                <a:moveTo>
                  <a:pt x="0" y="0"/>
                </a:moveTo>
                <a:lnTo>
                  <a:pt x="190500" y="0"/>
                </a:lnTo>
                <a:lnTo>
                  <a:pt x="190500" y="801088"/>
                </a:lnTo>
                <a:lnTo>
                  <a:pt x="12011025" y="801088"/>
                </a:lnTo>
                <a:lnTo>
                  <a:pt x="12011025" y="0"/>
                </a:lnTo>
                <a:lnTo>
                  <a:pt x="12192000" y="0"/>
                </a:lnTo>
                <a:lnTo>
                  <a:pt x="12192000" y="990000"/>
                </a:lnTo>
                <a:lnTo>
                  <a:pt x="0" y="990000"/>
                </a:lnTo>
                <a:close/>
              </a:path>
            </a:pathLst>
          </a:cu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9" name="Footer Placeholder 5">
            <a:extLst>
              <a:ext uri="{FF2B5EF4-FFF2-40B4-BE49-F238E27FC236}">
                <a16:creationId xmlns:a16="http://schemas.microsoft.com/office/drawing/2014/main" id="{84D92565-C419-49A3-AB29-881D5338EBAB}"/>
              </a:ext>
            </a:extLst>
          </p:cNvPr>
          <p:cNvSpPr>
            <a:spLocks noGrp="1"/>
          </p:cNvSpPr>
          <p:nvPr>
            <p:ph type="ftr" sz="quarter" idx="14"/>
          </p:nvPr>
        </p:nvSpPr>
        <p:spPr>
          <a:xfrm>
            <a:off x="6705601" y="6329829"/>
            <a:ext cx="4895848" cy="235921"/>
          </a:xfrm>
        </p:spPr>
        <p:txBody>
          <a:bodyPr/>
          <a:lstStyle>
            <a:lvl1pPr>
              <a:defRPr>
                <a:solidFill>
                  <a:schemeClr val="tx1"/>
                </a:solidFill>
              </a:defRPr>
            </a:lvl1pPr>
          </a:lstStyle>
          <a:p>
            <a:endParaRPr lang="en-GB"/>
          </a:p>
        </p:txBody>
      </p:sp>
    </p:spTree>
    <p:custDataLst>
      <p:tags r:id="rId1"/>
    </p:custDataLst>
    <p:extLst>
      <p:ext uri="{BB962C8B-B14F-4D97-AF65-F5344CB8AC3E}">
        <p14:creationId xmlns:p14="http://schemas.microsoft.com/office/powerpoint/2010/main" val="3366329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ayout 02">
    <p:spTree>
      <p:nvGrpSpPr>
        <p:cNvPr id="1" name=""/>
        <p:cNvGrpSpPr/>
        <p:nvPr/>
      </p:nvGrpSpPr>
      <p:grpSpPr>
        <a:xfrm>
          <a:off x="0" y="0"/>
          <a:ext cx="0" cy="0"/>
          <a:chOff x="0" y="0"/>
          <a:chExt cx="0" cy="0"/>
        </a:xfrm>
      </p:grpSpPr>
      <p:sp>
        <p:nvSpPr>
          <p:cNvPr id="19" name="Rectangle 18"/>
          <p:cNvSpPr/>
          <p:nvPr userDrawn="1"/>
        </p:nvSpPr>
        <p:spPr>
          <a:xfrm>
            <a:off x="0" y="0"/>
            <a:ext cx="12191999" cy="1476375"/>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4" name="Slide Number Placeholder 3">
            <a:extLst>
              <a:ext uri="{FF2B5EF4-FFF2-40B4-BE49-F238E27FC236}">
                <a16:creationId xmlns:a16="http://schemas.microsoft.com/office/drawing/2014/main" id="{6048C64B-272C-4823-A923-F5A86C375378}"/>
              </a:ext>
            </a:extLst>
          </p:cNvPr>
          <p:cNvSpPr>
            <a:spLocks noGrp="1"/>
          </p:cNvSpPr>
          <p:nvPr>
            <p:ph type="sldNum" sz="quarter" idx="11"/>
          </p:nvPr>
        </p:nvSpPr>
        <p:spPr>
          <a:xfrm>
            <a:off x="11601450" y="6329829"/>
            <a:ext cx="249236" cy="235921"/>
          </a:xfrm>
        </p:spPr>
        <p:txBody>
          <a:bodyPr/>
          <a:lstStyle/>
          <a:p>
            <a:fld id="{6B4153A7-9236-4C19-98E6-7D4F5F676B2B}" type="slidenum">
              <a:rPr lang="en-GB" smtClean="0"/>
              <a:pPr/>
              <a:t>‹#›</a:t>
            </a:fld>
            <a:endParaRPr lang="en-GB"/>
          </a:p>
        </p:txBody>
      </p:sp>
      <p:sp>
        <p:nvSpPr>
          <p:cNvPr id="12" name="Title 1">
            <a:extLst>
              <a:ext uri="{FF2B5EF4-FFF2-40B4-BE49-F238E27FC236}">
                <a16:creationId xmlns:a16="http://schemas.microsoft.com/office/drawing/2014/main" id="{59F6CF09-4202-4FBC-A197-8CF37AB7FEE4}"/>
              </a:ext>
            </a:extLst>
          </p:cNvPr>
          <p:cNvSpPr>
            <a:spLocks noGrp="1"/>
          </p:cNvSpPr>
          <p:nvPr>
            <p:ph type="title"/>
          </p:nvPr>
        </p:nvSpPr>
        <p:spPr>
          <a:xfrm>
            <a:off x="6705600" y="188913"/>
            <a:ext cx="5138739" cy="1287462"/>
          </a:xfrm>
        </p:spPr>
        <p:txBody>
          <a:bodyPr/>
          <a:lstStyle>
            <a:lvl1pPr>
              <a:defRPr>
                <a:solidFill>
                  <a:schemeClr val="bg1"/>
                </a:solidFill>
              </a:defRPr>
            </a:lvl1pPr>
          </a:lstStyle>
          <a:p>
            <a:r>
              <a:rPr lang="en-US"/>
              <a:t>Click to edit Master title style</a:t>
            </a:r>
            <a:endParaRPr lang="en-GB"/>
          </a:p>
        </p:txBody>
      </p:sp>
      <p:sp>
        <p:nvSpPr>
          <p:cNvPr id="13" name="Content Placeholder 2">
            <a:extLst>
              <a:ext uri="{FF2B5EF4-FFF2-40B4-BE49-F238E27FC236}">
                <a16:creationId xmlns:a16="http://schemas.microsoft.com/office/drawing/2014/main" id="{CEC2BA41-4FAD-4D8B-892F-F73F4325777A}"/>
              </a:ext>
            </a:extLst>
          </p:cNvPr>
          <p:cNvSpPr>
            <a:spLocks noGrp="1"/>
          </p:cNvSpPr>
          <p:nvPr>
            <p:ph idx="1"/>
          </p:nvPr>
        </p:nvSpPr>
        <p:spPr>
          <a:xfrm>
            <a:off x="6705600" y="1765300"/>
            <a:ext cx="5138738" cy="4445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Picture Placeholder 4">
            <a:extLst>
              <a:ext uri="{FF2B5EF4-FFF2-40B4-BE49-F238E27FC236}">
                <a16:creationId xmlns:a16="http://schemas.microsoft.com/office/drawing/2014/main" id="{CD1A3C1A-F0A5-4ECF-BF5A-FAABE4E53B63}"/>
              </a:ext>
            </a:extLst>
          </p:cNvPr>
          <p:cNvSpPr>
            <a:spLocks noGrp="1"/>
          </p:cNvSpPr>
          <p:nvPr>
            <p:ph type="pic" sz="quarter" idx="15"/>
          </p:nvPr>
        </p:nvSpPr>
        <p:spPr>
          <a:xfrm>
            <a:off x="190500" y="188913"/>
            <a:ext cx="6192837" cy="6478587"/>
          </a:xfrm>
          <a:prstGeom prst="rect">
            <a:avLst/>
          </a:prstGeom>
          <a:solidFill>
            <a:srgbClr val="E0DFDB"/>
          </a:solidFill>
        </p:spPr>
        <p:txBody>
          <a:bodyPr>
            <a:normAutofit/>
          </a:bodyPr>
          <a:lstStyle>
            <a:lvl1pPr>
              <a:defRPr sz="1200"/>
            </a:lvl1pPr>
          </a:lstStyle>
          <a:p>
            <a:endParaRPr lang="en-GB"/>
          </a:p>
        </p:txBody>
      </p:sp>
      <p:sp>
        <p:nvSpPr>
          <p:cNvPr id="15" name="Footer Placeholder 5">
            <a:extLst>
              <a:ext uri="{FF2B5EF4-FFF2-40B4-BE49-F238E27FC236}">
                <a16:creationId xmlns:a16="http://schemas.microsoft.com/office/drawing/2014/main" id="{84D92565-C419-49A3-AB29-881D5338EBAB}"/>
              </a:ext>
            </a:extLst>
          </p:cNvPr>
          <p:cNvSpPr>
            <a:spLocks noGrp="1"/>
          </p:cNvSpPr>
          <p:nvPr>
            <p:ph type="ftr" sz="quarter" idx="14"/>
          </p:nvPr>
        </p:nvSpPr>
        <p:spPr>
          <a:xfrm>
            <a:off x="6705601" y="6329829"/>
            <a:ext cx="4895848" cy="235921"/>
          </a:xfrm>
        </p:spPr>
        <p:txBody>
          <a:bodyPr/>
          <a:lstStyle>
            <a:lvl1pPr>
              <a:defRPr>
                <a:solidFill>
                  <a:schemeClr val="tx1"/>
                </a:solidFill>
              </a:defRPr>
            </a:lvl1pPr>
          </a:lstStyle>
          <a:p>
            <a:endParaRPr lang="en-GB"/>
          </a:p>
        </p:txBody>
      </p:sp>
    </p:spTree>
    <p:custDataLst>
      <p:tags r:id="rId1"/>
    </p:custDataLst>
    <p:extLst>
      <p:ext uri="{BB962C8B-B14F-4D97-AF65-F5344CB8AC3E}">
        <p14:creationId xmlns:p14="http://schemas.microsoft.com/office/powerpoint/2010/main" val="1455973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ayout 03">
    <p:spTree>
      <p:nvGrpSpPr>
        <p:cNvPr id="1" name=""/>
        <p:cNvGrpSpPr/>
        <p:nvPr/>
      </p:nvGrpSpPr>
      <p:grpSpPr>
        <a:xfrm>
          <a:off x="0" y="0"/>
          <a:ext cx="0" cy="0"/>
          <a:chOff x="0" y="0"/>
          <a:chExt cx="0" cy="0"/>
        </a:xfrm>
      </p:grpSpPr>
      <p:sp>
        <p:nvSpPr>
          <p:cNvPr id="17" name="Rectangle 16"/>
          <p:cNvSpPr/>
          <p:nvPr userDrawn="1"/>
        </p:nvSpPr>
        <p:spPr>
          <a:xfrm>
            <a:off x="990000" y="0"/>
            <a:ext cx="5393337" cy="6858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8" name="Rectangle 17"/>
          <p:cNvSpPr/>
          <p:nvPr userDrawn="1"/>
        </p:nvSpPr>
        <p:spPr>
          <a:xfrm>
            <a:off x="0" y="-1"/>
            <a:ext cx="990000" cy="6858001"/>
          </a:xfrm>
          <a:prstGeom prst="rect">
            <a:avLst/>
          </a:prstGeom>
          <a:solidFill>
            <a:srgbClr val="F0EF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6048C64B-272C-4823-A923-F5A86C375378}"/>
              </a:ext>
            </a:extLst>
          </p:cNvPr>
          <p:cNvSpPr>
            <a:spLocks noGrp="1"/>
          </p:cNvSpPr>
          <p:nvPr>
            <p:ph type="sldNum" sz="quarter" idx="11"/>
          </p:nvPr>
        </p:nvSpPr>
        <p:spPr/>
        <p:txBody>
          <a:bodyPr/>
          <a:lstStyle/>
          <a:p>
            <a:fld id="{6B4153A7-9236-4C19-98E6-7D4F5F676B2B}" type="slidenum">
              <a:rPr lang="en-GB" smtClean="0"/>
              <a:pPr/>
              <a:t>‹#›</a:t>
            </a:fld>
            <a:endParaRPr lang="en-GB"/>
          </a:p>
        </p:txBody>
      </p:sp>
      <p:sp>
        <p:nvSpPr>
          <p:cNvPr id="12" name="Footer Placeholder 5">
            <a:extLst>
              <a:ext uri="{FF2B5EF4-FFF2-40B4-BE49-F238E27FC236}">
                <a16:creationId xmlns:a16="http://schemas.microsoft.com/office/drawing/2014/main" id="{84D92565-C419-49A3-AB29-881D5338EBAB}"/>
              </a:ext>
            </a:extLst>
          </p:cNvPr>
          <p:cNvSpPr>
            <a:spLocks noGrp="1"/>
          </p:cNvSpPr>
          <p:nvPr>
            <p:ph type="ftr" sz="quarter" idx="14"/>
          </p:nvPr>
        </p:nvSpPr>
        <p:spPr>
          <a:xfrm>
            <a:off x="6705601" y="6329829"/>
            <a:ext cx="4895848" cy="235921"/>
          </a:xfrm>
        </p:spPr>
        <p:txBody>
          <a:bodyPr/>
          <a:lstStyle>
            <a:lvl1pPr>
              <a:defRPr>
                <a:solidFill>
                  <a:schemeClr val="tx1"/>
                </a:solidFill>
              </a:defRPr>
            </a:lvl1pPr>
          </a:lstStyle>
          <a:p>
            <a:endParaRPr lang="en-GB"/>
          </a:p>
        </p:txBody>
      </p:sp>
      <p:sp>
        <p:nvSpPr>
          <p:cNvPr id="13" name="Title 1">
            <a:extLst>
              <a:ext uri="{FF2B5EF4-FFF2-40B4-BE49-F238E27FC236}">
                <a16:creationId xmlns:a16="http://schemas.microsoft.com/office/drawing/2014/main" id="{59F6CF09-4202-4FBC-A197-8CF37AB7FEE4}"/>
              </a:ext>
            </a:extLst>
          </p:cNvPr>
          <p:cNvSpPr>
            <a:spLocks noGrp="1"/>
          </p:cNvSpPr>
          <p:nvPr>
            <p:ph type="title"/>
          </p:nvPr>
        </p:nvSpPr>
        <p:spPr>
          <a:xfrm>
            <a:off x="6705600" y="188913"/>
            <a:ext cx="5138739" cy="1287462"/>
          </a:xfrm>
        </p:spPr>
        <p:txBody>
          <a:bodyPr/>
          <a:lstStyle>
            <a:lvl1pPr>
              <a:defRPr>
                <a:solidFill>
                  <a:schemeClr val="tx1"/>
                </a:solidFill>
              </a:defRPr>
            </a:lvl1pPr>
          </a:lstStyle>
          <a:p>
            <a:r>
              <a:rPr lang="en-US"/>
              <a:t>Click to edit Master title style</a:t>
            </a:r>
            <a:endParaRPr lang="en-GB"/>
          </a:p>
        </p:txBody>
      </p:sp>
      <p:sp>
        <p:nvSpPr>
          <p:cNvPr id="14" name="Content Placeholder 2">
            <a:extLst>
              <a:ext uri="{FF2B5EF4-FFF2-40B4-BE49-F238E27FC236}">
                <a16:creationId xmlns:a16="http://schemas.microsoft.com/office/drawing/2014/main" id="{CEC2BA41-4FAD-4D8B-892F-F73F4325777A}"/>
              </a:ext>
            </a:extLst>
          </p:cNvPr>
          <p:cNvSpPr>
            <a:spLocks noGrp="1"/>
          </p:cNvSpPr>
          <p:nvPr>
            <p:ph idx="1"/>
          </p:nvPr>
        </p:nvSpPr>
        <p:spPr>
          <a:xfrm>
            <a:off x="6705600" y="1765300"/>
            <a:ext cx="5138738" cy="4445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Picture Placeholder 4">
            <a:extLst>
              <a:ext uri="{FF2B5EF4-FFF2-40B4-BE49-F238E27FC236}">
                <a16:creationId xmlns:a16="http://schemas.microsoft.com/office/drawing/2014/main" id="{CD1A3C1A-F0A5-4ECF-BF5A-FAABE4E53B63}"/>
              </a:ext>
            </a:extLst>
          </p:cNvPr>
          <p:cNvSpPr>
            <a:spLocks noGrp="1"/>
          </p:cNvSpPr>
          <p:nvPr>
            <p:ph type="pic" sz="quarter" idx="15"/>
          </p:nvPr>
        </p:nvSpPr>
        <p:spPr>
          <a:xfrm>
            <a:off x="190501" y="188913"/>
            <a:ext cx="6007100" cy="6478587"/>
          </a:xfrm>
          <a:prstGeom prst="rect">
            <a:avLst/>
          </a:prstGeom>
          <a:solidFill>
            <a:srgbClr val="E0DFDB"/>
          </a:solidFill>
        </p:spPr>
        <p:txBody>
          <a:bodyPr>
            <a:normAutofit/>
          </a:bodyPr>
          <a:lstStyle>
            <a:lvl1pPr>
              <a:defRPr sz="1200"/>
            </a:lvl1pPr>
          </a:lstStyle>
          <a:p>
            <a:endParaRPr lang="en-GB"/>
          </a:p>
        </p:txBody>
      </p:sp>
    </p:spTree>
    <p:custDataLst>
      <p:tags r:id="rId1"/>
    </p:custDataLst>
    <p:extLst>
      <p:ext uri="{BB962C8B-B14F-4D97-AF65-F5344CB8AC3E}">
        <p14:creationId xmlns:p14="http://schemas.microsoft.com/office/powerpoint/2010/main" val="1018379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ull width image 01">
    <p:spTree>
      <p:nvGrpSpPr>
        <p:cNvPr id="1" name=""/>
        <p:cNvGrpSpPr/>
        <p:nvPr/>
      </p:nvGrpSpPr>
      <p:grpSpPr>
        <a:xfrm>
          <a:off x="0" y="0"/>
          <a:ext cx="0" cy="0"/>
          <a:chOff x="0" y="0"/>
          <a:chExt cx="0" cy="0"/>
        </a:xfrm>
      </p:grpSpPr>
      <p:sp>
        <p:nvSpPr>
          <p:cNvPr id="13" name="Rectangle 12"/>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2" name="Rectangle 11"/>
          <p:cNvSpPr/>
          <p:nvPr userDrawn="1"/>
        </p:nvSpPr>
        <p:spPr>
          <a:xfrm>
            <a:off x="190500" y="188913"/>
            <a:ext cx="11820525" cy="648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icture Placeholder 17">
            <a:extLst>
              <a:ext uri="{FF2B5EF4-FFF2-40B4-BE49-F238E27FC236}">
                <a16:creationId xmlns:a16="http://schemas.microsoft.com/office/drawing/2014/main" id="{0369B60A-5051-426A-ADF1-4A823A17CE4D}"/>
              </a:ext>
            </a:extLst>
          </p:cNvPr>
          <p:cNvSpPr>
            <a:spLocks noGrp="1"/>
          </p:cNvSpPr>
          <p:nvPr>
            <p:ph type="pic" sz="quarter" idx="14"/>
          </p:nvPr>
        </p:nvSpPr>
        <p:spPr>
          <a:xfrm flipH="1">
            <a:off x="192086" y="188913"/>
            <a:ext cx="11818938" cy="6480175"/>
          </a:xfrm>
          <a:custGeom>
            <a:avLst/>
            <a:gdLst>
              <a:gd name="connsiteX0" fmla="*/ 11818938 w 11818938"/>
              <a:gd name="connsiteY0" fmla="*/ 0 h 6480175"/>
              <a:gd name="connsiteX1" fmla="*/ 5762624 w 11818938"/>
              <a:gd name="connsiteY1" fmla="*/ 0 h 6480175"/>
              <a:gd name="connsiteX2" fmla="*/ 5762624 w 11818938"/>
              <a:gd name="connsiteY2" fmla="*/ 1741488 h 6480175"/>
              <a:gd name="connsiteX3" fmla="*/ 0 w 11818938"/>
              <a:gd name="connsiteY3" fmla="*/ 1741488 h 6480175"/>
              <a:gd name="connsiteX4" fmla="*/ 0 w 11818938"/>
              <a:gd name="connsiteY4" fmla="*/ 6480175 h 6480175"/>
              <a:gd name="connsiteX5" fmla="*/ 11818938 w 11818938"/>
              <a:gd name="connsiteY5" fmla="*/ 6480175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18938" h="6480175">
                <a:moveTo>
                  <a:pt x="11818938" y="0"/>
                </a:moveTo>
                <a:lnTo>
                  <a:pt x="5762624" y="0"/>
                </a:lnTo>
                <a:lnTo>
                  <a:pt x="5762624" y="1741488"/>
                </a:lnTo>
                <a:lnTo>
                  <a:pt x="0" y="1741488"/>
                </a:lnTo>
                <a:lnTo>
                  <a:pt x="0" y="6480175"/>
                </a:lnTo>
                <a:lnTo>
                  <a:pt x="11818938" y="6480175"/>
                </a:lnTo>
                <a:close/>
              </a:path>
            </a:pathLst>
          </a:custGeom>
          <a:solidFill>
            <a:srgbClr val="E0DFDB"/>
          </a:solidFill>
        </p:spPr>
        <p:txBody>
          <a:bodyPr wrap="square">
            <a:noAutofit/>
          </a:bodyPr>
          <a:lstStyle>
            <a:lvl1pPr>
              <a:defRPr sz="1200"/>
            </a:lvl1pPr>
          </a:lstStyle>
          <a:p>
            <a:endParaRPr lang="en-GB"/>
          </a:p>
        </p:txBody>
      </p:sp>
      <p:sp>
        <p:nvSpPr>
          <p:cNvPr id="3" name="Footer Placeholder 2">
            <a:extLst>
              <a:ext uri="{FF2B5EF4-FFF2-40B4-BE49-F238E27FC236}">
                <a16:creationId xmlns:a16="http://schemas.microsoft.com/office/drawing/2014/main" id="{98E315D7-6A3E-4B32-B8C2-51B4C6AD62CF}"/>
              </a:ext>
            </a:extLst>
          </p:cNvPr>
          <p:cNvSpPr>
            <a:spLocks noGrp="1"/>
          </p:cNvSpPr>
          <p:nvPr>
            <p:ph type="ftr" sz="quarter" idx="10"/>
          </p:nvPr>
        </p:nvSpPr>
        <p:spPr/>
        <p:txBody>
          <a:bodyPr/>
          <a:lstStyle/>
          <a:p>
            <a:endParaRPr lang="en-GB"/>
          </a:p>
        </p:txBody>
      </p:sp>
      <p:sp>
        <p:nvSpPr>
          <p:cNvPr id="19" name="Rectangle 18"/>
          <p:cNvSpPr/>
          <p:nvPr userDrawn="1"/>
        </p:nvSpPr>
        <p:spPr>
          <a:xfrm>
            <a:off x="6248400" y="188913"/>
            <a:ext cx="5762624" cy="1741488"/>
          </a:xfrm>
          <a:prstGeom prst="rect">
            <a:avLst/>
          </a:prstGeom>
          <a:solidFill>
            <a:srgbClr val="F0EF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C45ADD21-1F47-4C80-8EE3-5978EEAA337E}"/>
              </a:ext>
            </a:extLst>
          </p:cNvPr>
          <p:cNvSpPr>
            <a:spLocks noGrp="1"/>
          </p:cNvSpPr>
          <p:nvPr>
            <p:ph type="sldNum" sz="quarter" idx="11"/>
          </p:nvPr>
        </p:nvSpPr>
        <p:spPr/>
        <p:txBody>
          <a:bodyPr/>
          <a:lstStyle/>
          <a:p>
            <a:fld id="{6B4153A7-9236-4C19-98E6-7D4F5F676B2B}" type="slidenum">
              <a:rPr lang="en-GB" smtClean="0"/>
              <a:pPr/>
              <a:t>‹#›</a:t>
            </a:fld>
            <a:endParaRPr lang="en-GB"/>
          </a:p>
        </p:txBody>
      </p:sp>
      <p:sp>
        <p:nvSpPr>
          <p:cNvPr id="16" name="Title 1">
            <a:extLst>
              <a:ext uri="{FF2B5EF4-FFF2-40B4-BE49-F238E27FC236}">
                <a16:creationId xmlns:a16="http://schemas.microsoft.com/office/drawing/2014/main" id="{0F259EA8-BFDF-4C4F-AE11-830646280D37}"/>
              </a:ext>
            </a:extLst>
          </p:cNvPr>
          <p:cNvSpPr>
            <a:spLocks noGrp="1"/>
          </p:cNvSpPr>
          <p:nvPr>
            <p:ph type="title"/>
          </p:nvPr>
        </p:nvSpPr>
        <p:spPr>
          <a:xfrm>
            <a:off x="6511924" y="415926"/>
            <a:ext cx="5235576" cy="1287462"/>
          </a:xfrm>
        </p:spPr>
        <p:txBody>
          <a:bodyPr/>
          <a:lstStyle/>
          <a:p>
            <a:r>
              <a:rPr lang="en-US"/>
              <a:t>Click to edit Master title style</a:t>
            </a:r>
            <a:endParaRPr lang="en-GB"/>
          </a:p>
        </p:txBody>
      </p:sp>
    </p:spTree>
    <p:custDataLst>
      <p:tags r:id="rId1"/>
    </p:custDataLst>
    <p:extLst>
      <p:ext uri="{BB962C8B-B14F-4D97-AF65-F5344CB8AC3E}">
        <p14:creationId xmlns:p14="http://schemas.microsoft.com/office/powerpoint/2010/main" val="4278640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ull width image 02">
    <p:spTree>
      <p:nvGrpSpPr>
        <p:cNvPr id="1" name=""/>
        <p:cNvGrpSpPr/>
        <p:nvPr/>
      </p:nvGrpSpPr>
      <p:grpSpPr>
        <a:xfrm>
          <a:off x="0" y="0"/>
          <a:ext cx="0" cy="0"/>
          <a:chOff x="0" y="0"/>
          <a:chExt cx="0" cy="0"/>
        </a:xfrm>
      </p:grpSpPr>
      <p:sp>
        <p:nvSpPr>
          <p:cNvPr id="11" name="Rectangle 10"/>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21" name="Rectangle 20"/>
          <p:cNvSpPr/>
          <p:nvPr userDrawn="1"/>
        </p:nvSpPr>
        <p:spPr>
          <a:xfrm>
            <a:off x="190500" y="188913"/>
            <a:ext cx="11820525" cy="648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19"/>
          <p:cNvSpPr>
            <a:spLocks noGrp="1"/>
          </p:cNvSpPr>
          <p:nvPr>
            <p:ph type="pic" sz="quarter" idx="15"/>
          </p:nvPr>
        </p:nvSpPr>
        <p:spPr>
          <a:xfrm>
            <a:off x="192086" y="188913"/>
            <a:ext cx="11818800" cy="6480000"/>
          </a:xfrm>
          <a:custGeom>
            <a:avLst/>
            <a:gdLst>
              <a:gd name="connsiteX0" fmla="*/ 0 w 11818800"/>
              <a:gd name="connsiteY0" fmla="*/ 0 h 6480000"/>
              <a:gd name="connsiteX1" fmla="*/ 11818800 w 11818800"/>
              <a:gd name="connsiteY1" fmla="*/ 0 h 6480000"/>
              <a:gd name="connsiteX2" fmla="*/ 11818800 w 11818800"/>
              <a:gd name="connsiteY2" fmla="*/ 6480000 h 6480000"/>
              <a:gd name="connsiteX3" fmla="*/ 5762624 w 11818800"/>
              <a:gd name="connsiteY3" fmla="*/ 6480000 h 6480000"/>
              <a:gd name="connsiteX4" fmla="*/ 5762624 w 11818800"/>
              <a:gd name="connsiteY4" fmla="*/ 4738687 h 6480000"/>
              <a:gd name="connsiteX5" fmla="*/ 0 w 11818800"/>
              <a:gd name="connsiteY5" fmla="*/ 4738687 h 64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18800" h="6480000">
                <a:moveTo>
                  <a:pt x="0" y="0"/>
                </a:moveTo>
                <a:lnTo>
                  <a:pt x="11818800" y="0"/>
                </a:lnTo>
                <a:lnTo>
                  <a:pt x="11818800" y="6480000"/>
                </a:lnTo>
                <a:lnTo>
                  <a:pt x="5762624" y="6480000"/>
                </a:lnTo>
                <a:lnTo>
                  <a:pt x="5762624" y="4738687"/>
                </a:lnTo>
                <a:lnTo>
                  <a:pt x="0" y="4738687"/>
                </a:lnTo>
                <a:close/>
              </a:path>
            </a:pathLst>
          </a:custGeom>
          <a:solidFill>
            <a:srgbClr val="E0DFDB"/>
          </a:solidFill>
        </p:spPr>
        <p:txBody>
          <a:bodyPr wrap="square">
            <a:noAutofit/>
          </a:bodyPr>
          <a:lstStyle>
            <a:lvl1pPr>
              <a:defRPr sz="1200"/>
            </a:lvl1pPr>
          </a:lstStyle>
          <a:p>
            <a:endParaRPr lang="en-US"/>
          </a:p>
        </p:txBody>
      </p:sp>
      <p:sp>
        <p:nvSpPr>
          <p:cNvPr id="22" name="Rectangle 21"/>
          <p:cNvSpPr/>
          <p:nvPr userDrawn="1"/>
        </p:nvSpPr>
        <p:spPr>
          <a:xfrm>
            <a:off x="192086" y="4927425"/>
            <a:ext cx="5762624" cy="1741488"/>
          </a:xfrm>
          <a:prstGeom prst="rect">
            <a:avLst/>
          </a:prstGeom>
          <a:solidFill>
            <a:srgbClr val="F0EF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itle 1">
            <a:extLst>
              <a:ext uri="{FF2B5EF4-FFF2-40B4-BE49-F238E27FC236}">
                <a16:creationId xmlns:a16="http://schemas.microsoft.com/office/drawing/2014/main" id="{0F259EA8-BFDF-4C4F-AE11-830646280D37}"/>
              </a:ext>
            </a:extLst>
          </p:cNvPr>
          <p:cNvSpPr>
            <a:spLocks noGrp="1"/>
          </p:cNvSpPr>
          <p:nvPr>
            <p:ph type="title"/>
          </p:nvPr>
        </p:nvSpPr>
        <p:spPr>
          <a:xfrm>
            <a:off x="455610" y="5154613"/>
            <a:ext cx="5235576" cy="1287462"/>
          </a:xfrm>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8E315D7-6A3E-4B32-B8C2-51B4C6AD62CF}"/>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C45ADD21-1F47-4C80-8EE3-5978EEAA337E}"/>
              </a:ext>
            </a:extLst>
          </p:cNvPr>
          <p:cNvSpPr>
            <a:spLocks noGrp="1"/>
          </p:cNvSpPr>
          <p:nvPr>
            <p:ph type="sldNum" sz="quarter" idx="11"/>
          </p:nvPr>
        </p:nvSpPr>
        <p:spPr/>
        <p:txBody>
          <a:bodyPr/>
          <a:lstStyle/>
          <a:p>
            <a:fld id="{6B4153A7-9236-4C19-98E6-7D4F5F676B2B}" type="slidenum">
              <a:rPr lang="en-GB" smtClean="0"/>
              <a:pPr/>
              <a:t>‹#›</a:t>
            </a:fld>
            <a:endParaRPr lang="en-GB"/>
          </a:p>
        </p:txBody>
      </p:sp>
    </p:spTree>
    <p:custDataLst>
      <p:tags r:id="rId1"/>
    </p:custDataLst>
    <p:extLst>
      <p:ext uri="{BB962C8B-B14F-4D97-AF65-F5344CB8AC3E}">
        <p14:creationId xmlns:p14="http://schemas.microsoft.com/office/powerpoint/2010/main" val="1510128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Full width image 03">
    <p:spTree>
      <p:nvGrpSpPr>
        <p:cNvPr id="1" name=""/>
        <p:cNvGrpSpPr/>
        <p:nvPr/>
      </p:nvGrpSpPr>
      <p:grpSpPr>
        <a:xfrm>
          <a:off x="0" y="0"/>
          <a:ext cx="0" cy="0"/>
          <a:chOff x="0" y="0"/>
          <a:chExt cx="0" cy="0"/>
        </a:xfrm>
      </p:grpSpPr>
      <p:sp>
        <p:nvSpPr>
          <p:cNvPr id="9" name="Rectangle 8"/>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0" name="Rectangle 9"/>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21" name="Rectangle 20"/>
          <p:cNvSpPr/>
          <p:nvPr userDrawn="1"/>
        </p:nvSpPr>
        <p:spPr>
          <a:xfrm>
            <a:off x="190500" y="188913"/>
            <a:ext cx="11820525" cy="648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p:cNvSpPr>
            <a:spLocks noGrp="1"/>
          </p:cNvSpPr>
          <p:nvPr>
            <p:ph type="pic" sz="quarter" idx="16"/>
          </p:nvPr>
        </p:nvSpPr>
        <p:spPr>
          <a:xfrm>
            <a:off x="192086" y="188912"/>
            <a:ext cx="11818800" cy="6480000"/>
          </a:xfrm>
          <a:solidFill>
            <a:srgbClr val="E0DFDB"/>
          </a:solidFill>
        </p:spPr>
        <p:txBody>
          <a:bodyPr>
            <a:normAutofit/>
          </a:bodyPr>
          <a:lstStyle>
            <a:lvl1pPr>
              <a:defRPr sz="1200"/>
            </a:lvl1pPr>
          </a:lstStyle>
          <a:p>
            <a:endParaRPr lang="en-US"/>
          </a:p>
        </p:txBody>
      </p:sp>
      <p:sp>
        <p:nvSpPr>
          <p:cNvPr id="3" name="Footer Placeholder 2">
            <a:extLst>
              <a:ext uri="{FF2B5EF4-FFF2-40B4-BE49-F238E27FC236}">
                <a16:creationId xmlns:a16="http://schemas.microsoft.com/office/drawing/2014/main" id="{98E315D7-6A3E-4B32-B8C2-51B4C6AD62CF}"/>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C45ADD21-1F47-4C80-8EE3-5978EEAA337E}"/>
              </a:ext>
            </a:extLst>
          </p:cNvPr>
          <p:cNvSpPr>
            <a:spLocks noGrp="1"/>
          </p:cNvSpPr>
          <p:nvPr>
            <p:ph type="sldNum" sz="quarter" idx="11"/>
          </p:nvPr>
        </p:nvSpPr>
        <p:spPr/>
        <p:txBody>
          <a:bodyPr/>
          <a:lstStyle/>
          <a:p>
            <a:fld id="{6B4153A7-9236-4C19-98E6-7D4F5F676B2B}" type="slidenum">
              <a:rPr lang="en-GB" smtClean="0"/>
              <a:pPr/>
              <a:t>‹#›</a:t>
            </a:fld>
            <a:endParaRPr lang="en-GB"/>
          </a:p>
        </p:txBody>
      </p:sp>
    </p:spTree>
    <p:custDataLst>
      <p:tags r:id="rId1"/>
    </p:custDataLst>
    <p:extLst>
      <p:ext uri="{BB962C8B-B14F-4D97-AF65-F5344CB8AC3E}">
        <p14:creationId xmlns:p14="http://schemas.microsoft.com/office/powerpoint/2010/main" val="2594061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Rectangle 6"/>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8" name="Rectangle 7"/>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9" name="Rectangle 8"/>
          <p:cNvSpPr/>
          <p:nvPr userDrawn="1"/>
        </p:nvSpPr>
        <p:spPr>
          <a:xfrm>
            <a:off x="190500" y="188913"/>
            <a:ext cx="11820525" cy="6480175"/>
          </a:xfrm>
          <a:prstGeom prst="rect">
            <a:avLst/>
          </a:prstGeom>
          <a:solidFill>
            <a:srgbClr val="E0D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5A3D723-B596-440C-AEF1-CF3828964080}"/>
              </a:ext>
            </a:extLst>
          </p:cNvPr>
          <p:cNvSpPr>
            <a:spLocks noGrp="1"/>
          </p:cNvSpPr>
          <p:nvPr>
            <p:ph type="title"/>
          </p:nvPr>
        </p:nvSpPr>
        <p:spPr/>
        <p:txBody>
          <a:bodyPr/>
          <a:lstStyle/>
          <a:p>
            <a:r>
              <a:rPr lang="en-US"/>
              <a:t>Click to edit Master title style</a:t>
            </a:r>
            <a:endParaRPr lang="en-GB"/>
          </a:p>
        </p:txBody>
      </p:sp>
      <p:sp>
        <p:nvSpPr>
          <p:cNvPr id="4" name="Footer Placeholder 3">
            <a:extLst>
              <a:ext uri="{FF2B5EF4-FFF2-40B4-BE49-F238E27FC236}">
                <a16:creationId xmlns:a16="http://schemas.microsoft.com/office/drawing/2014/main" id="{EDBBE408-820F-4EA9-8700-2AF07AEECB4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224885E-33AA-427A-B215-12C4BC0F2B9E}"/>
              </a:ext>
            </a:extLst>
          </p:cNvPr>
          <p:cNvSpPr>
            <a:spLocks noGrp="1"/>
          </p:cNvSpPr>
          <p:nvPr>
            <p:ph type="sldNum" sz="quarter" idx="12"/>
          </p:nvPr>
        </p:nvSpPr>
        <p:spPr/>
        <p:txBody>
          <a:bodyPr/>
          <a:lstStyle/>
          <a:p>
            <a:fld id="{6B4153A7-9236-4C19-98E6-7D4F5F676B2B}" type="slidenum">
              <a:rPr lang="en-GB" smtClean="0"/>
              <a:t>‹#›</a:t>
            </a:fld>
            <a:endParaRPr lang="en-GB"/>
          </a:p>
        </p:txBody>
      </p:sp>
      <p:sp>
        <p:nvSpPr>
          <p:cNvPr id="11" name="Rectangle 10">
            <a:extLst>
              <a:ext uri="{FF2B5EF4-FFF2-40B4-BE49-F238E27FC236}">
                <a16:creationId xmlns:a16="http://schemas.microsoft.com/office/drawing/2014/main" id="{7274DAA6-5579-4A91-9110-8AC46DAF0A30}"/>
              </a:ext>
            </a:extLst>
          </p:cNvPr>
          <p:cNvSpPr/>
          <p:nvPr userDrawn="1"/>
        </p:nvSpPr>
        <p:spPr>
          <a:xfrm>
            <a:off x="334962" y="1089664"/>
            <a:ext cx="11522075" cy="558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37850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 Landscape Image (Common Approaches Logo)">
    <p:bg>
      <p:bgPr>
        <a:solidFill>
          <a:schemeClr val="bg1"/>
        </a:solidFill>
        <a:effectLst/>
      </p:bgPr>
    </p:bg>
    <p:spTree>
      <p:nvGrpSpPr>
        <p:cNvPr id="1" name=""/>
        <p:cNvGrpSpPr/>
        <p:nvPr/>
      </p:nvGrpSpPr>
      <p:grpSpPr>
        <a:xfrm>
          <a:off x="0" y="0"/>
          <a:ext cx="0" cy="0"/>
          <a:chOff x="0" y="0"/>
          <a:chExt cx="0" cy="0"/>
        </a:xfrm>
      </p:grpSpPr>
      <p:sp>
        <p:nvSpPr>
          <p:cNvPr id="15" name="Rectangle 14"/>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6" name="Rectangle 15"/>
          <p:cNvSpPr/>
          <p:nvPr userDrawn="1"/>
        </p:nvSpPr>
        <p:spPr>
          <a:xfrm>
            <a:off x="190500" y="188913"/>
            <a:ext cx="11820525" cy="648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0" y="4441370"/>
            <a:ext cx="12192000" cy="2423568"/>
          </a:xfrm>
          <a:prstGeom prst="rect">
            <a:avLst/>
          </a:prstGeom>
          <a:solidFill>
            <a:srgbClr val="F0EF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11">
            <a:extLst>
              <a:ext uri="{FF2B5EF4-FFF2-40B4-BE49-F238E27FC236}">
                <a16:creationId xmlns:a16="http://schemas.microsoft.com/office/drawing/2014/main" id="{D97B1307-6BA4-4704-98A8-61ADE164026B}"/>
              </a:ext>
            </a:extLst>
          </p:cNvPr>
          <p:cNvSpPr>
            <a:spLocks noGrp="1"/>
          </p:cNvSpPr>
          <p:nvPr>
            <p:ph type="pic" sz="quarter" idx="16" hasCustomPrompt="1"/>
          </p:nvPr>
        </p:nvSpPr>
        <p:spPr>
          <a:xfrm>
            <a:off x="188727" y="192300"/>
            <a:ext cx="6825446" cy="4975900"/>
          </a:xfrm>
          <a:prstGeom prst="rect">
            <a:avLst/>
          </a:prstGeom>
          <a:solidFill>
            <a:schemeClr val="bg1"/>
          </a:solidFill>
        </p:spPr>
        <p:txBody>
          <a:bodyPr vert="horz" wrap="square" lIns="0" tIns="0" rIns="0" bIns="0" rtlCol="0">
            <a:noAutofit/>
          </a:bodyPr>
          <a:lstStyle>
            <a:lvl1pPr>
              <a:defRPr lang="en-GB" sz="1200" dirty="0"/>
            </a:lvl1pPr>
          </a:lstStyle>
          <a:p>
            <a:pPr lvl="0"/>
            <a:r>
              <a:rPr lang="en-GB"/>
              <a:t> Picture</a:t>
            </a:r>
          </a:p>
        </p:txBody>
      </p:sp>
      <p:sp>
        <p:nvSpPr>
          <p:cNvPr id="10" name="Subtitle 2">
            <a:extLst>
              <a:ext uri="{FF2B5EF4-FFF2-40B4-BE49-F238E27FC236}">
                <a16:creationId xmlns:a16="http://schemas.microsoft.com/office/drawing/2014/main" id="{A3139A9A-43DF-408F-9157-0757E3F631F4}"/>
              </a:ext>
            </a:extLst>
          </p:cNvPr>
          <p:cNvSpPr>
            <a:spLocks noGrp="1"/>
          </p:cNvSpPr>
          <p:nvPr>
            <p:ph type="subTitle" idx="1"/>
          </p:nvPr>
        </p:nvSpPr>
        <p:spPr>
          <a:xfrm>
            <a:off x="7426149" y="3779398"/>
            <a:ext cx="4430890" cy="329091"/>
          </a:xfrm>
        </p:spPr>
        <p:txBody>
          <a:bodyPr lIns="0" tIns="0" rIns="0" bIns="36000" anchor="ctr" anchorCtr="0">
            <a:norm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11" name="Title 1">
            <a:extLst>
              <a:ext uri="{FF2B5EF4-FFF2-40B4-BE49-F238E27FC236}">
                <a16:creationId xmlns:a16="http://schemas.microsoft.com/office/drawing/2014/main" id="{FE10218A-D87B-42D0-A618-EB738D184C43}"/>
              </a:ext>
            </a:extLst>
          </p:cNvPr>
          <p:cNvSpPr>
            <a:spLocks noGrp="1"/>
          </p:cNvSpPr>
          <p:nvPr>
            <p:ph type="ctrTitle"/>
          </p:nvPr>
        </p:nvSpPr>
        <p:spPr>
          <a:xfrm>
            <a:off x="7426149" y="1926818"/>
            <a:ext cx="4430890" cy="1852580"/>
          </a:xfrm>
        </p:spPr>
        <p:txBody>
          <a:bodyPr lIns="0" tIns="0" rIns="0" bIns="36000" anchor="ctr" anchorCtr="0">
            <a:noAutofit/>
          </a:bodyPr>
          <a:lstStyle>
            <a:lvl1pPr algn="l">
              <a:lnSpc>
                <a:spcPts val="4400"/>
              </a:lnSpc>
              <a:defRPr sz="4400" b="1" cap="all" spc="-150" baseline="0"/>
            </a:lvl1pPr>
          </a:lstStyle>
          <a:p>
            <a:r>
              <a:rPr lang="en-US"/>
              <a:t>Click to edit Master title style</a:t>
            </a:r>
            <a:endParaRPr lang="en-GB"/>
          </a:p>
        </p:txBody>
      </p:sp>
      <p:pic>
        <p:nvPicPr>
          <p:cNvPr id="14" name="Picture 13"/>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424225" y="537028"/>
            <a:ext cx="1397163" cy="1193939"/>
          </a:xfrm>
          <a:prstGeom prst="rect">
            <a:avLst/>
          </a:prstGeom>
        </p:spPr>
      </p:pic>
      <p:pic>
        <p:nvPicPr>
          <p:cNvPr id="18" name="Picture 1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0563" y="5851404"/>
            <a:ext cx="2775948" cy="715638"/>
          </a:xfrm>
          <a:prstGeom prst="rect">
            <a:avLst/>
          </a:prstGeom>
        </p:spPr>
      </p:pic>
    </p:spTree>
    <p:custDataLst>
      <p:tags r:id="rId1"/>
    </p:custDataLst>
    <p:extLst>
      <p:ext uri="{BB962C8B-B14F-4D97-AF65-F5344CB8AC3E}">
        <p14:creationId xmlns:p14="http://schemas.microsoft.com/office/powerpoint/2010/main" val="11616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3912"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4370E8B-E988-4160-96E6-2051874A524D}"/>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4B94582-7EF2-42DA-ABAF-B347772EDAD2}"/>
              </a:ext>
            </a:extLst>
          </p:cNvPr>
          <p:cNvSpPr>
            <a:spLocks noGrp="1"/>
          </p:cNvSpPr>
          <p:nvPr>
            <p:ph type="sldNum" sz="quarter" idx="12"/>
          </p:nvPr>
        </p:nvSpPr>
        <p:spPr/>
        <p:txBody>
          <a:bodyPr/>
          <a:lstStyle/>
          <a:p>
            <a:fld id="{6B4153A7-9236-4C19-98E6-7D4F5F676B2B}" type="slidenum">
              <a:rPr lang="en-GB" smtClean="0"/>
              <a:t>‹#›</a:t>
            </a:fld>
            <a:endParaRPr lang="en-GB"/>
          </a:p>
        </p:txBody>
      </p:sp>
    </p:spTree>
    <p:custDataLst>
      <p:tags r:id="rId1"/>
    </p:custDataLst>
    <p:extLst>
      <p:ext uri="{BB962C8B-B14F-4D97-AF65-F5344CB8AC3E}">
        <p14:creationId xmlns:p14="http://schemas.microsoft.com/office/powerpoint/2010/main" val="387173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 Landscape Image (No Logo)">
    <p:bg>
      <p:bgPr>
        <a:solidFill>
          <a:schemeClr val="bg1"/>
        </a:solidFill>
        <a:effectLst/>
      </p:bgPr>
    </p:bg>
    <p:spTree>
      <p:nvGrpSpPr>
        <p:cNvPr id="1" name=""/>
        <p:cNvGrpSpPr/>
        <p:nvPr/>
      </p:nvGrpSpPr>
      <p:grpSpPr>
        <a:xfrm>
          <a:off x="0" y="0"/>
          <a:ext cx="0" cy="0"/>
          <a:chOff x="0" y="0"/>
          <a:chExt cx="0" cy="0"/>
        </a:xfrm>
      </p:grpSpPr>
      <p:sp>
        <p:nvSpPr>
          <p:cNvPr id="15" name="Rectangle 14"/>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6" name="Rectangle 15"/>
          <p:cNvSpPr/>
          <p:nvPr userDrawn="1"/>
        </p:nvSpPr>
        <p:spPr>
          <a:xfrm>
            <a:off x="190500" y="188913"/>
            <a:ext cx="11820525" cy="648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0" y="4441370"/>
            <a:ext cx="12192000" cy="2423568"/>
          </a:xfrm>
          <a:prstGeom prst="rect">
            <a:avLst/>
          </a:prstGeom>
          <a:solidFill>
            <a:srgbClr val="F0EF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11">
            <a:extLst>
              <a:ext uri="{FF2B5EF4-FFF2-40B4-BE49-F238E27FC236}">
                <a16:creationId xmlns:a16="http://schemas.microsoft.com/office/drawing/2014/main" id="{D97B1307-6BA4-4704-98A8-61ADE164026B}"/>
              </a:ext>
            </a:extLst>
          </p:cNvPr>
          <p:cNvSpPr>
            <a:spLocks noGrp="1"/>
          </p:cNvSpPr>
          <p:nvPr>
            <p:ph type="pic" sz="quarter" idx="16" hasCustomPrompt="1"/>
          </p:nvPr>
        </p:nvSpPr>
        <p:spPr>
          <a:xfrm>
            <a:off x="188727" y="192300"/>
            <a:ext cx="6825446" cy="4975900"/>
          </a:xfrm>
          <a:prstGeom prst="rect">
            <a:avLst/>
          </a:prstGeom>
          <a:solidFill>
            <a:schemeClr val="bg1"/>
          </a:solidFill>
        </p:spPr>
        <p:txBody>
          <a:bodyPr vert="horz" wrap="square" lIns="0" tIns="0" rIns="0" bIns="0" rtlCol="0">
            <a:noAutofit/>
          </a:bodyPr>
          <a:lstStyle>
            <a:lvl1pPr>
              <a:defRPr lang="en-GB" sz="1200" dirty="0"/>
            </a:lvl1pPr>
          </a:lstStyle>
          <a:p>
            <a:pPr lvl="0"/>
            <a:r>
              <a:rPr lang="en-GB"/>
              <a:t> Picture</a:t>
            </a:r>
          </a:p>
        </p:txBody>
      </p:sp>
      <p:sp>
        <p:nvSpPr>
          <p:cNvPr id="10" name="Subtitle 2">
            <a:extLst>
              <a:ext uri="{FF2B5EF4-FFF2-40B4-BE49-F238E27FC236}">
                <a16:creationId xmlns:a16="http://schemas.microsoft.com/office/drawing/2014/main" id="{A3139A9A-43DF-408F-9157-0757E3F631F4}"/>
              </a:ext>
            </a:extLst>
          </p:cNvPr>
          <p:cNvSpPr>
            <a:spLocks noGrp="1"/>
          </p:cNvSpPr>
          <p:nvPr>
            <p:ph type="subTitle" idx="1"/>
          </p:nvPr>
        </p:nvSpPr>
        <p:spPr>
          <a:xfrm>
            <a:off x="7426149" y="3779398"/>
            <a:ext cx="4430890" cy="329091"/>
          </a:xfrm>
        </p:spPr>
        <p:txBody>
          <a:bodyPr lIns="0" tIns="0" rIns="0" bIns="36000" anchor="ctr" anchorCtr="0">
            <a:norm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11" name="Title 1">
            <a:extLst>
              <a:ext uri="{FF2B5EF4-FFF2-40B4-BE49-F238E27FC236}">
                <a16:creationId xmlns:a16="http://schemas.microsoft.com/office/drawing/2014/main" id="{FE10218A-D87B-42D0-A618-EB738D184C43}"/>
              </a:ext>
            </a:extLst>
          </p:cNvPr>
          <p:cNvSpPr>
            <a:spLocks noGrp="1"/>
          </p:cNvSpPr>
          <p:nvPr>
            <p:ph type="ctrTitle"/>
          </p:nvPr>
        </p:nvSpPr>
        <p:spPr>
          <a:xfrm>
            <a:off x="7426149" y="1926818"/>
            <a:ext cx="4430890" cy="1852580"/>
          </a:xfrm>
        </p:spPr>
        <p:txBody>
          <a:bodyPr lIns="0" tIns="0" rIns="0" bIns="36000" anchor="ctr" anchorCtr="0">
            <a:noAutofit/>
          </a:bodyPr>
          <a:lstStyle>
            <a:lvl1pPr algn="l">
              <a:lnSpc>
                <a:spcPts val="4400"/>
              </a:lnSpc>
              <a:defRPr sz="4400" b="1" cap="all" spc="-150" baseline="0"/>
            </a:lvl1pPr>
          </a:lstStyle>
          <a:p>
            <a:r>
              <a:rPr lang="en-US"/>
              <a:t>Click to edit Master title style</a:t>
            </a:r>
            <a:endParaRPr lang="en-GB"/>
          </a:p>
        </p:txBody>
      </p:sp>
      <p:pic>
        <p:nvPicPr>
          <p:cNvPr id="18" name="Picture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0563" y="5851404"/>
            <a:ext cx="2775948" cy="715638"/>
          </a:xfrm>
          <a:prstGeom prst="rect">
            <a:avLst/>
          </a:prstGeom>
        </p:spPr>
      </p:pic>
    </p:spTree>
    <p:custDataLst>
      <p:tags r:id="rId1"/>
    </p:custDataLst>
    <p:extLst>
      <p:ext uri="{BB962C8B-B14F-4D97-AF65-F5344CB8AC3E}">
        <p14:creationId xmlns:p14="http://schemas.microsoft.com/office/powerpoint/2010/main" val="661297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391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 Landscape Image (Red) (Common Approaches Logo)">
    <p:bg>
      <p:bgPr>
        <a:solidFill>
          <a:schemeClr val="bg1"/>
        </a:solidFill>
        <a:effectLst/>
      </p:bgPr>
    </p:bg>
    <p:spTree>
      <p:nvGrpSpPr>
        <p:cNvPr id="1" name=""/>
        <p:cNvGrpSpPr/>
        <p:nvPr/>
      </p:nvGrpSpPr>
      <p:grpSpPr>
        <a:xfrm>
          <a:off x="0" y="0"/>
          <a:ext cx="0" cy="0"/>
          <a:chOff x="0" y="0"/>
          <a:chExt cx="0" cy="0"/>
        </a:xfrm>
      </p:grpSpPr>
      <p:sp>
        <p:nvSpPr>
          <p:cNvPr id="17" name="Rectangle 16"/>
          <p:cNvSpPr/>
          <p:nvPr userDrawn="1"/>
        </p:nvSpPr>
        <p:spPr>
          <a:xfrm>
            <a:off x="0" y="4441370"/>
            <a:ext cx="12192000" cy="2423568"/>
          </a:xfrm>
          <a:prstGeom prst="rect">
            <a:avLst/>
          </a:prstGeom>
          <a:solidFill>
            <a:srgbClr val="F0EF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0" y="0"/>
            <a:ext cx="12192000" cy="444137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2" name="Picture Placeholder 11">
            <a:extLst>
              <a:ext uri="{FF2B5EF4-FFF2-40B4-BE49-F238E27FC236}">
                <a16:creationId xmlns:a16="http://schemas.microsoft.com/office/drawing/2014/main" id="{D97B1307-6BA4-4704-98A8-61ADE164026B}"/>
              </a:ext>
            </a:extLst>
          </p:cNvPr>
          <p:cNvSpPr>
            <a:spLocks noGrp="1"/>
          </p:cNvSpPr>
          <p:nvPr>
            <p:ph type="pic" sz="quarter" idx="16" hasCustomPrompt="1"/>
          </p:nvPr>
        </p:nvSpPr>
        <p:spPr>
          <a:xfrm>
            <a:off x="188727" y="192300"/>
            <a:ext cx="6825446" cy="4975900"/>
          </a:xfrm>
          <a:prstGeom prst="rect">
            <a:avLst/>
          </a:prstGeom>
          <a:solidFill>
            <a:schemeClr val="bg1"/>
          </a:solidFill>
        </p:spPr>
        <p:txBody>
          <a:bodyPr vert="horz" wrap="square" lIns="0" tIns="0" rIns="0" bIns="0" rtlCol="0">
            <a:noAutofit/>
          </a:bodyPr>
          <a:lstStyle>
            <a:lvl1pPr>
              <a:defRPr lang="en-GB" sz="1200" dirty="0"/>
            </a:lvl1pPr>
          </a:lstStyle>
          <a:p>
            <a:pPr lvl="0"/>
            <a:r>
              <a:rPr lang="en-GB"/>
              <a:t> Picture</a:t>
            </a:r>
          </a:p>
        </p:txBody>
      </p:sp>
      <p:sp>
        <p:nvSpPr>
          <p:cNvPr id="10" name="Subtitle 2">
            <a:extLst>
              <a:ext uri="{FF2B5EF4-FFF2-40B4-BE49-F238E27FC236}">
                <a16:creationId xmlns:a16="http://schemas.microsoft.com/office/drawing/2014/main" id="{A3139A9A-43DF-408F-9157-0757E3F631F4}"/>
              </a:ext>
            </a:extLst>
          </p:cNvPr>
          <p:cNvSpPr>
            <a:spLocks noGrp="1"/>
          </p:cNvSpPr>
          <p:nvPr>
            <p:ph type="subTitle" idx="1"/>
          </p:nvPr>
        </p:nvSpPr>
        <p:spPr>
          <a:xfrm>
            <a:off x="7426149" y="3779398"/>
            <a:ext cx="4430890" cy="329091"/>
          </a:xfrm>
        </p:spPr>
        <p:txBody>
          <a:bodyPr lIns="0" tIns="0" rIns="0" bIns="36000" anchor="ctr" anchorCtr="0">
            <a:norm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11" name="Title 1">
            <a:extLst>
              <a:ext uri="{FF2B5EF4-FFF2-40B4-BE49-F238E27FC236}">
                <a16:creationId xmlns:a16="http://schemas.microsoft.com/office/drawing/2014/main" id="{FE10218A-D87B-42D0-A618-EB738D184C43}"/>
              </a:ext>
            </a:extLst>
          </p:cNvPr>
          <p:cNvSpPr>
            <a:spLocks noGrp="1"/>
          </p:cNvSpPr>
          <p:nvPr>
            <p:ph type="ctrTitle"/>
          </p:nvPr>
        </p:nvSpPr>
        <p:spPr>
          <a:xfrm>
            <a:off x="7426149" y="1926818"/>
            <a:ext cx="4430890" cy="1852580"/>
          </a:xfrm>
        </p:spPr>
        <p:txBody>
          <a:bodyPr lIns="0" tIns="0" rIns="0" bIns="36000" anchor="ctr" anchorCtr="0">
            <a:noAutofit/>
          </a:bodyPr>
          <a:lstStyle>
            <a:lvl1pPr algn="l">
              <a:lnSpc>
                <a:spcPts val="4400"/>
              </a:lnSpc>
              <a:defRPr sz="4400" b="1" cap="all" spc="-150" baseline="0">
                <a:solidFill>
                  <a:schemeClr val="bg1"/>
                </a:solidFill>
              </a:defRPr>
            </a:lvl1pPr>
          </a:lstStyle>
          <a:p>
            <a:r>
              <a:rPr lang="en-US"/>
              <a:t>Click to edit Master title style</a:t>
            </a:r>
            <a:endParaRPr lang="en-GB"/>
          </a:p>
        </p:txBody>
      </p:sp>
      <p:pic>
        <p:nvPicPr>
          <p:cNvPr id="16" name="Picture 15"/>
          <p:cNvPicPr>
            <a:picLocks noChangeAspect="1"/>
          </p:cNvPicPr>
          <p:nvPr userDrawn="1"/>
        </p:nvPicPr>
        <p:blipFill>
          <a:blip r:embed="rId3" cstate="hq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7424225" y="537028"/>
            <a:ext cx="1397163" cy="1193939"/>
          </a:xfrm>
          <a:prstGeom prst="rect">
            <a:avLst/>
          </a:prstGeom>
        </p:spPr>
      </p:pic>
      <p:pic>
        <p:nvPicPr>
          <p:cNvPr id="9" name="Picture 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90563" y="5851404"/>
            <a:ext cx="2775948" cy="715638"/>
          </a:xfrm>
          <a:prstGeom prst="rect">
            <a:avLst/>
          </a:prstGeom>
        </p:spPr>
      </p:pic>
    </p:spTree>
    <p:custDataLst>
      <p:tags r:id="rId1"/>
    </p:custDataLst>
    <p:extLst>
      <p:ext uri="{BB962C8B-B14F-4D97-AF65-F5344CB8AC3E}">
        <p14:creationId xmlns:p14="http://schemas.microsoft.com/office/powerpoint/2010/main" val="2407665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391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 Landscape Image (Red) (No Logo)">
    <p:bg>
      <p:bgPr>
        <a:solidFill>
          <a:schemeClr val="bg1"/>
        </a:solidFill>
        <a:effectLst/>
      </p:bgPr>
    </p:bg>
    <p:spTree>
      <p:nvGrpSpPr>
        <p:cNvPr id="1" name=""/>
        <p:cNvGrpSpPr/>
        <p:nvPr/>
      </p:nvGrpSpPr>
      <p:grpSpPr>
        <a:xfrm>
          <a:off x="0" y="0"/>
          <a:ext cx="0" cy="0"/>
          <a:chOff x="0" y="0"/>
          <a:chExt cx="0" cy="0"/>
        </a:xfrm>
      </p:grpSpPr>
      <p:sp>
        <p:nvSpPr>
          <p:cNvPr id="17" name="Rectangle 16"/>
          <p:cNvSpPr/>
          <p:nvPr userDrawn="1"/>
        </p:nvSpPr>
        <p:spPr>
          <a:xfrm>
            <a:off x="0" y="4441370"/>
            <a:ext cx="12192000" cy="2423568"/>
          </a:xfrm>
          <a:prstGeom prst="rect">
            <a:avLst/>
          </a:prstGeom>
          <a:solidFill>
            <a:srgbClr val="F0EF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0" y="0"/>
            <a:ext cx="12192000" cy="444137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2" name="Picture Placeholder 11">
            <a:extLst>
              <a:ext uri="{FF2B5EF4-FFF2-40B4-BE49-F238E27FC236}">
                <a16:creationId xmlns:a16="http://schemas.microsoft.com/office/drawing/2014/main" id="{D97B1307-6BA4-4704-98A8-61ADE164026B}"/>
              </a:ext>
            </a:extLst>
          </p:cNvPr>
          <p:cNvSpPr>
            <a:spLocks noGrp="1"/>
          </p:cNvSpPr>
          <p:nvPr>
            <p:ph type="pic" sz="quarter" idx="16" hasCustomPrompt="1"/>
          </p:nvPr>
        </p:nvSpPr>
        <p:spPr>
          <a:xfrm>
            <a:off x="188727" y="192300"/>
            <a:ext cx="6825446" cy="4975900"/>
          </a:xfrm>
          <a:prstGeom prst="rect">
            <a:avLst/>
          </a:prstGeom>
          <a:solidFill>
            <a:schemeClr val="bg1"/>
          </a:solidFill>
        </p:spPr>
        <p:txBody>
          <a:bodyPr vert="horz" wrap="square" lIns="0" tIns="0" rIns="0" bIns="0" rtlCol="0">
            <a:noAutofit/>
          </a:bodyPr>
          <a:lstStyle>
            <a:lvl1pPr>
              <a:defRPr lang="en-GB" sz="1200" dirty="0"/>
            </a:lvl1pPr>
          </a:lstStyle>
          <a:p>
            <a:pPr lvl="0"/>
            <a:r>
              <a:rPr lang="en-GB"/>
              <a:t> Picture</a:t>
            </a:r>
          </a:p>
        </p:txBody>
      </p:sp>
      <p:sp>
        <p:nvSpPr>
          <p:cNvPr id="10" name="Subtitle 2">
            <a:extLst>
              <a:ext uri="{FF2B5EF4-FFF2-40B4-BE49-F238E27FC236}">
                <a16:creationId xmlns:a16="http://schemas.microsoft.com/office/drawing/2014/main" id="{A3139A9A-43DF-408F-9157-0757E3F631F4}"/>
              </a:ext>
            </a:extLst>
          </p:cNvPr>
          <p:cNvSpPr>
            <a:spLocks noGrp="1"/>
          </p:cNvSpPr>
          <p:nvPr>
            <p:ph type="subTitle" idx="1"/>
          </p:nvPr>
        </p:nvSpPr>
        <p:spPr>
          <a:xfrm>
            <a:off x="7426149" y="3779398"/>
            <a:ext cx="4430890" cy="329091"/>
          </a:xfrm>
        </p:spPr>
        <p:txBody>
          <a:bodyPr lIns="0" tIns="0" rIns="0" bIns="36000" anchor="ctr" anchorCtr="0">
            <a:norm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11" name="Title 1">
            <a:extLst>
              <a:ext uri="{FF2B5EF4-FFF2-40B4-BE49-F238E27FC236}">
                <a16:creationId xmlns:a16="http://schemas.microsoft.com/office/drawing/2014/main" id="{FE10218A-D87B-42D0-A618-EB738D184C43}"/>
              </a:ext>
            </a:extLst>
          </p:cNvPr>
          <p:cNvSpPr>
            <a:spLocks noGrp="1"/>
          </p:cNvSpPr>
          <p:nvPr>
            <p:ph type="ctrTitle"/>
          </p:nvPr>
        </p:nvSpPr>
        <p:spPr>
          <a:xfrm>
            <a:off x="7426149" y="1926818"/>
            <a:ext cx="4430890" cy="1852580"/>
          </a:xfrm>
        </p:spPr>
        <p:txBody>
          <a:bodyPr lIns="0" tIns="0" rIns="0" bIns="36000" anchor="ctr" anchorCtr="0">
            <a:noAutofit/>
          </a:bodyPr>
          <a:lstStyle>
            <a:lvl1pPr algn="l">
              <a:lnSpc>
                <a:spcPts val="4400"/>
              </a:lnSpc>
              <a:defRPr sz="4400" b="1" cap="all" spc="-150" baseline="0">
                <a:solidFill>
                  <a:schemeClr val="bg1"/>
                </a:solidFill>
              </a:defRPr>
            </a:lvl1pPr>
          </a:lstStyle>
          <a:p>
            <a:r>
              <a:rPr lang="en-US"/>
              <a:t>Click to edit Master title style</a:t>
            </a:r>
            <a:endParaRPr lang="en-GB"/>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0563" y="5851404"/>
            <a:ext cx="2775948" cy="715638"/>
          </a:xfrm>
          <a:prstGeom prst="rect">
            <a:avLst/>
          </a:prstGeom>
        </p:spPr>
      </p:pic>
    </p:spTree>
    <p:custDataLst>
      <p:tags r:id="rId1"/>
    </p:custDataLst>
    <p:extLst>
      <p:ext uri="{BB962C8B-B14F-4D97-AF65-F5344CB8AC3E}">
        <p14:creationId xmlns:p14="http://schemas.microsoft.com/office/powerpoint/2010/main" val="2812834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3912">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 name="Rectangle 9"/>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2" name="Rectangle 11"/>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3" name="Rectangle 12"/>
          <p:cNvSpPr/>
          <p:nvPr userDrawn="1"/>
        </p:nvSpPr>
        <p:spPr>
          <a:xfrm>
            <a:off x="190500" y="188913"/>
            <a:ext cx="11820525" cy="648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60DE88B-7C32-4668-B02A-C29A27E00C96}"/>
              </a:ext>
            </a:extLst>
          </p:cNvPr>
          <p:cNvSpPr>
            <a:spLocks noGrp="1"/>
          </p:cNvSpPr>
          <p:nvPr>
            <p:ph type="title"/>
          </p:nvPr>
        </p:nvSpPr>
        <p:spPr/>
        <p:txBody>
          <a:bodyPr/>
          <a:lstStyle>
            <a:lvl1pPr>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763F92D5-86CB-4EDE-A7A4-7FC52743E81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2F9261C9-1D87-44FC-B1E7-DACFF294338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3B0F1B9-F018-48B0-9AA0-1106AD0896F4}"/>
              </a:ext>
            </a:extLst>
          </p:cNvPr>
          <p:cNvSpPr>
            <a:spLocks noGrp="1"/>
          </p:cNvSpPr>
          <p:nvPr>
            <p:ph type="sldNum" sz="quarter" idx="12"/>
          </p:nvPr>
        </p:nvSpPr>
        <p:spPr/>
        <p:txBody>
          <a:bodyPr/>
          <a:lstStyle/>
          <a:p>
            <a:fld id="{6B4153A7-9236-4C19-98E6-7D4F5F676B2B}" type="slidenum">
              <a:rPr lang="en-GB" smtClean="0"/>
              <a:t>‹#›</a:t>
            </a:fld>
            <a:endParaRPr lang="en-GB"/>
          </a:p>
        </p:txBody>
      </p:sp>
      <p:sp>
        <p:nvSpPr>
          <p:cNvPr id="11" name="Rectangle 10">
            <a:extLst>
              <a:ext uri="{FF2B5EF4-FFF2-40B4-BE49-F238E27FC236}">
                <a16:creationId xmlns:a16="http://schemas.microsoft.com/office/drawing/2014/main" id="{8CBAA2A8-2719-4ED7-A87D-3CBE798F7B8C}"/>
              </a:ext>
            </a:extLst>
          </p:cNvPr>
          <p:cNvSpPr/>
          <p:nvPr userDrawn="1"/>
        </p:nvSpPr>
        <p:spPr>
          <a:xfrm>
            <a:off x="334962" y="1089664"/>
            <a:ext cx="11522075" cy="558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424076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26" Type="http://schemas.openxmlformats.org/officeDocument/2006/relationships/theme" Target="../theme/theme2.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5" Type="http://schemas.openxmlformats.org/officeDocument/2006/relationships/slideLayout" Target="../slideLayouts/slideLayout50.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slideLayout" Target="../slideLayouts/slideLayout49.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 Id="rId27" Type="http://schemas.openxmlformats.org/officeDocument/2006/relationships/tags" Target="../tags/tag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033AF28-047B-41AF-955A-FDE1FFFF26FD}"/>
              </a:ext>
            </a:extLst>
          </p:cNvPr>
          <p:cNvSpPr>
            <a:spLocks noGrp="1"/>
          </p:cNvSpPr>
          <p:nvPr>
            <p:ph type="title"/>
          </p:nvPr>
        </p:nvSpPr>
        <p:spPr>
          <a:xfrm>
            <a:off x="334963" y="275173"/>
            <a:ext cx="11522075" cy="785872"/>
          </a:xfrm>
          <a:prstGeom prst="rect">
            <a:avLst/>
          </a:prstGeom>
        </p:spPr>
        <p:txBody>
          <a:bodyPr vert="horz" lIns="0" tIns="0" rIns="0" bIns="0" rtlCol="0" anchor="ctr" anchorCtr="0">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83D3041-FF2D-4E2F-9EAC-61A0F2CD58DB}"/>
              </a:ext>
            </a:extLst>
          </p:cNvPr>
          <p:cNvSpPr>
            <a:spLocks noGrp="1"/>
          </p:cNvSpPr>
          <p:nvPr>
            <p:ph type="body" idx="1"/>
          </p:nvPr>
        </p:nvSpPr>
        <p:spPr>
          <a:xfrm>
            <a:off x="334963" y="1562100"/>
            <a:ext cx="11522075" cy="4664391"/>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EA7E5F75-C701-4EC5-BBD1-A0AB360F0C77}"/>
              </a:ext>
            </a:extLst>
          </p:cNvPr>
          <p:cNvSpPr>
            <a:spLocks noGrp="1"/>
          </p:cNvSpPr>
          <p:nvPr>
            <p:ph type="ftr" sz="quarter" idx="3"/>
          </p:nvPr>
        </p:nvSpPr>
        <p:spPr>
          <a:xfrm>
            <a:off x="334963" y="6329829"/>
            <a:ext cx="11266486" cy="235921"/>
          </a:xfrm>
          <a:prstGeom prst="rect">
            <a:avLst/>
          </a:prstGeom>
        </p:spPr>
        <p:txBody>
          <a:bodyPr vert="horz" lIns="0" tIns="0" rIns="0" bIns="0" rtlCol="0" anchor="ctr"/>
          <a:lstStyle>
            <a:lvl1pPr algn="r">
              <a:defRPr sz="1000">
                <a:solidFill>
                  <a:schemeClr val="tx1"/>
                </a:solidFill>
              </a:defRPr>
            </a:lvl1pPr>
          </a:lstStyle>
          <a:p>
            <a:endParaRPr lang="en-GB"/>
          </a:p>
        </p:txBody>
      </p:sp>
      <p:sp>
        <p:nvSpPr>
          <p:cNvPr id="6" name="Slide Number Placeholder 5">
            <a:extLst>
              <a:ext uri="{FF2B5EF4-FFF2-40B4-BE49-F238E27FC236}">
                <a16:creationId xmlns:a16="http://schemas.microsoft.com/office/drawing/2014/main" id="{0F2498B9-6BFC-4B08-A005-F6522DBE5679}"/>
              </a:ext>
            </a:extLst>
          </p:cNvPr>
          <p:cNvSpPr>
            <a:spLocks noGrp="1"/>
          </p:cNvSpPr>
          <p:nvPr>
            <p:ph type="sldNum" sz="quarter" idx="4"/>
          </p:nvPr>
        </p:nvSpPr>
        <p:spPr>
          <a:xfrm>
            <a:off x="11601450" y="6329829"/>
            <a:ext cx="249236" cy="235921"/>
          </a:xfrm>
          <a:prstGeom prst="rect">
            <a:avLst/>
          </a:prstGeom>
        </p:spPr>
        <p:txBody>
          <a:bodyPr vert="horz" lIns="0" tIns="0" rIns="0" bIns="0" rtlCol="0" anchor="ctr"/>
          <a:lstStyle>
            <a:lvl1pPr algn="r">
              <a:defRPr sz="1000">
                <a:solidFill>
                  <a:schemeClr val="tx1"/>
                </a:solidFill>
              </a:defRPr>
            </a:lvl1pPr>
          </a:lstStyle>
          <a:p>
            <a:fld id="{6B4153A7-9236-4C19-98E6-7D4F5F676B2B}" type="slidenum">
              <a:rPr lang="en-GB" smtClean="0"/>
              <a:pPr/>
              <a:t>‹#›</a:t>
            </a:fld>
            <a:endParaRPr lang="en-GB"/>
          </a:p>
        </p:txBody>
      </p:sp>
    </p:spTree>
    <p:custDataLst>
      <p:tags r:id="rId27"/>
    </p:custDataLst>
    <p:extLst>
      <p:ext uri="{BB962C8B-B14F-4D97-AF65-F5344CB8AC3E}">
        <p14:creationId xmlns:p14="http://schemas.microsoft.com/office/powerpoint/2010/main" val="947948330"/>
      </p:ext>
    </p:extLst>
  </p:cSld>
  <p:clrMap bg1="lt1" tx1="dk1" bg2="lt2" tx2="dk2" accent1="accent1" accent2="accent2" accent3="accent3" accent4="accent4" accent5="accent5" accent6="accent6" hlink="hlink" folHlink="folHlink"/>
  <p:sldLayoutIdLst>
    <p:sldLayoutId id="2147483708" r:id="rId1"/>
    <p:sldLayoutId id="2147483731" r:id="rId2"/>
    <p:sldLayoutId id="2147483688" r:id="rId3"/>
    <p:sldLayoutId id="2147483733" r:id="rId4"/>
    <p:sldLayoutId id="2147483689" r:id="rId5"/>
    <p:sldLayoutId id="2147483734" r:id="rId6"/>
    <p:sldLayoutId id="2147483707" r:id="rId7"/>
    <p:sldLayoutId id="2147483735" r:id="rId8"/>
    <p:sldLayoutId id="2147483690" r:id="rId9"/>
    <p:sldLayoutId id="2147483691" r:id="rId10"/>
    <p:sldLayoutId id="2147483692" r:id="rId11"/>
    <p:sldLayoutId id="2147483693" r:id="rId12"/>
    <p:sldLayoutId id="2147483694" r:id="rId13"/>
    <p:sldLayoutId id="2147483695" r:id="rId14"/>
    <p:sldLayoutId id="2147483696" r:id="rId15"/>
    <p:sldLayoutId id="2147483705" r:id="rId16"/>
    <p:sldLayoutId id="2147483706" r:id="rId17"/>
    <p:sldLayoutId id="2147483697" r:id="rId18"/>
    <p:sldLayoutId id="2147483698" r:id="rId19"/>
    <p:sldLayoutId id="2147483699" r:id="rId20"/>
    <p:sldLayoutId id="2147483700" r:id="rId21"/>
    <p:sldLayoutId id="2147483701" r:id="rId22"/>
    <p:sldLayoutId id="2147483704" r:id="rId23"/>
    <p:sldLayoutId id="2147483702" r:id="rId24"/>
    <p:sldLayoutId id="2147483703" r:id="rId2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100000"/>
        </a:lnSpc>
        <a:spcBef>
          <a:spcPct val="0"/>
        </a:spcBef>
        <a:buNone/>
        <a:defRPr lang="en-GB" sz="3600" b="1" kern="1200" cap="all" spc="-150" baseline="0" dirty="0" smtClean="0">
          <a:solidFill>
            <a:schemeClr val="tx1"/>
          </a:solidFill>
          <a:latin typeface="+mj-lt"/>
          <a:ea typeface="+mj-ea"/>
          <a:cs typeface="+mj-cs"/>
        </a:defRPr>
      </a:lvl1pPr>
    </p:titleStyle>
    <p:bodyStyle>
      <a:lvl1pPr marL="0" indent="0" algn="l" defTabSz="914400" rtl="0" eaLnBrk="1" latinLnBrk="0" hangingPunct="1">
        <a:lnSpc>
          <a:spcPct val="100000"/>
        </a:lnSpc>
        <a:spcBef>
          <a:spcPts val="1000"/>
        </a:spcBef>
        <a:buClr>
          <a:schemeClr val="accent1"/>
        </a:buClr>
        <a:buFont typeface="Arial" panose="020B0604020202020204" pitchFamily="34" charset="0"/>
        <a:buNone/>
        <a:defRPr sz="2000" b="1" kern="1200">
          <a:solidFill>
            <a:schemeClr val="accent1"/>
          </a:solidFill>
          <a:latin typeface="+mn-lt"/>
          <a:ea typeface="+mn-ea"/>
          <a:cs typeface="+mn-cs"/>
        </a:defRPr>
      </a:lvl1pPr>
      <a:lvl2pPr marL="0" indent="0" algn="l" defTabSz="914400" rtl="0" eaLnBrk="1" latinLnBrk="0" hangingPunct="1">
        <a:lnSpc>
          <a:spcPct val="100000"/>
        </a:lnSpc>
        <a:spcBef>
          <a:spcPts val="500"/>
        </a:spcBef>
        <a:buClr>
          <a:schemeClr val="accent1"/>
        </a:buClr>
        <a:buFont typeface="Arial" panose="020B0604020202020204" pitchFamily="34" charset="0"/>
        <a:buNone/>
        <a:defRPr sz="2000" kern="1200">
          <a:solidFill>
            <a:schemeClr val="tx1"/>
          </a:solidFill>
          <a:latin typeface="+mn-lt"/>
          <a:ea typeface="+mn-ea"/>
          <a:cs typeface="+mn-cs"/>
        </a:defRPr>
      </a:lvl2pPr>
      <a:lvl3pPr marL="177800" indent="-177800" algn="l" defTabSz="914400" rtl="0" eaLnBrk="1" latinLnBrk="0" hangingPunct="1">
        <a:lnSpc>
          <a:spcPct val="10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355600" indent="-177800" algn="l" defTabSz="914400" rtl="0" eaLnBrk="1" latinLnBrk="0" hangingPunct="1">
        <a:lnSpc>
          <a:spcPct val="100000"/>
        </a:lnSpc>
        <a:spcBef>
          <a:spcPts val="500"/>
        </a:spcBef>
        <a:buClrTx/>
        <a:buFont typeface="Arial" panose="020B0604020202020204" pitchFamily="34" charset="0"/>
        <a:buChar char="–"/>
        <a:defRPr sz="1800" kern="1200">
          <a:solidFill>
            <a:schemeClr val="tx1"/>
          </a:solidFill>
          <a:latin typeface="+mn-lt"/>
          <a:ea typeface="+mn-ea"/>
          <a:cs typeface="+mn-cs"/>
        </a:defRPr>
      </a:lvl4pPr>
      <a:lvl5pPr marL="533400" indent="-177800" algn="l" defTabSz="914400" rtl="0" eaLnBrk="1" latinLnBrk="0" hangingPunct="1">
        <a:lnSpc>
          <a:spcPct val="100000"/>
        </a:lnSpc>
        <a:spcBef>
          <a:spcPts val="500"/>
        </a:spcBef>
        <a:buClr>
          <a:schemeClr val="accent1"/>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pos="121">
          <p15:clr>
            <a:srgbClr val="F26B43"/>
          </p15:clr>
        </p15:guide>
        <p15:guide id="3" pos="7559">
          <p15:clr>
            <a:srgbClr val="F26B43"/>
          </p15:clr>
        </p15:guide>
        <p15:guide id="5" orient="horz" pos="119">
          <p15:clr>
            <a:srgbClr val="F26B43"/>
          </p15:clr>
        </p15:guide>
        <p15:guide id="6" orient="horz" pos="4201">
          <p15:clr>
            <a:srgbClr val="F26B43"/>
          </p15:clr>
        </p15:guide>
        <p15:guide id="7" pos="211">
          <p15:clr>
            <a:srgbClr val="F26B43"/>
          </p15:clr>
        </p15:guide>
        <p15:guide id="8" pos="746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0DFD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033AF28-047B-41AF-955A-FDE1FFFF26FD}"/>
              </a:ext>
            </a:extLst>
          </p:cNvPr>
          <p:cNvSpPr>
            <a:spLocks noGrp="1"/>
          </p:cNvSpPr>
          <p:nvPr>
            <p:ph type="title"/>
          </p:nvPr>
        </p:nvSpPr>
        <p:spPr>
          <a:xfrm>
            <a:off x="334963" y="275173"/>
            <a:ext cx="11522075" cy="784800"/>
          </a:xfrm>
          <a:prstGeom prst="rect">
            <a:avLst/>
          </a:prstGeom>
        </p:spPr>
        <p:txBody>
          <a:bodyPr vert="horz" lIns="0" tIns="0" rIns="0" bIns="0" rtlCol="0" anchor="ctr" anchorCtr="0">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83D3041-FF2D-4E2F-9EAC-61A0F2CD58DB}"/>
              </a:ext>
            </a:extLst>
          </p:cNvPr>
          <p:cNvSpPr>
            <a:spLocks noGrp="1"/>
          </p:cNvSpPr>
          <p:nvPr>
            <p:ph type="body" idx="1"/>
          </p:nvPr>
        </p:nvSpPr>
        <p:spPr>
          <a:xfrm>
            <a:off x="334963" y="1562100"/>
            <a:ext cx="11522075" cy="4664391"/>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EA7E5F75-C701-4EC5-BBD1-A0AB360F0C77}"/>
              </a:ext>
            </a:extLst>
          </p:cNvPr>
          <p:cNvSpPr>
            <a:spLocks noGrp="1"/>
          </p:cNvSpPr>
          <p:nvPr>
            <p:ph type="ftr" sz="quarter" idx="3"/>
          </p:nvPr>
        </p:nvSpPr>
        <p:spPr>
          <a:xfrm>
            <a:off x="334963" y="6329829"/>
            <a:ext cx="11266486" cy="235921"/>
          </a:xfrm>
          <a:prstGeom prst="rect">
            <a:avLst/>
          </a:prstGeom>
        </p:spPr>
        <p:txBody>
          <a:bodyPr vert="horz" lIns="0" tIns="0" rIns="0" bIns="0" rtlCol="0" anchor="ctr"/>
          <a:lstStyle>
            <a:lvl1pPr algn="r">
              <a:defRPr sz="1000">
                <a:solidFill>
                  <a:schemeClr val="tx1"/>
                </a:solidFill>
              </a:defRPr>
            </a:lvl1pPr>
          </a:lstStyle>
          <a:p>
            <a:endParaRPr lang="en-GB"/>
          </a:p>
        </p:txBody>
      </p:sp>
      <p:sp>
        <p:nvSpPr>
          <p:cNvPr id="6" name="Slide Number Placeholder 5">
            <a:extLst>
              <a:ext uri="{FF2B5EF4-FFF2-40B4-BE49-F238E27FC236}">
                <a16:creationId xmlns:a16="http://schemas.microsoft.com/office/drawing/2014/main" id="{0F2498B9-6BFC-4B08-A005-F6522DBE5679}"/>
              </a:ext>
            </a:extLst>
          </p:cNvPr>
          <p:cNvSpPr>
            <a:spLocks noGrp="1"/>
          </p:cNvSpPr>
          <p:nvPr>
            <p:ph type="sldNum" sz="quarter" idx="4"/>
          </p:nvPr>
        </p:nvSpPr>
        <p:spPr>
          <a:xfrm>
            <a:off x="11601450" y="6329829"/>
            <a:ext cx="249236" cy="235921"/>
          </a:xfrm>
          <a:prstGeom prst="rect">
            <a:avLst/>
          </a:prstGeom>
        </p:spPr>
        <p:txBody>
          <a:bodyPr vert="horz" lIns="0" tIns="0" rIns="0" bIns="0" rtlCol="0" anchor="ctr"/>
          <a:lstStyle>
            <a:lvl1pPr algn="r">
              <a:defRPr sz="1000">
                <a:solidFill>
                  <a:schemeClr val="tx1"/>
                </a:solidFill>
              </a:defRPr>
            </a:lvl1pPr>
          </a:lstStyle>
          <a:p>
            <a:fld id="{6B4153A7-9236-4C19-98E6-7D4F5F676B2B}" type="slidenum">
              <a:rPr lang="en-GB" smtClean="0"/>
              <a:pPr/>
              <a:t>‹#›</a:t>
            </a:fld>
            <a:endParaRPr lang="en-GB"/>
          </a:p>
        </p:txBody>
      </p:sp>
    </p:spTree>
    <p:custDataLst>
      <p:tags r:id="rId27"/>
    </p:custDataLst>
    <p:extLst>
      <p:ext uri="{BB962C8B-B14F-4D97-AF65-F5344CB8AC3E}">
        <p14:creationId xmlns:p14="http://schemas.microsoft.com/office/powerpoint/2010/main" val="2468098195"/>
      </p:ext>
    </p:extLst>
  </p:cSld>
  <p:clrMap bg1="lt1" tx1="dk1" bg2="lt2" tx2="dk2" accent1="accent1" accent2="accent2" accent3="accent3" accent4="accent4" accent5="accent5" accent6="accent6" hlink="hlink" folHlink="folHlink"/>
  <p:sldLayoutIdLst>
    <p:sldLayoutId id="2147483710" r:id="rId1"/>
    <p:sldLayoutId id="2147483732" r:id="rId2"/>
    <p:sldLayoutId id="2147483711" r:id="rId3"/>
    <p:sldLayoutId id="2147483736" r:id="rId4"/>
    <p:sldLayoutId id="2147483712" r:id="rId5"/>
    <p:sldLayoutId id="2147483737" r:id="rId6"/>
    <p:sldLayoutId id="2147483713" r:id="rId7"/>
    <p:sldLayoutId id="2147483738"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 id="2147483723" r:id="rId18"/>
    <p:sldLayoutId id="2147483724" r:id="rId19"/>
    <p:sldLayoutId id="2147483725" r:id="rId20"/>
    <p:sldLayoutId id="2147483726" r:id="rId21"/>
    <p:sldLayoutId id="2147483727" r:id="rId22"/>
    <p:sldLayoutId id="2147483728" r:id="rId23"/>
    <p:sldLayoutId id="2147483729" r:id="rId24"/>
    <p:sldLayoutId id="2147483730" r:id="rId2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100000"/>
        </a:lnSpc>
        <a:spcBef>
          <a:spcPct val="0"/>
        </a:spcBef>
        <a:buNone/>
        <a:defRPr lang="en-GB" sz="3600" b="1" kern="1200" cap="all" spc="-150" baseline="0" dirty="0" smtClean="0">
          <a:solidFill>
            <a:schemeClr val="tx1"/>
          </a:solidFill>
          <a:latin typeface="+mj-lt"/>
          <a:ea typeface="+mj-ea"/>
          <a:cs typeface="+mj-cs"/>
        </a:defRPr>
      </a:lvl1pPr>
    </p:titleStyle>
    <p:bodyStyle>
      <a:lvl1pPr marL="0" indent="0" algn="l" defTabSz="914400" rtl="0" eaLnBrk="1" latinLnBrk="0" hangingPunct="1">
        <a:lnSpc>
          <a:spcPct val="100000"/>
        </a:lnSpc>
        <a:spcBef>
          <a:spcPts val="1000"/>
        </a:spcBef>
        <a:buClr>
          <a:schemeClr val="accent1"/>
        </a:buClr>
        <a:buFont typeface="Arial" panose="020B0604020202020204" pitchFamily="34" charset="0"/>
        <a:buNone/>
        <a:defRPr sz="2000" b="1" kern="1200">
          <a:solidFill>
            <a:schemeClr val="accent1"/>
          </a:solidFill>
          <a:latin typeface="+mn-lt"/>
          <a:ea typeface="+mn-ea"/>
          <a:cs typeface="+mn-cs"/>
        </a:defRPr>
      </a:lvl1pPr>
      <a:lvl2pPr marL="0" indent="0" algn="l" defTabSz="914400" rtl="0" eaLnBrk="1" latinLnBrk="0" hangingPunct="1">
        <a:lnSpc>
          <a:spcPct val="100000"/>
        </a:lnSpc>
        <a:spcBef>
          <a:spcPts val="500"/>
        </a:spcBef>
        <a:buClr>
          <a:schemeClr val="accent1"/>
        </a:buClr>
        <a:buFont typeface="Arial" panose="020B0604020202020204" pitchFamily="34" charset="0"/>
        <a:buNone/>
        <a:defRPr sz="2000" kern="1200">
          <a:solidFill>
            <a:schemeClr val="tx1"/>
          </a:solidFill>
          <a:latin typeface="+mn-lt"/>
          <a:ea typeface="+mn-ea"/>
          <a:cs typeface="+mn-cs"/>
        </a:defRPr>
      </a:lvl2pPr>
      <a:lvl3pPr marL="177800" indent="-177800" algn="l" defTabSz="914400" rtl="0" eaLnBrk="1" latinLnBrk="0" hangingPunct="1">
        <a:lnSpc>
          <a:spcPct val="10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355600" indent="-177800" algn="l" defTabSz="914400" rtl="0" eaLnBrk="1" latinLnBrk="0" hangingPunct="1">
        <a:lnSpc>
          <a:spcPct val="100000"/>
        </a:lnSpc>
        <a:spcBef>
          <a:spcPts val="500"/>
        </a:spcBef>
        <a:buClrTx/>
        <a:buFont typeface="Arial" panose="020B0604020202020204" pitchFamily="34" charset="0"/>
        <a:buChar char="–"/>
        <a:defRPr sz="1800" kern="1200">
          <a:solidFill>
            <a:schemeClr val="tx1"/>
          </a:solidFill>
          <a:latin typeface="+mn-lt"/>
          <a:ea typeface="+mn-ea"/>
          <a:cs typeface="+mn-cs"/>
        </a:defRPr>
      </a:lvl4pPr>
      <a:lvl5pPr marL="533400" indent="-177800" algn="l" defTabSz="914400" rtl="0" eaLnBrk="1" latinLnBrk="0" hangingPunct="1">
        <a:lnSpc>
          <a:spcPct val="100000"/>
        </a:lnSpc>
        <a:spcBef>
          <a:spcPts val="500"/>
        </a:spcBef>
        <a:buClr>
          <a:schemeClr val="accent1"/>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pos="121">
          <p15:clr>
            <a:srgbClr val="F26B43"/>
          </p15:clr>
        </p15:guide>
        <p15:guide id="3" pos="7559">
          <p15:clr>
            <a:srgbClr val="F26B43"/>
          </p15:clr>
        </p15:guide>
        <p15:guide id="4" orient="horz" pos="119">
          <p15:clr>
            <a:srgbClr val="F26B43"/>
          </p15:clr>
        </p15:guide>
        <p15:guide id="5" orient="horz" pos="4201">
          <p15:clr>
            <a:srgbClr val="F26B43"/>
          </p15:clr>
        </p15:guide>
        <p15:guide id="6" pos="211">
          <p15:clr>
            <a:srgbClr val="F26B43"/>
          </p15:clr>
        </p15:guide>
        <p15:guide id="7" pos="746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24.xml"/><Relationship Id="rId4" Type="http://schemas.openxmlformats.org/officeDocument/2006/relationships/image" Target="../media/image33.svg"/></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1.xml"/><Relationship Id="rId1" Type="http://schemas.openxmlformats.org/officeDocument/2006/relationships/slideLayout" Target="../slideLayouts/slideLayout24.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hyperlink" Target="https://resourcecentre.savethechildren.net/pdf/GESTION-DE-LA.pdf/" TargetMode="External"/><Relationship Id="rId2" Type="http://schemas.openxmlformats.org/officeDocument/2006/relationships/notesSlide" Target="../notesSlides/notesSlide13.xml"/><Relationship Id="rId1" Type="http://schemas.openxmlformats.org/officeDocument/2006/relationships/slideLayout" Target="../slideLayouts/slideLayout24.xml"/><Relationship Id="rId5" Type="http://schemas.openxmlformats.org/officeDocument/2006/relationships/hyperlink" Target="https://www.childrightsconnect.org/wp-content/uploads/2019/10/french_convention.pdf" TargetMode="External"/><Relationship Id="rId4" Type="http://schemas.openxmlformats.org/officeDocument/2006/relationships/hyperlink" Target="https://savethechildren1-my.sharepoint.com/:w:/g/personal/elyse_leonard_reddbarna_no/EZvBBYENFjVHlGhpeIkD30QBg_3P47DIx2_RgFo0Vfurzg?e=rNP8jV"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5.xml"/><Relationship Id="rId1" Type="http://schemas.openxmlformats.org/officeDocument/2006/relationships/slideLayout" Target="../slideLayouts/slideLayout24.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25.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5.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26.xml"/><Relationship Id="rId1" Type="http://schemas.openxmlformats.org/officeDocument/2006/relationships/slideLayout" Target="../slideLayouts/slideLayout24.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3" Type="http://schemas.openxmlformats.org/officeDocument/2006/relationships/hyperlink" Target="https://resourcecentre.savethechildren.net/pdf/GESTION-DE-LA.pdf/" TargetMode="External"/><Relationship Id="rId2" Type="http://schemas.openxmlformats.org/officeDocument/2006/relationships/notesSlide" Target="../notesSlides/notesSlide29.xml"/><Relationship Id="rId1" Type="http://schemas.openxmlformats.org/officeDocument/2006/relationships/slideLayout" Target="../slideLayouts/slideLayout24.xml"/><Relationship Id="rId4" Type="http://schemas.openxmlformats.org/officeDocument/2006/relationships/hyperlink" Target="https://resource-centre-uploads.s3.amazonaws.com/uploads/Handout-2.2-Cas-practique-sur-la-securite-des-ecoles.docx"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0.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31.xml"/><Relationship Id="rId1" Type="http://schemas.openxmlformats.org/officeDocument/2006/relationships/slideLayout" Target="../slideLayouts/slideLayout24.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2.xml"/><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25.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3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4.xml"/><Relationship Id="rId1" Type="http://schemas.openxmlformats.org/officeDocument/2006/relationships/slideLayout" Target="../slideLayouts/slideLayout9.xml"/><Relationship Id="rId6" Type="http://schemas.openxmlformats.org/officeDocument/2006/relationships/image" Target="../media/image37.png"/><Relationship Id="rId5" Type="http://schemas.openxmlformats.org/officeDocument/2006/relationships/image" Target="../media/image35.png"/><Relationship Id="rId4" Type="http://schemas.openxmlformats.org/officeDocument/2006/relationships/image" Target="../media/image36.png"/></Relationships>
</file>

<file path=ppt/slides/_rels/slide3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9.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2.xml"/><Relationship Id="rId1" Type="http://schemas.openxmlformats.org/officeDocument/2006/relationships/tags" Target="../tags/tag54.xml"/><Relationship Id="rId4" Type="http://schemas.openxmlformats.org/officeDocument/2006/relationships/image" Target="../media/image47.jpeg"/></Relationships>
</file>

<file path=ppt/slides/_rels/slide4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7.xml"/><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38.xml"/><Relationship Id="rId1" Type="http://schemas.openxmlformats.org/officeDocument/2006/relationships/slideLayout" Target="../slideLayouts/slideLayout24.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3" Type="http://schemas.openxmlformats.org/officeDocument/2006/relationships/hyperlink" Target="https://resourcecentre.savethechildren.net/pdf/GESTION-DE-LA.pdf/" TargetMode="External"/><Relationship Id="rId2" Type="http://schemas.openxmlformats.org/officeDocument/2006/relationships/notesSlide" Target="../notesSlides/notesSlide40.xml"/><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1.xml"/><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42.xml"/><Relationship Id="rId1" Type="http://schemas.openxmlformats.org/officeDocument/2006/relationships/slideLayout" Target="../slideLayouts/slideLayout24.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4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44.xml"/><Relationship Id="rId1" Type="http://schemas.openxmlformats.org/officeDocument/2006/relationships/slideLayout" Target="../slideLayouts/slideLayout9.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49.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45.xml"/><Relationship Id="rId1" Type="http://schemas.openxmlformats.org/officeDocument/2006/relationships/slideLayout" Target="../slideLayouts/slideLayout9.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9.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50.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46.xml"/><Relationship Id="rId1" Type="http://schemas.openxmlformats.org/officeDocument/2006/relationships/slideLayout" Target="../slideLayouts/slideLayout9.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51.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47.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49.xml"/><Relationship Id="rId1" Type="http://schemas.openxmlformats.org/officeDocument/2006/relationships/slideLayout" Target="../slideLayouts/slideLayout24.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4.xml"/></Relationships>
</file>

<file path=ppt/slides/_rels/slide55.xml.rels><?xml version="1.0" encoding="UTF-8" standalone="yes"?>
<Relationships xmlns="http://schemas.openxmlformats.org/package/2006/relationships"><Relationship Id="rId3" Type="http://schemas.openxmlformats.org/officeDocument/2006/relationships/hyperlink" Target="https://resourcecentre.savethechildren.net/pdf/GESTION-DE-LA.pdf/" TargetMode="External"/><Relationship Id="rId2" Type="http://schemas.openxmlformats.org/officeDocument/2006/relationships/notesSlide" Target="../notesSlides/notesSlide51.xml"/><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2.xml"/><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notesSlide" Target="../notesSlides/notesSlide53.xml"/><Relationship Id="rId1" Type="http://schemas.openxmlformats.org/officeDocument/2006/relationships/slideLayout" Target="../slideLayouts/slideLayout24.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5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54.xml"/><Relationship Id="rId1" Type="http://schemas.openxmlformats.org/officeDocument/2006/relationships/slideLayout" Target="../slideLayouts/slideLayout24.xml"/></Relationships>
</file>

<file path=ppt/slides/_rels/slide5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5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9.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60.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56.xml"/><Relationship Id="rId1" Type="http://schemas.openxmlformats.org/officeDocument/2006/relationships/slideLayout" Target="../slideLayouts/slideLayout10.xml"/><Relationship Id="rId4" Type="http://schemas.openxmlformats.org/officeDocument/2006/relationships/image" Target="../media/image90.jpe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8.xml"/><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notesSlide" Target="../notesSlides/notesSlide59.xml"/><Relationship Id="rId1" Type="http://schemas.openxmlformats.org/officeDocument/2006/relationships/slideLayout" Target="../slideLayouts/slideLayout9.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4.xml"/></Relationships>
</file>

<file path=ppt/slides/_rels/slide66.xml.rels><?xml version="1.0" encoding="UTF-8" standalone="yes"?>
<Relationships xmlns="http://schemas.openxmlformats.org/package/2006/relationships"><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notesSlide" Target="../notesSlides/notesSlide62.xml"/><Relationship Id="rId1" Type="http://schemas.openxmlformats.org/officeDocument/2006/relationships/slideLayout" Target="../slideLayouts/slideLayout24.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67.xml.rels><?xml version="1.0" encoding="UTF-8" standalone="yes"?>
<Relationships xmlns="http://schemas.openxmlformats.org/package/2006/relationships"><Relationship Id="rId3" Type="http://schemas.openxmlformats.org/officeDocument/2006/relationships/hyperlink" Target="https://resourcecentre.savethechildren.net/pdf/OUTILS-SERA.pdf/" TargetMode="External"/><Relationship Id="rId2" Type="http://schemas.openxmlformats.org/officeDocument/2006/relationships/notesSlide" Target="../notesSlides/notesSlide63.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hyperlink" Target="https://resourcecentre.savethechildren.net/pdf/GESTION-DE-LA.pdf/" TargetMode="External"/><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5.xml"/><Relationship Id="rId1" Type="http://schemas.openxmlformats.org/officeDocument/2006/relationships/slideLayout" Target="../slideLayouts/slideLayout2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p:cNvPicPr/>
          <p:nvPr/>
        </p:nvPicPr>
        <p:blipFill rotWithShape="1">
          <a:blip r:embed="rId3">
            <a:extLst>
              <a:ext uri="{28A0092B-C50C-407E-A947-70E740481C1C}">
                <a14:useLocalDpi xmlns:a14="http://schemas.microsoft.com/office/drawing/2010/main" val="0"/>
              </a:ext>
            </a:extLst>
          </a:blip>
          <a:srcRect t="15730"/>
          <a:stretch/>
        </p:blipFill>
        <p:spPr>
          <a:xfrm>
            <a:off x="20" y="10"/>
            <a:ext cx="12191980" cy="6857989"/>
          </a:xfrm>
          <a:prstGeom prst="rect">
            <a:avLst/>
          </a:prstGeom>
        </p:spPr>
      </p:pic>
      <p:sp>
        <p:nvSpPr>
          <p:cNvPr id="5" name="Title 4"/>
          <p:cNvSpPr>
            <a:spLocks noGrp="1"/>
          </p:cNvSpPr>
          <p:nvPr>
            <p:ph type="ctrTitle"/>
          </p:nvPr>
        </p:nvSpPr>
        <p:spPr>
          <a:xfrm>
            <a:off x="2172693" y="681913"/>
            <a:ext cx="6043655" cy="1212434"/>
          </a:xfrm>
        </p:spPr>
        <p:txBody>
          <a:bodyPr vert="horz" lIns="91440" tIns="45720" rIns="91440" bIns="45720" rtlCol="0" anchor="ctr">
            <a:normAutofit fontScale="90000"/>
          </a:bodyPr>
          <a:lstStyle/>
          <a:p>
            <a:pPr algn="ctr">
              <a:lnSpc>
                <a:spcPct val="90000"/>
              </a:lnSpc>
            </a:pPr>
            <a:r>
              <a:rPr lang="en-US" sz="8000" i="1">
                <a:solidFill>
                  <a:srgbClr val="FFFFFF"/>
                </a:solidFill>
                <a:effectLst>
                  <a:outerShdw blurRad="38100" dist="38100" dir="2700000" algn="tl">
                    <a:srgbClr val="000000">
                      <a:alpha val="43137"/>
                    </a:srgbClr>
                  </a:outerShdw>
                </a:effectLst>
              </a:rPr>
              <a:t>Écoles </a:t>
            </a:r>
            <a:br>
              <a:rPr lang="en-US" sz="8000" i="1">
                <a:solidFill>
                  <a:srgbClr val="FFFFFF"/>
                </a:solidFill>
                <a:effectLst>
                  <a:outerShdw blurRad="38100" dist="38100" dir="2700000" algn="tl">
                    <a:srgbClr val="000000">
                      <a:alpha val="43137"/>
                    </a:srgbClr>
                  </a:outerShdw>
                </a:effectLst>
              </a:rPr>
            </a:br>
            <a:r>
              <a:rPr lang="en-US" sz="8000" i="1">
                <a:solidFill>
                  <a:srgbClr val="FFFFFF"/>
                </a:solidFill>
                <a:effectLst>
                  <a:outerShdw blurRad="38100" dist="38100" dir="2700000" algn="tl">
                    <a:srgbClr val="000000">
                      <a:alpha val="43137"/>
                    </a:srgbClr>
                  </a:outerShdw>
                </a:effectLst>
              </a:rPr>
              <a:t>Sures</a:t>
            </a:r>
          </a:p>
        </p:txBody>
      </p:sp>
      <p:sp>
        <p:nvSpPr>
          <p:cNvPr id="11" name="Rectangle 10"/>
          <p:cNvSpPr/>
          <p:nvPr/>
        </p:nvSpPr>
        <p:spPr>
          <a:xfrm>
            <a:off x="8004313" y="3275588"/>
            <a:ext cx="3511806" cy="907941"/>
          </a:xfrm>
          <a:prstGeom prst="rect">
            <a:avLst/>
          </a:prstGeom>
        </p:spPr>
        <p:txBody>
          <a:bodyPr wrap="square">
            <a:spAutoFit/>
          </a:bodyPr>
          <a:lstStyle/>
          <a:p>
            <a:pPr algn="ctr">
              <a:spcAft>
                <a:spcPts val="600"/>
              </a:spcAft>
            </a:pPr>
            <a:r>
              <a:rPr lang="en-GB" sz="2400" b="1" dirty="0">
                <a:effectLst>
                  <a:outerShdw blurRad="38100" dist="38100" dir="2700000" algn="tl">
                    <a:srgbClr val="000000">
                      <a:alpha val="43137"/>
                    </a:srgbClr>
                  </a:outerShdw>
                </a:effectLst>
              </a:rPr>
              <a:t>Action Pack 2</a:t>
            </a:r>
          </a:p>
          <a:p>
            <a:pPr algn="ctr"/>
            <a:r>
              <a:rPr lang="en-GB" sz="2400" b="1" dirty="0">
                <a:effectLst>
                  <a:outerShdw blurRad="38100" dist="38100" dir="2700000" algn="tl">
                    <a:srgbClr val="000000">
                      <a:alpha val="43137"/>
                    </a:srgbClr>
                  </a:outerShdw>
                </a:effectLst>
              </a:rPr>
              <a:t>La Gestion </a:t>
            </a:r>
            <a:r>
              <a:rPr lang="en-GB" sz="2400" b="1" dirty="0" err="1">
                <a:effectLst>
                  <a:outerShdw blurRad="38100" dist="38100" dir="2700000" algn="tl">
                    <a:srgbClr val="000000">
                      <a:alpha val="43137"/>
                    </a:srgbClr>
                  </a:outerShdw>
                </a:effectLst>
              </a:rPr>
              <a:t>Scolaire</a:t>
            </a:r>
            <a:endParaRPr lang="en-GB" sz="32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567158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10">
            <a:extLst>
              <a:ext uri="{FF2B5EF4-FFF2-40B4-BE49-F238E27FC236}">
                <a16:creationId xmlns:a16="http://schemas.microsoft.com/office/drawing/2014/main" id="{E0C28A69-9B26-45AC-AFF7-719A7A50A0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4CC29796-4473-4809-BD0B-1A892068F746}"/>
              </a:ext>
            </a:extLst>
          </p:cNvPr>
          <p:cNvSpPr>
            <a:spLocks noGrp="1"/>
          </p:cNvSpPr>
          <p:nvPr>
            <p:ph type="ctrTitle"/>
          </p:nvPr>
        </p:nvSpPr>
        <p:spPr>
          <a:xfrm>
            <a:off x="7145654" y="991443"/>
            <a:ext cx="4646295" cy="1087819"/>
          </a:xfrm>
        </p:spPr>
        <p:txBody>
          <a:bodyPr vert="horz" lIns="91440" tIns="45720" rIns="91440" bIns="45720" rtlCol="0" anchor="b">
            <a:normAutofit/>
          </a:bodyPr>
          <a:lstStyle/>
          <a:p>
            <a:pPr>
              <a:lnSpc>
                <a:spcPct val="90000"/>
              </a:lnSpc>
            </a:pPr>
            <a:r>
              <a:rPr lang="en-US" sz="3400" err="1"/>
              <a:t>Équipe</a:t>
            </a:r>
            <a:r>
              <a:rPr lang="en-US" sz="3400"/>
              <a:t> </a:t>
            </a:r>
            <a:r>
              <a:rPr lang="en-US" sz="3400" err="1"/>
              <a:t>d’écoles</a:t>
            </a:r>
            <a:r>
              <a:rPr lang="en-US" sz="3400"/>
              <a:t> sures</a:t>
            </a:r>
          </a:p>
        </p:txBody>
      </p:sp>
      <p:pic>
        <p:nvPicPr>
          <p:cNvPr id="6" name="Picture Placeholder 5">
            <a:extLst>
              <a:ext uri="{FF2B5EF4-FFF2-40B4-BE49-F238E27FC236}">
                <a16:creationId xmlns:a16="http://schemas.microsoft.com/office/drawing/2014/main" id="{52EAD41C-F04F-400F-8987-2C6043038032}"/>
              </a:ext>
            </a:extLst>
          </p:cNvPr>
          <p:cNvPicPr>
            <a:picLocks noGrp="1" noChangeAspect="1"/>
          </p:cNvPicPr>
          <p:nvPr>
            <p:ph type="pic" sz="quarter" idx="16"/>
          </p:nvPr>
        </p:nvPicPr>
        <p:blipFill rotWithShape="1">
          <a:blip r:embed="rId3"/>
          <a:srcRect l="1238"/>
          <a:stretch/>
        </p:blipFill>
        <p:spPr>
          <a:xfrm>
            <a:off x="20" y="-1"/>
            <a:ext cx="6688434" cy="6858000"/>
          </a:xfrm>
          <a:prstGeom prst="rect">
            <a:avLst/>
          </a:prstGeom>
        </p:spPr>
      </p:pic>
      <p:sp>
        <p:nvSpPr>
          <p:cNvPr id="22" name="Rectangle 12">
            <a:extLst>
              <a:ext uri="{FF2B5EF4-FFF2-40B4-BE49-F238E27FC236}">
                <a16:creationId xmlns:a16="http://schemas.microsoft.com/office/drawing/2014/main" id="{33AE4636-AEEC-45D6-84D4-7AC2DA48EC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383398" y="387939"/>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3" name="Rectangle 14">
            <a:extLst>
              <a:ext uri="{FF2B5EF4-FFF2-40B4-BE49-F238E27FC236}">
                <a16:creationId xmlns:a16="http://schemas.microsoft.com/office/drawing/2014/main" id="{8D9CE0F4-2EB2-4F1F-8AAC-DB3571D9FE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45655" y="2285541"/>
            <a:ext cx="457200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5A6FCDC6-6722-4083-BF87-61D6EB74B987}"/>
              </a:ext>
            </a:extLst>
          </p:cNvPr>
          <p:cNvSpPr txBox="1"/>
          <p:nvPr/>
        </p:nvSpPr>
        <p:spPr>
          <a:xfrm>
            <a:off x="7219949" y="2782957"/>
            <a:ext cx="4572000" cy="2585323"/>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US" err="1"/>
              <a:t>Qu’est-ce</a:t>
            </a:r>
            <a:r>
              <a:rPr lang="en-US"/>
              <a:t> </a:t>
            </a:r>
            <a:r>
              <a:rPr lang="en-US" err="1"/>
              <a:t>qu’une</a:t>
            </a:r>
            <a:r>
              <a:rPr lang="en-US"/>
              <a:t> </a:t>
            </a:r>
            <a:r>
              <a:rPr lang="en-US" err="1"/>
              <a:t>équipe</a:t>
            </a:r>
            <a:r>
              <a:rPr lang="en-US"/>
              <a:t> </a:t>
            </a:r>
            <a:r>
              <a:rPr lang="en-US" err="1"/>
              <a:t>d’écoles</a:t>
            </a:r>
            <a:r>
              <a:rPr lang="en-US"/>
              <a:t> </a:t>
            </a:r>
            <a:r>
              <a:rPr lang="en-US" err="1"/>
              <a:t>sûres</a:t>
            </a:r>
            <a:r>
              <a:rPr lang="en-US"/>
              <a:t> ? </a:t>
            </a:r>
          </a:p>
          <a:p>
            <a:endParaRPr lang="en-US"/>
          </a:p>
          <a:p>
            <a:pPr marL="285750" indent="-285750">
              <a:buFont typeface="Arial" panose="020B0604020202020204" pitchFamily="34" charset="0"/>
              <a:buChar char="•"/>
            </a:pPr>
            <a:r>
              <a:rPr lang="en-US" err="1"/>
              <a:t>Pourquoi</a:t>
            </a:r>
            <a:r>
              <a:rPr lang="en-US"/>
              <a:t> </a:t>
            </a:r>
            <a:r>
              <a:rPr lang="en-US" err="1"/>
              <a:t>mettre</a:t>
            </a:r>
            <a:r>
              <a:rPr lang="en-US"/>
              <a:t> en place </a:t>
            </a:r>
            <a:r>
              <a:rPr lang="en-US" err="1"/>
              <a:t>une</a:t>
            </a:r>
            <a:r>
              <a:rPr lang="en-US"/>
              <a:t> </a:t>
            </a:r>
            <a:r>
              <a:rPr lang="en-US" err="1"/>
              <a:t>équipe</a:t>
            </a:r>
            <a:r>
              <a:rPr lang="en-US"/>
              <a:t> </a:t>
            </a:r>
            <a:r>
              <a:rPr lang="en-US" err="1"/>
              <a:t>d’écoles</a:t>
            </a:r>
            <a:r>
              <a:rPr lang="en-US"/>
              <a:t> </a:t>
            </a:r>
            <a:r>
              <a:rPr lang="en-US" err="1"/>
              <a:t>sûres</a:t>
            </a:r>
            <a:r>
              <a:rPr lang="en-US"/>
              <a:t> pour </a:t>
            </a:r>
            <a:r>
              <a:rPr lang="en-US" err="1"/>
              <a:t>notre</a:t>
            </a:r>
            <a:r>
              <a:rPr lang="en-US"/>
              <a:t> </a:t>
            </a:r>
            <a:r>
              <a:rPr lang="en-US" err="1"/>
              <a:t>communauté</a:t>
            </a:r>
            <a:r>
              <a:rPr lang="en-US"/>
              <a:t> ?</a:t>
            </a:r>
          </a:p>
          <a:p>
            <a:pPr marL="285750" indent="-285750">
              <a:buFont typeface="Arial" panose="020B0604020202020204" pitchFamily="34" charset="0"/>
              <a:buChar char="•"/>
            </a:pPr>
            <a:endParaRPr lang="en-US"/>
          </a:p>
          <a:p>
            <a:pPr marL="285750" indent="-285750">
              <a:buFont typeface="Arial" panose="020B0604020202020204" pitchFamily="34" charset="0"/>
              <a:buChar char="•"/>
            </a:pPr>
            <a:r>
              <a:rPr lang="en-US" err="1"/>
              <a:t>Quelles</a:t>
            </a:r>
            <a:r>
              <a:rPr lang="en-US"/>
              <a:t> </a:t>
            </a:r>
            <a:r>
              <a:rPr lang="en-US" err="1"/>
              <a:t>pourraient</a:t>
            </a:r>
            <a:r>
              <a:rPr lang="en-US"/>
              <a:t> </a:t>
            </a:r>
            <a:r>
              <a:rPr lang="en-US" err="1"/>
              <a:t>être</a:t>
            </a:r>
            <a:r>
              <a:rPr lang="en-US"/>
              <a:t> les </a:t>
            </a:r>
            <a:r>
              <a:rPr lang="en-US" err="1"/>
              <a:t>responsabilités</a:t>
            </a:r>
            <a:r>
              <a:rPr lang="en-US"/>
              <a:t> </a:t>
            </a:r>
            <a:r>
              <a:rPr lang="en-US" err="1"/>
              <a:t>d’une</a:t>
            </a:r>
            <a:r>
              <a:rPr lang="en-US"/>
              <a:t> </a:t>
            </a:r>
            <a:r>
              <a:rPr lang="en-US" err="1"/>
              <a:t>équipe</a:t>
            </a:r>
            <a:r>
              <a:rPr lang="en-US"/>
              <a:t> </a:t>
            </a:r>
            <a:r>
              <a:rPr lang="en-US" err="1"/>
              <a:t>d’écoles</a:t>
            </a:r>
            <a:r>
              <a:rPr lang="en-US"/>
              <a:t> sures ?  </a:t>
            </a:r>
          </a:p>
          <a:p>
            <a:pPr marL="285750" indent="-285750">
              <a:buFont typeface="Arial" panose="020B0604020202020204" pitchFamily="34" charset="0"/>
              <a:buChar char="•"/>
            </a:pPr>
            <a:endParaRPr lang="en-US"/>
          </a:p>
          <a:p>
            <a:endParaRPr lang="en-US"/>
          </a:p>
        </p:txBody>
      </p:sp>
    </p:spTree>
    <p:extLst>
      <p:ext uri="{BB962C8B-B14F-4D97-AF65-F5344CB8AC3E}">
        <p14:creationId xmlns:p14="http://schemas.microsoft.com/office/powerpoint/2010/main" val="1988210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9212FA4-28EB-42F9-A190-98F7A26FA1D8}"/>
              </a:ext>
            </a:extLst>
          </p:cNvPr>
          <p:cNvSpPr>
            <a:spLocks noGrp="1"/>
          </p:cNvSpPr>
          <p:nvPr>
            <p:ph type="title"/>
          </p:nvPr>
        </p:nvSpPr>
        <p:spPr>
          <a:xfrm>
            <a:off x="841248" y="91452"/>
            <a:ext cx="10509504" cy="1076914"/>
          </a:xfrm>
        </p:spPr>
        <p:txBody>
          <a:bodyPr vert="horz" lIns="91440" tIns="45720" rIns="91440" bIns="45720" rtlCol="0" anchor="ctr">
            <a:normAutofit fontScale="90000"/>
          </a:bodyPr>
          <a:lstStyle/>
          <a:p>
            <a:pPr algn="ctr"/>
            <a:br>
              <a:rPr lang="en-US" sz="4000"/>
            </a:br>
            <a:r>
              <a:rPr lang="en-US" sz="4000" err="1"/>
              <a:t>Équipe</a:t>
            </a:r>
            <a:r>
              <a:rPr lang="en-US" sz="4000"/>
              <a:t> </a:t>
            </a:r>
            <a:r>
              <a:rPr lang="en-US" sz="4000" err="1"/>
              <a:t>d’Écoles</a:t>
            </a:r>
            <a:r>
              <a:rPr lang="en-US" sz="4000"/>
              <a:t> Sures : </a:t>
            </a:r>
            <a:r>
              <a:rPr lang="en-US" sz="4000" err="1"/>
              <a:t>Responsabilités</a:t>
            </a:r>
            <a:r>
              <a:rPr lang="en-US" sz="4000"/>
              <a:t> (1)</a:t>
            </a:r>
            <a:endParaRPr lang="en-US" sz="4000" kern="1200">
              <a:latin typeface="+mj-lt"/>
              <a:ea typeface="+mj-ea"/>
              <a:cs typeface="+mj-cs"/>
            </a:endParaRPr>
          </a:p>
        </p:txBody>
      </p:sp>
      <p:graphicFrame>
        <p:nvGraphicFramePr>
          <p:cNvPr id="7" name="Content Placeholder 4">
            <a:extLst>
              <a:ext uri="{FF2B5EF4-FFF2-40B4-BE49-F238E27FC236}">
                <a16:creationId xmlns:a16="http://schemas.microsoft.com/office/drawing/2014/main" id="{4777AFAB-5C77-4116-8D8D-B5FE0A4222BC}"/>
              </a:ext>
            </a:extLst>
          </p:cNvPr>
          <p:cNvGraphicFramePr>
            <a:graphicFrameLocks noGrp="1"/>
          </p:cNvGraphicFramePr>
          <p:nvPr>
            <p:ph idx="1"/>
            <p:extLst>
              <p:ext uri="{D42A27DB-BD31-4B8C-83A1-F6EECF244321}">
                <p14:modId xmlns:p14="http://schemas.microsoft.com/office/powerpoint/2010/main" val="3270147720"/>
              </p:ext>
            </p:extLst>
          </p:nvPr>
        </p:nvGraphicFramePr>
        <p:xfrm>
          <a:off x="9927" y="1848829"/>
          <a:ext cx="12182073" cy="34547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06131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9212FA4-28EB-42F9-A190-98F7A26FA1D8}"/>
              </a:ext>
            </a:extLst>
          </p:cNvPr>
          <p:cNvSpPr>
            <a:spLocks noGrp="1"/>
          </p:cNvSpPr>
          <p:nvPr>
            <p:ph type="title"/>
          </p:nvPr>
        </p:nvSpPr>
        <p:spPr>
          <a:xfrm>
            <a:off x="841248" y="193052"/>
            <a:ext cx="10509504" cy="1076914"/>
          </a:xfrm>
        </p:spPr>
        <p:txBody>
          <a:bodyPr vert="horz" lIns="91440" tIns="45720" rIns="91440" bIns="45720" rtlCol="0" anchor="ctr">
            <a:normAutofit/>
          </a:bodyPr>
          <a:lstStyle/>
          <a:p>
            <a:pPr algn="ctr"/>
            <a:r>
              <a:rPr lang="en-US" sz="4000" err="1"/>
              <a:t>Équipe</a:t>
            </a:r>
            <a:r>
              <a:rPr lang="en-US" sz="4000"/>
              <a:t> </a:t>
            </a:r>
            <a:r>
              <a:rPr lang="en-US" sz="4000" err="1"/>
              <a:t>d’Écoles</a:t>
            </a:r>
            <a:r>
              <a:rPr lang="en-US" sz="4000"/>
              <a:t> Sures : </a:t>
            </a:r>
            <a:r>
              <a:rPr lang="en-US" sz="4000" err="1"/>
              <a:t>Responsabilités</a:t>
            </a:r>
            <a:r>
              <a:rPr lang="en-US" sz="4000"/>
              <a:t> (2) </a:t>
            </a:r>
            <a:endParaRPr lang="en-US" sz="4000" kern="1200">
              <a:latin typeface="+mj-lt"/>
              <a:ea typeface="+mj-ea"/>
              <a:cs typeface="+mj-cs"/>
            </a:endParaRPr>
          </a:p>
        </p:txBody>
      </p:sp>
      <p:graphicFrame>
        <p:nvGraphicFramePr>
          <p:cNvPr id="7" name="Content Placeholder 4">
            <a:extLst>
              <a:ext uri="{FF2B5EF4-FFF2-40B4-BE49-F238E27FC236}">
                <a16:creationId xmlns:a16="http://schemas.microsoft.com/office/drawing/2014/main" id="{4777AFAB-5C77-4116-8D8D-B5FE0A4222BC}"/>
              </a:ext>
            </a:extLst>
          </p:cNvPr>
          <p:cNvGraphicFramePr>
            <a:graphicFrameLocks noGrp="1"/>
          </p:cNvGraphicFramePr>
          <p:nvPr>
            <p:ph idx="1"/>
            <p:extLst>
              <p:ext uri="{D42A27DB-BD31-4B8C-83A1-F6EECF244321}">
                <p14:modId xmlns:p14="http://schemas.microsoft.com/office/powerpoint/2010/main" val="1034895244"/>
              </p:ext>
            </p:extLst>
          </p:nvPr>
        </p:nvGraphicFramePr>
        <p:xfrm>
          <a:off x="9927" y="1701633"/>
          <a:ext cx="12182073" cy="34547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74554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a:extLst>
              <a:ext uri="{FF2B5EF4-FFF2-40B4-BE49-F238E27FC236}">
                <a16:creationId xmlns:a16="http://schemas.microsoft.com/office/drawing/2014/main" id="{738807A1-87F0-4FAA-9B6F-9D5E88F6DFC8}"/>
              </a:ext>
            </a:extLst>
          </p:cNvPr>
          <p:cNvPicPr/>
          <p:nvPr/>
        </p:nvPicPr>
        <p:blipFill rotWithShape="1">
          <a:blip r:embed="rId3" cstate="print">
            <a:extLst>
              <a:ext uri="{28A0092B-C50C-407E-A947-70E740481C1C}">
                <a14:useLocalDpi xmlns:a14="http://schemas.microsoft.com/office/drawing/2010/main" val="0"/>
              </a:ext>
            </a:extLst>
          </a:blip>
          <a:srcRect b="6016"/>
          <a:stretch/>
        </p:blipFill>
        <p:spPr>
          <a:xfrm>
            <a:off x="20" y="10"/>
            <a:ext cx="12191980" cy="6857990"/>
          </a:xfrm>
          <a:prstGeom prst="rect">
            <a:avLst/>
          </a:prstGeom>
        </p:spPr>
      </p:pic>
      <p:sp>
        <p:nvSpPr>
          <p:cNvPr id="9" name="Rectangle 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C024AD9-00CB-4E3A-8335-0B95CB37F936}"/>
              </a:ext>
            </a:extLst>
          </p:cNvPr>
          <p:cNvSpPr>
            <a:spLocks noGrp="1"/>
          </p:cNvSpPr>
          <p:nvPr>
            <p:ph type="title"/>
          </p:nvPr>
        </p:nvSpPr>
        <p:spPr>
          <a:xfrm>
            <a:off x="297656" y="5341053"/>
            <a:ext cx="11210925" cy="744836"/>
          </a:xfrm>
        </p:spPr>
        <p:txBody>
          <a:bodyPr>
            <a:normAutofit/>
          </a:bodyPr>
          <a:lstStyle/>
          <a:p>
            <a:pPr algn="ctr"/>
            <a:r>
              <a:rPr lang="en-US" err="1"/>
              <a:t>lièvre</a:t>
            </a:r>
            <a:r>
              <a:rPr lang="en-US">
                <a:solidFill>
                  <a:schemeClr val="tx1">
                    <a:lumMod val="85000"/>
                    <a:lumOff val="15000"/>
                  </a:schemeClr>
                </a:solidFill>
              </a:rPr>
              <a:t> </a:t>
            </a:r>
            <a:r>
              <a:rPr lang="en-US" err="1">
                <a:solidFill>
                  <a:schemeClr val="tx1">
                    <a:lumMod val="85000"/>
                    <a:lumOff val="15000"/>
                  </a:schemeClr>
                </a:solidFill>
              </a:rPr>
              <a:t>ou</a:t>
            </a:r>
            <a:r>
              <a:rPr lang="en-US">
                <a:solidFill>
                  <a:schemeClr val="tx1">
                    <a:lumMod val="85000"/>
                    <a:lumOff val="15000"/>
                  </a:schemeClr>
                </a:solidFill>
              </a:rPr>
              <a:t> canard ?</a:t>
            </a:r>
          </a:p>
        </p:txBody>
      </p:sp>
      <p:cxnSp>
        <p:nvCxnSpPr>
          <p:cNvPr id="11" name="Straight Connector 1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4335318A-FC25-4EC4-AA15-5A54B153D567}"/>
              </a:ext>
            </a:extLst>
          </p:cNvPr>
          <p:cNvSpPr>
            <a:spLocks noGrp="1"/>
          </p:cNvSpPr>
          <p:nvPr>
            <p:ph type="sldNum" sz="quarter" idx="12"/>
          </p:nvPr>
        </p:nvSpPr>
        <p:spPr>
          <a:xfrm>
            <a:off x="8610600" y="6356350"/>
            <a:ext cx="2743200" cy="365125"/>
          </a:xfrm>
        </p:spPr>
        <p:txBody>
          <a:bodyPr>
            <a:normAutofit/>
          </a:bodyPr>
          <a:lstStyle/>
          <a:p>
            <a:pPr>
              <a:spcAft>
                <a:spcPts val="600"/>
              </a:spcAft>
            </a:pPr>
            <a:fld id="{6B4153A7-9236-4C19-98E6-7D4F5F676B2B}" type="slidenum">
              <a:rPr lang="en-GB">
                <a:solidFill>
                  <a:srgbClr val="FFFFFF"/>
                </a:solidFill>
              </a:rPr>
              <a:pPr>
                <a:spcAft>
                  <a:spcPts val="600"/>
                </a:spcAft>
              </a:pPr>
              <a:t>13</a:t>
            </a:fld>
            <a:endParaRPr lang="en-GB">
              <a:solidFill>
                <a:srgbClr val="FFFFFF"/>
              </a:solidFill>
            </a:endParaRPr>
          </a:p>
        </p:txBody>
      </p:sp>
    </p:spTree>
    <p:extLst>
      <p:ext uri="{BB962C8B-B14F-4D97-AF65-F5344CB8AC3E}">
        <p14:creationId xmlns:p14="http://schemas.microsoft.com/office/powerpoint/2010/main" val="367911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17">
            <a:extLst>
              <a:ext uri="{FF2B5EF4-FFF2-40B4-BE49-F238E27FC236}">
                <a16:creationId xmlns:a16="http://schemas.microsoft.com/office/drawing/2014/main" id="{4845A0EE-C4C8-4AE1-B3C6-1261368AC0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46854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5849FD59-0F82-499B-A3FD-6127F6867D69}"/>
              </a:ext>
            </a:extLst>
          </p:cNvPr>
          <p:cNvSpPr/>
          <p:nvPr/>
        </p:nvSpPr>
        <p:spPr>
          <a:xfrm>
            <a:off x="6096000" y="3035300"/>
            <a:ext cx="5448300" cy="3162300"/>
          </a:xfrm>
          <a:prstGeom prst="rect">
            <a:avLst/>
          </a:prstGeom>
        </p:spPr>
        <p:txBody>
          <a:bodyPr wrap="square" anchor="t">
            <a:normAutofit/>
          </a:bodyPr>
          <a:lstStyle/>
          <a:p>
            <a:pPr>
              <a:spcAft>
                <a:spcPts val="600"/>
              </a:spcAft>
            </a:pPr>
            <a:endParaRPr lang="en-US" sz="2800"/>
          </a:p>
        </p:txBody>
      </p:sp>
      <p:sp>
        <p:nvSpPr>
          <p:cNvPr id="5" name="Rectangle 4">
            <a:extLst>
              <a:ext uri="{FF2B5EF4-FFF2-40B4-BE49-F238E27FC236}">
                <a16:creationId xmlns:a16="http://schemas.microsoft.com/office/drawing/2014/main" id="{7AE574EA-7992-4C06-AE0C-85976F651348}"/>
              </a:ext>
            </a:extLst>
          </p:cNvPr>
          <p:cNvSpPr/>
          <p:nvPr/>
        </p:nvSpPr>
        <p:spPr>
          <a:xfrm>
            <a:off x="5846146" y="1033182"/>
            <a:ext cx="5528907" cy="4731345"/>
          </a:xfrm>
          <a:prstGeom prst="rect">
            <a:avLst/>
          </a:prstGeom>
        </p:spPr>
        <p:txBody>
          <a:bodyPr vert="horz" wrap="square" lIns="91440" tIns="45720" rIns="91440" bIns="45720" rtlCol="0" anchor="t">
            <a:normAutofit fontScale="85000" lnSpcReduction="20000"/>
          </a:bodyPr>
          <a:lstStyle/>
          <a:p>
            <a:pPr marL="285750" indent="-228600">
              <a:lnSpc>
                <a:spcPct val="90000"/>
              </a:lnSpc>
              <a:spcAft>
                <a:spcPts val="600"/>
              </a:spcAft>
              <a:buFont typeface="Arial" panose="020B0604020202020204" pitchFamily="34" charset="0"/>
              <a:buChar char="•"/>
            </a:pPr>
            <a:endParaRPr lang="en-US" sz="2800" dirty="0"/>
          </a:p>
          <a:p>
            <a:pPr marL="285750" indent="-228600">
              <a:lnSpc>
                <a:spcPct val="90000"/>
              </a:lnSpc>
              <a:spcAft>
                <a:spcPts val="600"/>
              </a:spcAft>
              <a:buFont typeface="Arial" panose="020B0604020202020204" pitchFamily="34" charset="0"/>
              <a:buChar char="•"/>
            </a:pPr>
            <a:r>
              <a:rPr lang="en-US" sz="2800" dirty="0"/>
              <a:t>10-20 </a:t>
            </a:r>
            <a:r>
              <a:rPr lang="en-US" sz="2800" dirty="0" err="1"/>
              <a:t>membres</a:t>
            </a:r>
            <a:endParaRPr lang="en-US" sz="2800" dirty="0"/>
          </a:p>
          <a:p>
            <a:pPr marL="285750" indent="-228600">
              <a:lnSpc>
                <a:spcPct val="90000"/>
              </a:lnSpc>
              <a:spcAft>
                <a:spcPts val="600"/>
              </a:spcAft>
              <a:buFont typeface="Arial" panose="020B0604020202020204" pitchFamily="34" charset="0"/>
              <a:buChar char="•"/>
            </a:pPr>
            <a:r>
              <a:rPr lang="en-US" sz="2800" dirty="0" err="1"/>
              <a:t>Toute</a:t>
            </a:r>
            <a:r>
              <a:rPr lang="en-US" sz="2800" dirty="0"/>
              <a:t> la </a:t>
            </a:r>
            <a:r>
              <a:rPr lang="en-US" sz="2800" dirty="0" err="1"/>
              <a:t>communauté</a:t>
            </a:r>
            <a:endParaRPr lang="en-US" sz="2800" dirty="0"/>
          </a:p>
          <a:p>
            <a:pPr marL="742950" lvl="1" indent="-228600">
              <a:lnSpc>
                <a:spcPct val="90000"/>
              </a:lnSpc>
              <a:spcAft>
                <a:spcPts val="600"/>
              </a:spcAft>
              <a:buFont typeface="Arial" panose="020B0604020202020204" pitchFamily="34" charset="0"/>
              <a:buChar char="•"/>
            </a:pPr>
            <a:r>
              <a:rPr lang="en-US" sz="2800" dirty="0"/>
              <a:t>Enfants (</a:t>
            </a:r>
            <a:r>
              <a:rPr lang="en-US" sz="2800" dirty="0" err="1"/>
              <a:t>âge</a:t>
            </a:r>
            <a:r>
              <a:rPr lang="en-US" sz="2800" dirty="0"/>
              <a:t> 9+)</a:t>
            </a:r>
          </a:p>
          <a:p>
            <a:pPr marL="742950" lvl="1" indent="-228600">
              <a:lnSpc>
                <a:spcPct val="90000"/>
              </a:lnSpc>
              <a:spcAft>
                <a:spcPts val="600"/>
              </a:spcAft>
              <a:buFont typeface="Arial" panose="020B0604020202020204" pitchFamily="34" charset="0"/>
              <a:buChar char="•"/>
            </a:pPr>
            <a:r>
              <a:rPr lang="en-US" sz="2800" dirty="0"/>
              <a:t>Parents</a:t>
            </a:r>
          </a:p>
          <a:p>
            <a:pPr marL="742950" lvl="1" indent="-228600">
              <a:lnSpc>
                <a:spcPct val="90000"/>
              </a:lnSpc>
              <a:spcAft>
                <a:spcPts val="600"/>
              </a:spcAft>
              <a:buFont typeface="Arial" panose="020B0604020202020204" pitchFamily="34" charset="0"/>
              <a:buChar char="•"/>
            </a:pPr>
            <a:r>
              <a:rPr lang="en-US" sz="2800" dirty="0" err="1"/>
              <a:t>Enseignants</a:t>
            </a:r>
            <a:endParaRPr lang="en-US" sz="2800" dirty="0"/>
          </a:p>
          <a:p>
            <a:pPr marL="742950" lvl="1" indent="-228600">
              <a:lnSpc>
                <a:spcPct val="90000"/>
              </a:lnSpc>
              <a:spcAft>
                <a:spcPts val="600"/>
              </a:spcAft>
              <a:buFont typeface="Arial" panose="020B0604020202020204" pitchFamily="34" charset="0"/>
              <a:buChar char="•"/>
            </a:pPr>
            <a:r>
              <a:rPr lang="en-US" sz="2800" dirty="0"/>
              <a:t>Directeur/</a:t>
            </a:r>
            <a:r>
              <a:rPr lang="en-US" sz="2800" dirty="0" err="1"/>
              <a:t>Directrice</a:t>
            </a:r>
            <a:r>
              <a:rPr lang="en-US" sz="2800" dirty="0"/>
              <a:t> </a:t>
            </a:r>
            <a:r>
              <a:rPr lang="en-US" sz="2800" dirty="0" err="1"/>
              <a:t>d'école</a:t>
            </a:r>
            <a:endParaRPr lang="en-US" sz="2800" dirty="0"/>
          </a:p>
          <a:p>
            <a:pPr marL="742950" lvl="1" indent="-228600">
              <a:lnSpc>
                <a:spcPct val="90000"/>
              </a:lnSpc>
              <a:spcAft>
                <a:spcPts val="600"/>
              </a:spcAft>
              <a:buFont typeface="Arial" panose="020B0604020202020204" pitchFamily="34" charset="0"/>
              <a:buChar char="•"/>
            </a:pPr>
            <a:r>
              <a:rPr lang="en-US" sz="2800" dirty="0" err="1"/>
              <a:t>Membres</a:t>
            </a:r>
            <a:r>
              <a:rPr lang="en-US" sz="2800" dirty="0"/>
              <a:t> </a:t>
            </a:r>
            <a:r>
              <a:rPr lang="en-US" sz="2800" dirty="0" err="1"/>
              <a:t>d’autres</a:t>
            </a:r>
            <a:r>
              <a:rPr lang="en-US" sz="2800" dirty="0"/>
              <a:t> </a:t>
            </a:r>
            <a:r>
              <a:rPr lang="en-US" sz="2800" dirty="0" err="1"/>
              <a:t>comités</a:t>
            </a:r>
            <a:r>
              <a:rPr lang="en-US" sz="2800" dirty="0"/>
              <a:t> dans la </a:t>
            </a:r>
            <a:r>
              <a:rPr lang="en-US" sz="2800" dirty="0" err="1"/>
              <a:t>communauté</a:t>
            </a:r>
            <a:r>
              <a:rPr lang="en-US" sz="2800" dirty="0"/>
              <a:t>, par </a:t>
            </a:r>
            <a:r>
              <a:rPr lang="en-US" sz="2800" dirty="0" err="1"/>
              <a:t>exemple</a:t>
            </a:r>
            <a:r>
              <a:rPr lang="en-US" sz="2800" dirty="0"/>
              <a:t> :</a:t>
            </a:r>
          </a:p>
          <a:p>
            <a:pPr marL="1200150" lvl="2" indent="-228600">
              <a:lnSpc>
                <a:spcPct val="90000"/>
              </a:lnSpc>
              <a:spcAft>
                <a:spcPts val="600"/>
              </a:spcAft>
              <a:buFont typeface="Arial" panose="020B0604020202020204" pitchFamily="34" charset="0"/>
              <a:buChar char="•"/>
            </a:pPr>
            <a:r>
              <a:rPr lang="en-US" sz="2800" i="1" dirty="0"/>
              <a:t>Associations de parents </a:t>
            </a:r>
            <a:r>
              <a:rPr lang="en-US" sz="2800" i="1" dirty="0" err="1"/>
              <a:t>d’élèves</a:t>
            </a:r>
            <a:endParaRPr lang="en-US" sz="2800" i="1" dirty="0"/>
          </a:p>
          <a:p>
            <a:pPr marL="1200150" lvl="2" indent="-228600">
              <a:lnSpc>
                <a:spcPct val="90000"/>
              </a:lnSpc>
              <a:spcAft>
                <a:spcPts val="600"/>
              </a:spcAft>
              <a:buFont typeface="Arial" panose="020B0604020202020204" pitchFamily="34" charset="0"/>
              <a:buChar char="•"/>
            </a:pPr>
            <a:r>
              <a:rPr lang="en-US" sz="2800" i="1" dirty="0" err="1"/>
              <a:t>Comités</a:t>
            </a:r>
            <a:r>
              <a:rPr lang="en-US" sz="2800" i="1" dirty="0"/>
              <a:t> de gestion </a:t>
            </a:r>
          </a:p>
          <a:p>
            <a:pPr marL="1200150" lvl="2" indent="-228600">
              <a:lnSpc>
                <a:spcPct val="90000"/>
              </a:lnSpc>
              <a:spcAft>
                <a:spcPts val="600"/>
              </a:spcAft>
              <a:buFont typeface="Arial" panose="020B0604020202020204" pitchFamily="34" charset="0"/>
              <a:buChar char="•"/>
            </a:pPr>
            <a:r>
              <a:rPr lang="en-US" sz="2800" i="1" dirty="0" err="1"/>
              <a:t>Comités</a:t>
            </a:r>
            <a:r>
              <a:rPr lang="en-US" sz="2800" i="1" dirty="0"/>
              <a:t> de protection</a:t>
            </a:r>
          </a:p>
          <a:p>
            <a:pPr marL="1200150" lvl="2" indent="-228600">
              <a:lnSpc>
                <a:spcPct val="90000"/>
              </a:lnSpc>
              <a:spcAft>
                <a:spcPts val="600"/>
              </a:spcAft>
              <a:buFont typeface="Arial" panose="020B0604020202020204" pitchFamily="34" charset="0"/>
              <a:buChar char="•"/>
            </a:pPr>
            <a:r>
              <a:rPr lang="en-US" sz="2800" i="1" dirty="0"/>
              <a:t>Direction </a:t>
            </a:r>
            <a:r>
              <a:rPr lang="en-US" sz="2800" i="1" dirty="0" err="1"/>
              <a:t>régionale</a:t>
            </a:r>
            <a:r>
              <a:rPr lang="en-US" sz="2800" i="1" dirty="0"/>
              <a:t>/</a:t>
            </a:r>
            <a:r>
              <a:rPr lang="en-US" sz="2800" i="1" dirty="0" err="1"/>
              <a:t>départementale</a:t>
            </a:r>
            <a:r>
              <a:rPr lang="en-US" sz="2800" i="1" dirty="0"/>
              <a:t> de la protection de </a:t>
            </a:r>
            <a:r>
              <a:rPr lang="en-US" sz="2800" i="1" dirty="0" err="1"/>
              <a:t>l’enfance</a:t>
            </a:r>
            <a:endParaRPr lang="en-US" sz="2800" i="1" dirty="0"/>
          </a:p>
          <a:p>
            <a:pPr marL="742950" lvl="1" indent="-228600">
              <a:lnSpc>
                <a:spcPct val="90000"/>
              </a:lnSpc>
              <a:spcAft>
                <a:spcPts val="600"/>
              </a:spcAft>
              <a:buFont typeface="Arial" panose="020B0604020202020204" pitchFamily="34" charset="0"/>
              <a:buChar char="•"/>
            </a:pPr>
            <a:endParaRPr lang="en-US" sz="2800" dirty="0"/>
          </a:p>
          <a:p>
            <a:pPr marL="514350" lvl="1">
              <a:lnSpc>
                <a:spcPct val="90000"/>
              </a:lnSpc>
              <a:spcAft>
                <a:spcPts val="600"/>
              </a:spcAft>
            </a:pPr>
            <a:endParaRPr lang="en-US" sz="2800" dirty="0"/>
          </a:p>
        </p:txBody>
      </p:sp>
      <p:sp>
        <p:nvSpPr>
          <p:cNvPr id="2" name="Title 1">
            <a:extLst>
              <a:ext uri="{FF2B5EF4-FFF2-40B4-BE49-F238E27FC236}">
                <a16:creationId xmlns:a16="http://schemas.microsoft.com/office/drawing/2014/main" id="{34464A2F-08E5-4726-981A-BA33809ED5D5}"/>
              </a:ext>
            </a:extLst>
          </p:cNvPr>
          <p:cNvSpPr>
            <a:spLocks noGrp="1"/>
          </p:cNvSpPr>
          <p:nvPr>
            <p:ph type="title"/>
          </p:nvPr>
        </p:nvSpPr>
        <p:spPr>
          <a:xfrm>
            <a:off x="621629" y="640080"/>
            <a:ext cx="4225290" cy="5578816"/>
          </a:xfrm>
        </p:spPr>
        <p:txBody>
          <a:bodyPr vert="horz" lIns="91440" tIns="45720" rIns="91440" bIns="45720" rtlCol="0">
            <a:normAutofit/>
          </a:bodyPr>
          <a:lstStyle/>
          <a:p>
            <a:pPr algn="ctr"/>
            <a:r>
              <a:rPr lang="en-US">
                <a:solidFill>
                  <a:srgbClr val="FFFFFF"/>
                </a:solidFill>
              </a:rPr>
              <a:t>ÉQUIPE D’ÉCOLEs </a:t>
            </a:r>
            <a:r>
              <a:rPr lang="en-US" err="1">
                <a:solidFill>
                  <a:srgbClr val="FFFFFF"/>
                </a:solidFill>
              </a:rPr>
              <a:t>SURes</a:t>
            </a:r>
            <a:r>
              <a:rPr lang="en-US">
                <a:solidFill>
                  <a:srgbClr val="FFFFFF"/>
                </a:solidFill>
              </a:rPr>
              <a:t> : </a:t>
            </a:r>
            <a:br>
              <a:rPr lang="en-US"/>
            </a:br>
            <a:r>
              <a:rPr lang="en-US">
                <a:solidFill>
                  <a:srgbClr val="FFFFFF"/>
                </a:solidFill>
              </a:rPr>
              <a:t>Qui DOIT participer ?</a:t>
            </a:r>
          </a:p>
        </p:txBody>
      </p:sp>
      <p:sp>
        <p:nvSpPr>
          <p:cNvPr id="3" name="Slide Number Placeholder 2">
            <a:extLst>
              <a:ext uri="{FF2B5EF4-FFF2-40B4-BE49-F238E27FC236}">
                <a16:creationId xmlns:a16="http://schemas.microsoft.com/office/drawing/2014/main" id="{690A1B14-A297-41EA-8E3F-B68C62017374}"/>
              </a:ext>
            </a:extLst>
          </p:cNvPr>
          <p:cNvSpPr>
            <a:spLocks noGrp="1"/>
          </p:cNvSpPr>
          <p:nvPr>
            <p:ph type="sldNum" sz="quarter" idx="12"/>
          </p:nvPr>
        </p:nvSpPr>
        <p:spPr>
          <a:xfrm>
            <a:off x="9606280" y="6360860"/>
            <a:ext cx="2743200" cy="365125"/>
          </a:xfrm>
          <a:prstGeom prst="ellipse">
            <a:avLst/>
          </a:prstGeom>
        </p:spPr>
        <p:txBody>
          <a:bodyPr vert="horz" lIns="91440" tIns="45720" rIns="91440" bIns="45720" rtlCol="0">
            <a:normAutofit/>
          </a:bodyPr>
          <a:lstStyle/>
          <a:p>
            <a:pPr>
              <a:spcAft>
                <a:spcPts val="600"/>
              </a:spcAft>
              <a:defRPr/>
            </a:pPr>
            <a:fld id="{6B4153A7-9236-4C19-98E6-7D4F5F676B2B}" type="slidenum">
              <a:rPr lang="en-US" smtClean="0">
                <a:latin typeface="Calibri" panose="020F0502020204030204"/>
              </a:rPr>
              <a:pPr>
                <a:spcAft>
                  <a:spcPts val="600"/>
                </a:spcAft>
                <a:defRPr/>
              </a:pPr>
              <a:t>14</a:t>
            </a:fld>
            <a:endParaRPr lang="en-US">
              <a:latin typeface="Calibri" panose="020F0502020204030204"/>
            </a:endParaRPr>
          </a:p>
        </p:txBody>
      </p:sp>
      <p:sp>
        <p:nvSpPr>
          <p:cNvPr id="6" name="Rectangle 5">
            <a:extLst>
              <a:ext uri="{FF2B5EF4-FFF2-40B4-BE49-F238E27FC236}">
                <a16:creationId xmlns:a16="http://schemas.microsoft.com/office/drawing/2014/main" id="{5DBCFDE7-89E7-415F-8BCB-DC21F3EBBA97}"/>
              </a:ext>
            </a:extLst>
          </p:cNvPr>
          <p:cNvSpPr/>
          <p:nvPr/>
        </p:nvSpPr>
        <p:spPr>
          <a:xfrm>
            <a:off x="6235577" y="5764527"/>
            <a:ext cx="4391202" cy="480131"/>
          </a:xfrm>
          <a:prstGeom prst="rect">
            <a:avLst/>
          </a:prstGeom>
        </p:spPr>
        <p:txBody>
          <a:bodyPr wrap="none">
            <a:spAutoFit/>
          </a:bodyPr>
          <a:lstStyle/>
          <a:p>
            <a:pPr marL="514350" lvl="1">
              <a:lnSpc>
                <a:spcPct val="90000"/>
              </a:lnSpc>
              <a:spcAft>
                <a:spcPts val="600"/>
              </a:spcAft>
            </a:pPr>
            <a:r>
              <a:rPr lang="en-US" sz="2800" i="1" err="1">
                <a:solidFill>
                  <a:srgbClr val="FF0000"/>
                </a:solidFill>
              </a:rPr>
              <a:t>L'équilibre</a:t>
            </a:r>
            <a:r>
              <a:rPr lang="en-US" sz="2800" i="1">
                <a:solidFill>
                  <a:srgbClr val="FF0000"/>
                </a:solidFill>
              </a:rPr>
              <a:t> entre les genres </a:t>
            </a:r>
          </a:p>
        </p:txBody>
      </p:sp>
      <p:pic>
        <p:nvPicPr>
          <p:cNvPr id="8" name="Graphic 7" descr="Scales of justice">
            <a:extLst>
              <a:ext uri="{FF2B5EF4-FFF2-40B4-BE49-F238E27FC236}">
                <a16:creationId xmlns:a16="http://schemas.microsoft.com/office/drawing/2014/main" id="{F315E35C-4E3D-4CC6-B479-8812CDAFC6A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618029" y="5283200"/>
            <a:ext cx="914400" cy="914400"/>
          </a:xfrm>
          <a:prstGeom prst="rect">
            <a:avLst/>
          </a:prstGeom>
        </p:spPr>
      </p:pic>
    </p:spTree>
    <p:extLst>
      <p:ext uri="{BB962C8B-B14F-4D97-AF65-F5344CB8AC3E}">
        <p14:creationId xmlns:p14="http://schemas.microsoft.com/office/powerpoint/2010/main" val="2868278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40" name="Rectangle 24">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A0D2CF8-13D0-4725-A604-21E752CFD866}"/>
              </a:ext>
            </a:extLst>
          </p:cNvPr>
          <p:cNvSpPr>
            <a:spLocks noGrp="1"/>
          </p:cNvSpPr>
          <p:nvPr>
            <p:ph type="title"/>
          </p:nvPr>
        </p:nvSpPr>
        <p:spPr>
          <a:xfrm>
            <a:off x="365760" y="640823"/>
            <a:ext cx="3652181" cy="5547430"/>
          </a:xfrm>
        </p:spPr>
        <p:txBody>
          <a:bodyPr/>
          <a:lstStyle/>
          <a:p>
            <a:pPr>
              <a:lnSpc>
                <a:spcPct val="90000"/>
              </a:lnSpc>
            </a:pPr>
            <a:r>
              <a:rPr lang="en-US" sz="4800" kern="1200" err="1">
                <a:solidFill>
                  <a:schemeClr val="tx1"/>
                </a:solidFill>
                <a:latin typeface="+mj-lt"/>
                <a:ea typeface="+mj-ea"/>
                <a:cs typeface="+mj-cs"/>
              </a:rPr>
              <a:t>Testez</a:t>
            </a:r>
            <a:r>
              <a:rPr lang="en-US" sz="4800" kern="1200">
                <a:solidFill>
                  <a:schemeClr val="tx1"/>
                </a:solidFill>
                <a:latin typeface="+mj-lt"/>
                <a:ea typeface="+mj-ea"/>
                <a:cs typeface="+mj-cs"/>
              </a:rPr>
              <a:t> </a:t>
            </a:r>
            <a:r>
              <a:rPr lang="en-US" sz="4800" kern="1200" err="1">
                <a:solidFill>
                  <a:schemeClr val="tx1"/>
                </a:solidFill>
                <a:latin typeface="+mj-lt"/>
                <a:ea typeface="+mj-ea"/>
                <a:cs typeface="+mj-cs"/>
              </a:rPr>
              <a:t>votre</a:t>
            </a:r>
            <a:r>
              <a:rPr lang="en-US" sz="4800" kern="1200">
                <a:solidFill>
                  <a:schemeClr val="tx1"/>
                </a:solidFill>
                <a:latin typeface="+mj-lt"/>
                <a:ea typeface="+mj-ea"/>
                <a:cs typeface="+mj-cs"/>
              </a:rPr>
              <a:t> </a:t>
            </a:r>
            <a:r>
              <a:rPr lang="en-US" sz="4800" kern="1200" err="1">
                <a:solidFill>
                  <a:schemeClr val="tx1"/>
                </a:solidFill>
                <a:latin typeface="+mj-lt"/>
                <a:ea typeface="+mj-ea"/>
                <a:cs typeface="+mj-cs"/>
              </a:rPr>
              <a:t>connaissance</a:t>
            </a:r>
            <a:r>
              <a:rPr lang="en-US" sz="4800" kern="1200">
                <a:solidFill>
                  <a:schemeClr val="tx1"/>
                </a:solidFill>
                <a:latin typeface="+mj-lt"/>
                <a:ea typeface="+mj-ea"/>
                <a:cs typeface="+mj-cs"/>
              </a:rPr>
              <a:t>! </a:t>
            </a:r>
          </a:p>
        </p:txBody>
      </p:sp>
      <p:sp>
        <p:nvSpPr>
          <p:cNvPr id="4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15AE9F7D-94EB-47C4-9A5A-DD458EA8DA7E}"/>
              </a:ext>
            </a:extLst>
          </p:cNvPr>
          <p:cNvSpPr>
            <a:spLocks noGrp="1"/>
          </p:cNvSpPr>
          <p:nvPr>
            <p:ph type="sldNum" sz="quarter" idx="12"/>
          </p:nvPr>
        </p:nvSpPr>
        <p:spPr/>
        <p:txBody>
          <a:bodyPr/>
          <a:lstStyle/>
          <a:p>
            <a:pPr>
              <a:spcAft>
                <a:spcPts val="600"/>
              </a:spcAft>
            </a:pPr>
            <a:fld id="{6B4153A7-9236-4C19-98E6-7D4F5F676B2B}" type="slidenum">
              <a:rPr lang="en-US" sz="1200">
                <a:solidFill>
                  <a:schemeClr val="tx1">
                    <a:tint val="75000"/>
                  </a:schemeClr>
                </a:solidFill>
              </a:rPr>
              <a:pPr>
                <a:spcAft>
                  <a:spcPts val="600"/>
                </a:spcAft>
              </a:pPr>
              <a:t>15</a:t>
            </a:fld>
            <a:endParaRPr lang="en-US" sz="1200">
              <a:solidFill>
                <a:schemeClr val="tx1">
                  <a:tint val="75000"/>
                </a:schemeClr>
              </a:solidFill>
            </a:endParaRPr>
          </a:p>
        </p:txBody>
      </p:sp>
      <p:graphicFrame>
        <p:nvGraphicFramePr>
          <p:cNvPr id="42" name="TextBox 3">
            <a:extLst>
              <a:ext uri="{FF2B5EF4-FFF2-40B4-BE49-F238E27FC236}">
                <a16:creationId xmlns:a16="http://schemas.microsoft.com/office/drawing/2014/main" id="{1B749AA1-B4B8-49B3-8069-8AC1F8DA9FD0}"/>
              </a:ext>
            </a:extLst>
          </p:cNvPr>
          <p:cNvGraphicFramePr/>
          <p:nvPr>
            <p:extLst>
              <p:ext uri="{D42A27DB-BD31-4B8C-83A1-F6EECF244321}">
                <p14:modId xmlns:p14="http://schemas.microsoft.com/office/powerpoint/2010/main" val="1170611329"/>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35505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88294908-8B00-4F58-BBBA-20F71A40A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10">
            <a:extLst>
              <a:ext uri="{FF2B5EF4-FFF2-40B4-BE49-F238E27FC236}">
                <a16:creationId xmlns:a16="http://schemas.microsoft.com/office/drawing/2014/main" id="{4364C879-1404-4203-8E9D-CC5DE0A621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782" y="-1386168"/>
            <a:ext cx="2424873" cy="3611191"/>
          </a:xfrm>
          <a:custGeom>
            <a:avLst/>
            <a:gdLst>
              <a:gd name="connsiteX0" fmla="*/ 0 w 2424873"/>
              <a:gd name="connsiteY0" fmla="*/ 2424874 h 3611191"/>
              <a:gd name="connsiteX1" fmla="*/ 2424873 w 2424873"/>
              <a:gd name="connsiteY1" fmla="*/ 0 h 3611191"/>
              <a:gd name="connsiteX2" fmla="*/ 2424873 w 2424873"/>
              <a:gd name="connsiteY2" fmla="*/ 3611191 h 3611191"/>
              <a:gd name="connsiteX3" fmla="*/ 1186317 w 2424873"/>
              <a:gd name="connsiteY3" fmla="*/ 3611191 h 3611191"/>
            </a:gdLst>
            <a:ahLst/>
            <a:cxnLst>
              <a:cxn ang="0">
                <a:pos x="connsiteX0" y="connsiteY0"/>
              </a:cxn>
              <a:cxn ang="0">
                <a:pos x="connsiteX1" y="connsiteY1"/>
              </a:cxn>
              <a:cxn ang="0">
                <a:pos x="connsiteX2" y="connsiteY2"/>
              </a:cxn>
              <a:cxn ang="0">
                <a:pos x="connsiteX3" y="connsiteY3"/>
              </a:cxn>
            </a:cxnLst>
            <a:rect l="l" t="t" r="r" b="b"/>
            <a:pathLst>
              <a:path w="2424873" h="3611191">
                <a:moveTo>
                  <a:pt x="0" y="2424874"/>
                </a:moveTo>
                <a:lnTo>
                  <a:pt x="2424873" y="0"/>
                </a:lnTo>
                <a:lnTo>
                  <a:pt x="2424873" y="3611191"/>
                </a:lnTo>
                <a:lnTo>
                  <a:pt x="1186317" y="361119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Shape 12">
            <a:extLst>
              <a:ext uri="{FF2B5EF4-FFF2-40B4-BE49-F238E27FC236}">
                <a16:creationId xmlns:a16="http://schemas.microsoft.com/office/drawing/2014/main" id="{84617302-4B0D-4351-A6BB-6F0930D943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571000" y="-338582"/>
            <a:ext cx="1635955" cy="1635955"/>
          </a:xfrm>
          <a:custGeom>
            <a:avLst/>
            <a:gdLst>
              <a:gd name="connsiteX0" fmla="*/ 0 w 1635955"/>
              <a:gd name="connsiteY0" fmla="*/ 957987 h 1635955"/>
              <a:gd name="connsiteX1" fmla="*/ 957987 w 1635955"/>
              <a:gd name="connsiteY1" fmla="*/ 0 h 1635955"/>
              <a:gd name="connsiteX2" fmla="*/ 1635955 w 1635955"/>
              <a:gd name="connsiteY2" fmla="*/ 0 h 1635955"/>
              <a:gd name="connsiteX3" fmla="*/ 1635955 w 1635955"/>
              <a:gd name="connsiteY3" fmla="*/ 1635955 h 1635955"/>
              <a:gd name="connsiteX4" fmla="*/ 0 w 1635955"/>
              <a:gd name="connsiteY4" fmla="*/ 1635955 h 163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955" h="1635955">
                <a:moveTo>
                  <a:pt x="0" y="957987"/>
                </a:moveTo>
                <a:lnTo>
                  <a:pt x="957987" y="0"/>
                </a:lnTo>
                <a:lnTo>
                  <a:pt x="1635955" y="0"/>
                </a:lnTo>
                <a:lnTo>
                  <a:pt x="1635955" y="1635955"/>
                </a:lnTo>
                <a:lnTo>
                  <a:pt x="0" y="1635955"/>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14">
            <a:extLst>
              <a:ext uri="{FF2B5EF4-FFF2-40B4-BE49-F238E27FC236}">
                <a16:creationId xmlns:a16="http://schemas.microsoft.com/office/drawing/2014/main" id="{DA2C7802-C2E0-4218-8F89-8DD7CCD2CD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7985" y="-6588"/>
            <a:ext cx="4059393" cy="2548110"/>
          </a:xfrm>
          <a:custGeom>
            <a:avLst/>
            <a:gdLst>
              <a:gd name="connsiteX0" fmla="*/ 0 w 4059393"/>
              <a:gd name="connsiteY0" fmla="*/ 1511282 h 2548110"/>
              <a:gd name="connsiteX1" fmla="*/ 1511282 w 4059393"/>
              <a:gd name="connsiteY1" fmla="*/ 0 h 2548110"/>
              <a:gd name="connsiteX2" fmla="*/ 4059393 w 4059393"/>
              <a:gd name="connsiteY2" fmla="*/ 2548110 h 2548110"/>
              <a:gd name="connsiteX3" fmla="*/ 0 w 4059393"/>
              <a:gd name="connsiteY3" fmla="*/ 2548110 h 2548110"/>
            </a:gdLst>
            <a:ahLst/>
            <a:cxnLst>
              <a:cxn ang="0">
                <a:pos x="connsiteX0" y="connsiteY0"/>
              </a:cxn>
              <a:cxn ang="0">
                <a:pos x="connsiteX1" y="connsiteY1"/>
              </a:cxn>
              <a:cxn ang="0">
                <a:pos x="connsiteX2" y="connsiteY2"/>
              </a:cxn>
              <a:cxn ang="0">
                <a:pos x="connsiteX3" y="connsiteY3"/>
              </a:cxn>
            </a:cxnLst>
            <a:rect l="l" t="t" r="r" b="b"/>
            <a:pathLst>
              <a:path w="4059393" h="2548110">
                <a:moveTo>
                  <a:pt x="0" y="1511282"/>
                </a:moveTo>
                <a:lnTo>
                  <a:pt x="1511282" y="0"/>
                </a:lnTo>
                <a:lnTo>
                  <a:pt x="4059393" y="2548110"/>
                </a:lnTo>
                <a:lnTo>
                  <a:pt x="0" y="2548110"/>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Rectangle 16">
            <a:extLst>
              <a:ext uri="{FF2B5EF4-FFF2-40B4-BE49-F238E27FC236}">
                <a16:creationId xmlns:a16="http://schemas.microsoft.com/office/drawing/2014/main" id="{A6D7111A-21E5-4EE9-8A78-10E5530F01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262924" y="1465780"/>
            <a:ext cx="1185708" cy="118570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8">
            <a:extLst>
              <a:ext uri="{FF2B5EF4-FFF2-40B4-BE49-F238E27FC236}">
                <a16:creationId xmlns:a16="http://schemas.microsoft.com/office/drawing/2014/main" id="{A3969E80-A77B-49FC-9122-D89AFD5EE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9557" y="5198743"/>
            <a:ext cx="2444907" cy="2366116"/>
          </a:xfrm>
          <a:custGeom>
            <a:avLst/>
            <a:gdLst>
              <a:gd name="connsiteX0" fmla="*/ 0 w 2203753"/>
              <a:gd name="connsiteY0" fmla="*/ 0 h 2132734"/>
              <a:gd name="connsiteX1" fmla="*/ 2203753 w 2203753"/>
              <a:gd name="connsiteY1" fmla="*/ 0 h 2132734"/>
              <a:gd name="connsiteX2" fmla="*/ 2203753 w 2203753"/>
              <a:gd name="connsiteY2" fmla="*/ 576461 h 2132734"/>
              <a:gd name="connsiteX3" fmla="*/ 647480 w 2203753"/>
              <a:gd name="connsiteY3" fmla="*/ 2132734 h 2132734"/>
              <a:gd name="connsiteX4" fmla="*/ 0 w 2203753"/>
              <a:gd name="connsiteY4" fmla="*/ 1485255 h 2132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3753" h="2132734">
                <a:moveTo>
                  <a:pt x="0" y="0"/>
                </a:moveTo>
                <a:lnTo>
                  <a:pt x="2203753" y="0"/>
                </a:lnTo>
                <a:lnTo>
                  <a:pt x="2203753" y="576461"/>
                </a:lnTo>
                <a:lnTo>
                  <a:pt x="647480" y="2132734"/>
                </a:lnTo>
                <a:lnTo>
                  <a:pt x="0" y="1485255"/>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20">
            <a:extLst>
              <a:ext uri="{FF2B5EF4-FFF2-40B4-BE49-F238E27FC236}">
                <a16:creationId xmlns:a16="http://schemas.microsoft.com/office/drawing/2014/main" id="{1849CA57-76BD-4CF2-80BA-D7A46A01B7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769787" y="5439893"/>
            <a:ext cx="928467" cy="92846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FFFFFF"/>
              </a:solidFill>
              <a:effectLst>
                <a:outerShdw blurRad="38100" dist="38100" dir="2700000" algn="tl">
                  <a:srgbClr val="000000">
                    <a:alpha val="43137"/>
                  </a:srgbClr>
                </a:outerShdw>
              </a:effectLst>
            </a:endParaRPr>
          </a:p>
        </p:txBody>
      </p:sp>
      <p:sp>
        <p:nvSpPr>
          <p:cNvPr id="18" name="Freeform: Shape 22">
            <a:extLst>
              <a:ext uri="{FF2B5EF4-FFF2-40B4-BE49-F238E27FC236}">
                <a16:creationId xmlns:a16="http://schemas.microsoft.com/office/drawing/2014/main" id="{35E9085E-E730-4768-83D4-6CB7E98971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401311" y="734311"/>
            <a:ext cx="5389379" cy="5389379"/>
          </a:xfrm>
          <a:custGeom>
            <a:avLst/>
            <a:gdLst>
              <a:gd name="connsiteX0" fmla="*/ 0 w 5389379"/>
              <a:gd name="connsiteY0" fmla="*/ 540040 h 5389379"/>
              <a:gd name="connsiteX1" fmla="*/ 540040 w 5389379"/>
              <a:gd name="connsiteY1" fmla="*/ 0 h 5389379"/>
              <a:gd name="connsiteX2" fmla="*/ 5389379 w 5389379"/>
              <a:gd name="connsiteY2" fmla="*/ 0 h 5389379"/>
              <a:gd name="connsiteX3" fmla="*/ 5389379 w 5389379"/>
              <a:gd name="connsiteY3" fmla="*/ 4838655 h 5389379"/>
              <a:gd name="connsiteX4" fmla="*/ 4838655 w 5389379"/>
              <a:gd name="connsiteY4" fmla="*/ 5389379 h 5389379"/>
              <a:gd name="connsiteX5" fmla="*/ 0 w 5389379"/>
              <a:gd name="connsiteY5" fmla="*/ 5389379 h 538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9379" h="5389379">
                <a:moveTo>
                  <a:pt x="0" y="540040"/>
                </a:moveTo>
                <a:lnTo>
                  <a:pt x="540040" y="0"/>
                </a:lnTo>
                <a:lnTo>
                  <a:pt x="5389379" y="0"/>
                </a:lnTo>
                <a:lnTo>
                  <a:pt x="5389379" y="4838655"/>
                </a:lnTo>
                <a:lnTo>
                  <a:pt x="4838655" y="5389379"/>
                </a:lnTo>
                <a:lnTo>
                  <a:pt x="0" y="538937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lide Number Placeholder 2">
            <a:extLst>
              <a:ext uri="{FF2B5EF4-FFF2-40B4-BE49-F238E27FC236}">
                <a16:creationId xmlns:a16="http://schemas.microsoft.com/office/drawing/2014/main" id="{62CD1D44-C0CB-42F2-97D2-D6B3F883003A}"/>
              </a:ext>
            </a:extLst>
          </p:cNvPr>
          <p:cNvSpPr>
            <a:spLocks noGrp="1"/>
          </p:cNvSpPr>
          <p:nvPr>
            <p:ph type="sldNum" sz="quarter" idx="12"/>
          </p:nvPr>
        </p:nvSpPr>
        <p:spPr>
          <a:xfrm>
            <a:off x="321732" y="6356350"/>
            <a:ext cx="2568811" cy="365125"/>
          </a:xfrm>
        </p:spPr>
        <p:txBody>
          <a:bodyPr vert="horz" lIns="91440" tIns="45720" rIns="91440" bIns="45720" rtlCol="0" anchor="ctr">
            <a:normAutofit/>
          </a:bodyPr>
          <a:lstStyle/>
          <a:p>
            <a:pPr algn="l">
              <a:spcAft>
                <a:spcPts val="600"/>
              </a:spcAft>
            </a:pPr>
            <a:fld id="{6B4153A7-9236-4C19-98E6-7D4F5F676B2B}" type="slidenum">
              <a:rPr lang="en-US" sz="1200">
                <a:solidFill>
                  <a:srgbClr val="FFFFFF"/>
                </a:solidFill>
              </a:rPr>
              <a:pPr algn="l">
                <a:spcAft>
                  <a:spcPts val="600"/>
                </a:spcAft>
              </a:pPr>
              <a:t>16</a:t>
            </a:fld>
            <a:endParaRPr lang="en-US" sz="1200">
              <a:solidFill>
                <a:srgbClr val="FFFFFF"/>
              </a:solidFill>
            </a:endParaRPr>
          </a:p>
        </p:txBody>
      </p:sp>
      <p:sp>
        <p:nvSpPr>
          <p:cNvPr id="20" name="Freeform: Shape 24">
            <a:extLst>
              <a:ext uri="{FF2B5EF4-FFF2-40B4-BE49-F238E27FC236}">
                <a16:creationId xmlns:a16="http://schemas.microsoft.com/office/drawing/2014/main" id="{973272FE-A474-4CAE-8CA2-BCC8B476C3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00283" y="33283"/>
            <a:ext cx="6791435" cy="6791435"/>
          </a:xfrm>
          <a:custGeom>
            <a:avLst/>
            <a:gdLst>
              <a:gd name="connsiteX0" fmla="*/ 1860938 w 6791435"/>
              <a:gd name="connsiteY0" fmla="*/ 81158 h 6791435"/>
              <a:gd name="connsiteX1" fmla="*/ 1942096 w 6791435"/>
              <a:gd name="connsiteY1" fmla="*/ 0 h 6791435"/>
              <a:gd name="connsiteX2" fmla="*/ 6791435 w 6791435"/>
              <a:gd name="connsiteY2" fmla="*/ 0 h 6791435"/>
              <a:gd name="connsiteX3" fmla="*/ 6791435 w 6791435"/>
              <a:gd name="connsiteY3" fmla="*/ 4838655 h 6791435"/>
              <a:gd name="connsiteX4" fmla="*/ 6710277 w 6791435"/>
              <a:gd name="connsiteY4" fmla="*/ 4919813 h 6791435"/>
              <a:gd name="connsiteX5" fmla="*/ 6710277 w 6791435"/>
              <a:gd name="connsiteY5" fmla="*/ 81158 h 6791435"/>
              <a:gd name="connsiteX6" fmla="*/ 0 w 6791435"/>
              <a:gd name="connsiteY6" fmla="*/ 1942096 h 6791435"/>
              <a:gd name="connsiteX7" fmla="*/ 81158 w 6791435"/>
              <a:gd name="connsiteY7" fmla="*/ 1860938 h 6791435"/>
              <a:gd name="connsiteX8" fmla="*/ 81158 w 6791435"/>
              <a:gd name="connsiteY8" fmla="*/ 6710277 h 6791435"/>
              <a:gd name="connsiteX9" fmla="*/ 4919813 w 6791435"/>
              <a:gd name="connsiteY9" fmla="*/ 6710277 h 6791435"/>
              <a:gd name="connsiteX10" fmla="*/ 4838655 w 6791435"/>
              <a:gd name="connsiteY10" fmla="*/ 6791435 h 6791435"/>
              <a:gd name="connsiteX11" fmla="*/ 0 w 6791435"/>
              <a:gd name="connsiteY11" fmla="*/ 6791435 h 679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91435" h="6791435">
                <a:moveTo>
                  <a:pt x="1860938" y="81158"/>
                </a:moveTo>
                <a:lnTo>
                  <a:pt x="1942096" y="0"/>
                </a:lnTo>
                <a:lnTo>
                  <a:pt x="6791435" y="0"/>
                </a:lnTo>
                <a:lnTo>
                  <a:pt x="6791435" y="4838655"/>
                </a:lnTo>
                <a:lnTo>
                  <a:pt x="6710277" y="4919813"/>
                </a:lnTo>
                <a:lnTo>
                  <a:pt x="6710277" y="81158"/>
                </a:lnTo>
                <a:close/>
                <a:moveTo>
                  <a:pt x="0" y="1942096"/>
                </a:moveTo>
                <a:lnTo>
                  <a:pt x="81158" y="1860938"/>
                </a:lnTo>
                <a:lnTo>
                  <a:pt x="81158" y="6710277"/>
                </a:lnTo>
                <a:lnTo>
                  <a:pt x="4919813" y="6710277"/>
                </a:lnTo>
                <a:lnTo>
                  <a:pt x="4838655" y="6791435"/>
                </a:lnTo>
                <a:lnTo>
                  <a:pt x="0" y="6791435"/>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4" name="Title 3">
            <a:extLst>
              <a:ext uri="{FF2B5EF4-FFF2-40B4-BE49-F238E27FC236}">
                <a16:creationId xmlns:a16="http://schemas.microsoft.com/office/drawing/2014/main" id="{E2278A64-1F05-4CA9-8912-E4F3E9154AB5}"/>
              </a:ext>
            </a:extLst>
          </p:cNvPr>
          <p:cNvSpPr>
            <a:spLocks noGrp="1"/>
          </p:cNvSpPr>
          <p:nvPr>
            <p:ph type="title"/>
          </p:nvPr>
        </p:nvSpPr>
        <p:spPr>
          <a:xfrm>
            <a:off x="2786012" y="1278281"/>
            <a:ext cx="7340549" cy="2150719"/>
          </a:xfrm>
          <a:noFill/>
        </p:spPr>
        <p:txBody>
          <a:bodyPr vert="horz" lIns="91440" tIns="45720" rIns="91440" bIns="45720" rtlCol="0" anchor="ctr">
            <a:normAutofit/>
          </a:bodyPr>
          <a:lstStyle/>
          <a:p>
            <a:pPr algn="ctr">
              <a:lnSpc>
                <a:spcPct val="90000"/>
              </a:lnSpc>
            </a:pPr>
            <a:r>
              <a:rPr lang="en-US" kern="1200">
                <a:solidFill>
                  <a:srgbClr val="080808"/>
                </a:solidFill>
                <a:latin typeface="+mj-lt"/>
                <a:ea typeface="+mj-ea"/>
                <a:cs typeface="+mj-cs"/>
              </a:rPr>
              <a:t>Formation de </a:t>
            </a:r>
            <a:r>
              <a:rPr lang="en-US" kern="1200" err="1">
                <a:solidFill>
                  <a:srgbClr val="080808"/>
                </a:solidFill>
                <a:latin typeface="+mj-lt"/>
                <a:ea typeface="+mj-ea"/>
                <a:cs typeface="+mj-cs"/>
              </a:rPr>
              <a:t>formateurs</a:t>
            </a:r>
            <a:r>
              <a:rPr lang="en-US" kern="1200">
                <a:solidFill>
                  <a:srgbClr val="080808"/>
                </a:solidFill>
                <a:latin typeface="+mj-lt"/>
                <a:ea typeface="+mj-ea"/>
                <a:cs typeface="+mj-cs"/>
              </a:rPr>
              <a:t> : </a:t>
            </a:r>
            <a:br>
              <a:rPr lang="en-US" kern="1200">
                <a:solidFill>
                  <a:srgbClr val="080808"/>
                </a:solidFill>
                <a:latin typeface="+mj-lt"/>
                <a:ea typeface="+mj-ea"/>
                <a:cs typeface="+mj-cs"/>
              </a:rPr>
            </a:br>
            <a:r>
              <a:rPr lang="en-US" kern="1200">
                <a:solidFill>
                  <a:srgbClr val="080808"/>
                </a:solidFill>
                <a:latin typeface="+mj-lt"/>
                <a:ea typeface="+mj-ea"/>
                <a:cs typeface="+mj-cs"/>
              </a:rPr>
              <a:t>questions de </a:t>
            </a:r>
            <a:r>
              <a:rPr lang="en-US" kern="1200" err="1">
                <a:solidFill>
                  <a:srgbClr val="080808"/>
                </a:solidFill>
                <a:latin typeface="+mj-lt"/>
                <a:ea typeface="+mj-ea"/>
                <a:cs typeface="+mj-cs"/>
              </a:rPr>
              <a:t>réFleXion</a:t>
            </a:r>
            <a:r>
              <a:rPr lang="en-US" kern="1200">
                <a:solidFill>
                  <a:srgbClr val="080808"/>
                </a:solidFill>
                <a:latin typeface="+mj-lt"/>
                <a:ea typeface="+mj-ea"/>
                <a:cs typeface="+mj-cs"/>
              </a:rPr>
              <a:t> pour </a:t>
            </a:r>
            <a:r>
              <a:rPr lang="en-US">
                <a:solidFill>
                  <a:srgbClr val="080808"/>
                </a:solidFill>
              </a:rPr>
              <a:t>module 1</a:t>
            </a:r>
            <a:endParaRPr lang="en-US" kern="1200">
              <a:solidFill>
                <a:srgbClr val="080808"/>
              </a:solidFill>
              <a:latin typeface="+mj-lt"/>
              <a:ea typeface="+mj-ea"/>
              <a:cs typeface="+mj-cs"/>
            </a:endParaRPr>
          </a:p>
        </p:txBody>
      </p:sp>
      <p:sp>
        <p:nvSpPr>
          <p:cNvPr id="22" name="Freeform: Shape 26">
            <a:extLst>
              <a:ext uri="{FF2B5EF4-FFF2-40B4-BE49-F238E27FC236}">
                <a16:creationId xmlns:a16="http://schemas.microsoft.com/office/drawing/2014/main" id="{E07981EA-05A6-437C-88D7-B377B92B03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9823" y="5457591"/>
            <a:ext cx="2231794" cy="2568811"/>
          </a:xfrm>
          <a:custGeom>
            <a:avLst/>
            <a:gdLst>
              <a:gd name="connsiteX0" fmla="*/ 0 w 2940086"/>
              <a:gd name="connsiteY0" fmla="*/ 0 h 3384061"/>
              <a:gd name="connsiteX1" fmla="*/ 2496112 w 2940086"/>
              <a:gd name="connsiteY1" fmla="*/ 0 h 3384061"/>
              <a:gd name="connsiteX2" fmla="*/ 2940086 w 2940086"/>
              <a:gd name="connsiteY2" fmla="*/ 443975 h 3384061"/>
              <a:gd name="connsiteX3" fmla="*/ 0 w 2940086"/>
              <a:gd name="connsiteY3" fmla="*/ 3384061 h 3384061"/>
            </a:gdLst>
            <a:ahLst/>
            <a:cxnLst>
              <a:cxn ang="0">
                <a:pos x="connsiteX0" y="connsiteY0"/>
              </a:cxn>
              <a:cxn ang="0">
                <a:pos x="connsiteX1" y="connsiteY1"/>
              </a:cxn>
              <a:cxn ang="0">
                <a:pos x="connsiteX2" y="connsiteY2"/>
              </a:cxn>
              <a:cxn ang="0">
                <a:pos x="connsiteX3" y="connsiteY3"/>
              </a:cxn>
            </a:cxnLst>
            <a:rect l="l" t="t" r="r" b="b"/>
            <a:pathLst>
              <a:path w="2940086" h="3384061">
                <a:moveTo>
                  <a:pt x="0" y="0"/>
                </a:moveTo>
                <a:lnTo>
                  <a:pt x="2496112" y="0"/>
                </a:lnTo>
                <a:lnTo>
                  <a:pt x="2940086" y="443975"/>
                </a:lnTo>
                <a:lnTo>
                  <a:pt x="0" y="338406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Rectangle 28">
            <a:extLst>
              <a:ext uri="{FF2B5EF4-FFF2-40B4-BE49-F238E27FC236}">
                <a16:creationId xmlns:a16="http://schemas.microsoft.com/office/drawing/2014/main" id="{15E3C750-986E-4769-B1AE-49289FBEE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720059" y="5243545"/>
            <a:ext cx="959985" cy="959985"/>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Box 4">
            <a:extLst>
              <a:ext uri="{FF2B5EF4-FFF2-40B4-BE49-F238E27FC236}">
                <a16:creationId xmlns:a16="http://schemas.microsoft.com/office/drawing/2014/main" id="{DBCCFAC3-F5A9-47E1-8BCD-FA12B034B4A7}"/>
              </a:ext>
            </a:extLst>
          </p:cNvPr>
          <p:cNvSpPr txBox="1"/>
          <p:nvPr/>
        </p:nvSpPr>
        <p:spPr>
          <a:xfrm>
            <a:off x="2117105" y="3410240"/>
            <a:ext cx="9495853" cy="1477328"/>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fr-FR"/>
              <a:t>Quelles sont les barrières pour la participation dans notre communauté ?</a:t>
            </a:r>
          </a:p>
          <a:p>
            <a:pPr marL="285750" indent="-285750">
              <a:buFont typeface="Arial" panose="020B0604020202020204" pitchFamily="34" charset="0"/>
              <a:buChar char="•"/>
            </a:pPr>
            <a:r>
              <a:rPr lang="fr-FR"/>
              <a:t>Qui sont les groupes les plus vulnérables qui pourraient avoir des difficultés à participer ? </a:t>
            </a:r>
          </a:p>
          <a:p>
            <a:pPr marL="285750" indent="-285750">
              <a:buFont typeface="Arial" panose="020B0604020202020204" pitchFamily="34" charset="0"/>
              <a:buChar char="•"/>
            </a:pPr>
            <a:r>
              <a:rPr lang="fr-FR"/>
              <a:t>Comment procéder pour établir des équipes inclusives ?</a:t>
            </a:r>
            <a:endParaRPr lang="en-US"/>
          </a:p>
          <a:p>
            <a:pPr marL="285750" indent="-285750">
              <a:buFont typeface="Arial" panose="020B0604020202020204" pitchFamily="34" charset="0"/>
              <a:buChar char="•"/>
            </a:pPr>
            <a:r>
              <a:rPr lang="fr-FR"/>
              <a:t>Comment assurer la participation des enfants ?</a:t>
            </a:r>
            <a:br>
              <a:rPr lang="fr-FR"/>
            </a:br>
            <a:endParaRPr lang="en-US"/>
          </a:p>
        </p:txBody>
      </p:sp>
    </p:spTree>
    <p:extLst>
      <p:ext uri="{BB962C8B-B14F-4D97-AF65-F5344CB8AC3E}">
        <p14:creationId xmlns:p14="http://schemas.microsoft.com/office/powerpoint/2010/main" val="151549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88294908-8B00-4F58-BBBA-20F71A40A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10">
            <a:extLst>
              <a:ext uri="{FF2B5EF4-FFF2-40B4-BE49-F238E27FC236}">
                <a16:creationId xmlns:a16="http://schemas.microsoft.com/office/drawing/2014/main" id="{4364C879-1404-4203-8E9D-CC5DE0A621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782" y="-1386168"/>
            <a:ext cx="2424873" cy="3611191"/>
          </a:xfrm>
          <a:custGeom>
            <a:avLst/>
            <a:gdLst>
              <a:gd name="connsiteX0" fmla="*/ 0 w 2424873"/>
              <a:gd name="connsiteY0" fmla="*/ 2424874 h 3611191"/>
              <a:gd name="connsiteX1" fmla="*/ 2424873 w 2424873"/>
              <a:gd name="connsiteY1" fmla="*/ 0 h 3611191"/>
              <a:gd name="connsiteX2" fmla="*/ 2424873 w 2424873"/>
              <a:gd name="connsiteY2" fmla="*/ 3611191 h 3611191"/>
              <a:gd name="connsiteX3" fmla="*/ 1186317 w 2424873"/>
              <a:gd name="connsiteY3" fmla="*/ 3611191 h 3611191"/>
            </a:gdLst>
            <a:ahLst/>
            <a:cxnLst>
              <a:cxn ang="0">
                <a:pos x="connsiteX0" y="connsiteY0"/>
              </a:cxn>
              <a:cxn ang="0">
                <a:pos x="connsiteX1" y="connsiteY1"/>
              </a:cxn>
              <a:cxn ang="0">
                <a:pos x="connsiteX2" y="connsiteY2"/>
              </a:cxn>
              <a:cxn ang="0">
                <a:pos x="connsiteX3" y="connsiteY3"/>
              </a:cxn>
            </a:cxnLst>
            <a:rect l="l" t="t" r="r" b="b"/>
            <a:pathLst>
              <a:path w="2424873" h="3611191">
                <a:moveTo>
                  <a:pt x="0" y="2424874"/>
                </a:moveTo>
                <a:lnTo>
                  <a:pt x="2424873" y="0"/>
                </a:lnTo>
                <a:lnTo>
                  <a:pt x="2424873" y="3611191"/>
                </a:lnTo>
                <a:lnTo>
                  <a:pt x="1186317" y="361119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Shape 12">
            <a:extLst>
              <a:ext uri="{FF2B5EF4-FFF2-40B4-BE49-F238E27FC236}">
                <a16:creationId xmlns:a16="http://schemas.microsoft.com/office/drawing/2014/main" id="{84617302-4B0D-4351-A6BB-6F0930D943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571000" y="-338582"/>
            <a:ext cx="1635955" cy="1635955"/>
          </a:xfrm>
          <a:custGeom>
            <a:avLst/>
            <a:gdLst>
              <a:gd name="connsiteX0" fmla="*/ 0 w 1635955"/>
              <a:gd name="connsiteY0" fmla="*/ 957987 h 1635955"/>
              <a:gd name="connsiteX1" fmla="*/ 957987 w 1635955"/>
              <a:gd name="connsiteY1" fmla="*/ 0 h 1635955"/>
              <a:gd name="connsiteX2" fmla="*/ 1635955 w 1635955"/>
              <a:gd name="connsiteY2" fmla="*/ 0 h 1635955"/>
              <a:gd name="connsiteX3" fmla="*/ 1635955 w 1635955"/>
              <a:gd name="connsiteY3" fmla="*/ 1635955 h 1635955"/>
              <a:gd name="connsiteX4" fmla="*/ 0 w 1635955"/>
              <a:gd name="connsiteY4" fmla="*/ 1635955 h 163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955" h="1635955">
                <a:moveTo>
                  <a:pt x="0" y="957987"/>
                </a:moveTo>
                <a:lnTo>
                  <a:pt x="957987" y="0"/>
                </a:lnTo>
                <a:lnTo>
                  <a:pt x="1635955" y="0"/>
                </a:lnTo>
                <a:lnTo>
                  <a:pt x="1635955" y="1635955"/>
                </a:lnTo>
                <a:lnTo>
                  <a:pt x="0" y="1635955"/>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14">
            <a:extLst>
              <a:ext uri="{FF2B5EF4-FFF2-40B4-BE49-F238E27FC236}">
                <a16:creationId xmlns:a16="http://schemas.microsoft.com/office/drawing/2014/main" id="{DA2C7802-C2E0-4218-8F89-8DD7CCD2CD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7985" y="-6588"/>
            <a:ext cx="4059393" cy="2548110"/>
          </a:xfrm>
          <a:custGeom>
            <a:avLst/>
            <a:gdLst>
              <a:gd name="connsiteX0" fmla="*/ 0 w 4059393"/>
              <a:gd name="connsiteY0" fmla="*/ 1511282 h 2548110"/>
              <a:gd name="connsiteX1" fmla="*/ 1511282 w 4059393"/>
              <a:gd name="connsiteY1" fmla="*/ 0 h 2548110"/>
              <a:gd name="connsiteX2" fmla="*/ 4059393 w 4059393"/>
              <a:gd name="connsiteY2" fmla="*/ 2548110 h 2548110"/>
              <a:gd name="connsiteX3" fmla="*/ 0 w 4059393"/>
              <a:gd name="connsiteY3" fmla="*/ 2548110 h 2548110"/>
            </a:gdLst>
            <a:ahLst/>
            <a:cxnLst>
              <a:cxn ang="0">
                <a:pos x="connsiteX0" y="connsiteY0"/>
              </a:cxn>
              <a:cxn ang="0">
                <a:pos x="connsiteX1" y="connsiteY1"/>
              </a:cxn>
              <a:cxn ang="0">
                <a:pos x="connsiteX2" y="connsiteY2"/>
              </a:cxn>
              <a:cxn ang="0">
                <a:pos x="connsiteX3" y="connsiteY3"/>
              </a:cxn>
            </a:cxnLst>
            <a:rect l="l" t="t" r="r" b="b"/>
            <a:pathLst>
              <a:path w="4059393" h="2548110">
                <a:moveTo>
                  <a:pt x="0" y="1511282"/>
                </a:moveTo>
                <a:lnTo>
                  <a:pt x="1511282" y="0"/>
                </a:lnTo>
                <a:lnTo>
                  <a:pt x="4059393" y="2548110"/>
                </a:lnTo>
                <a:lnTo>
                  <a:pt x="0" y="2548110"/>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Rectangle 16">
            <a:extLst>
              <a:ext uri="{FF2B5EF4-FFF2-40B4-BE49-F238E27FC236}">
                <a16:creationId xmlns:a16="http://schemas.microsoft.com/office/drawing/2014/main" id="{A6D7111A-21E5-4EE9-8A78-10E5530F01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262924" y="1465780"/>
            <a:ext cx="1185708" cy="118570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8">
            <a:extLst>
              <a:ext uri="{FF2B5EF4-FFF2-40B4-BE49-F238E27FC236}">
                <a16:creationId xmlns:a16="http://schemas.microsoft.com/office/drawing/2014/main" id="{A3969E80-A77B-49FC-9122-D89AFD5EE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9557" y="5198743"/>
            <a:ext cx="2444907" cy="2366116"/>
          </a:xfrm>
          <a:custGeom>
            <a:avLst/>
            <a:gdLst>
              <a:gd name="connsiteX0" fmla="*/ 0 w 2203753"/>
              <a:gd name="connsiteY0" fmla="*/ 0 h 2132734"/>
              <a:gd name="connsiteX1" fmla="*/ 2203753 w 2203753"/>
              <a:gd name="connsiteY1" fmla="*/ 0 h 2132734"/>
              <a:gd name="connsiteX2" fmla="*/ 2203753 w 2203753"/>
              <a:gd name="connsiteY2" fmla="*/ 576461 h 2132734"/>
              <a:gd name="connsiteX3" fmla="*/ 647480 w 2203753"/>
              <a:gd name="connsiteY3" fmla="*/ 2132734 h 2132734"/>
              <a:gd name="connsiteX4" fmla="*/ 0 w 2203753"/>
              <a:gd name="connsiteY4" fmla="*/ 1485255 h 2132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3753" h="2132734">
                <a:moveTo>
                  <a:pt x="0" y="0"/>
                </a:moveTo>
                <a:lnTo>
                  <a:pt x="2203753" y="0"/>
                </a:lnTo>
                <a:lnTo>
                  <a:pt x="2203753" y="576461"/>
                </a:lnTo>
                <a:lnTo>
                  <a:pt x="647480" y="2132734"/>
                </a:lnTo>
                <a:lnTo>
                  <a:pt x="0" y="1485255"/>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20">
            <a:extLst>
              <a:ext uri="{FF2B5EF4-FFF2-40B4-BE49-F238E27FC236}">
                <a16:creationId xmlns:a16="http://schemas.microsoft.com/office/drawing/2014/main" id="{1849CA57-76BD-4CF2-80BA-D7A46A01B7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769787" y="5439893"/>
            <a:ext cx="928467" cy="92846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FFFFFF"/>
              </a:solidFill>
              <a:effectLst>
                <a:outerShdw blurRad="38100" dist="38100" dir="2700000" algn="tl">
                  <a:srgbClr val="000000">
                    <a:alpha val="43137"/>
                  </a:srgbClr>
                </a:outerShdw>
              </a:effectLst>
            </a:endParaRPr>
          </a:p>
        </p:txBody>
      </p:sp>
      <p:sp>
        <p:nvSpPr>
          <p:cNvPr id="18" name="Freeform: Shape 22">
            <a:extLst>
              <a:ext uri="{FF2B5EF4-FFF2-40B4-BE49-F238E27FC236}">
                <a16:creationId xmlns:a16="http://schemas.microsoft.com/office/drawing/2014/main" id="{35E9085E-E730-4768-83D4-6CB7E98971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401311" y="734311"/>
            <a:ext cx="5389379" cy="5389379"/>
          </a:xfrm>
          <a:custGeom>
            <a:avLst/>
            <a:gdLst>
              <a:gd name="connsiteX0" fmla="*/ 0 w 5389379"/>
              <a:gd name="connsiteY0" fmla="*/ 540040 h 5389379"/>
              <a:gd name="connsiteX1" fmla="*/ 540040 w 5389379"/>
              <a:gd name="connsiteY1" fmla="*/ 0 h 5389379"/>
              <a:gd name="connsiteX2" fmla="*/ 5389379 w 5389379"/>
              <a:gd name="connsiteY2" fmla="*/ 0 h 5389379"/>
              <a:gd name="connsiteX3" fmla="*/ 5389379 w 5389379"/>
              <a:gd name="connsiteY3" fmla="*/ 4838655 h 5389379"/>
              <a:gd name="connsiteX4" fmla="*/ 4838655 w 5389379"/>
              <a:gd name="connsiteY4" fmla="*/ 5389379 h 5389379"/>
              <a:gd name="connsiteX5" fmla="*/ 0 w 5389379"/>
              <a:gd name="connsiteY5" fmla="*/ 5389379 h 538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9379" h="5389379">
                <a:moveTo>
                  <a:pt x="0" y="540040"/>
                </a:moveTo>
                <a:lnTo>
                  <a:pt x="540040" y="0"/>
                </a:lnTo>
                <a:lnTo>
                  <a:pt x="5389379" y="0"/>
                </a:lnTo>
                <a:lnTo>
                  <a:pt x="5389379" y="4838655"/>
                </a:lnTo>
                <a:lnTo>
                  <a:pt x="4838655" y="5389379"/>
                </a:lnTo>
                <a:lnTo>
                  <a:pt x="0" y="538937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lide Number Placeholder 2">
            <a:extLst>
              <a:ext uri="{FF2B5EF4-FFF2-40B4-BE49-F238E27FC236}">
                <a16:creationId xmlns:a16="http://schemas.microsoft.com/office/drawing/2014/main" id="{62CD1D44-C0CB-42F2-97D2-D6B3F883003A}"/>
              </a:ext>
            </a:extLst>
          </p:cNvPr>
          <p:cNvSpPr>
            <a:spLocks noGrp="1"/>
          </p:cNvSpPr>
          <p:nvPr>
            <p:ph type="sldNum" sz="quarter" idx="12"/>
          </p:nvPr>
        </p:nvSpPr>
        <p:spPr>
          <a:xfrm>
            <a:off x="321732" y="6356350"/>
            <a:ext cx="2568811" cy="365125"/>
          </a:xfrm>
        </p:spPr>
        <p:txBody>
          <a:bodyPr vert="horz" lIns="91440" tIns="45720" rIns="91440" bIns="45720" rtlCol="0" anchor="ctr">
            <a:normAutofit/>
          </a:bodyPr>
          <a:lstStyle/>
          <a:p>
            <a:pPr algn="l">
              <a:spcAft>
                <a:spcPts val="600"/>
              </a:spcAft>
            </a:pPr>
            <a:fld id="{6B4153A7-9236-4C19-98E6-7D4F5F676B2B}" type="slidenum">
              <a:rPr lang="en-US" sz="1200">
                <a:solidFill>
                  <a:srgbClr val="FFFFFF"/>
                </a:solidFill>
              </a:rPr>
              <a:pPr algn="l">
                <a:spcAft>
                  <a:spcPts val="600"/>
                </a:spcAft>
              </a:pPr>
              <a:t>17</a:t>
            </a:fld>
            <a:endParaRPr lang="en-US" sz="1200">
              <a:solidFill>
                <a:srgbClr val="FFFFFF"/>
              </a:solidFill>
            </a:endParaRPr>
          </a:p>
        </p:txBody>
      </p:sp>
      <p:sp>
        <p:nvSpPr>
          <p:cNvPr id="20" name="Freeform: Shape 24">
            <a:extLst>
              <a:ext uri="{FF2B5EF4-FFF2-40B4-BE49-F238E27FC236}">
                <a16:creationId xmlns:a16="http://schemas.microsoft.com/office/drawing/2014/main" id="{973272FE-A474-4CAE-8CA2-BCC8B476C3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00283" y="33283"/>
            <a:ext cx="6791435" cy="6791435"/>
          </a:xfrm>
          <a:custGeom>
            <a:avLst/>
            <a:gdLst>
              <a:gd name="connsiteX0" fmla="*/ 1860938 w 6791435"/>
              <a:gd name="connsiteY0" fmla="*/ 81158 h 6791435"/>
              <a:gd name="connsiteX1" fmla="*/ 1942096 w 6791435"/>
              <a:gd name="connsiteY1" fmla="*/ 0 h 6791435"/>
              <a:gd name="connsiteX2" fmla="*/ 6791435 w 6791435"/>
              <a:gd name="connsiteY2" fmla="*/ 0 h 6791435"/>
              <a:gd name="connsiteX3" fmla="*/ 6791435 w 6791435"/>
              <a:gd name="connsiteY3" fmla="*/ 4838655 h 6791435"/>
              <a:gd name="connsiteX4" fmla="*/ 6710277 w 6791435"/>
              <a:gd name="connsiteY4" fmla="*/ 4919813 h 6791435"/>
              <a:gd name="connsiteX5" fmla="*/ 6710277 w 6791435"/>
              <a:gd name="connsiteY5" fmla="*/ 81158 h 6791435"/>
              <a:gd name="connsiteX6" fmla="*/ 0 w 6791435"/>
              <a:gd name="connsiteY6" fmla="*/ 1942096 h 6791435"/>
              <a:gd name="connsiteX7" fmla="*/ 81158 w 6791435"/>
              <a:gd name="connsiteY7" fmla="*/ 1860938 h 6791435"/>
              <a:gd name="connsiteX8" fmla="*/ 81158 w 6791435"/>
              <a:gd name="connsiteY8" fmla="*/ 6710277 h 6791435"/>
              <a:gd name="connsiteX9" fmla="*/ 4919813 w 6791435"/>
              <a:gd name="connsiteY9" fmla="*/ 6710277 h 6791435"/>
              <a:gd name="connsiteX10" fmla="*/ 4838655 w 6791435"/>
              <a:gd name="connsiteY10" fmla="*/ 6791435 h 6791435"/>
              <a:gd name="connsiteX11" fmla="*/ 0 w 6791435"/>
              <a:gd name="connsiteY11" fmla="*/ 6791435 h 679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91435" h="6791435">
                <a:moveTo>
                  <a:pt x="1860938" y="81158"/>
                </a:moveTo>
                <a:lnTo>
                  <a:pt x="1942096" y="0"/>
                </a:lnTo>
                <a:lnTo>
                  <a:pt x="6791435" y="0"/>
                </a:lnTo>
                <a:lnTo>
                  <a:pt x="6791435" y="4838655"/>
                </a:lnTo>
                <a:lnTo>
                  <a:pt x="6710277" y="4919813"/>
                </a:lnTo>
                <a:lnTo>
                  <a:pt x="6710277" y="81158"/>
                </a:lnTo>
                <a:close/>
                <a:moveTo>
                  <a:pt x="0" y="1942096"/>
                </a:moveTo>
                <a:lnTo>
                  <a:pt x="81158" y="1860938"/>
                </a:lnTo>
                <a:lnTo>
                  <a:pt x="81158" y="6710277"/>
                </a:lnTo>
                <a:lnTo>
                  <a:pt x="4919813" y="6710277"/>
                </a:lnTo>
                <a:lnTo>
                  <a:pt x="4838655" y="6791435"/>
                </a:lnTo>
                <a:lnTo>
                  <a:pt x="0" y="6791435"/>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4" name="Title 3">
            <a:extLst>
              <a:ext uri="{FF2B5EF4-FFF2-40B4-BE49-F238E27FC236}">
                <a16:creationId xmlns:a16="http://schemas.microsoft.com/office/drawing/2014/main" id="{E2278A64-1F05-4CA9-8912-E4F3E9154AB5}"/>
              </a:ext>
            </a:extLst>
          </p:cNvPr>
          <p:cNvSpPr>
            <a:spLocks noGrp="1"/>
          </p:cNvSpPr>
          <p:nvPr>
            <p:ph type="title"/>
          </p:nvPr>
        </p:nvSpPr>
        <p:spPr>
          <a:xfrm>
            <a:off x="3716332" y="258291"/>
            <a:ext cx="5201718" cy="2150719"/>
          </a:xfrm>
          <a:noFill/>
        </p:spPr>
        <p:txBody>
          <a:bodyPr vert="horz" lIns="91440" tIns="45720" rIns="91440" bIns="45720" rtlCol="0" anchor="ctr">
            <a:normAutofit/>
          </a:bodyPr>
          <a:lstStyle/>
          <a:p>
            <a:pPr algn="ctr">
              <a:lnSpc>
                <a:spcPct val="90000"/>
              </a:lnSpc>
            </a:pPr>
            <a:r>
              <a:rPr lang="en-US" kern="1200">
                <a:solidFill>
                  <a:srgbClr val="080808"/>
                </a:solidFill>
                <a:latin typeface="+mj-lt"/>
                <a:ea typeface="+mj-ea"/>
                <a:cs typeface="+mj-cs"/>
              </a:rPr>
              <a:t>FORMATION DES FORMATEURS : Avant de commencer module 2</a:t>
            </a:r>
          </a:p>
        </p:txBody>
      </p:sp>
      <p:sp>
        <p:nvSpPr>
          <p:cNvPr id="22" name="Freeform: Shape 26">
            <a:extLst>
              <a:ext uri="{FF2B5EF4-FFF2-40B4-BE49-F238E27FC236}">
                <a16:creationId xmlns:a16="http://schemas.microsoft.com/office/drawing/2014/main" id="{E07981EA-05A6-437C-88D7-B377B92B03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9823" y="5457591"/>
            <a:ext cx="2231794" cy="2568811"/>
          </a:xfrm>
          <a:custGeom>
            <a:avLst/>
            <a:gdLst>
              <a:gd name="connsiteX0" fmla="*/ 0 w 2940086"/>
              <a:gd name="connsiteY0" fmla="*/ 0 h 3384061"/>
              <a:gd name="connsiteX1" fmla="*/ 2496112 w 2940086"/>
              <a:gd name="connsiteY1" fmla="*/ 0 h 3384061"/>
              <a:gd name="connsiteX2" fmla="*/ 2940086 w 2940086"/>
              <a:gd name="connsiteY2" fmla="*/ 443975 h 3384061"/>
              <a:gd name="connsiteX3" fmla="*/ 0 w 2940086"/>
              <a:gd name="connsiteY3" fmla="*/ 3384061 h 3384061"/>
            </a:gdLst>
            <a:ahLst/>
            <a:cxnLst>
              <a:cxn ang="0">
                <a:pos x="connsiteX0" y="connsiteY0"/>
              </a:cxn>
              <a:cxn ang="0">
                <a:pos x="connsiteX1" y="connsiteY1"/>
              </a:cxn>
              <a:cxn ang="0">
                <a:pos x="connsiteX2" y="connsiteY2"/>
              </a:cxn>
              <a:cxn ang="0">
                <a:pos x="connsiteX3" y="connsiteY3"/>
              </a:cxn>
            </a:cxnLst>
            <a:rect l="l" t="t" r="r" b="b"/>
            <a:pathLst>
              <a:path w="2940086" h="3384061">
                <a:moveTo>
                  <a:pt x="0" y="0"/>
                </a:moveTo>
                <a:lnTo>
                  <a:pt x="2496112" y="0"/>
                </a:lnTo>
                <a:lnTo>
                  <a:pt x="2940086" y="443975"/>
                </a:lnTo>
                <a:lnTo>
                  <a:pt x="0" y="338406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Rectangle 28">
            <a:extLst>
              <a:ext uri="{FF2B5EF4-FFF2-40B4-BE49-F238E27FC236}">
                <a16:creationId xmlns:a16="http://schemas.microsoft.com/office/drawing/2014/main" id="{15E3C750-986E-4769-B1AE-49289FBEE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720059" y="5243545"/>
            <a:ext cx="959985" cy="959985"/>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Box 4">
            <a:extLst>
              <a:ext uri="{FF2B5EF4-FFF2-40B4-BE49-F238E27FC236}">
                <a16:creationId xmlns:a16="http://schemas.microsoft.com/office/drawing/2014/main" id="{DBCCFAC3-F5A9-47E1-8BCD-FA12B034B4A7}"/>
              </a:ext>
            </a:extLst>
          </p:cNvPr>
          <p:cNvSpPr txBox="1"/>
          <p:nvPr/>
        </p:nvSpPr>
        <p:spPr>
          <a:xfrm>
            <a:off x="2213240" y="2153355"/>
            <a:ext cx="8374237" cy="4401205"/>
          </a:xfrm>
          <a:prstGeom prst="rect">
            <a:avLst/>
          </a:prstGeom>
          <a:noFill/>
        </p:spPr>
        <p:txBody>
          <a:bodyPr wrap="square" lIns="91440" tIns="45720" rIns="91440" bIns="45720" rtlCol="0" anchor="t">
            <a:spAutoFit/>
          </a:bodyPr>
          <a:lstStyle/>
          <a:p>
            <a:pPr marL="342900" indent="-342900">
              <a:buFont typeface="Arial" panose="020B0604020202020204" pitchFamily="34" charset="0"/>
              <a:buChar char="•"/>
            </a:pPr>
            <a:r>
              <a:rPr lang="fr-FR" sz="2000" dirty="0"/>
              <a:t>Lisez l'activité 3 dans </a:t>
            </a:r>
            <a:r>
              <a:rPr lang="fr-FR" sz="2000" dirty="0">
                <a:hlinkClick r:id="rId3"/>
              </a:rPr>
              <a:t>Action Pack 2</a:t>
            </a:r>
            <a:r>
              <a:rPr lang="fr-FR" sz="2000" dirty="0"/>
              <a:t> (pages 16-21)</a:t>
            </a:r>
          </a:p>
          <a:p>
            <a:pPr marL="342900" indent="-342900">
              <a:buFont typeface="Arial" panose="020B0604020202020204" pitchFamily="34" charset="0"/>
              <a:buChar char="•"/>
            </a:pPr>
            <a:r>
              <a:rPr lang="fr-FR" sz="2000" dirty="0"/>
              <a:t>Imprimez pour tous vos participants :</a:t>
            </a:r>
          </a:p>
          <a:p>
            <a:pPr marL="800100" lvl="1" indent="-342900">
              <a:buFont typeface="Arial" panose="020B0604020202020204" pitchFamily="34" charset="0"/>
              <a:buChar char="•"/>
            </a:pPr>
            <a:r>
              <a:rPr lang="fr-FR" sz="2000" dirty="0">
                <a:hlinkClick r:id="rId4"/>
              </a:rPr>
              <a:t>Les Termes de Références pour une équipe d’écoles sûres</a:t>
            </a:r>
            <a:r>
              <a:rPr lang="fr-FR" sz="2000" dirty="0"/>
              <a:t> </a:t>
            </a:r>
          </a:p>
          <a:p>
            <a:pPr marL="800100" lvl="1" indent="-342900">
              <a:buFont typeface="Arial" panose="020B0604020202020204" pitchFamily="34" charset="0"/>
              <a:buChar char="•"/>
            </a:pPr>
            <a:r>
              <a:rPr lang="fr-FR" sz="2000" dirty="0"/>
              <a:t>La Code de Conduite de SC</a:t>
            </a:r>
          </a:p>
          <a:p>
            <a:pPr marL="800100" lvl="1" indent="-342900">
              <a:buFont typeface="Arial" panose="020B0604020202020204" pitchFamily="34" charset="0"/>
              <a:buChar char="•"/>
            </a:pPr>
            <a:r>
              <a:rPr lang="fr-FR" sz="2000" dirty="0">
                <a:hlinkClick r:id="rId5"/>
              </a:rPr>
              <a:t>La liste de droits d’enfants</a:t>
            </a:r>
            <a:endParaRPr lang="fr-FR" sz="2000" dirty="0"/>
          </a:p>
          <a:p>
            <a:pPr marL="800100" lvl="1" indent="-342900">
              <a:buFont typeface="Arial" panose="020B0604020202020204" pitchFamily="34" charset="0"/>
              <a:buChar char="•"/>
            </a:pPr>
            <a:r>
              <a:rPr lang="fr-FR" sz="2000" dirty="0"/>
              <a:t>Des images pour animer l’activité sur les droits d’enfants</a:t>
            </a:r>
          </a:p>
          <a:p>
            <a:pPr marL="342900" indent="-342900">
              <a:buFont typeface="Arial" panose="020B0604020202020204" pitchFamily="34" charset="0"/>
              <a:buChar char="•"/>
            </a:pPr>
            <a:r>
              <a:rPr lang="fr-FR" sz="2000" dirty="0"/>
              <a:t>Pensez à : </a:t>
            </a:r>
          </a:p>
          <a:p>
            <a:pPr marL="800100" lvl="1" indent="-342900">
              <a:buFont typeface="Arial" panose="020B0604020202020204" pitchFamily="34" charset="0"/>
              <a:buChar char="•"/>
            </a:pPr>
            <a:r>
              <a:rPr lang="fr-FR" sz="2000" dirty="0"/>
              <a:t>Séparer les enfants et les adultes pour les activités du Module 2</a:t>
            </a:r>
          </a:p>
          <a:p>
            <a:pPr marL="800100" lvl="1" indent="-342900">
              <a:buFont typeface="Arial" panose="020B0604020202020204" pitchFamily="34" charset="0"/>
              <a:buChar char="•"/>
            </a:pPr>
            <a:r>
              <a:rPr lang="fr-FR" sz="2000" dirty="0"/>
              <a:t>Inviter un(e) collègue de sauvegarde de </a:t>
            </a:r>
            <a:r>
              <a:rPr lang="fr-FR" sz="2000" dirty="0" err="1"/>
              <a:t>co</a:t>
            </a:r>
            <a:r>
              <a:rPr lang="fr-FR" sz="2000" dirty="0"/>
              <a:t>-faciliter </a:t>
            </a:r>
          </a:p>
          <a:p>
            <a:pPr marL="800100" lvl="1" indent="-342900">
              <a:buFont typeface="Arial" panose="020B0604020202020204" pitchFamily="34" charset="0"/>
              <a:buChar char="•"/>
            </a:pPr>
            <a:r>
              <a:rPr lang="fr-FR" sz="2000" dirty="0"/>
              <a:t>Préparer un petit fichier déjà prêt avec le cadre légal national sur les abus les plus fréquents subies par les enfants dans le pays d’intervention</a:t>
            </a:r>
          </a:p>
          <a:p>
            <a:pPr marL="800100" lvl="1" indent="-342900">
              <a:buFont typeface="Arial" panose="020B0604020202020204" pitchFamily="34" charset="0"/>
              <a:buChar char="•"/>
            </a:pPr>
            <a:endParaRPr lang="fr-FR" sz="2000" dirty="0"/>
          </a:p>
          <a:p>
            <a:pPr lvl="1"/>
            <a:endParaRPr lang="fr-FR" sz="2000" dirty="0"/>
          </a:p>
        </p:txBody>
      </p:sp>
    </p:spTree>
    <p:extLst>
      <p:ext uri="{BB962C8B-B14F-4D97-AF65-F5344CB8AC3E}">
        <p14:creationId xmlns:p14="http://schemas.microsoft.com/office/powerpoint/2010/main" val="809274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E680D6A-1F66-4895-B0AE-06FF149BB45D}"/>
              </a:ext>
            </a:extLst>
          </p:cNvPr>
          <p:cNvPicPr>
            <a:picLocks noChangeAspect="1"/>
          </p:cNvPicPr>
          <p:nvPr/>
        </p:nvPicPr>
        <p:blipFill rotWithShape="1">
          <a:blip r:embed="rId3">
            <a:extLst>
              <a:ext uri="{28A0092B-C50C-407E-A947-70E740481C1C}">
                <a14:useLocalDpi xmlns:a14="http://schemas.microsoft.com/office/drawing/2010/main" val="0"/>
              </a:ext>
            </a:extLst>
          </a:blip>
          <a:srcRect t="3615" b="12115"/>
          <a:stretch/>
        </p:blipFill>
        <p:spPr>
          <a:xfrm>
            <a:off x="0" y="10"/>
            <a:ext cx="12191980" cy="6857990"/>
          </a:xfrm>
          <a:prstGeom prst="rect">
            <a:avLst/>
          </a:prstGeom>
        </p:spPr>
      </p:pic>
      <p:sp>
        <p:nvSpPr>
          <p:cNvPr id="12" name="Rectangle 10">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0A2FF134-76AF-4293-A2F9-A16640DC0322}"/>
              </a:ext>
            </a:extLst>
          </p:cNvPr>
          <p:cNvSpPr>
            <a:spLocks noGrp="1"/>
          </p:cNvSpPr>
          <p:nvPr>
            <p:ph type="title"/>
          </p:nvPr>
        </p:nvSpPr>
        <p:spPr>
          <a:xfrm>
            <a:off x="523875" y="5317240"/>
            <a:ext cx="11210925" cy="744836"/>
          </a:xfrm>
        </p:spPr>
        <p:txBody>
          <a:bodyPr>
            <a:normAutofit/>
          </a:bodyPr>
          <a:lstStyle/>
          <a:p>
            <a:pPr algn="ctr"/>
            <a:r>
              <a:rPr lang="en-US">
                <a:solidFill>
                  <a:schemeClr val="tx1">
                    <a:lumMod val="85000"/>
                    <a:lumOff val="15000"/>
                  </a:schemeClr>
                </a:solidFill>
              </a:rPr>
              <a:t>Module 2 : </a:t>
            </a:r>
            <a:r>
              <a:rPr lang="en-US" err="1">
                <a:solidFill>
                  <a:schemeClr val="tx1">
                    <a:lumMod val="85000"/>
                    <a:lumOff val="15000"/>
                  </a:schemeClr>
                </a:solidFill>
              </a:rPr>
              <a:t>Bienvenue</a:t>
            </a:r>
            <a:r>
              <a:rPr lang="en-US">
                <a:solidFill>
                  <a:schemeClr val="tx1">
                    <a:lumMod val="85000"/>
                    <a:lumOff val="15000"/>
                  </a:schemeClr>
                </a:solidFill>
              </a:rPr>
              <a:t> À </a:t>
            </a:r>
            <a:r>
              <a:rPr lang="en-US" err="1">
                <a:solidFill>
                  <a:schemeClr val="tx1">
                    <a:lumMod val="85000"/>
                    <a:lumOff val="15000"/>
                  </a:schemeClr>
                </a:solidFill>
              </a:rPr>
              <a:t>L’Équipe</a:t>
            </a:r>
            <a:r>
              <a:rPr lang="en-US">
                <a:solidFill>
                  <a:schemeClr val="tx1">
                    <a:lumMod val="85000"/>
                    <a:lumOff val="15000"/>
                  </a:schemeClr>
                </a:solidFill>
              </a:rPr>
              <a:t> </a:t>
            </a:r>
            <a:r>
              <a:rPr lang="en-US" err="1">
                <a:solidFill>
                  <a:schemeClr val="tx1">
                    <a:lumMod val="85000"/>
                    <a:lumOff val="15000"/>
                  </a:schemeClr>
                </a:solidFill>
              </a:rPr>
              <a:t>d’écoles</a:t>
            </a:r>
            <a:r>
              <a:rPr lang="en-US">
                <a:solidFill>
                  <a:schemeClr val="tx1">
                    <a:lumMod val="85000"/>
                    <a:lumOff val="15000"/>
                  </a:schemeClr>
                </a:solidFill>
              </a:rPr>
              <a:t> Sures !</a:t>
            </a:r>
          </a:p>
        </p:txBody>
      </p:sp>
      <p:cxnSp>
        <p:nvCxnSpPr>
          <p:cNvPr id="14" name="Straight Connector 12">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4">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1583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40" name="Rectangle 24">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A0D2CF8-13D0-4725-A604-21E752CFD866}"/>
              </a:ext>
            </a:extLst>
          </p:cNvPr>
          <p:cNvSpPr>
            <a:spLocks noGrp="1"/>
          </p:cNvSpPr>
          <p:nvPr>
            <p:ph type="title"/>
          </p:nvPr>
        </p:nvSpPr>
        <p:spPr>
          <a:xfrm>
            <a:off x="141515" y="640823"/>
            <a:ext cx="4182532" cy="5558568"/>
          </a:xfrm>
        </p:spPr>
        <p:txBody>
          <a:bodyPr/>
          <a:lstStyle/>
          <a:p>
            <a:pPr>
              <a:lnSpc>
                <a:spcPct val="90000"/>
              </a:lnSpc>
            </a:pPr>
            <a:r>
              <a:rPr lang="en-US" sz="5400" kern="1200">
                <a:latin typeface="+mj-lt"/>
                <a:ea typeface="+mj-ea"/>
                <a:cs typeface="+mj-cs"/>
              </a:rPr>
              <a:t>Après module </a:t>
            </a:r>
            <a:r>
              <a:rPr lang="en-US" sz="5400"/>
              <a:t>2</a:t>
            </a:r>
            <a:r>
              <a:rPr lang="en-US" sz="5400" kern="1200">
                <a:latin typeface="+mj-lt"/>
                <a:ea typeface="+mj-ea"/>
                <a:cs typeface="+mj-cs"/>
              </a:rPr>
              <a:t>, </a:t>
            </a:r>
            <a:br>
              <a:rPr lang="en-US" sz="5400" kern="1200">
                <a:latin typeface="+mj-lt"/>
                <a:ea typeface="+mj-ea"/>
                <a:cs typeface="+mj-cs"/>
              </a:rPr>
            </a:br>
            <a:r>
              <a:rPr lang="en-US" sz="5400" kern="1200" err="1">
                <a:latin typeface="+mj-lt"/>
                <a:ea typeface="+mj-ea"/>
                <a:cs typeface="+mj-cs"/>
              </a:rPr>
              <a:t>vous</a:t>
            </a:r>
            <a:r>
              <a:rPr lang="en-US" sz="5400" kern="1200">
                <a:latin typeface="+mj-lt"/>
                <a:ea typeface="+mj-ea"/>
                <a:cs typeface="+mj-cs"/>
              </a:rPr>
              <a:t> </a:t>
            </a:r>
            <a:r>
              <a:rPr lang="en-US" sz="5400" kern="1200" err="1">
                <a:latin typeface="+mj-lt"/>
                <a:ea typeface="+mj-ea"/>
                <a:cs typeface="+mj-cs"/>
              </a:rPr>
              <a:t>pourrez</a:t>
            </a:r>
            <a:r>
              <a:rPr lang="en-US" sz="5400" kern="1200">
                <a:latin typeface="+mj-lt"/>
                <a:ea typeface="+mj-ea"/>
                <a:cs typeface="+mj-cs"/>
              </a:rPr>
              <a:t> :</a:t>
            </a:r>
            <a:r>
              <a:rPr lang="en-US" sz="5400"/>
              <a:t> </a:t>
            </a:r>
            <a:endParaRPr lang="en-US" sz="5400" kern="1200">
              <a:solidFill>
                <a:schemeClr val="tx1"/>
              </a:solidFill>
              <a:latin typeface="+mj-lt"/>
              <a:ea typeface="+mj-ea"/>
              <a:cs typeface="+mj-cs"/>
            </a:endParaRPr>
          </a:p>
        </p:txBody>
      </p:sp>
      <p:sp>
        <p:nvSpPr>
          <p:cNvPr id="4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15AE9F7D-94EB-47C4-9A5A-DD458EA8DA7E}"/>
              </a:ext>
            </a:extLst>
          </p:cNvPr>
          <p:cNvSpPr>
            <a:spLocks noGrp="1"/>
          </p:cNvSpPr>
          <p:nvPr>
            <p:ph type="sldNum" sz="quarter" idx="12"/>
          </p:nvPr>
        </p:nvSpPr>
        <p:spPr/>
        <p:txBody>
          <a:bodyPr/>
          <a:lstStyle/>
          <a:p>
            <a:pPr>
              <a:spcAft>
                <a:spcPts val="600"/>
              </a:spcAft>
            </a:pPr>
            <a:fld id="{6B4153A7-9236-4C19-98E6-7D4F5F676B2B}" type="slidenum">
              <a:rPr lang="en-US" sz="1200">
                <a:solidFill>
                  <a:schemeClr val="tx1">
                    <a:tint val="75000"/>
                  </a:schemeClr>
                </a:solidFill>
              </a:rPr>
              <a:pPr>
                <a:spcAft>
                  <a:spcPts val="600"/>
                </a:spcAft>
              </a:pPr>
              <a:t>19</a:t>
            </a:fld>
            <a:endParaRPr lang="en-US" sz="1200">
              <a:solidFill>
                <a:schemeClr val="tx1">
                  <a:tint val="75000"/>
                </a:schemeClr>
              </a:solidFill>
            </a:endParaRPr>
          </a:p>
        </p:txBody>
      </p:sp>
      <p:graphicFrame>
        <p:nvGraphicFramePr>
          <p:cNvPr id="42" name="TextBox 3">
            <a:extLst>
              <a:ext uri="{FF2B5EF4-FFF2-40B4-BE49-F238E27FC236}">
                <a16:creationId xmlns:a16="http://schemas.microsoft.com/office/drawing/2014/main" id="{1B749AA1-B4B8-49B3-8069-8AC1F8DA9FD0}"/>
              </a:ext>
            </a:extLst>
          </p:cNvPr>
          <p:cNvGraphicFramePr/>
          <p:nvPr>
            <p:extLst>
              <p:ext uri="{D42A27DB-BD31-4B8C-83A1-F6EECF244321}">
                <p14:modId xmlns:p14="http://schemas.microsoft.com/office/powerpoint/2010/main" val="709401678"/>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34450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53263D8-2B1C-4A2B-9A9C-81FFAFBC32C5}"/>
              </a:ext>
            </a:extLst>
          </p:cNvPr>
          <p:cNvSpPr>
            <a:spLocks noGrp="1"/>
          </p:cNvSpPr>
          <p:nvPr>
            <p:ph type="title"/>
          </p:nvPr>
        </p:nvSpPr>
        <p:spPr/>
        <p:txBody>
          <a:bodyPr/>
          <a:lstStyle/>
          <a:p>
            <a:r>
              <a:rPr lang="en-US"/>
              <a:t>contenu</a:t>
            </a:r>
          </a:p>
        </p:txBody>
      </p:sp>
      <p:graphicFrame>
        <p:nvGraphicFramePr>
          <p:cNvPr id="2" name="Diagram 1">
            <a:extLst>
              <a:ext uri="{FF2B5EF4-FFF2-40B4-BE49-F238E27FC236}">
                <a16:creationId xmlns:a16="http://schemas.microsoft.com/office/drawing/2014/main" id="{785C28BD-77B3-4017-815F-776E720AB5BB}"/>
              </a:ext>
            </a:extLst>
          </p:cNvPr>
          <p:cNvGraphicFramePr/>
          <p:nvPr>
            <p:extLst>
              <p:ext uri="{D42A27DB-BD31-4B8C-83A1-F6EECF244321}">
                <p14:modId xmlns:p14="http://schemas.microsoft.com/office/powerpoint/2010/main" val="981653798"/>
              </p:ext>
            </p:extLst>
          </p:nvPr>
        </p:nvGraphicFramePr>
        <p:xfrm>
          <a:off x="0" y="-678829"/>
          <a:ext cx="12192000" cy="85050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a:extLst>
              <a:ext uri="{FF2B5EF4-FFF2-40B4-BE49-F238E27FC236}">
                <a16:creationId xmlns:a16="http://schemas.microsoft.com/office/drawing/2014/main" id="{A30AB0FA-EC88-4452-86F0-6089FD8F69F0}"/>
              </a:ext>
            </a:extLst>
          </p:cNvPr>
          <p:cNvSpPr/>
          <p:nvPr/>
        </p:nvSpPr>
        <p:spPr>
          <a:xfrm>
            <a:off x="334962" y="275173"/>
            <a:ext cx="2208213" cy="4392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70277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18873D23-2DCF-4B31-A009-95721C06E8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13EF075-D4EF-4929-ADBC-91B27DA199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nvGrpSpPr>
          <p:cNvPr id="15" name="Group 14">
            <a:extLst>
              <a:ext uri="{FF2B5EF4-FFF2-40B4-BE49-F238E27FC236}">
                <a16:creationId xmlns:a16="http://schemas.microsoft.com/office/drawing/2014/main" id="{DAA26DFA-AAB2-4973-9C17-16D587C7B19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1863" y="508838"/>
            <a:ext cx="5217958" cy="6239661"/>
            <a:chOff x="-19221" y="251144"/>
            <a:chExt cx="5217958" cy="6239661"/>
          </a:xfrm>
        </p:grpSpPr>
        <p:sp>
          <p:nvSpPr>
            <p:cNvPr id="16" name="Freeform: Shape 15">
              <a:extLst>
                <a:ext uri="{FF2B5EF4-FFF2-40B4-BE49-F238E27FC236}">
                  <a16:creationId xmlns:a16="http://schemas.microsoft.com/office/drawing/2014/main" id="{3F407F11-7321-4BF6-8536-CCE8E34245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21" y="251144"/>
              <a:ext cx="5187198" cy="6239661"/>
            </a:xfrm>
            <a:custGeom>
              <a:avLst/>
              <a:gdLst>
                <a:gd name="connsiteX0" fmla="*/ 2011811 w 5187198"/>
                <a:gd name="connsiteY0" fmla="*/ 4 h 6239661"/>
                <a:gd name="connsiteX1" fmla="*/ 2617011 w 5187198"/>
                <a:gd name="connsiteY1" fmla="*/ 70590 h 6239661"/>
                <a:gd name="connsiteX2" fmla="*/ 2690321 w 5187198"/>
                <a:gd name="connsiteY2" fmla="*/ 88146 h 6239661"/>
                <a:gd name="connsiteX3" fmla="*/ 2726863 w 5187198"/>
                <a:gd name="connsiteY3" fmla="*/ 97127 h 6239661"/>
                <a:gd name="connsiteX4" fmla="*/ 2762951 w 5187198"/>
                <a:gd name="connsiteY4" fmla="*/ 107375 h 6239661"/>
                <a:gd name="connsiteX5" fmla="*/ 2834843 w 5187198"/>
                <a:gd name="connsiteY5" fmla="*/ 128493 h 6239661"/>
                <a:gd name="connsiteX6" fmla="*/ 2906574 w 5187198"/>
                <a:gd name="connsiteY6" fmla="*/ 151076 h 6239661"/>
                <a:gd name="connsiteX7" fmla="*/ 3049504 w 5187198"/>
                <a:gd name="connsiteY7" fmla="*/ 202124 h 6239661"/>
                <a:gd name="connsiteX8" fmla="*/ 3189518 w 5187198"/>
                <a:gd name="connsiteY8" fmla="*/ 260159 h 6239661"/>
                <a:gd name="connsiteX9" fmla="*/ 3326048 w 5187198"/>
                <a:gd name="connsiteY9" fmla="*/ 325143 h 6239661"/>
                <a:gd name="connsiteX10" fmla="*/ 3459166 w 5187198"/>
                <a:gd name="connsiteY10" fmla="*/ 395936 h 6239661"/>
                <a:gd name="connsiteX11" fmla="*/ 3588578 w 5187198"/>
                <a:gd name="connsiteY11" fmla="*/ 472343 h 6239661"/>
                <a:gd name="connsiteX12" fmla="*/ 3651864 w 5187198"/>
                <a:gd name="connsiteY12" fmla="*/ 512600 h 6239661"/>
                <a:gd name="connsiteX13" fmla="*/ 3714514 w 5187198"/>
                <a:gd name="connsiteY13" fmla="*/ 553499 h 6239661"/>
                <a:gd name="connsiteX14" fmla="*/ 4181221 w 5187198"/>
                <a:gd name="connsiteY14" fmla="*/ 922912 h 6239661"/>
                <a:gd name="connsiteX15" fmla="*/ 4582963 w 5187198"/>
                <a:gd name="connsiteY15" fmla="*/ 1358264 h 6239661"/>
                <a:gd name="connsiteX16" fmla="*/ 4670721 w 5187198"/>
                <a:gd name="connsiteY16" fmla="*/ 1477644 h 6239661"/>
                <a:gd name="connsiteX17" fmla="*/ 4752378 w 5187198"/>
                <a:gd name="connsiteY17" fmla="*/ 1601187 h 6239661"/>
                <a:gd name="connsiteX18" fmla="*/ 4772168 w 5187198"/>
                <a:gd name="connsiteY18" fmla="*/ 1632456 h 6239661"/>
                <a:gd name="connsiteX19" fmla="*/ 4782117 w 5187198"/>
                <a:gd name="connsiteY19" fmla="*/ 1648104 h 6239661"/>
                <a:gd name="connsiteX20" fmla="*/ 4791381 w 5187198"/>
                <a:gd name="connsiteY20" fmla="*/ 1664150 h 6239661"/>
                <a:gd name="connsiteX21" fmla="*/ 4828190 w 5187198"/>
                <a:gd name="connsiteY21" fmla="*/ 1728379 h 6239661"/>
                <a:gd name="connsiteX22" fmla="*/ 4864832 w 5187198"/>
                <a:gd name="connsiteY22" fmla="*/ 1792796 h 6239661"/>
                <a:gd name="connsiteX23" fmla="*/ 4899201 w 5187198"/>
                <a:gd name="connsiteY23" fmla="*/ 1858342 h 6239661"/>
                <a:gd name="connsiteX24" fmla="*/ 4933266 w 5187198"/>
                <a:gd name="connsiteY24" fmla="*/ 1924155 h 6239661"/>
                <a:gd name="connsiteX25" fmla="*/ 4964403 w 5187198"/>
                <a:gd name="connsiteY25" fmla="*/ 1991384 h 6239661"/>
                <a:gd name="connsiteX26" fmla="*/ 4995019 w 5187198"/>
                <a:gd name="connsiteY26" fmla="*/ 2058823 h 6239661"/>
                <a:gd name="connsiteX27" fmla="*/ 5021999 w 5187198"/>
                <a:gd name="connsiteY27" fmla="*/ 2127723 h 6239661"/>
                <a:gd name="connsiteX28" fmla="*/ 5048321 w 5187198"/>
                <a:gd name="connsiteY28" fmla="*/ 2196908 h 6239661"/>
                <a:gd name="connsiteX29" fmla="*/ 5070546 w 5187198"/>
                <a:gd name="connsiteY29" fmla="*/ 2267547 h 6239661"/>
                <a:gd name="connsiteX30" fmla="*/ 5092171 w 5187198"/>
                <a:gd name="connsiteY30" fmla="*/ 2338256 h 6239661"/>
                <a:gd name="connsiteX31" fmla="*/ 5110305 w 5187198"/>
                <a:gd name="connsiteY31" fmla="*/ 2409886 h 6239661"/>
                <a:gd name="connsiteX32" fmla="*/ 5186393 w 5187198"/>
                <a:gd name="connsiteY32" fmla="*/ 2992022 h 6239661"/>
                <a:gd name="connsiteX33" fmla="*/ 5149045 w 5187198"/>
                <a:gd name="connsiteY33" fmla="*/ 3571816 h 6239661"/>
                <a:gd name="connsiteX34" fmla="*/ 5126572 w 5187198"/>
                <a:gd name="connsiteY34" fmla="*/ 3714520 h 6239661"/>
                <a:gd name="connsiteX35" fmla="*/ 5099067 w 5187198"/>
                <a:gd name="connsiteY35" fmla="*/ 3856108 h 6239661"/>
                <a:gd name="connsiteX36" fmla="*/ 5095699 w 5187198"/>
                <a:gd name="connsiteY36" fmla="*/ 3873868 h 6239661"/>
                <a:gd name="connsiteX37" fmla="*/ 5091573 w 5187198"/>
                <a:gd name="connsiteY37" fmla="*/ 3891426 h 6239661"/>
                <a:gd name="connsiteX38" fmla="*/ 5083324 w 5187198"/>
                <a:gd name="connsiteY38" fmla="*/ 3926541 h 6239661"/>
                <a:gd name="connsiteX39" fmla="*/ 5067256 w 5187198"/>
                <a:gd name="connsiteY39" fmla="*/ 3996889 h 6239661"/>
                <a:gd name="connsiteX40" fmla="*/ 5059194 w 5187198"/>
                <a:gd name="connsiteY40" fmla="*/ 4032171 h 6239661"/>
                <a:gd name="connsiteX41" fmla="*/ 5049522 w 5187198"/>
                <a:gd name="connsiteY41" fmla="*/ 4067833 h 6239661"/>
                <a:gd name="connsiteX42" fmla="*/ 5040067 w 5187198"/>
                <a:gd name="connsiteY42" fmla="*/ 4103553 h 6239661"/>
                <a:gd name="connsiteX43" fmla="*/ 5028960 w 5187198"/>
                <a:gd name="connsiteY43" fmla="*/ 4138946 h 6239661"/>
                <a:gd name="connsiteX44" fmla="*/ 4917351 w 5187198"/>
                <a:gd name="connsiteY44" fmla="*/ 4417041 h 6239661"/>
                <a:gd name="connsiteX45" fmla="*/ 4756163 w 5187198"/>
                <a:gd name="connsiteY45" fmla="*/ 4676402 h 6239661"/>
                <a:gd name="connsiteX46" fmla="*/ 4322493 w 5187198"/>
                <a:gd name="connsiteY46" fmla="*/ 5105604 h 6239661"/>
                <a:gd name="connsiteX47" fmla="*/ 3840510 w 5187198"/>
                <a:gd name="connsiteY47" fmla="*/ 5429590 h 6239661"/>
                <a:gd name="connsiteX48" fmla="*/ 3606447 w 5187198"/>
                <a:gd name="connsiteY48" fmla="*/ 5572862 h 6239661"/>
                <a:gd name="connsiteX49" fmla="*/ 3488814 w 5187198"/>
                <a:gd name="connsiteY49" fmla="*/ 5647178 h 6239661"/>
                <a:gd name="connsiteX50" fmla="*/ 3365864 w 5187198"/>
                <a:gd name="connsiteY50" fmla="*/ 5722735 h 6239661"/>
                <a:gd name="connsiteX51" fmla="*/ 2839486 w 5187198"/>
                <a:gd name="connsiteY51" fmla="*/ 5999120 h 6239661"/>
                <a:gd name="connsiteX52" fmla="*/ 2242423 w 5187198"/>
                <a:gd name="connsiteY52" fmla="*/ 6192346 h 6239661"/>
                <a:gd name="connsiteX53" fmla="*/ 1589380 w 5187198"/>
                <a:gd name="connsiteY53" fmla="*/ 6230657 h 6239661"/>
                <a:gd name="connsiteX54" fmla="*/ 1548244 w 5187198"/>
                <a:gd name="connsiteY54" fmla="*/ 6226706 h 6239661"/>
                <a:gd name="connsiteX55" fmla="*/ 1507348 w 5187198"/>
                <a:gd name="connsiteY55" fmla="*/ 6221428 h 6239661"/>
                <a:gd name="connsiteX56" fmla="*/ 1466401 w 5187198"/>
                <a:gd name="connsiteY56" fmla="*/ 6215904 h 6239661"/>
                <a:gd name="connsiteX57" fmla="*/ 1425773 w 5187198"/>
                <a:gd name="connsiteY57" fmla="*/ 6209191 h 6239661"/>
                <a:gd name="connsiteX58" fmla="*/ 1344960 w 5187198"/>
                <a:gd name="connsiteY58" fmla="*/ 6193681 h 6239661"/>
                <a:gd name="connsiteX59" fmla="*/ 1265007 w 5187198"/>
                <a:gd name="connsiteY59" fmla="*/ 6175388 h 6239661"/>
                <a:gd name="connsiteX60" fmla="*/ 1225415 w 5187198"/>
                <a:gd name="connsiteY60" fmla="*/ 6165243 h 6239661"/>
                <a:gd name="connsiteX61" fmla="*/ 1186567 w 5187198"/>
                <a:gd name="connsiteY61" fmla="*/ 6154486 h 6239661"/>
                <a:gd name="connsiteX62" fmla="*/ 1111158 w 5187198"/>
                <a:gd name="connsiteY62" fmla="*/ 6130918 h 6239661"/>
                <a:gd name="connsiteX63" fmla="*/ 1035915 w 5187198"/>
                <a:gd name="connsiteY63" fmla="*/ 6107163 h 6239661"/>
                <a:gd name="connsiteX64" fmla="*/ 961579 w 5187198"/>
                <a:gd name="connsiteY64" fmla="*/ 6079594 h 6239661"/>
                <a:gd name="connsiteX65" fmla="*/ 395297 w 5187198"/>
                <a:gd name="connsiteY65" fmla="*/ 5792812 h 6239661"/>
                <a:gd name="connsiteX66" fmla="*/ 265239 w 5187198"/>
                <a:gd name="connsiteY66" fmla="*/ 5701511 h 6239661"/>
                <a:gd name="connsiteX67" fmla="*/ 233756 w 5187198"/>
                <a:gd name="connsiteY67" fmla="*/ 5677542 h 6239661"/>
                <a:gd name="connsiteX68" fmla="*/ 202800 w 5187198"/>
                <a:gd name="connsiteY68" fmla="*/ 5652902 h 6239661"/>
                <a:gd name="connsiteX69" fmla="*/ 140918 w 5187198"/>
                <a:gd name="connsiteY69" fmla="*/ 5603515 h 6239661"/>
                <a:gd name="connsiteX70" fmla="*/ 110625 w 5187198"/>
                <a:gd name="connsiteY70" fmla="*/ 5578127 h 6239661"/>
                <a:gd name="connsiteX71" fmla="*/ 95631 w 5187198"/>
                <a:gd name="connsiteY71" fmla="*/ 5565299 h 6239661"/>
                <a:gd name="connsiteX72" fmla="*/ 81966 w 5187198"/>
                <a:gd name="connsiteY72" fmla="*/ 5550973 h 6239661"/>
                <a:gd name="connsiteX73" fmla="*/ 27991 w 5187198"/>
                <a:gd name="connsiteY73" fmla="*/ 5493272 h 6239661"/>
                <a:gd name="connsiteX74" fmla="*/ 1454 w 5187198"/>
                <a:gd name="connsiteY74" fmla="*/ 5464252 h 6239661"/>
                <a:gd name="connsiteX75" fmla="*/ 0 w 5187198"/>
                <a:gd name="connsiteY75" fmla="*/ 5462518 h 6239661"/>
                <a:gd name="connsiteX76" fmla="*/ 0 w 5187198"/>
                <a:gd name="connsiteY76" fmla="*/ 4720187 h 6239661"/>
                <a:gd name="connsiteX77" fmla="*/ 109684 w 5187198"/>
                <a:gd name="connsiteY77" fmla="*/ 4836724 h 6239661"/>
                <a:gd name="connsiteX78" fmla="*/ 306959 w 5187198"/>
                <a:gd name="connsiteY78" fmla="*/ 5007200 h 6239661"/>
                <a:gd name="connsiteX79" fmla="*/ 358101 w 5187198"/>
                <a:gd name="connsiteY79" fmla="*/ 5046057 h 6239661"/>
                <a:gd name="connsiteX80" fmla="*/ 383328 w 5187198"/>
                <a:gd name="connsiteY80" fmla="*/ 5065684 h 6239661"/>
                <a:gd name="connsiteX81" fmla="*/ 409503 w 5187198"/>
                <a:gd name="connsiteY81" fmla="*/ 5083942 h 6239661"/>
                <a:gd name="connsiteX82" fmla="*/ 461889 w 5187198"/>
                <a:gd name="connsiteY82" fmla="*/ 5119888 h 6239661"/>
                <a:gd name="connsiteX83" fmla="*/ 474883 w 5187198"/>
                <a:gd name="connsiteY83" fmla="*/ 5128933 h 6239661"/>
                <a:gd name="connsiteX84" fmla="*/ 486410 w 5187198"/>
                <a:gd name="connsiteY84" fmla="*/ 5139557 h 6239661"/>
                <a:gd name="connsiteX85" fmla="*/ 510852 w 5187198"/>
                <a:gd name="connsiteY85" fmla="*/ 5159089 h 6239661"/>
                <a:gd name="connsiteX86" fmla="*/ 560653 w 5187198"/>
                <a:gd name="connsiteY86" fmla="*/ 5196893 h 6239661"/>
                <a:gd name="connsiteX87" fmla="*/ 585485 w 5187198"/>
                <a:gd name="connsiteY87" fmla="*/ 5215834 h 6239661"/>
                <a:gd name="connsiteX88" fmla="*/ 610707 w 5187198"/>
                <a:gd name="connsiteY88" fmla="*/ 5234185 h 6239661"/>
                <a:gd name="connsiteX89" fmla="*/ 714768 w 5187198"/>
                <a:gd name="connsiteY89" fmla="*/ 5303103 h 6239661"/>
                <a:gd name="connsiteX90" fmla="*/ 1166634 w 5187198"/>
                <a:gd name="connsiteY90" fmla="*/ 5513322 h 6239661"/>
                <a:gd name="connsiteX91" fmla="*/ 1225991 w 5187198"/>
                <a:gd name="connsiteY91" fmla="*/ 5533632 h 6239661"/>
                <a:gd name="connsiteX92" fmla="*/ 1286680 w 5187198"/>
                <a:gd name="connsiteY92" fmla="*/ 5550705 h 6239661"/>
                <a:gd name="connsiteX93" fmla="*/ 1347310 w 5187198"/>
                <a:gd name="connsiteY93" fmla="*/ 5567995 h 6239661"/>
                <a:gd name="connsiteX94" fmla="*/ 1377002 w 5187198"/>
                <a:gd name="connsiteY94" fmla="*/ 5575719 h 6239661"/>
                <a:gd name="connsiteX95" fmla="*/ 1406328 w 5187198"/>
                <a:gd name="connsiteY95" fmla="*/ 5582649 h 6239661"/>
                <a:gd name="connsiteX96" fmla="*/ 1465060 w 5187198"/>
                <a:gd name="connsiteY96" fmla="*/ 5594909 h 6239661"/>
                <a:gd name="connsiteX97" fmla="*/ 1523881 w 5187198"/>
                <a:gd name="connsiteY97" fmla="*/ 5605105 h 6239661"/>
                <a:gd name="connsiteX98" fmla="*/ 1553325 w 5187198"/>
                <a:gd name="connsiteY98" fmla="*/ 5609865 h 6239661"/>
                <a:gd name="connsiteX99" fmla="*/ 1582813 w 5187198"/>
                <a:gd name="connsiteY99" fmla="*/ 5613593 h 6239661"/>
                <a:gd name="connsiteX100" fmla="*/ 1612301 w 5187198"/>
                <a:gd name="connsiteY100" fmla="*/ 5617321 h 6239661"/>
                <a:gd name="connsiteX101" fmla="*/ 1641863 w 5187198"/>
                <a:gd name="connsiteY101" fmla="*/ 5619910 h 6239661"/>
                <a:gd name="connsiteX102" fmla="*/ 2117508 w 5187198"/>
                <a:gd name="connsiteY102" fmla="*/ 5595156 h 6239661"/>
                <a:gd name="connsiteX103" fmla="*/ 2597368 w 5187198"/>
                <a:gd name="connsiteY103" fmla="*/ 5447381 h 6239661"/>
                <a:gd name="connsiteX104" fmla="*/ 3082968 w 5187198"/>
                <a:gd name="connsiteY104" fmla="*/ 5223245 h 6239661"/>
                <a:gd name="connsiteX105" fmla="*/ 3334855 w 5187198"/>
                <a:gd name="connsiteY105" fmla="*/ 5097383 h 6239661"/>
                <a:gd name="connsiteX106" fmla="*/ 3599509 w 5187198"/>
                <a:gd name="connsiteY106" fmla="*/ 4976217 h 6239661"/>
                <a:gd name="connsiteX107" fmla="*/ 4112002 w 5187198"/>
                <a:gd name="connsiteY107" fmla="*/ 4766359 h 6239661"/>
                <a:gd name="connsiteX108" fmla="*/ 4348983 w 5187198"/>
                <a:gd name="connsiteY108" fmla="*/ 4649833 h 6239661"/>
                <a:gd name="connsiteX109" fmla="*/ 4560505 w 5187198"/>
                <a:gd name="connsiteY109" fmla="*/ 4501564 h 6239661"/>
                <a:gd name="connsiteX110" fmla="*/ 4731963 w 5187198"/>
                <a:gd name="connsiteY110" fmla="*/ 4309870 h 6239661"/>
                <a:gd name="connsiteX111" fmla="*/ 4852344 w 5187198"/>
                <a:gd name="connsiteY111" fmla="*/ 4078640 h 6239661"/>
                <a:gd name="connsiteX112" fmla="*/ 4863972 w 5187198"/>
                <a:gd name="connsiteY112" fmla="*/ 4047790 h 6239661"/>
                <a:gd name="connsiteX113" fmla="*/ 4874144 w 5187198"/>
                <a:gd name="connsiteY113" fmla="*/ 4016320 h 6239661"/>
                <a:gd name="connsiteX114" fmla="*/ 4884127 w 5187198"/>
                <a:gd name="connsiteY114" fmla="*/ 3984682 h 6239661"/>
                <a:gd name="connsiteX115" fmla="*/ 4892800 w 5187198"/>
                <a:gd name="connsiteY115" fmla="*/ 3951883 h 6239661"/>
                <a:gd name="connsiteX116" fmla="*/ 4909526 w 5187198"/>
                <a:gd name="connsiteY116" fmla="*/ 3886001 h 6239661"/>
                <a:gd name="connsiteX117" fmla="*/ 4917687 w 5187198"/>
                <a:gd name="connsiteY117" fmla="*/ 3852948 h 6239661"/>
                <a:gd name="connsiteX118" fmla="*/ 4921768 w 5187198"/>
                <a:gd name="connsiteY118" fmla="*/ 3836422 h 6239661"/>
                <a:gd name="connsiteX119" fmla="*/ 4924845 w 5187198"/>
                <a:gd name="connsiteY119" fmla="*/ 3819742 h 6239661"/>
                <a:gd name="connsiteX120" fmla="*/ 4948230 w 5187198"/>
                <a:gd name="connsiteY120" fmla="*/ 3685744 h 6239661"/>
                <a:gd name="connsiteX121" fmla="*/ 4962782 w 5187198"/>
                <a:gd name="connsiteY121" fmla="*/ 3550540 h 6239661"/>
                <a:gd name="connsiteX122" fmla="*/ 4939468 w 5187198"/>
                <a:gd name="connsiteY122" fmla="*/ 3010249 h 6239661"/>
                <a:gd name="connsiteX123" fmla="*/ 4816901 w 5187198"/>
                <a:gd name="connsiteY123" fmla="*/ 2488224 h 6239661"/>
                <a:gd name="connsiteX124" fmla="*/ 4797005 w 5187198"/>
                <a:gd name="connsiteY124" fmla="*/ 2424470 h 6239661"/>
                <a:gd name="connsiteX125" fmla="*/ 4774433 w 5187198"/>
                <a:gd name="connsiteY125" fmla="*/ 2361620 h 6239661"/>
                <a:gd name="connsiteX126" fmla="*/ 4752459 w 5187198"/>
                <a:gd name="connsiteY126" fmla="*/ 2298700 h 6239661"/>
                <a:gd name="connsiteX127" fmla="*/ 4728083 w 5187198"/>
                <a:gd name="connsiteY127" fmla="*/ 2236526 h 6239661"/>
                <a:gd name="connsiteX128" fmla="*/ 4704471 w 5187198"/>
                <a:gd name="connsiteY128" fmla="*/ 2174095 h 6239661"/>
                <a:gd name="connsiteX129" fmla="*/ 4678399 w 5187198"/>
                <a:gd name="connsiteY129" fmla="*/ 2112626 h 6239661"/>
                <a:gd name="connsiteX130" fmla="*/ 4652601 w 5187198"/>
                <a:gd name="connsiteY130" fmla="*/ 2050999 h 6239661"/>
                <a:gd name="connsiteX131" fmla="*/ 4624205 w 5187198"/>
                <a:gd name="connsiteY131" fmla="*/ 1990415 h 6239661"/>
                <a:gd name="connsiteX132" fmla="*/ 4595398 w 5187198"/>
                <a:gd name="connsiteY132" fmla="*/ 1930069 h 6239661"/>
                <a:gd name="connsiteX133" fmla="*/ 4563827 w 5187198"/>
                <a:gd name="connsiteY133" fmla="*/ 1870952 h 6239661"/>
                <a:gd name="connsiteX134" fmla="*/ 4531433 w 5187198"/>
                <a:gd name="connsiteY134" fmla="*/ 1812311 h 6239661"/>
                <a:gd name="connsiteX135" fmla="*/ 4523315 w 5187198"/>
                <a:gd name="connsiteY135" fmla="*/ 1797616 h 6239661"/>
                <a:gd name="connsiteX136" fmla="*/ 4514482 w 5187198"/>
                <a:gd name="connsiteY136" fmla="*/ 1783425 h 6239661"/>
                <a:gd name="connsiteX137" fmla="*/ 4496845 w 5187198"/>
                <a:gd name="connsiteY137" fmla="*/ 1754936 h 6239661"/>
                <a:gd name="connsiteX138" fmla="*/ 4461463 w 5187198"/>
                <a:gd name="connsiteY138" fmla="*/ 1697929 h 6239661"/>
                <a:gd name="connsiteX139" fmla="*/ 4452660 w 5187198"/>
                <a:gd name="connsiteY139" fmla="*/ 1683629 h 6239661"/>
                <a:gd name="connsiteX140" fmla="*/ 4443141 w 5187198"/>
                <a:gd name="connsiteY140" fmla="*/ 1669834 h 6239661"/>
                <a:gd name="connsiteX141" fmla="*/ 4424241 w 5187198"/>
                <a:gd name="connsiteY141" fmla="*/ 1642166 h 6239661"/>
                <a:gd name="connsiteX142" fmla="*/ 4346886 w 5187198"/>
                <a:gd name="connsiteY142" fmla="*/ 1532412 h 6239661"/>
                <a:gd name="connsiteX143" fmla="*/ 3985497 w 5187198"/>
                <a:gd name="connsiteY143" fmla="*/ 1134649 h 6239661"/>
                <a:gd name="connsiteX144" fmla="*/ 3545665 w 5187198"/>
                <a:gd name="connsiteY144" fmla="*/ 825877 h 6239661"/>
                <a:gd name="connsiteX145" fmla="*/ 3486190 w 5187198"/>
                <a:gd name="connsiteY145" fmla="*/ 794756 h 6239661"/>
                <a:gd name="connsiteX146" fmla="*/ 3426182 w 5187198"/>
                <a:gd name="connsiteY146" fmla="*/ 764765 h 6239661"/>
                <a:gd name="connsiteX147" fmla="*/ 3365044 w 5187198"/>
                <a:gd name="connsiteY147" fmla="*/ 737255 h 6239661"/>
                <a:gd name="connsiteX148" fmla="*/ 3334529 w 5187198"/>
                <a:gd name="connsiteY148" fmla="*/ 723514 h 6239661"/>
                <a:gd name="connsiteX149" fmla="*/ 3303733 w 5187198"/>
                <a:gd name="connsiteY149" fmla="*/ 710395 h 6239661"/>
                <a:gd name="connsiteX150" fmla="*/ 3179033 w 5187198"/>
                <a:gd name="connsiteY150" fmla="*/ 662259 h 6239661"/>
                <a:gd name="connsiteX151" fmla="*/ 3052408 w 5187198"/>
                <a:gd name="connsiteY151" fmla="*/ 620447 h 6239661"/>
                <a:gd name="connsiteX152" fmla="*/ 2924325 w 5187198"/>
                <a:gd name="connsiteY152" fmla="*/ 584505 h 6239661"/>
                <a:gd name="connsiteX153" fmla="*/ 2859667 w 5187198"/>
                <a:gd name="connsiteY153" fmla="*/ 569266 h 6239661"/>
                <a:gd name="connsiteX154" fmla="*/ 2795226 w 5187198"/>
                <a:gd name="connsiteY154" fmla="*/ 554085 h 6239661"/>
                <a:gd name="connsiteX155" fmla="*/ 2729702 w 5187198"/>
                <a:gd name="connsiteY155" fmla="*/ 540354 h 6239661"/>
                <a:gd name="connsiteX156" fmla="*/ 2663758 w 5187198"/>
                <a:gd name="connsiteY156" fmla="*/ 527322 h 6239661"/>
                <a:gd name="connsiteX157" fmla="*/ 2630927 w 5187198"/>
                <a:gd name="connsiteY157" fmla="*/ 520495 h 6239661"/>
                <a:gd name="connsiteX158" fmla="*/ 2597965 w 5187198"/>
                <a:gd name="connsiteY158" fmla="*/ 515024 h 6239661"/>
                <a:gd name="connsiteX159" fmla="*/ 2532205 w 5187198"/>
                <a:gd name="connsiteY159" fmla="*/ 503895 h 6239661"/>
                <a:gd name="connsiteX160" fmla="*/ 2010064 w 5187198"/>
                <a:gd name="connsiteY160" fmla="*/ 452552 h 6239661"/>
                <a:gd name="connsiteX161" fmla="*/ 1494552 w 5187198"/>
                <a:gd name="connsiteY161" fmla="*/ 485055 h 6239661"/>
                <a:gd name="connsiteX162" fmla="*/ 1366896 w 5187198"/>
                <a:gd name="connsiteY162" fmla="*/ 509389 h 6239661"/>
                <a:gd name="connsiteX163" fmla="*/ 1240175 w 5187198"/>
                <a:gd name="connsiteY163" fmla="*/ 541045 h 6239661"/>
                <a:gd name="connsiteX164" fmla="*/ 1177438 w 5187198"/>
                <a:gd name="connsiteY164" fmla="*/ 560170 h 6239661"/>
                <a:gd name="connsiteX165" fmla="*/ 1145987 w 5187198"/>
                <a:gd name="connsiteY165" fmla="*/ 569826 h 6239661"/>
                <a:gd name="connsiteX166" fmla="*/ 1130315 w 5187198"/>
                <a:gd name="connsiteY166" fmla="*/ 574669 h 6239661"/>
                <a:gd name="connsiteX167" fmla="*/ 1114873 w 5187198"/>
                <a:gd name="connsiteY167" fmla="*/ 580384 h 6239661"/>
                <a:gd name="connsiteX168" fmla="*/ 1052839 w 5187198"/>
                <a:gd name="connsiteY168" fmla="*/ 602943 h 6239661"/>
                <a:gd name="connsiteX169" fmla="*/ 991135 w 5187198"/>
                <a:gd name="connsiteY169" fmla="*/ 626866 h 6239661"/>
                <a:gd name="connsiteX170" fmla="*/ 930179 w 5187198"/>
                <a:gd name="connsiteY170" fmla="*/ 653191 h 6239661"/>
                <a:gd name="connsiteX171" fmla="*/ 869768 w 5187198"/>
                <a:gd name="connsiteY171" fmla="*/ 680937 h 6239661"/>
                <a:gd name="connsiteX172" fmla="*/ 810085 w 5187198"/>
                <a:gd name="connsiteY172" fmla="*/ 710734 h 6239661"/>
                <a:gd name="connsiteX173" fmla="*/ 751220 w 5187198"/>
                <a:gd name="connsiteY173" fmla="*/ 741794 h 6239661"/>
                <a:gd name="connsiteX174" fmla="*/ 532669 w 5187198"/>
                <a:gd name="connsiteY174" fmla="*/ 881688 h 6239661"/>
                <a:gd name="connsiteX175" fmla="*/ 354185 w 5187198"/>
                <a:gd name="connsiteY175" fmla="*/ 1050286 h 6239661"/>
                <a:gd name="connsiteX176" fmla="*/ 315980 w 5187198"/>
                <a:gd name="connsiteY176" fmla="*/ 1098125 h 6239661"/>
                <a:gd name="connsiteX177" fmla="*/ 280345 w 5187198"/>
                <a:gd name="connsiteY177" fmla="*/ 1149782 h 6239661"/>
                <a:gd name="connsiteX178" fmla="*/ 245890 w 5187198"/>
                <a:gd name="connsiteY178" fmla="*/ 1203959 h 6239661"/>
                <a:gd name="connsiteX179" fmla="*/ 212162 w 5187198"/>
                <a:gd name="connsiteY179" fmla="*/ 1260184 h 6239661"/>
                <a:gd name="connsiteX180" fmla="*/ 80716 w 5187198"/>
                <a:gd name="connsiteY180" fmla="*/ 1502476 h 6239661"/>
                <a:gd name="connsiteX181" fmla="*/ 0 w 5187198"/>
                <a:gd name="connsiteY181" fmla="*/ 1648841 h 6239661"/>
                <a:gd name="connsiteX182" fmla="*/ 0 w 5187198"/>
                <a:gd name="connsiteY182" fmla="*/ 954863 h 6239661"/>
                <a:gd name="connsiteX183" fmla="*/ 43491 w 5187198"/>
                <a:gd name="connsiteY183" fmla="*/ 895513 h 6239661"/>
                <a:gd name="connsiteX184" fmla="*/ 93923 w 5187198"/>
                <a:gd name="connsiteY184" fmla="*/ 834489 h 6239661"/>
                <a:gd name="connsiteX185" fmla="*/ 323465 w 5187198"/>
                <a:gd name="connsiteY185" fmla="*/ 617671 h 6239661"/>
                <a:gd name="connsiteX186" fmla="*/ 574777 w 5187198"/>
                <a:gd name="connsiteY186" fmla="*/ 446794 h 6239661"/>
                <a:gd name="connsiteX187" fmla="*/ 638943 w 5187198"/>
                <a:gd name="connsiteY187" fmla="*/ 408925 h 6239661"/>
                <a:gd name="connsiteX188" fmla="*/ 703505 w 5187198"/>
                <a:gd name="connsiteY188" fmla="*/ 371742 h 6239661"/>
                <a:gd name="connsiteX189" fmla="*/ 769262 w 5187198"/>
                <a:gd name="connsiteY189" fmla="*/ 336154 h 6239661"/>
                <a:gd name="connsiteX190" fmla="*/ 835552 w 5187198"/>
                <a:gd name="connsiteY190" fmla="*/ 301173 h 6239661"/>
                <a:gd name="connsiteX191" fmla="*/ 902979 w 5187198"/>
                <a:gd name="connsiteY191" fmla="*/ 268004 h 6239661"/>
                <a:gd name="connsiteX192" fmla="*/ 971127 w 5187198"/>
                <a:gd name="connsiteY192" fmla="*/ 235607 h 6239661"/>
                <a:gd name="connsiteX193" fmla="*/ 988238 w 5187198"/>
                <a:gd name="connsiteY193" fmla="*/ 227556 h 6239661"/>
                <a:gd name="connsiteX194" fmla="*/ 1005744 w 5187198"/>
                <a:gd name="connsiteY194" fmla="*/ 220191 h 6239661"/>
                <a:gd name="connsiteX195" fmla="*/ 1040729 w 5187198"/>
                <a:gd name="connsiteY195" fmla="*/ 205569 h 6239661"/>
                <a:gd name="connsiteX196" fmla="*/ 1110835 w 5187198"/>
                <a:gd name="connsiteY196" fmla="*/ 176248 h 6239661"/>
                <a:gd name="connsiteX197" fmla="*/ 1254256 w 5187198"/>
                <a:gd name="connsiteY197" fmla="*/ 123796 h 6239661"/>
                <a:gd name="connsiteX198" fmla="*/ 1401310 w 5187198"/>
                <a:gd name="connsiteY198" fmla="*/ 79852 h 6239661"/>
                <a:gd name="connsiteX199" fmla="*/ 2011811 w 5187198"/>
                <a:gd name="connsiteY199" fmla="*/ 4 h 623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5187198" h="6239661">
                  <a:moveTo>
                    <a:pt x="2011811" y="4"/>
                  </a:moveTo>
                  <a:cubicBezTo>
                    <a:pt x="2217306" y="120"/>
                    <a:pt x="2420903" y="25925"/>
                    <a:pt x="2617011" y="70590"/>
                  </a:cubicBezTo>
                  <a:lnTo>
                    <a:pt x="2690321" y="88146"/>
                  </a:lnTo>
                  <a:lnTo>
                    <a:pt x="2726863" y="97127"/>
                  </a:lnTo>
                  <a:lnTo>
                    <a:pt x="2762951" y="107375"/>
                  </a:lnTo>
                  <a:lnTo>
                    <a:pt x="2834843" y="128493"/>
                  </a:lnTo>
                  <a:cubicBezTo>
                    <a:pt x="2858788" y="135605"/>
                    <a:pt x="2882632" y="142226"/>
                    <a:pt x="2906574" y="151076"/>
                  </a:cubicBezTo>
                  <a:cubicBezTo>
                    <a:pt x="2954475" y="167852"/>
                    <a:pt x="3002363" y="183813"/>
                    <a:pt x="3049504" y="202124"/>
                  </a:cubicBezTo>
                  <a:lnTo>
                    <a:pt x="3189518" y="260159"/>
                  </a:lnTo>
                  <a:lnTo>
                    <a:pt x="3326048" y="325143"/>
                  </a:lnTo>
                  <a:cubicBezTo>
                    <a:pt x="3370687" y="348464"/>
                    <a:pt x="3414908" y="372485"/>
                    <a:pt x="3459166" y="395936"/>
                  </a:cubicBezTo>
                  <a:cubicBezTo>
                    <a:pt x="3502947" y="420302"/>
                    <a:pt x="3545491" y="447118"/>
                    <a:pt x="3588578" y="472343"/>
                  </a:cubicBezTo>
                  <a:cubicBezTo>
                    <a:pt x="3610346" y="484551"/>
                    <a:pt x="3630797" y="499072"/>
                    <a:pt x="3651864" y="512600"/>
                  </a:cubicBezTo>
                  <a:lnTo>
                    <a:pt x="3714514" y="553499"/>
                  </a:lnTo>
                  <a:cubicBezTo>
                    <a:pt x="3880005" y="664844"/>
                    <a:pt x="4036083" y="788388"/>
                    <a:pt x="4181221" y="922912"/>
                  </a:cubicBezTo>
                  <a:cubicBezTo>
                    <a:pt x="4326221" y="1057515"/>
                    <a:pt x="4461955" y="1202038"/>
                    <a:pt x="4582963" y="1358264"/>
                  </a:cubicBezTo>
                  <a:cubicBezTo>
                    <a:pt x="4614206" y="1396543"/>
                    <a:pt x="4642091" y="1437400"/>
                    <a:pt x="4670721" y="1477644"/>
                  </a:cubicBezTo>
                  <a:cubicBezTo>
                    <a:pt x="4700172" y="1517414"/>
                    <a:pt x="4725864" y="1559538"/>
                    <a:pt x="4752378" y="1601187"/>
                  </a:cubicBezTo>
                  <a:lnTo>
                    <a:pt x="4772168" y="1632456"/>
                  </a:lnTo>
                  <a:lnTo>
                    <a:pt x="4782117" y="1648104"/>
                  </a:lnTo>
                  <a:lnTo>
                    <a:pt x="4791381" y="1664150"/>
                  </a:lnTo>
                  <a:lnTo>
                    <a:pt x="4828190" y="1728379"/>
                  </a:lnTo>
                  <a:cubicBezTo>
                    <a:pt x="4840266" y="1749930"/>
                    <a:pt x="4853470" y="1770740"/>
                    <a:pt x="4864832" y="1792796"/>
                  </a:cubicBezTo>
                  <a:lnTo>
                    <a:pt x="4899201" y="1858342"/>
                  </a:lnTo>
                  <a:cubicBezTo>
                    <a:pt x="4910484" y="1880260"/>
                    <a:pt x="4922532" y="1901920"/>
                    <a:pt x="4933266" y="1924155"/>
                  </a:cubicBezTo>
                  <a:lnTo>
                    <a:pt x="4964403" y="1991384"/>
                  </a:lnTo>
                  <a:cubicBezTo>
                    <a:pt x="4974618" y="2013829"/>
                    <a:pt x="4985323" y="2036171"/>
                    <a:pt x="4995019" y="2058823"/>
                  </a:cubicBezTo>
                  <a:lnTo>
                    <a:pt x="5021999" y="2127723"/>
                  </a:lnTo>
                  <a:lnTo>
                    <a:pt x="5048321" y="2196908"/>
                  </a:lnTo>
                  <a:lnTo>
                    <a:pt x="5070546" y="2267547"/>
                  </a:lnTo>
                  <a:cubicBezTo>
                    <a:pt x="5078054" y="2291004"/>
                    <a:pt x="5085044" y="2314670"/>
                    <a:pt x="5092171" y="2338256"/>
                  </a:cubicBezTo>
                  <a:cubicBezTo>
                    <a:pt x="5098670" y="2362023"/>
                    <a:pt x="5104296" y="2386019"/>
                    <a:pt x="5110305" y="2409886"/>
                  </a:cubicBezTo>
                  <a:cubicBezTo>
                    <a:pt x="5158097" y="2600976"/>
                    <a:pt x="5182068" y="2797044"/>
                    <a:pt x="5186393" y="2992022"/>
                  </a:cubicBezTo>
                  <a:cubicBezTo>
                    <a:pt x="5191013" y="3187195"/>
                    <a:pt x="5175397" y="3380886"/>
                    <a:pt x="5149045" y="3571816"/>
                  </a:cubicBezTo>
                  <a:cubicBezTo>
                    <a:pt x="5141154" y="3619431"/>
                    <a:pt x="5133539" y="3666889"/>
                    <a:pt x="5126572" y="3714520"/>
                  </a:cubicBezTo>
                  <a:cubicBezTo>
                    <a:pt x="5117276" y="3761759"/>
                    <a:pt x="5107793" y="3808831"/>
                    <a:pt x="5099067" y="3856108"/>
                  </a:cubicBezTo>
                  <a:lnTo>
                    <a:pt x="5095699" y="3873868"/>
                  </a:lnTo>
                  <a:lnTo>
                    <a:pt x="5091573" y="3891426"/>
                  </a:lnTo>
                  <a:lnTo>
                    <a:pt x="5083324" y="3926541"/>
                  </a:lnTo>
                  <a:lnTo>
                    <a:pt x="5067256" y="3996889"/>
                  </a:lnTo>
                  <a:cubicBezTo>
                    <a:pt x="5064451" y="4008657"/>
                    <a:pt x="5062244" y="4020353"/>
                    <a:pt x="5059194" y="4032171"/>
                  </a:cubicBezTo>
                  <a:lnTo>
                    <a:pt x="5049522" y="4067833"/>
                  </a:lnTo>
                  <a:lnTo>
                    <a:pt x="5040067" y="4103553"/>
                  </a:lnTo>
                  <a:cubicBezTo>
                    <a:pt x="5036554" y="4115363"/>
                    <a:pt x="5032689" y="4127194"/>
                    <a:pt x="5028960" y="4138946"/>
                  </a:cubicBezTo>
                  <a:cubicBezTo>
                    <a:pt x="4999693" y="4233462"/>
                    <a:pt x="4962869" y="4326764"/>
                    <a:pt x="4917351" y="4417041"/>
                  </a:cubicBezTo>
                  <a:cubicBezTo>
                    <a:pt x="4871860" y="4507209"/>
                    <a:pt x="4817597" y="4594215"/>
                    <a:pt x="4756163" y="4676402"/>
                  </a:cubicBezTo>
                  <a:cubicBezTo>
                    <a:pt x="4632803" y="4840875"/>
                    <a:pt x="4480597" y="4982783"/>
                    <a:pt x="4322493" y="5105604"/>
                  </a:cubicBezTo>
                  <a:cubicBezTo>
                    <a:pt x="4163928" y="5228420"/>
                    <a:pt x="3999564" y="5332640"/>
                    <a:pt x="3840510" y="5429590"/>
                  </a:cubicBezTo>
                  <a:cubicBezTo>
                    <a:pt x="3760954" y="5478172"/>
                    <a:pt x="3682353" y="5524924"/>
                    <a:pt x="3606447" y="5572862"/>
                  </a:cubicBezTo>
                  <a:lnTo>
                    <a:pt x="3488814" y="5647178"/>
                  </a:lnTo>
                  <a:cubicBezTo>
                    <a:pt x="3448270" y="5672597"/>
                    <a:pt x="3407323" y="5697792"/>
                    <a:pt x="3365864" y="5722735"/>
                  </a:cubicBezTo>
                  <a:cubicBezTo>
                    <a:pt x="3200163" y="5822424"/>
                    <a:pt x="3026125" y="5917328"/>
                    <a:pt x="2839486" y="5999120"/>
                  </a:cubicBezTo>
                  <a:cubicBezTo>
                    <a:pt x="2653201" y="6080891"/>
                    <a:pt x="2453560" y="6149344"/>
                    <a:pt x="2242423" y="6192346"/>
                  </a:cubicBezTo>
                  <a:cubicBezTo>
                    <a:pt x="2031719" y="6235463"/>
                    <a:pt x="1808952" y="6251353"/>
                    <a:pt x="1589380" y="6230657"/>
                  </a:cubicBezTo>
                  <a:lnTo>
                    <a:pt x="1548244" y="6226706"/>
                  </a:lnTo>
                  <a:cubicBezTo>
                    <a:pt x="1534528" y="6225117"/>
                    <a:pt x="1520898" y="6223203"/>
                    <a:pt x="1507348" y="6221428"/>
                  </a:cubicBezTo>
                  <a:lnTo>
                    <a:pt x="1466401" y="6215904"/>
                  </a:lnTo>
                  <a:cubicBezTo>
                    <a:pt x="1452772" y="6213991"/>
                    <a:pt x="1439316" y="6211428"/>
                    <a:pt x="1425773" y="6209191"/>
                  </a:cubicBezTo>
                  <a:cubicBezTo>
                    <a:pt x="1398775" y="6204391"/>
                    <a:pt x="1371610" y="6199779"/>
                    <a:pt x="1344960" y="6193681"/>
                  </a:cubicBezTo>
                  <a:cubicBezTo>
                    <a:pt x="1318251" y="6187799"/>
                    <a:pt x="1291260" y="6182538"/>
                    <a:pt x="1265007" y="6175388"/>
                  </a:cubicBezTo>
                  <a:lnTo>
                    <a:pt x="1225415" y="6165243"/>
                  </a:lnTo>
                  <a:cubicBezTo>
                    <a:pt x="1212163" y="6161924"/>
                    <a:pt x="1198939" y="6158496"/>
                    <a:pt x="1186567" y="6154486"/>
                  </a:cubicBezTo>
                  <a:lnTo>
                    <a:pt x="1111158" y="6130918"/>
                  </a:lnTo>
                  <a:lnTo>
                    <a:pt x="1035915" y="6107163"/>
                  </a:lnTo>
                  <a:cubicBezTo>
                    <a:pt x="1010846" y="6099055"/>
                    <a:pt x="986357" y="6088784"/>
                    <a:pt x="961579" y="6079594"/>
                  </a:cubicBezTo>
                  <a:cubicBezTo>
                    <a:pt x="763709" y="6005594"/>
                    <a:pt x="572401" y="5909703"/>
                    <a:pt x="395297" y="5792812"/>
                  </a:cubicBezTo>
                  <a:lnTo>
                    <a:pt x="265239" y="5701511"/>
                  </a:lnTo>
                  <a:cubicBezTo>
                    <a:pt x="254227" y="5694155"/>
                    <a:pt x="244103" y="5685646"/>
                    <a:pt x="233756" y="5677542"/>
                  </a:cubicBezTo>
                  <a:lnTo>
                    <a:pt x="202800" y="5652902"/>
                  </a:lnTo>
                  <a:lnTo>
                    <a:pt x="140918" y="5603515"/>
                  </a:lnTo>
                  <a:cubicBezTo>
                    <a:pt x="130598" y="5595302"/>
                    <a:pt x="120280" y="5587089"/>
                    <a:pt x="110625" y="5578127"/>
                  </a:cubicBezTo>
                  <a:cubicBezTo>
                    <a:pt x="105647" y="5573779"/>
                    <a:pt x="100444" y="5569834"/>
                    <a:pt x="95631" y="5565299"/>
                  </a:cubicBezTo>
                  <a:cubicBezTo>
                    <a:pt x="90955" y="5560684"/>
                    <a:pt x="86505" y="5555666"/>
                    <a:pt x="81966" y="5550973"/>
                  </a:cubicBezTo>
                  <a:lnTo>
                    <a:pt x="27991" y="5493272"/>
                  </a:lnTo>
                  <a:cubicBezTo>
                    <a:pt x="19109" y="5483589"/>
                    <a:pt x="9758" y="5474359"/>
                    <a:pt x="1454" y="5464252"/>
                  </a:cubicBezTo>
                  <a:lnTo>
                    <a:pt x="0" y="5462518"/>
                  </a:lnTo>
                  <a:lnTo>
                    <a:pt x="0" y="4720187"/>
                  </a:lnTo>
                  <a:lnTo>
                    <a:pt x="109684" y="4836724"/>
                  </a:lnTo>
                  <a:cubicBezTo>
                    <a:pt x="173316" y="4897375"/>
                    <a:pt x="239447" y="4954160"/>
                    <a:pt x="306959" y="5007200"/>
                  </a:cubicBezTo>
                  <a:lnTo>
                    <a:pt x="358101" y="5046057"/>
                  </a:lnTo>
                  <a:lnTo>
                    <a:pt x="383328" y="5065684"/>
                  </a:lnTo>
                  <a:cubicBezTo>
                    <a:pt x="391637" y="5072316"/>
                    <a:pt x="400805" y="5077902"/>
                    <a:pt x="409503" y="5083942"/>
                  </a:cubicBezTo>
                  <a:lnTo>
                    <a:pt x="461889" y="5119888"/>
                  </a:lnTo>
                  <a:cubicBezTo>
                    <a:pt x="466184" y="5122893"/>
                    <a:pt x="470616" y="5125820"/>
                    <a:pt x="474883" y="5128933"/>
                  </a:cubicBezTo>
                  <a:cubicBezTo>
                    <a:pt x="478982" y="5132235"/>
                    <a:pt x="482476" y="5136069"/>
                    <a:pt x="486410" y="5139557"/>
                  </a:cubicBezTo>
                  <a:cubicBezTo>
                    <a:pt x="494140" y="5146613"/>
                    <a:pt x="502565" y="5152812"/>
                    <a:pt x="510852" y="5159089"/>
                  </a:cubicBezTo>
                  <a:lnTo>
                    <a:pt x="560653" y="5196893"/>
                  </a:lnTo>
                  <a:lnTo>
                    <a:pt x="585485" y="5215834"/>
                  </a:lnTo>
                  <a:cubicBezTo>
                    <a:pt x="593773" y="5222111"/>
                    <a:pt x="601864" y="5228685"/>
                    <a:pt x="610707" y="5234185"/>
                  </a:cubicBezTo>
                  <a:lnTo>
                    <a:pt x="714768" y="5303103"/>
                  </a:lnTo>
                  <a:cubicBezTo>
                    <a:pt x="856162" y="5390603"/>
                    <a:pt x="1008099" y="5459947"/>
                    <a:pt x="1166634" y="5513322"/>
                  </a:cubicBezTo>
                  <a:cubicBezTo>
                    <a:pt x="1186540" y="5519932"/>
                    <a:pt x="1205774" y="5527751"/>
                    <a:pt x="1225991" y="5533632"/>
                  </a:cubicBezTo>
                  <a:lnTo>
                    <a:pt x="1286680" y="5550705"/>
                  </a:lnTo>
                  <a:lnTo>
                    <a:pt x="1347310" y="5567995"/>
                  </a:lnTo>
                  <a:cubicBezTo>
                    <a:pt x="1357469" y="5571180"/>
                    <a:pt x="1367261" y="5573572"/>
                    <a:pt x="1377002" y="5575719"/>
                  </a:cubicBezTo>
                  <a:lnTo>
                    <a:pt x="1406328" y="5582649"/>
                  </a:lnTo>
                  <a:cubicBezTo>
                    <a:pt x="1425825" y="5587757"/>
                    <a:pt x="1445490" y="5590939"/>
                    <a:pt x="1465060" y="5594909"/>
                  </a:cubicBezTo>
                  <a:cubicBezTo>
                    <a:pt x="1484652" y="5599231"/>
                    <a:pt x="1504324" y="5601952"/>
                    <a:pt x="1523881" y="5605105"/>
                  </a:cubicBezTo>
                  <a:cubicBezTo>
                    <a:pt x="1533660" y="5606682"/>
                    <a:pt x="1543460" y="5608613"/>
                    <a:pt x="1553325" y="5609865"/>
                  </a:cubicBezTo>
                  <a:lnTo>
                    <a:pt x="1582813" y="5613593"/>
                  </a:lnTo>
                  <a:lnTo>
                    <a:pt x="1612301" y="5617321"/>
                  </a:lnTo>
                  <a:lnTo>
                    <a:pt x="1641863" y="5619910"/>
                  </a:lnTo>
                  <a:cubicBezTo>
                    <a:pt x="1799348" y="5633940"/>
                    <a:pt x="1957913" y="5625770"/>
                    <a:pt x="2117508" y="5595156"/>
                  </a:cubicBezTo>
                  <a:cubicBezTo>
                    <a:pt x="2277124" y="5564895"/>
                    <a:pt x="2437004" y="5512449"/>
                    <a:pt x="2597368" y="5447381"/>
                  </a:cubicBezTo>
                  <a:cubicBezTo>
                    <a:pt x="2757791" y="5382096"/>
                    <a:pt x="2918855" y="5304464"/>
                    <a:pt x="3082968" y="5223245"/>
                  </a:cubicBezTo>
                  <a:lnTo>
                    <a:pt x="3334855" y="5097383"/>
                  </a:lnTo>
                  <a:cubicBezTo>
                    <a:pt x="3423528" y="5054142"/>
                    <a:pt x="3511773" y="5013798"/>
                    <a:pt x="3599509" y="4976217"/>
                  </a:cubicBezTo>
                  <a:cubicBezTo>
                    <a:pt x="3774960" y="4900701"/>
                    <a:pt x="3948276" y="4837481"/>
                    <a:pt x="4112002" y="4766359"/>
                  </a:cubicBezTo>
                  <a:cubicBezTo>
                    <a:pt x="4193972" y="4730827"/>
                    <a:pt x="4273429" y="4692997"/>
                    <a:pt x="4348983" y="4649833"/>
                  </a:cubicBezTo>
                  <a:cubicBezTo>
                    <a:pt x="4424508" y="4606778"/>
                    <a:pt x="4496050" y="4558250"/>
                    <a:pt x="4560505" y="4501564"/>
                  </a:cubicBezTo>
                  <a:cubicBezTo>
                    <a:pt x="4625198" y="4445289"/>
                    <a:pt x="4682991" y="4381021"/>
                    <a:pt x="4731963" y="4309870"/>
                  </a:cubicBezTo>
                  <a:cubicBezTo>
                    <a:pt x="4781043" y="4238747"/>
                    <a:pt x="4821275" y="4160848"/>
                    <a:pt x="4852344" y="4078640"/>
                  </a:cubicBezTo>
                  <a:lnTo>
                    <a:pt x="4863972" y="4047790"/>
                  </a:lnTo>
                  <a:lnTo>
                    <a:pt x="4874144" y="4016320"/>
                  </a:lnTo>
                  <a:lnTo>
                    <a:pt x="4884127" y="3984682"/>
                  </a:lnTo>
                  <a:cubicBezTo>
                    <a:pt x="4887242" y="3973925"/>
                    <a:pt x="4889981" y="3962835"/>
                    <a:pt x="4892800" y="3951883"/>
                  </a:cubicBezTo>
                  <a:lnTo>
                    <a:pt x="4909526" y="3886001"/>
                  </a:lnTo>
                  <a:lnTo>
                    <a:pt x="4917687" y="3852948"/>
                  </a:lnTo>
                  <a:lnTo>
                    <a:pt x="4921768" y="3836422"/>
                  </a:lnTo>
                  <a:lnTo>
                    <a:pt x="4924845" y="3819742"/>
                  </a:lnTo>
                  <a:cubicBezTo>
                    <a:pt x="4933092" y="3775120"/>
                    <a:pt x="4941231" y="3730469"/>
                    <a:pt x="4948230" y="3685744"/>
                  </a:cubicBezTo>
                  <a:cubicBezTo>
                    <a:pt x="4953579" y="3640694"/>
                    <a:pt x="4958249" y="3595577"/>
                    <a:pt x="4962782" y="3550540"/>
                  </a:cubicBezTo>
                  <a:cubicBezTo>
                    <a:pt x="4976580" y="3369692"/>
                    <a:pt x="4965812" y="3187942"/>
                    <a:pt x="4939468" y="3010249"/>
                  </a:cubicBezTo>
                  <a:cubicBezTo>
                    <a:pt x="4912965" y="2832281"/>
                    <a:pt x="4870237" y="2658196"/>
                    <a:pt x="4816901" y="2488224"/>
                  </a:cubicBezTo>
                  <a:cubicBezTo>
                    <a:pt x="4810197" y="2466954"/>
                    <a:pt x="4803984" y="2445582"/>
                    <a:pt x="4797005" y="2424470"/>
                  </a:cubicBezTo>
                  <a:cubicBezTo>
                    <a:pt x="4789399" y="2403537"/>
                    <a:pt x="4781686" y="2382574"/>
                    <a:pt x="4774433" y="2361620"/>
                  </a:cubicBezTo>
                  <a:lnTo>
                    <a:pt x="4752459" y="2298700"/>
                  </a:lnTo>
                  <a:lnTo>
                    <a:pt x="4728083" y="2236526"/>
                  </a:lnTo>
                  <a:cubicBezTo>
                    <a:pt x="4719957" y="2215802"/>
                    <a:pt x="4712352" y="2194869"/>
                    <a:pt x="4704471" y="2174095"/>
                  </a:cubicBezTo>
                  <a:lnTo>
                    <a:pt x="4678399" y="2112626"/>
                  </a:lnTo>
                  <a:lnTo>
                    <a:pt x="4652601" y="2050999"/>
                  </a:lnTo>
                  <a:cubicBezTo>
                    <a:pt x="4643711" y="2030533"/>
                    <a:pt x="4633616" y="2010672"/>
                    <a:pt x="4624205" y="1990415"/>
                  </a:cubicBezTo>
                  <a:lnTo>
                    <a:pt x="4595398" y="1930069"/>
                  </a:lnTo>
                  <a:cubicBezTo>
                    <a:pt x="4585714" y="1909969"/>
                    <a:pt x="4574413" y="1890713"/>
                    <a:pt x="4563827" y="1870952"/>
                  </a:cubicBezTo>
                  <a:lnTo>
                    <a:pt x="4531433" y="1812311"/>
                  </a:lnTo>
                  <a:lnTo>
                    <a:pt x="4523315" y="1797616"/>
                  </a:lnTo>
                  <a:lnTo>
                    <a:pt x="4514482" y="1783425"/>
                  </a:lnTo>
                  <a:lnTo>
                    <a:pt x="4496845" y="1754936"/>
                  </a:lnTo>
                  <a:lnTo>
                    <a:pt x="4461463" y="1697929"/>
                  </a:lnTo>
                  <a:lnTo>
                    <a:pt x="4452660" y="1683629"/>
                  </a:lnTo>
                  <a:lnTo>
                    <a:pt x="4443141" y="1669834"/>
                  </a:lnTo>
                  <a:lnTo>
                    <a:pt x="4424241" y="1642166"/>
                  </a:lnTo>
                  <a:cubicBezTo>
                    <a:pt x="4399005" y="1605265"/>
                    <a:pt x="4374512" y="1567751"/>
                    <a:pt x="4346886" y="1532412"/>
                  </a:cubicBezTo>
                  <a:cubicBezTo>
                    <a:pt x="4240477" y="1388328"/>
                    <a:pt x="4120362" y="1253437"/>
                    <a:pt x="3985497" y="1134649"/>
                  </a:cubicBezTo>
                  <a:cubicBezTo>
                    <a:pt x="3850799" y="1015675"/>
                    <a:pt x="3702920" y="911715"/>
                    <a:pt x="3545665" y="825877"/>
                  </a:cubicBezTo>
                  <a:lnTo>
                    <a:pt x="3486190" y="794756"/>
                  </a:lnTo>
                  <a:cubicBezTo>
                    <a:pt x="3466181" y="784640"/>
                    <a:pt x="3446893" y="773560"/>
                    <a:pt x="3426182" y="764765"/>
                  </a:cubicBezTo>
                  <a:lnTo>
                    <a:pt x="3365044" y="737255"/>
                  </a:lnTo>
                  <a:lnTo>
                    <a:pt x="3334529" y="723514"/>
                  </a:lnTo>
                  <a:cubicBezTo>
                    <a:pt x="3324394" y="718943"/>
                    <a:pt x="3314287" y="714265"/>
                    <a:pt x="3303733" y="710395"/>
                  </a:cubicBezTo>
                  <a:cubicBezTo>
                    <a:pt x="3262013" y="694346"/>
                    <a:pt x="3220711" y="677599"/>
                    <a:pt x="3179033" y="662259"/>
                  </a:cubicBezTo>
                  <a:lnTo>
                    <a:pt x="3052408" y="620447"/>
                  </a:lnTo>
                  <a:lnTo>
                    <a:pt x="2924325" y="584505"/>
                  </a:lnTo>
                  <a:cubicBezTo>
                    <a:pt x="2903106" y="578471"/>
                    <a:pt x="2881119" y="574434"/>
                    <a:pt x="2859667" y="569266"/>
                  </a:cubicBezTo>
                  <a:lnTo>
                    <a:pt x="2795226" y="554085"/>
                  </a:lnTo>
                  <a:cubicBezTo>
                    <a:pt x="2774078" y="548652"/>
                    <a:pt x="2751709" y="544744"/>
                    <a:pt x="2729702" y="540354"/>
                  </a:cubicBezTo>
                  <a:lnTo>
                    <a:pt x="2663758" y="527322"/>
                  </a:lnTo>
                  <a:lnTo>
                    <a:pt x="2630927" y="520495"/>
                  </a:lnTo>
                  <a:lnTo>
                    <a:pt x="2597965" y="515024"/>
                  </a:lnTo>
                  <a:cubicBezTo>
                    <a:pt x="2575970" y="511449"/>
                    <a:pt x="2554112" y="507795"/>
                    <a:pt x="2532205" y="503895"/>
                  </a:cubicBezTo>
                  <a:cubicBezTo>
                    <a:pt x="2357016" y="475037"/>
                    <a:pt x="2182954" y="456682"/>
                    <a:pt x="2010064" y="452552"/>
                  </a:cubicBezTo>
                  <a:cubicBezTo>
                    <a:pt x="1837255" y="448558"/>
                    <a:pt x="1665388" y="457916"/>
                    <a:pt x="1494552" y="485055"/>
                  </a:cubicBezTo>
                  <a:cubicBezTo>
                    <a:pt x="1452133" y="492816"/>
                    <a:pt x="1409569" y="501117"/>
                    <a:pt x="1366896" y="509389"/>
                  </a:cubicBezTo>
                  <a:cubicBezTo>
                    <a:pt x="1324862" y="520035"/>
                    <a:pt x="1282333" y="529505"/>
                    <a:pt x="1240175" y="541045"/>
                  </a:cubicBezTo>
                  <a:lnTo>
                    <a:pt x="1177438" y="560170"/>
                  </a:lnTo>
                  <a:lnTo>
                    <a:pt x="1145987" y="569826"/>
                  </a:lnTo>
                  <a:lnTo>
                    <a:pt x="1130315" y="574669"/>
                  </a:lnTo>
                  <a:lnTo>
                    <a:pt x="1114873" y="580384"/>
                  </a:lnTo>
                  <a:lnTo>
                    <a:pt x="1052839" y="602943"/>
                  </a:lnTo>
                  <a:cubicBezTo>
                    <a:pt x="1032151" y="610499"/>
                    <a:pt x="1011255" y="617535"/>
                    <a:pt x="991135" y="626866"/>
                  </a:cubicBezTo>
                  <a:lnTo>
                    <a:pt x="930179" y="653191"/>
                  </a:lnTo>
                  <a:cubicBezTo>
                    <a:pt x="909850" y="662002"/>
                    <a:pt x="889443" y="670676"/>
                    <a:pt x="869768" y="680937"/>
                  </a:cubicBezTo>
                  <a:lnTo>
                    <a:pt x="810085" y="710734"/>
                  </a:lnTo>
                  <a:cubicBezTo>
                    <a:pt x="790331" y="720859"/>
                    <a:pt x="770124" y="730514"/>
                    <a:pt x="751220" y="741794"/>
                  </a:cubicBezTo>
                  <a:cubicBezTo>
                    <a:pt x="673929" y="784955"/>
                    <a:pt x="598827" y="830326"/>
                    <a:pt x="532669" y="881688"/>
                  </a:cubicBezTo>
                  <a:cubicBezTo>
                    <a:pt x="464226" y="931625"/>
                    <a:pt x="406969" y="988270"/>
                    <a:pt x="354185" y="1050286"/>
                  </a:cubicBezTo>
                  <a:lnTo>
                    <a:pt x="315980" y="1098125"/>
                  </a:lnTo>
                  <a:lnTo>
                    <a:pt x="280345" y="1149782"/>
                  </a:lnTo>
                  <a:cubicBezTo>
                    <a:pt x="268144" y="1166335"/>
                    <a:pt x="257438" y="1185955"/>
                    <a:pt x="245890" y="1203959"/>
                  </a:cubicBezTo>
                  <a:cubicBezTo>
                    <a:pt x="234552" y="1222481"/>
                    <a:pt x="223171" y="1240298"/>
                    <a:pt x="212162" y="1260184"/>
                  </a:cubicBezTo>
                  <a:cubicBezTo>
                    <a:pt x="168299" y="1337574"/>
                    <a:pt x="125055" y="1419360"/>
                    <a:pt x="80716" y="1502476"/>
                  </a:cubicBezTo>
                  <a:lnTo>
                    <a:pt x="0" y="1648841"/>
                  </a:lnTo>
                  <a:lnTo>
                    <a:pt x="0" y="954863"/>
                  </a:lnTo>
                  <a:lnTo>
                    <a:pt x="43491" y="895513"/>
                  </a:lnTo>
                  <a:cubicBezTo>
                    <a:pt x="59888" y="874984"/>
                    <a:pt x="77014" y="854766"/>
                    <a:pt x="93923" y="834489"/>
                  </a:cubicBezTo>
                  <a:cubicBezTo>
                    <a:pt x="163245" y="754880"/>
                    <a:pt x="240806" y="679565"/>
                    <a:pt x="323465" y="617671"/>
                  </a:cubicBezTo>
                  <a:cubicBezTo>
                    <a:pt x="405002" y="553042"/>
                    <a:pt x="490132" y="499230"/>
                    <a:pt x="574777" y="446794"/>
                  </a:cubicBezTo>
                  <a:cubicBezTo>
                    <a:pt x="595733" y="433050"/>
                    <a:pt x="617442" y="421248"/>
                    <a:pt x="638943" y="408925"/>
                  </a:cubicBezTo>
                  <a:lnTo>
                    <a:pt x="703505" y="371742"/>
                  </a:lnTo>
                  <a:cubicBezTo>
                    <a:pt x="724798" y="358900"/>
                    <a:pt x="747120" y="347842"/>
                    <a:pt x="769262" y="336154"/>
                  </a:cubicBezTo>
                  <a:lnTo>
                    <a:pt x="835552" y="301173"/>
                  </a:lnTo>
                  <a:cubicBezTo>
                    <a:pt x="857427" y="289183"/>
                    <a:pt x="880470" y="278896"/>
                    <a:pt x="902979" y="268004"/>
                  </a:cubicBezTo>
                  <a:lnTo>
                    <a:pt x="971127" y="235607"/>
                  </a:lnTo>
                  <a:lnTo>
                    <a:pt x="988238" y="227556"/>
                  </a:lnTo>
                  <a:lnTo>
                    <a:pt x="1005744" y="220191"/>
                  </a:lnTo>
                  <a:lnTo>
                    <a:pt x="1040729" y="205569"/>
                  </a:lnTo>
                  <a:lnTo>
                    <a:pt x="1110835" y="176248"/>
                  </a:lnTo>
                  <a:cubicBezTo>
                    <a:pt x="1157999" y="157703"/>
                    <a:pt x="1206322" y="141323"/>
                    <a:pt x="1254256" y="123796"/>
                  </a:cubicBezTo>
                  <a:cubicBezTo>
                    <a:pt x="1302938" y="108671"/>
                    <a:pt x="1352074" y="94017"/>
                    <a:pt x="1401310" y="79852"/>
                  </a:cubicBezTo>
                  <a:cubicBezTo>
                    <a:pt x="1599497" y="26774"/>
                    <a:pt x="1806373" y="-329"/>
                    <a:pt x="2011811" y="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Freeform: Shape 16">
              <a:extLst>
                <a:ext uri="{FF2B5EF4-FFF2-40B4-BE49-F238E27FC236}">
                  <a16:creationId xmlns:a16="http://schemas.microsoft.com/office/drawing/2014/main" id="{06AC5DCC-C3CC-4FD5-AD4E-13A1BE5F7F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20" y="297400"/>
              <a:ext cx="5215811" cy="6107388"/>
            </a:xfrm>
            <a:custGeom>
              <a:avLst/>
              <a:gdLst>
                <a:gd name="connsiteX0" fmla="*/ 1869139 w 5215811"/>
                <a:gd name="connsiteY0" fmla="*/ 9 h 6107388"/>
                <a:gd name="connsiteX1" fmla="*/ 2791149 w 5215811"/>
                <a:gd name="connsiteY1" fmla="*/ 130229 h 6107388"/>
                <a:gd name="connsiteX2" fmla="*/ 4760307 w 5215811"/>
                <a:gd name="connsiteY2" fmla="*/ 1608408 h 6107388"/>
                <a:gd name="connsiteX3" fmla="*/ 5108574 w 5215811"/>
                <a:gd name="connsiteY3" fmla="*/ 4050383 h 6107388"/>
                <a:gd name="connsiteX4" fmla="*/ 3434916 w 5215811"/>
                <a:gd name="connsiteY4" fmla="*/ 5503134 h 6107388"/>
                <a:gd name="connsiteX5" fmla="*/ 1137841 w 5215811"/>
                <a:gd name="connsiteY5" fmla="*/ 6033968 h 6107388"/>
                <a:gd name="connsiteX6" fmla="*/ 217555 w 5215811"/>
                <a:gd name="connsiteY6" fmla="*/ 5598945 h 6107388"/>
                <a:gd name="connsiteX7" fmla="*/ 0 w 5215811"/>
                <a:gd name="connsiteY7" fmla="*/ 5419622 h 6107388"/>
                <a:gd name="connsiteX8" fmla="*/ 0 w 5215811"/>
                <a:gd name="connsiteY8" fmla="*/ 4571683 h 6107388"/>
                <a:gd name="connsiteX9" fmla="*/ 18056 w 5215811"/>
                <a:gd name="connsiteY9" fmla="*/ 4599282 h 6107388"/>
                <a:gd name="connsiteX10" fmla="*/ 358324 w 5215811"/>
                <a:gd name="connsiteY10" fmla="*/ 4988154 h 6107388"/>
                <a:gd name="connsiteX11" fmla="*/ 1282741 w 5215811"/>
                <a:gd name="connsiteY11" fmla="*/ 5493193 h 6107388"/>
                <a:gd name="connsiteX12" fmla="*/ 2172794 w 5215811"/>
                <a:gd name="connsiteY12" fmla="*/ 5470630 h 6107388"/>
                <a:gd name="connsiteX13" fmla="*/ 3146893 w 5215811"/>
                <a:gd name="connsiteY13" fmla="*/ 5016296 h 6107388"/>
                <a:gd name="connsiteX14" fmla="*/ 3574114 w 5215811"/>
                <a:gd name="connsiteY14" fmla="*/ 4791124 h 6107388"/>
                <a:gd name="connsiteX15" fmla="*/ 4244948 w 5215811"/>
                <a:gd name="connsiteY15" fmla="*/ 4392664 h 6107388"/>
                <a:gd name="connsiteX16" fmla="*/ 4556385 w 5215811"/>
                <a:gd name="connsiteY16" fmla="*/ 3902656 h 6107388"/>
                <a:gd name="connsiteX17" fmla="*/ 4616354 w 5215811"/>
                <a:gd name="connsiteY17" fmla="*/ 2851680 h 6107388"/>
                <a:gd name="connsiteX18" fmla="*/ 4269266 w 5215811"/>
                <a:gd name="connsiteY18" fmla="*/ 1889625 h 6107388"/>
                <a:gd name="connsiteX19" fmla="*/ 2645976 w 5215811"/>
                <a:gd name="connsiteY19" fmla="*/ 671162 h 6107388"/>
                <a:gd name="connsiteX20" fmla="*/ 1648930 w 5215811"/>
                <a:gd name="connsiteY20" fmla="*/ 573017 h 6107388"/>
                <a:gd name="connsiteX21" fmla="*/ 771768 w 5215811"/>
                <a:gd name="connsiteY21" fmla="*/ 865882 h 6107388"/>
                <a:gd name="connsiteX22" fmla="*/ 433617 w 5215811"/>
                <a:gd name="connsiteY22" fmla="*/ 1119441 h 6107388"/>
                <a:gd name="connsiteX23" fmla="*/ 200571 w 5215811"/>
                <a:gd name="connsiteY23" fmla="*/ 1486480 h 6107388"/>
                <a:gd name="connsiteX24" fmla="*/ 47077 w 5215811"/>
                <a:gd name="connsiteY24" fmla="*/ 1753604 h 6107388"/>
                <a:gd name="connsiteX25" fmla="*/ 0 w 5215811"/>
                <a:gd name="connsiteY25" fmla="*/ 1831655 h 6107388"/>
                <a:gd name="connsiteX26" fmla="*/ 0 w 5215811"/>
                <a:gd name="connsiteY26" fmla="*/ 751112 h 6107388"/>
                <a:gd name="connsiteX27" fmla="*/ 6994 w 5215811"/>
                <a:gd name="connsiteY27" fmla="*/ 742614 h 6107388"/>
                <a:gd name="connsiteX28" fmla="*/ 484047 w 5215811"/>
                <a:gd name="connsiteY28" fmla="*/ 378777 h 6107388"/>
                <a:gd name="connsiteX29" fmla="*/ 1869139 w 5215811"/>
                <a:gd name="connsiteY29" fmla="*/ 9 h 6107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215811" h="6107388">
                  <a:moveTo>
                    <a:pt x="1869139" y="9"/>
                  </a:moveTo>
                  <a:cubicBezTo>
                    <a:pt x="2160924" y="-706"/>
                    <a:pt x="2465752" y="43039"/>
                    <a:pt x="2791149" y="130229"/>
                  </a:cubicBezTo>
                  <a:cubicBezTo>
                    <a:pt x="3651198" y="360678"/>
                    <a:pt x="4339884" y="907924"/>
                    <a:pt x="4760307" y="1608408"/>
                  </a:cubicBezTo>
                  <a:cubicBezTo>
                    <a:pt x="5188180" y="2321320"/>
                    <a:pt x="5338357" y="3192822"/>
                    <a:pt x="5108574" y="4050383"/>
                  </a:cubicBezTo>
                  <a:cubicBezTo>
                    <a:pt x="4880820" y="4900373"/>
                    <a:pt x="4152841" y="5098512"/>
                    <a:pt x="3434916" y="5503134"/>
                  </a:cubicBezTo>
                  <a:cubicBezTo>
                    <a:pt x="2717099" y="5907783"/>
                    <a:pt x="2005568" y="6266474"/>
                    <a:pt x="1137841" y="6033968"/>
                  </a:cubicBezTo>
                  <a:cubicBezTo>
                    <a:pt x="783079" y="5938910"/>
                    <a:pt x="479573" y="5790114"/>
                    <a:pt x="217555" y="5598945"/>
                  </a:cubicBezTo>
                  <a:lnTo>
                    <a:pt x="0" y="5419622"/>
                  </a:lnTo>
                  <a:lnTo>
                    <a:pt x="0" y="4571683"/>
                  </a:lnTo>
                  <a:lnTo>
                    <a:pt x="18056" y="4599282"/>
                  </a:lnTo>
                  <a:cubicBezTo>
                    <a:pt x="124071" y="4746782"/>
                    <a:pt x="237002" y="4875718"/>
                    <a:pt x="358324" y="4988154"/>
                  </a:cubicBezTo>
                  <a:cubicBezTo>
                    <a:pt x="621323" y="5231809"/>
                    <a:pt x="923667" y="5396979"/>
                    <a:pt x="1282741" y="5493193"/>
                  </a:cubicBezTo>
                  <a:cubicBezTo>
                    <a:pt x="1573894" y="5571207"/>
                    <a:pt x="1856732" y="5563878"/>
                    <a:pt x="2172794" y="5470630"/>
                  </a:cubicBezTo>
                  <a:cubicBezTo>
                    <a:pt x="2498985" y="5374183"/>
                    <a:pt x="2832844" y="5193315"/>
                    <a:pt x="3146893" y="5016296"/>
                  </a:cubicBezTo>
                  <a:cubicBezTo>
                    <a:pt x="3293538" y="4933641"/>
                    <a:pt x="3436182" y="4861160"/>
                    <a:pt x="3574114" y="4791124"/>
                  </a:cubicBezTo>
                  <a:cubicBezTo>
                    <a:pt x="3841238" y="4655550"/>
                    <a:pt x="4071901" y="4538375"/>
                    <a:pt x="4244948" y="4392664"/>
                  </a:cubicBezTo>
                  <a:cubicBezTo>
                    <a:pt x="4405844" y="4257259"/>
                    <a:pt x="4501845" y="4106204"/>
                    <a:pt x="4556385" y="3902656"/>
                  </a:cubicBezTo>
                  <a:cubicBezTo>
                    <a:pt x="4649063" y="3556776"/>
                    <a:pt x="4669271" y="3203187"/>
                    <a:pt x="4616354" y="2851680"/>
                  </a:cubicBezTo>
                  <a:cubicBezTo>
                    <a:pt x="4565198" y="2511774"/>
                    <a:pt x="4448474" y="2188147"/>
                    <a:pt x="4269266" y="1889625"/>
                  </a:cubicBezTo>
                  <a:cubicBezTo>
                    <a:pt x="3907781" y="1287586"/>
                    <a:pt x="3331245" y="854780"/>
                    <a:pt x="2645976" y="671162"/>
                  </a:cubicBezTo>
                  <a:cubicBezTo>
                    <a:pt x="2278249" y="572630"/>
                    <a:pt x="1952074" y="540526"/>
                    <a:pt x="1648930" y="573017"/>
                  </a:cubicBezTo>
                  <a:cubicBezTo>
                    <a:pt x="1351746" y="604901"/>
                    <a:pt x="1064785" y="700731"/>
                    <a:pt x="771768" y="865882"/>
                  </a:cubicBezTo>
                  <a:cubicBezTo>
                    <a:pt x="568061" y="980657"/>
                    <a:pt x="486465" y="1058486"/>
                    <a:pt x="433617" y="1119441"/>
                  </a:cubicBezTo>
                  <a:cubicBezTo>
                    <a:pt x="358307" y="1206256"/>
                    <a:pt x="292149" y="1323808"/>
                    <a:pt x="200571" y="1486480"/>
                  </a:cubicBezTo>
                  <a:cubicBezTo>
                    <a:pt x="156644" y="1564432"/>
                    <a:pt x="106654" y="1653214"/>
                    <a:pt x="47077" y="1753604"/>
                  </a:cubicBezTo>
                  <a:lnTo>
                    <a:pt x="0" y="1831655"/>
                  </a:lnTo>
                  <a:lnTo>
                    <a:pt x="0" y="751112"/>
                  </a:lnTo>
                  <a:lnTo>
                    <a:pt x="6994" y="742614"/>
                  </a:lnTo>
                  <a:cubicBezTo>
                    <a:pt x="117721" y="617683"/>
                    <a:pt x="259696" y="505222"/>
                    <a:pt x="484047" y="378777"/>
                  </a:cubicBezTo>
                  <a:cubicBezTo>
                    <a:pt x="932751" y="125890"/>
                    <a:pt x="1382831" y="1200"/>
                    <a:pt x="1869139" y="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7">
              <a:extLst>
                <a:ext uri="{FF2B5EF4-FFF2-40B4-BE49-F238E27FC236}">
                  <a16:creationId xmlns:a16="http://schemas.microsoft.com/office/drawing/2014/main" id="{4BBCC2F4-EFA7-4AF4-B538-AC4022D90F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21" y="319367"/>
              <a:ext cx="5217956" cy="6100079"/>
            </a:xfrm>
            <a:custGeom>
              <a:avLst/>
              <a:gdLst>
                <a:gd name="connsiteX0" fmla="*/ 1951393 w 5217956"/>
                <a:gd name="connsiteY0" fmla="*/ 82 h 6100079"/>
                <a:gd name="connsiteX1" fmla="*/ 2855177 w 5217956"/>
                <a:gd name="connsiteY1" fmla="*/ 125419 h 6100079"/>
                <a:gd name="connsiteX2" fmla="*/ 4779341 w 5217956"/>
                <a:gd name="connsiteY2" fmla="*/ 1591542 h 6100079"/>
                <a:gd name="connsiteX3" fmla="*/ 5108573 w 5217956"/>
                <a:gd name="connsiteY3" fmla="*/ 4028416 h 6100079"/>
                <a:gd name="connsiteX4" fmla="*/ 3459358 w 5217956"/>
                <a:gd name="connsiteY4" fmla="*/ 5487716 h 6100079"/>
                <a:gd name="connsiteX5" fmla="*/ 1203274 w 5217956"/>
                <a:gd name="connsiteY5" fmla="*/ 6029534 h 6100079"/>
                <a:gd name="connsiteX6" fmla="*/ 59920 w 5217956"/>
                <a:gd name="connsiteY6" fmla="*/ 5396467 h 6100079"/>
                <a:gd name="connsiteX7" fmla="*/ 0 w 5217956"/>
                <a:gd name="connsiteY7" fmla="*/ 5333382 h 6100079"/>
                <a:gd name="connsiteX8" fmla="*/ 0 w 5217956"/>
                <a:gd name="connsiteY8" fmla="*/ 4205833 h 6100079"/>
                <a:gd name="connsiteX9" fmla="*/ 58036 w 5217956"/>
                <a:gd name="connsiteY9" fmla="*/ 4310048 h 6100079"/>
                <a:gd name="connsiteX10" fmla="*/ 520779 w 5217956"/>
                <a:gd name="connsiteY10" fmla="*/ 4907591 h 6100079"/>
                <a:gd name="connsiteX11" fmla="*/ 1377154 w 5217956"/>
                <a:gd name="connsiteY11" fmla="*/ 5380604 h 6100079"/>
                <a:gd name="connsiteX12" fmla="*/ 3123340 w 5217956"/>
                <a:gd name="connsiteY12" fmla="*/ 4905715 h 6100079"/>
                <a:gd name="connsiteX13" fmla="*/ 3547863 w 5217956"/>
                <a:gd name="connsiteY13" fmla="*/ 4676342 h 6100079"/>
                <a:gd name="connsiteX14" fmla="*/ 4186753 w 5217956"/>
                <a:gd name="connsiteY14" fmla="*/ 4289376 h 6100079"/>
                <a:gd name="connsiteX15" fmla="*/ 4459565 w 5217956"/>
                <a:gd name="connsiteY15" fmla="*/ 3854399 h 6100079"/>
                <a:gd name="connsiteX16" fmla="*/ 4521015 w 5217956"/>
                <a:gd name="connsiteY16" fmla="*/ 2849377 h 6100079"/>
                <a:gd name="connsiteX17" fmla="*/ 4199723 w 5217956"/>
                <a:gd name="connsiteY17" fmla="*/ 1931213 h 6100079"/>
                <a:gd name="connsiteX18" fmla="*/ 2681217 w 5217956"/>
                <a:gd name="connsiteY18" fmla="*/ 774211 h 6100079"/>
                <a:gd name="connsiteX19" fmla="*/ 926547 w 5217956"/>
                <a:gd name="connsiteY19" fmla="*/ 967112 h 6100079"/>
                <a:gd name="connsiteX20" fmla="*/ 622677 w 5217956"/>
                <a:gd name="connsiteY20" fmla="*/ 1197863 h 6100079"/>
                <a:gd name="connsiteX21" fmla="*/ 404892 w 5217956"/>
                <a:gd name="connsiteY21" fmla="*/ 1547314 h 6100079"/>
                <a:gd name="connsiteX22" fmla="*/ 40135 w 5217956"/>
                <a:gd name="connsiteY22" fmla="*/ 2159090 h 6100079"/>
                <a:gd name="connsiteX23" fmla="*/ 0 w 5217956"/>
                <a:gd name="connsiteY23" fmla="*/ 2219367 h 6100079"/>
                <a:gd name="connsiteX24" fmla="*/ 0 w 5217956"/>
                <a:gd name="connsiteY24" fmla="*/ 915659 h 6100079"/>
                <a:gd name="connsiteX25" fmla="*/ 58609 w 5217956"/>
                <a:gd name="connsiteY25" fmla="*/ 828051 h 6100079"/>
                <a:gd name="connsiteX26" fmla="*/ 590688 w 5217956"/>
                <a:gd name="connsiteY26" fmla="*/ 385385 h 6100079"/>
                <a:gd name="connsiteX27" fmla="*/ 1951393 w 5217956"/>
                <a:gd name="connsiteY27" fmla="*/ 82 h 6100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217956" h="6100079">
                  <a:moveTo>
                    <a:pt x="1951393" y="82"/>
                  </a:moveTo>
                  <a:cubicBezTo>
                    <a:pt x="2237631" y="-2119"/>
                    <a:pt x="2536431" y="40011"/>
                    <a:pt x="2855177" y="125419"/>
                  </a:cubicBezTo>
                  <a:cubicBezTo>
                    <a:pt x="3697704" y="351173"/>
                    <a:pt x="4370490" y="894159"/>
                    <a:pt x="4779341" y="1591542"/>
                  </a:cubicBezTo>
                  <a:cubicBezTo>
                    <a:pt x="5195534" y="2301324"/>
                    <a:pt x="5338356" y="3170855"/>
                    <a:pt x="5108573" y="4028416"/>
                  </a:cubicBezTo>
                  <a:cubicBezTo>
                    <a:pt x="4880819" y="4878406"/>
                    <a:pt x="4165603" y="5079965"/>
                    <a:pt x="3459358" y="5487716"/>
                  </a:cubicBezTo>
                  <a:cubicBezTo>
                    <a:pt x="2753114" y="5895466"/>
                    <a:pt x="2053264" y="6257288"/>
                    <a:pt x="1203274" y="6029534"/>
                  </a:cubicBezTo>
                  <a:cubicBezTo>
                    <a:pt x="739884" y="5905369"/>
                    <a:pt x="366399" y="5685345"/>
                    <a:pt x="59920" y="5396467"/>
                  </a:cubicBezTo>
                  <a:lnTo>
                    <a:pt x="0" y="5333382"/>
                  </a:lnTo>
                  <a:lnTo>
                    <a:pt x="0" y="4205833"/>
                  </a:lnTo>
                  <a:lnTo>
                    <a:pt x="58036" y="4310048"/>
                  </a:lnTo>
                  <a:cubicBezTo>
                    <a:pt x="197935" y="4550245"/>
                    <a:pt x="350594" y="4747142"/>
                    <a:pt x="520779" y="4907591"/>
                  </a:cubicBezTo>
                  <a:cubicBezTo>
                    <a:pt x="763600" y="5136565"/>
                    <a:pt x="1043821" y="5291288"/>
                    <a:pt x="1377154" y="5380604"/>
                  </a:cubicBezTo>
                  <a:cubicBezTo>
                    <a:pt x="1963029" y="5537589"/>
                    <a:pt x="2470519" y="5282804"/>
                    <a:pt x="3123340" y="4905715"/>
                  </a:cubicBezTo>
                  <a:cubicBezTo>
                    <a:pt x="3269800" y="4821157"/>
                    <a:pt x="3411134" y="4747512"/>
                    <a:pt x="3547863" y="4676342"/>
                  </a:cubicBezTo>
                  <a:cubicBezTo>
                    <a:pt x="3804497" y="4542710"/>
                    <a:pt x="4026085" y="4427393"/>
                    <a:pt x="4186753" y="4289376"/>
                  </a:cubicBezTo>
                  <a:cubicBezTo>
                    <a:pt x="4329009" y="4167293"/>
                    <a:pt x="4410589" y="4037181"/>
                    <a:pt x="4459565" y="3854399"/>
                  </a:cubicBezTo>
                  <a:cubicBezTo>
                    <a:pt x="4548302" y="3523229"/>
                    <a:pt x="4568981" y="3185183"/>
                    <a:pt x="4521015" y="2849377"/>
                  </a:cubicBezTo>
                  <a:cubicBezTo>
                    <a:pt x="4474709" y="2524680"/>
                    <a:pt x="4366564" y="2215756"/>
                    <a:pt x="4199723" y="1931213"/>
                  </a:cubicBezTo>
                  <a:cubicBezTo>
                    <a:pt x="3863270" y="1357325"/>
                    <a:pt x="3323982" y="946439"/>
                    <a:pt x="2681217" y="774211"/>
                  </a:cubicBezTo>
                  <a:cubicBezTo>
                    <a:pt x="2001139" y="591984"/>
                    <a:pt x="1476322" y="649699"/>
                    <a:pt x="926547" y="967112"/>
                  </a:cubicBezTo>
                  <a:cubicBezTo>
                    <a:pt x="740730" y="1074393"/>
                    <a:pt x="668642" y="1143989"/>
                    <a:pt x="622677" y="1197863"/>
                  </a:cubicBezTo>
                  <a:cubicBezTo>
                    <a:pt x="555599" y="1276450"/>
                    <a:pt x="492360" y="1390031"/>
                    <a:pt x="404892" y="1547314"/>
                  </a:cubicBezTo>
                  <a:cubicBezTo>
                    <a:pt x="317047" y="1705133"/>
                    <a:pt x="204816" y="1906756"/>
                    <a:pt x="40135" y="2159090"/>
                  </a:cubicBezTo>
                  <a:lnTo>
                    <a:pt x="0" y="2219367"/>
                  </a:lnTo>
                  <a:lnTo>
                    <a:pt x="0" y="915659"/>
                  </a:lnTo>
                  <a:lnTo>
                    <a:pt x="58609" y="828051"/>
                  </a:lnTo>
                  <a:cubicBezTo>
                    <a:pt x="177453" y="670481"/>
                    <a:pt x="325846" y="538291"/>
                    <a:pt x="590688" y="385385"/>
                  </a:cubicBezTo>
                  <a:cubicBezTo>
                    <a:pt x="1032158" y="130559"/>
                    <a:pt x="1474329" y="3750"/>
                    <a:pt x="1951393" y="8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9" name="Freeform: Shape 18">
              <a:extLst>
                <a:ext uri="{FF2B5EF4-FFF2-40B4-BE49-F238E27FC236}">
                  <a16:creationId xmlns:a16="http://schemas.microsoft.com/office/drawing/2014/main" id="{2A9D1364-B6A3-44CB-9FBA-C528F0CE90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20" y="319367"/>
              <a:ext cx="5217957" cy="6100079"/>
            </a:xfrm>
            <a:custGeom>
              <a:avLst/>
              <a:gdLst>
                <a:gd name="connsiteX0" fmla="*/ 1951394 w 5217957"/>
                <a:gd name="connsiteY0" fmla="*/ 82 h 6100079"/>
                <a:gd name="connsiteX1" fmla="*/ 2855178 w 5217957"/>
                <a:gd name="connsiteY1" fmla="*/ 125419 h 6100079"/>
                <a:gd name="connsiteX2" fmla="*/ 4779341 w 5217957"/>
                <a:gd name="connsiteY2" fmla="*/ 1591542 h 6100079"/>
                <a:gd name="connsiteX3" fmla="*/ 5108574 w 5217957"/>
                <a:gd name="connsiteY3" fmla="*/ 4028416 h 6100079"/>
                <a:gd name="connsiteX4" fmla="*/ 3459359 w 5217957"/>
                <a:gd name="connsiteY4" fmla="*/ 5487716 h 6100079"/>
                <a:gd name="connsiteX5" fmla="*/ 1203275 w 5217957"/>
                <a:gd name="connsiteY5" fmla="*/ 6029534 h 6100079"/>
                <a:gd name="connsiteX6" fmla="*/ 59921 w 5217957"/>
                <a:gd name="connsiteY6" fmla="*/ 5396467 h 6100079"/>
                <a:gd name="connsiteX7" fmla="*/ 0 w 5217957"/>
                <a:gd name="connsiteY7" fmla="*/ 5333381 h 6100079"/>
                <a:gd name="connsiteX8" fmla="*/ 0 w 5217957"/>
                <a:gd name="connsiteY8" fmla="*/ 4427327 h 6100079"/>
                <a:gd name="connsiteX9" fmla="*/ 112056 w 5217957"/>
                <a:gd name="connsiteY9" fmla="*/ 4602502 h 6100079"/>
                <a:gd name="connsiteX10" fmla="*/ 443875 w 5217957"/>
                <a:gd name="connsiteY10" fmla="*/ 4989110 h 6100079"/>
                <a:gd name="connsiteX11" fmla="*/ 1348175 w 5217957"/>
                <a:gd name="connsiteY11" fmla="*/ 5488759 h 6100079"/>
                <a:gd name="connsiteX12" fmla="*/ 2221463 w 5217957"/>
                <a:gd name="connsiteY12" fmla="*/ 5461704 h 6100079"/>
                <a:gd name="connsiteX13" fmla="*/ 3179339 w 5217957"/>
                <a:gd name="connsiteY13" fmla="*/ 5003023 h 6100079"/>
                <a:gd name="connsiteX14" fmla="*/ 3599638 w 5217957"/>
                <a:gd name="connsiteY14" fmla="*/ 4775996 h 6100079"/>
                <a:gd name="connsiteX15" fmla="*/ 4259765 w 5217957"/>
                <a:gd name="connsiteY15" fmla="*/ 4374667 h 6100079"/>
                <a:gd name="connsiteX16" fmla="*/ 4567742 w 5217957"/>
                <a:gd name="connsiteY16" fmla="*/ 3883732 h 6100079"/>
                <a:gd name="connsiteX17" fmla="*/ 4631929 w 5217957"/>
                <a:gd name="connsiteY17" fmla="*/ 2833886 h 6100079"/>
                <a:gd name="connsiteX18" fmla="*/ 4296412 w 5217957"/>
                <a:gd name="connsiteY18" fmla="*/ 1874932 h 6100079"/>
                <a:gd name="connsiteX19" fmla="*/ 2710219 w 5217957"/>
                <a:gd name="connsiteY19" fmla="*/ 666410 h 6100079"/>
                <a:gd name="connsiteX20" fmla="*/ 1732642 w 5217957"/>
                <a:gd name="connsiteY20" fmla="*/ 573480 h 6100079"/>
                <a:gd name="connsiteX21" fmla="*/ 870621 w 5217957"/>
                <a:gd name="connsiteY21" fmla="*/ 870402 h 6100079"/>
                <a:gd name="connsiteX22" fmla="*/ 537555 w 5217957"/>
                <a:gd name="connsiteY22" fmla="*/ 1125324 h 6100079"/>
                <a:gd name="connsiteX23" fmla="*/ 306995 w 5217957"/>
                <a:gd name="connsiteY23" fmla="*/ 1493030 h 6100079"/>
                <a:gd name="connsiteX24" fmla="*/ 23579 w 5217957"/>
                <a:gd name="connsiteY24" fmla="*/ 1977465 h 6100079"/>
                <a:gd name="connsiteX25" fmla="*/ 0 w 5217957"/>
                <a:gd name="connsiteY25" fmla="*/ 2014291 h 6100079"/>
                <a:gd name="connsiteX26" fmla="*/ 0 w 5217957"/>
                <a:gd name="connsiteY26" fmla="*/ 915660 h 6100079"/>
                <a:gd name="connsiteX27" fmla="*/ 58609 w 5217957"/>
                <a:gd name="connsiteY27" fmla="*/ 828051 h 6100079"/>
                <a:gd name="connsiteX28" fmla="*/ 590689 w 5217957"/>
                <a:gd name="connsiteY28" fmla="*/ 385385 h 6100079"/>
                <a:gd name="connsiteX29" fmla="*/ 1951394 w 5217957"/>
                <a:gd name="connsiteY29" fmla="*/ 82 h 6100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217957" h="6100079">
                  <a:moveTo>
                    <a:pt x="1951394" y="82"/>
                  </a:moveTo>
                  <a:cubicBezTo>
                    <a:pt x="2237632" y="-2119"/>
                    <a:pt x="2536431" y="40011"/>
                    <a:pt x="2855178" y="125419"/>
                  </a:cubicBezTo>
                  <a:cubicBezTo>
                    <a:pt x="3697704" y="351173"/>
                    <a:pt x="4370491" y="894159"/>
                    <a:pt x="4779341" y="1591542"/>
                  </a:cubicBezTo>
                  <a:cubicBezTo>
                    <a:pt x="5195535" y="2301324"/>
                    <a:pt x="5338357" y="3170855"/>
                    <a:pt x="5108574" y="4028416"/>
                  </a:cubicBezTo>
                  <a:cubicBezTo>
                    <a:pt x="4880820" y="4878406"/>
                    <a:pt x="4165604" y="5079965"/>
                    <a:pt x="3459359" y="5487716"/>
                  </a:cubicBezTo>
                  <a:cubicBezTo>
                    <a:pt x="2753115" y="5895466"/>
                    <a:pt x="2053265" y="6257288"/>
                    <a:pt x="1203275" y="6029534"/>
                  </a:cubicBezTo>
                  <a:cubicBezTo>
                    <a:pt x="739885" y="5905369"/>
                    <a:pt x="366400" y="5685345"/>
                    <a:pt x="59921" y="5396467"/>
                  </a:cubicBezTo>
                  <a:lnTo>
                    <a:pt x="0" y="5333381"/>
                  </a:lnTo>
                  <a:lnTo>
                    <a:pt x="0" y="4427327"/>
                  </a:lnTo>
                  <a:lnTo>
                    <a:pt x="112056" y="4602502"/>
                  </a:lnTo>
                  <a:cubicBezTo>
                    <a:pt x="215300" y="4749260"/>
                    <a:pt x="325419" y="4877443"/>
                    <a:pt x="443875" y="4989110"/>
                  </a:cubicBezTo>
                  <a:cubicBezTo>
                    <a:pt x="700709" y="5231113"/>
                    <a:pt x="996455" y="5394516"/>
                    <a:pt x="1348175" y="5488759"/>
                  </a:cubicBezTo>
                  <a:cubicBezTo>
                    <a:pt x="1633379" y="5565179"/>
                    <a:pt x="1910917" y="5556430"/>
                    <a:pt x="2221463" y="5461704"/>
                  </a:cubicBezTo>
                  <a:cubicBezTo>
                    <a:pt x="2541923" y="5363721"/>
                    <a:pt x="2870374" y="5181404"/>
                    <a:pt x="3179339" y="5003023"/>
                  </a:cubicBezTo>
                  <a:cubicBezTo>
                    <a:pt x="3323713" y="4919760"/>
                    <a:pt x="3463978" y="4846641"/>
                    <a:pt x="3599638" y="4775996"/>
                  </a:cubicBezTo>
                  <a:cubicBezTo>
                    <a:pt x="3862436" y="4639263"/>
                    <a:pt x="4089314" y="4521074"/>
                    <a:pt x="4259765" y="4374667"/>
                  </a:cubicBezTo>
                  <a:cubicBezTo>
                    <a:pt x="4418282" y="4238625"/>
                    <a:pt x="4513201" y="4087280"/>
                    <a:pt x="4567742" y="3883732"/>
                  </a:cubicBezTo>
                  <a:cubicBezTo>
                    <a:pt x="4660420" y="3537853"/>
                    <a:pt x="4682033" y="3184640"/>
                    <a:pt x="4631929" y="2833886"/>
                  </a:cubicBezTo>
                  <a:cubicBezTo>
                    <a:pt x="4583584" y="2494734"/>
                    <a:pt x="4470646" y="2172121"/>
                    <a:pt x="4296412" y="1874932"/>
                  </a:cubicBezTo>
                  <a:cubicBezTo>
                    <a:pt x="3944879" y="1275559"/>
                    <a:pt x="3381537" y="846289"/>
                    <a:pt x="2710219" y="666410"/>
                  </a:cubicBezTo>
                  <a:cubicBezTo>
                    <a:pt x="2349955" y="569877"/>
                    <a:pt x="2030161" y="539483"/>
                    <a:pt x="1732642" y="573480"/>
                  </a:cubicBezTo>
                  <a:cubicBezTo>
                    <a:pt x="1440866" y="606814"/>
                    <a:pt x="1158880" y="703976"/>
                    <a:pt x="870621" y="870402"/>
                  </a:cubicBezTo>
                  <a:cubicBezTo>
                    <a:pt x="670160" y="986048"/>
                    <a:pt x="589753" y="1064195"/>
                    <a:pt x="537555" y="1125324"/>
                  </a:cubicBezTo>
                  <a:cubicBezTo>
                    <a:pt x="463218" y="1212400"/>
                    <a:pt x="397708" y="1330125"/>
                    <a:pt x="306995" y="1493030"/>
                  </a:cubicBezTo>
                  <a:cubicBezTo>
                    <a:pt x="234596" y="1623167"/>
                    <a:pt x="145436" y="1783409"/>
                    <a:pt x="23579" y="1977465"/>
                  </a:cubicBezTo>
                  <a:lnTo>
                    <a:pt x="0" y="2014291"/>
                  </a:lnTo>
                  <a:lnTo>
                    <a:pt x="0" y="915660"/>
                  </a:lnTo>
                  <a:lnTo>
                    <a:pt x="58609" y="828051"/>
                  </a:lnTo>
                  <a:cubicBezTo>
                    <a:pt x="177453" y="670481"/>
                    <a:pt x="325847" y="538291"/>
                    <a:pt x="590689" y="385385"/>
                  </a:cubicBezTo>
                  <a:cubicBezTo>
                    <a:pt x="1032159" y="130559"/>
                    <a:pt x="1474330" y="3750"/>
                    <a:pt x="1951394" y="8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5" name="Title 4">
            <a:extLst>
              <a:ext uri="{FF2B5EF4-FFF2-40B4-BE49-F238E27FC236}">
                <a16:creationId xmlns:a16="http://schemas.microsoft.com/office/drawing/2014/main" id="{101318AE-DE4A-470F-BDE1-2ACFA13925A5}"/>
              </a:ext>
            </a:extLst>
          </p:cNvPr>
          <p:cNvSpPr>
            <a:spLocks noGrp="1"/>
          </p:cNvSpPr>
          <p:nvPr>
            <p:ph type="title"/>
          </p:nvPr>
        </p:nvSpPr>
        <p:spPr>
          <a:xfrm>
            <a:off x="640080" y="1243013"/>
            <a:ext cx="3855720" cy="4371974"/>
          </a:xfrm>
        </p:spPr>
        <p:txBody>
          <a:bodyPr vert="horz" lIns="91440" tIns="45720" rIns="91440" bIns="45720" rtlCol="0" anchor="ctr">
            <a:normAutofit/>
          </a:bodyPr>
          <a:lstStyle/>
          <a:p>
            <a:pPr>
              <a:lnSpc>
                <a:spcPct val="90000"/>
              </a:lnSpc>
            </a:pPr>
            <a:r>
              <a:rPr lang="en-US" kern="1200">
                <a:solidFill>
                  <a:schemeClr val="tx2"/>
                </a:solidFill>
                <a:latin typeface="+mj-lt"/>
                <a:ea typeface="+mj-ea"/>
                <a:cs typeface="+mj-cs"/>
              </a:rPr>
              <a:t>Divisions-nous !</a:t>
            </a:r>
          </a:p>
        </p:txBody>
      </p:sp>
      <p:sp>
        <p:nvSpPr>
          <p:cNvPr id="6" name="Rectangle 5">
            <a:extLst>
              <a:ext uri="{FF2B5EF4-FFF2-40B4-BE49-F238E27FC236}">
                <a16:creationId xmlns:a16="http://schemas.microsoft.com/office/drawing/2014/main" id="{4BB9409D-AED8-4E3B-AD56-A7B3B70AB5C3}"/>
              </a:ext>
            </a:extLst>
          </p:cNvPr>
          <p:cNvSpPr/>
          <p:nvPr/>
        </p:nvSpPr>
        <p:spPr>
          <a:xfrm>
            <a:off x="8286246" y="4606290"/>
            <a:ext cx="2823714" cy="845820"/>
          </a:xfrm>
          <a:prstGeom prst="rect">
            <a:avLst/>
          </a:prstGeom>
        </p:spPr>
        <p:txBody>
          <a:bodyPr vert="horz" lIns="91440" tIns="45720" rIns="91440" bIns="45720" rtlCol="0" anchor="ctr">
            <a:normAutofit/>
          </a:bodyPr>
          <a:lstStyle/>
          <a:p>
            <a:pPr marL="342900">
              <a:lnSpc>
                <a:spcPct val="90000"/>
              </a:lnSpc>
              <a:spcBef>
                <a:spcPct val="0"/>
              </a:spcBef>
              <a:spcAft>
                <a:spcPts val="600"/>
              </a:spcAft>
            </a:pPr>
            <a:r>
              <a:rPr lang="en-US" sz="4400">
                <a:solidFill>
                  <a:schemeClr val="tx2"/>
                </a:solidFill>
              </a:rPr>
              <a:t>ADULTES</a:t>
            </a:r>
          </a:p>
        </p:txBody>
      </p:sp>
      <p:sp>
        <p:nvSpPr>
          <p:cNvPr id="4" name="Slide Number Placeholder 3">
            <a:extLst>
              <a:ext uri="{FF2B5EF4-FFF2-40B4-BE49-F238E27FC236}">
                <a16:creationId xmlns:a16="http://schemas.microsoft.com/office/drawing/2014/main" id="{9D940B33-2B9D-4A29-A0CD-B256B8B7F2AE}"/>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6B4153A7-9236-4C19-98E6-7D4F5F676B2B}" type="slidenum">
              <a:rPr lang="en-US" sz="1200" smtClean="0">
                <a:solidFill>
                  <a:schemeClr val="tx1">
                    <a:tint val="75000"/>
                  </a:schemeClr>
                </a:solidFill>
              </a:rPr>
              <a:pPr>
                <a:spcAft>
                  <a:spcPts val="600"/>
                </a:spcAft>
              </a:pPr>
              <a:t>20</a:t>
            </a:fld>
            <a:endParaRPr lang="en-US" sz="1200">
              <a:solidFill>
                <a:schemeClr val="tx1">
                  <a:tint val="75000"/>
                </a:schemeClr>
              </a:solidFill>
            </a:endParaRPr>
          </a:p>
        </p:txBody>
      </p:sp>
      <p:sp>
        <p:nvSpPr>
          <p:cNvPr id="7" name="Rectangle 6">
            <a:extLst>
              <a:ext uri="{FF2B5EF4-FFF2-40B4-BE49-F238E27FC236}">
                <a16:creationId xmlns:a16="http://schemas.microsoft.com/office/drawing/2014/main" id="{D0CFC0C8-33DA-41B4-BD1E-B823EAB3F539}"/>
              </a:ext>
            </a:extLst>
          </p:cNvPr>
          <p:cNvSpPr/>
          <p:nvPr/>
        </p:nvSpPr>
        <p:spPr>
          <a:xfrm>
            <a:off x="8286247" y="901381"/>
            <a:ext cx="2907206" cy="701731"/>
          </a:xfrm>
          <a:prstGeom prst="rect">
            <a:avLst/>
          </a:prstGeom>
        </p:spPr>
        <p:txBody>
          <a:bodyPr wrap="none">
            <a:spAutoFit/>
          </a:bodyPr>
          <a:lstStyle/>
          <a:p>
            <a:pPr marL="342900">
              <a:lnSpc>
                <a:spcPct val="90000"/>
              </a:lnSpc>
              <a:spcBef>
                <a:spcPct val="0"/>
              </a:spcBef>
              <a:spcAft>
                <a:spcPts val="600"/>
              </a:spcAft>
            </a:pPr>
            <a:r>
              <a:rPr lang="en-US" sz="4400">
                <a:solidFill>
                  <a:schemeClr val="tx2"/>
                </a:solidFill>
              </a:rPr>
              <a:t>ENFANTS</a:t>
            </a:r>
            <a:endParaRPr lang="en-US">
              <a:solidFill>
                <a:schemeClr val="tx2"/>
              </a:solidFill>
            </a:endParaRPr>
          </a:p>
        </p:txBody>
      </p:sp>
      <p:cxnSp>
        <p:nvCxnSpPr>
          <p:cNvPr id="9" name="Straight Arrow Connector 8">
            <a:extLst>
              <a:ext uri="{FF2B5EF4-FFF2-40B4-BE49-F238E27FC236}">
                <a16:creationId xmlns:a16="http://schemas.microsoft.com/office/drawing/2014/main" id="{C1D9A288-F569-4EA4-8A70-1DFC98FF7E0B}"/>
              </a:ext>
            </a:extLst>
          </p:cNvPr>
          <p:cNvCxnSpPr>
            <a:cxnSpLocks/>
            <a:endCxn id="7" idx="1"/>
          </p:cNvCxnSpPr>
          <p:nvPr/>
        </p:nvCxnSpPr>
        <p:spPr>
          <a:xfrm flipV="1">
            <a:off x="5165335" y="1252247"/>
            <a:ext cx="3120912" cy="2176754"/>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12" name="Straight Arrow Connector 11">
            <a:extLst>
              <a:ext uri="{FF2B5EF4-FFF2-40B4-BE49-F238E27FC236}">
                <a16:creationId xmlns:a16="http://schemas.microsoft.com/office/drawing/2014/main" id="{1BFDF74D-8F2B-4C7F-B86E-A281509357DA}"/>
              </a:ext>
            </a:extLst>
          </p:cNvPr>
          <p:cNvCxnSpPr>
            <a:cxnSpLocks/>
            <a:endCxn id="6" idx="1"/>
          </p:cNvCxnSpPr>
          <p:nvPr/>
        </p:nvCxnSpPr>
        <p:spPr>
          <a:xfrm>
            <a:off x="5165335" y="3429000"/>
            <a:ext cx="3120911" cy="1600200"/>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4227128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Placeholder 16">
            <a:extLst>
              <a:ext uri="{FF2B5EF4-FFF2-40B4-BE49-F238E27FC236}">
                <a16:creationId xmlns:a16="http://schemas.microsoft.com/office/drawing/2014/main" id="{318BB720-9F52-4E4C-90B6-144BF3677E24}"/>
              </a:ext>
            </a:extLst>
          </p:cNvPr>
          <p:cNvPicPr>
            <a:picLocks noGrp="1" noChangeAspect="1"/>
          </p:cNvPicPr>
          <p:nvPr>
            <p:ph sz="half" idx="1"/>
          </p:nvPr>
        </p:nvPicPr>
        <p:blipFill rotWithShape="1">
          <a:blip r:embed="rId3"/>
          <a:srcRect l="9091" b="13818"/>
          <a:stretch/>
        </p:blipFill>
        <p:spPr>
          <a:xfrm rot="16200000">
            <a:off x="4428744" y="-905256"/>
            <a:ext cx="6858000" cy="8668512"/>
          </a:xfrm>
          <a:prstGeom prst="rect">
            <a:avLst/>
          </a:prstGeom>
          <a:solidFill>
            <a:schemeClr val="bg1"/>
          </a:solidFill>
        </p:spPr>
      </p:pic>
      <p:sp>
        <p:nvSpPr>
          <p:cNvPr id="14" name="Rectangle 13">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15BD8CD-B42E-470B-BB12-E4B42DF11F9A}"/>
              </a:ext>
            </a:extLst>
          </p:cNvPr>
          <p:cNvSpPr>
            <a:spLocks noGrp="1"/>
          </p:cNvSpPr>
          <p:nvPr>
            <p:ph type="title"/>
          </p:nvPr>
        </p:nvSpPr>
        <p:spPr>
          <a:xfrm>
            <a:off x="477981" y="1122363"/>
            <a:ext cx="4023360" cy="3204134"/>
          </a:xfrm>
        </p:spPr>
        <p:txBody>
          <a:bodyPr vert="horz" lIns="91440" tIns="45720" rIns="91440" bIns="45720" rtlCol="0" anchor="b">
            <a:normAutofit/>
          </a:bodyPr>
          <a:lstStyle/>
          <a:p>
            <a:pPr>
              <a:lnSpc>
                <a:spcPct val="90000"/>
              </a:lnSpc>
            </a:pPr>
            <a:r>
              <a:rPr lang="en-US" sz="4800"/>
              <a:t>Activité 1 : </a:t>
            </a:r>
            <a:r>
              <a:rPr lang="en-US" sz="4800" b="0"/>
              <a:t>Qu'est-ce qu’une «École Sure» ?</a:t>
            </a:r>
            <a:endParaRPr lang="en-US" sz="4800"/>
          </a:p>
        </p:txBody>
      </p:sp>
      <p:sp>
        <p:nvSpPr>
          <p:cNvPr id="16" name="Rectangle 15">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8" name="Rectangle 17">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Slide Number Placeholder 2">
            <a:extLst>
              <a:ext uri="{FF2B5EF4-FFF2-40B4-BE49-F238E27FC236}">
                <a16:creationId xmlns:a16="http://schemas.microsoft.com/office/drawing/2014/main" id="{E7E50A63-11C5-4675-8CEA-44A0237CDC0F}"/>
              </a:ext>
            </a:extLst>
          </p:cNvPr>
          <p:cNvSpPr>
            <a:spLocks noGrp="1"/>
          </p:cNvSpPr>
          <p:nvPr>
            <p:ph type="sldNum" sz="quarter" idx="12"/>
          </p:nvPr>
        </p:nvSpPr>
        <p:spPr>
          <a:xfrm>
            <a:off x="8970819" y="6356350"/>
            <a:ext cx="2743200" cy="365125"/>
          </a:xfrm>
        </p:spPr>
        <p:txBody>
          <a:bodyPr vert="horz" lIns="91440" tIns="45720" rIns="91440" bIns="45720" rtlCol="0" anchor="ctr">
            <a:normAutofit/>
          </a:bodyPr>
          <a:lstStyle/>
          <a:p>
            <a:pPr>
              <a:spcAft>
                <a:spcPts val="600"/>
              </a:spcAft>
              <a:defRPr/>
            </a:pPr>
            <a:fld id="{6B4153A7-9236-4C19-98E6-7D4F5F676B2B}" type="slidenum">
              <a:rPr lang="en-US" sz="1200">
                <a:solidFill>
                  <a:schemeClr val="bg1"/>
                </a:solidFill>
                <a:latin typeface="Calibri" panose="020F0502020204030204"/>
              </a:rPr>
              <a:pPr>
                <a:spcAft>
                  <a:spcPts val="600"/>
                </a:spcAft>
                <a:defRPr/>
              </a:pPr>
              <a:t>21</a:t>
            </a:fld>
            <a:endParaRPr lang="en-US" sz="1200">
              <a:solidFill>
                <a:schemeClr val="bg1"/>
              </a:solidFill>
              <a:latin typeface="Calibri" panose="020F0502020204030204"/>
            </a:endParaRPr>
          </a:p>
        </p:txBody>
      </p:sp>
    </p:spTree>
    <p:extLst>
      <p:ext uri="{BB962C8B-B14F-4D97-AF65-F5344CB8AC3E}">
        <p14:creationId xmlns:p14="http://schemas.microsoft.com/office/powerpoint/2010/main" val="1424916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42558F0-34E4-4C9B-8035-DFAC1080E470}"/>
              </a:ext>
            </a:extLst>
          </p:cNvPr>
          <p:cNvPicPr>
            <a:picLocks noChangeAspect="1"/>
          </p:cNvPicPr>
          <p:nvPr/>
        </p:nvPicPr>
        <p:blipFill rotWithShape="1">
          <a:blip r:embed="rId3"/>
          <a:srcRect l="24488" t="19720" r="41943" b="8265"/>
          <a:stretch/>
        </p:blipFill>
        <p:spPr>
          <a:xfrm>
            <a:off x="2437629" y="643467"/>
            <a:ext cx="2107541" cy="2543217"/>
          </a:xfrm>
          <a:prstGeom prst="rect">
            <a:avLst/>
          </a:prstGeom>
        </p:spPr>
      </p:pic>
      <p:cxnSp>
        <p:nvCxnSpPr>
          <p:cNvPr id="18" name="Straight Connector 17">
            <a:extLst>
              <a:ext uri="{FF2B5EF4-FFF2-40B4-BE49-F238E27FC236}">
                <a16:creationId xmlns:a16="http://schemas.microsoft.com/office/drawing/2014/main" id="{91B6081D-D3E8-4209-B85B-EB1C655A627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091214" y="1111170"/>
            <a:ext cx="11040" cy="4645103"/>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274A3E82-7EF1-4801-BA47-4BB8FA3692BA}"/>
              </a:ext>
            </a:extLst>
          </p:cNvPr>
          <p:cNvPicPr>
            <a:picLocks noChangeAspect="1"/>
          </p:cNvPicPr>
          <p:nvPr/>
        </p:nvPicPr>
        <p:blipFill rotWithShape="1">
          <a:blip r:embed="rId4"/>
          <a:srcRect l="19673" t="39867" r="37521" b="28911"/>
          <a:stretch/>
        </p:blipFill>
        <p:spPr>
          <a:xfrm>
            <a:off x="6338316" y="944164"/>
            <a:ext cx="4732940" cy="1941822"/>
          </a:xfrm>
          <a:prstGeom prst="rect">
            <a:avLst/>
          </a:prstGeom>
        </p:spPr>
      </p:pic>
      <p:cxnSp>
        <p:nvCxnSpPr>
          <p:cNvPr id="20" name="Straight Connector 19">
            <a:extLst>
              <a:ext uri="{FF2B5EF4-FFF2-40B4-BE49-F238E27FC236}">
                <a16:creationId xmlns:a16="http://schemas.microsoft.com/office/drawing/2014/main" id="{28CA55E4-1295-45C8-BA05-5A9E705B749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03027" y="3428998"/>
            <a:ext cx="4188904" cy="1"/>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8C5794E-A9A1-4A23-AF68-C79A7822334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610334" y="3428998"/>
            <a:ext cx="4188904" cy="1"/>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9A41F1E-52B5-4BEE-9225-6C09A29B8A46}"/>
              </a:ext>
            </a:extLst>
          </p:cNvPr>
          <p:cNvPicPr/>
          <p:nvPr/>
        </p:nvPicPr>
        <p:blipFill>
          <a:blip r:embed="rId5" cstate="hqprint">
            <a:extLst>
              <a:ext uri="{28A0092B-C50C-407E-A947-70E740481C1C}">
                <a14:useLocalDpi xmlns:a14="http://schemas.microsoft.com/office/drawing/2010/main" val="0"/>
              </a:ext>
            </a:extLst>
          </a:blip>
          <a:stretch>
            <a:fillRect/>
          </a:stretch>
        </p:blipFill>
        <p:spPr>
          <a:xfrm>
            <a:off x="2218468" y="3671316"/>
            <a:ext cx="2545862" cy="2545862"/>
          </a:xfrm>
          <a:prstGeom prst="rect">
            <a:avLst/>
          </a:prstGeom>
        </p:spPr>
      </p:pic>
      <p:pic>
        <p:nvPicPr>
          <p:cNvPr id="9" name="Picture 8">
            <a:extLst>
              <a:ext uri="{FF2B5EF4-FFF2-40B4-BE49-F238E27FC236}">
                <a16:creationId xmlns:a16="http://schemas.microsoft.com/office/drawing/2014/main" id="{2C5B6DB1-F3C9-491D-8D96-B65515C9CF6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61152" y="3671316"/>
            <a:ext cx="2487267" cy="2553469"/>
          </a:xfrm>
          <a:prstGeom prst="rect">
            <a:avLst/>
          </a:prstGeom>
        </p:spPr>
      </p:pic>
      <p:sp>
        <p:nvSpPr>
          <p:cNvPr id="4" name="Slide Number Placeholder 3">
            <a:extLst>
              <a:ext uri="{FF2B5EF4-FFF2-40B4-BE49-F238E27FC236}">
                <a16:creationId xmlns:a16="http://schemas.microsoft.com/office/drawing/2014/main" id="{561448A2-3085-4323-B9CB-000FAF072D3C}"/>
              </a:ext>
            </a:extLst>
          </p:cNvPr>
          <p:cNvSpPr>
            <a:spLocks noGrp="1"/>
          </p:cNvSpPr>
          <p:nvPr>
            <p:ph type="sldNum" sz="quarter" idx="12"/>
          </p:nvPr>
        </p:nvSpPr>
        <p:spPr>
          <a:xfrm>
            <a:off x="8610600" y="6356350"/>
            <a:ext cx="2743200" cy="365125"/>
          </a:xfrm>
        </p:spPr>
        <p:txBody>
          <a:bodyPr>
            <a:normAutofit/>
          </a:bodyPr>
          <a:lstStyle/>
          <a:p>
            <a:pPr>
              <a:spcAft>
                <a:spcPts val="600"/>
              </a:spcAft>
            </a:pPr>
            <a:fld id="{6B4153A7-9236-4C19-98E6-7D4F5F676B2B}" type="slidenum">
              <a:rPr lang="en-GB" smtClean="0"/>
              <a:pPr>
                <a:spcAft>
                  <a:spcPts val="600"/>
                </a:spcAft>
              </a:pPr>
              <a:t>22</a:t>
            </a:fld>
            <a:endParaRPr lang="en-GB"/>
          </a:p>
        </p:txBody>
      </p:sp>
      <p:sp>
        <p:nvSpPr>
          <p:cNvPr id="6" name="TextBox 5">
            <a:extLst>
              <a:ext uri="{FF2B5EF4-FFF2-40B4-BE49-F238E27FC236}">
                <a16:creationId xmlns:a16="http://schemas.microsoft.com/office/drawing/2014/main" id="{01BD6B07-66D7-4F39-BAEF-EAC877317FEF}"/>
              </a:ext>
            </a:extLst>
          </p:cNvPr>
          <p:cNvSpPr txBox="1"/>
          <p:nvPr/>
        </p:nvSpPr>
        <p:spPr>
          <a:xfrm>
            <a:off x="9461059" y="4651859"/>
            <a:ext cx="1337514" cy="584775"/>
          </a:xfrm>
          <a:prstGeom prst="rect">
            <a:avLst/>
          </a:prstGeom>
          <a:noFill/>
        </p:spPr>
        <p:txBody>
          <a:bodyPr wrap="square" rtlCol="0" anchor="t">
            <a:spAutoFit/>
          </a:bodyPr>
          <a:lstStyle/>
          <a:p>
            <a:pPr>
              <a:spcAft>
                <a:spcPts val="600"/>
              </a:spcAft>
            </a:pPr>
            <a:r>
              <a:rPr lang="en-GB" sz="1600" b="1"/>
              <a:t>DANGERS NATURELS</a:t>
            </a:r>
            <a:endParaRPr lang="en-GB"/>
          </a:p>
        </p:txBody>
      </p:sp>
      <p:sp>
        <p:nvSpPr>
          <p:cNvPr id="7" name="TextBox 6">
            <a:extLst>
              <a:ext uri="{FF2B5EF4-FFF2-40B4-BE49-F238E27FC236}">
                <a16:creationId xmlns:a16="http://schemas.microsoft.com/office/drawing/2014/main" id="{5D2612F9-1F20-4C28-A3A0-FAA1B85F307E}"/>
              </a:ext>
            </a:extLst>
          </p:cNvPr>
          <p:cNvSpPr txBox="1"/>
          <p:nvPr/>
        </p:nvSpPr>
        <p:spPr>
          <a:xfrm>
            <a:off x="8762054" y="2469364"/>
            <a:ext cx="1500397" cy="338554"/>
          </a:xfrm>
          <a:prstGeom prst="rect">
            <a:avLst/>
          </a:prstGeom>
          <a:noFill/>
        </p:spPr>
        <p:txBody>
          <a:bodyPr wrap="square" rtlCol="0">
            <a:spAutoFit/>
          </a:bodyPr>
          <a:lstStyle/>
          <a:p>
            <a:pPr algn="ctr">
              <a:spcAft>
                <a:spcPts val="600"/>
              </a:spcAft>
            </a:pPr>
            <a:r>
              <a:rPr lang="en-GB" sz="1600" b="1"/>
              <a:t>CONFLIT</a:t>
            </a:r>
          </a:p>
        </p:txBody>
      </p:sp>
      <p:sp>
        <p:nvSpPr>
          <p:cNvPr id="8" name="TextBox 7">
            <a:extLst>
              <a:ext uri="{FF2B5EF4-FFF2-40B4-BE49-F238E27FC236}">
                <a16:creationId xmlns:a16="http://schemas.microsoft.com/office/drawing/2014/main" id="{9C51D9F3-7319-4FAF-9F79-93E07F7F3D84}"/>
              </a:ext>
            </a:extLst>
          </p:cNvPr>
          <p:cNvSpPr txBox="1"/>
          <p:nvPr/>
        </p:nvSpPr>
        <p:spPr>
          <a:xfrm>
            <a:off x="2268984" y="5736590"/>
            <a:ext cx="2495346" cy="984885"/>
          </a:xfrm>
          <a:prstGeom prst="rect">
            <a:avLst/>
          </a:prstGeom>
          <a:noFill/>
        </p:spPr>
        <p:txBody>
          <a:bodyPr wrap="square" rtlCol="0">
            <a:spAutoFit/>
          </a:bodyPr>
          <a:lstStyle/>
          <a:p>
            <a:pPr algn="ctr">
              <a:spcAft>
                <a:spcPts val="600"/>
              </a:spcAft>
            </a:pPr>
            <a:r>
              <a:rPr lang="en-GB" sz="1600" b="1"/>
              <a:t> DANGERS</a:t>
            </a:r>
          </a:p>
          <a:p>
            <a:pPr algn="ctr">
              <a:spcAft>
                <a:spcPts val="600"/>
              </a:spcAft>
            </a:pPr>
            <a:r>
              <a:rPr lang="en-GB" sz="1600" b="1"/>
              <a:t> DE TOUS LES JOURS </a:t>
            </a:r>
          </a:p>
          <a:p>
            <a:pPr algn="ctr">
              <a:spcAft>
                <a:spcPts val="600"/>
              </a:spcAft>
            </a:pPr>
            <a:endParaRPr lang="en-GB" sz="1600" b="1"/>
          </a:p>
        </p:txBody>
      </p:sp>
      <p:sp>
        <p:nvSpPr>
          <p:cNvPr id="11" name="TextBox 10">
            <a:extLst>
              <a:ext uri="{FF2B5EF4-FFF2-40B4-BE49-F238E27FC236}">
                <a16:creationId xmlns:a16="http://schemas.microsoft.com/office/drawing/2014/main" id="{79E39337-79AE-4A2A-82DD-0E94632951EC}"/>
              </a:ext>
            </a:extLst>
          </p:cNvPr>
          <p:cNvSpPr txBox="1"/>
          <p:nvPr/>
        </p:nvSpPr>
        <p:spPr>
          <a:xfrm>
            <a:off x="1929549" y="2745843"/>
            <a:ext cx="1708340" cy="338554"/>
          </a:xfrm>
          <a:prstGeom prst="rect">
            <a:avLst/>
          </a:prstGeom>
          <a:noFill/>
        </p:spPr>
        <p:txBody>
          <a:bodyPr wrap="square" rtlCol="0">
            <a:spAutoFit/>
          </a:bodyPr>
          <a:lstStyle/>
          <a:p>
            <a:pPr>
              <a:spcAft>
                <a:spcPts val="600"/>
              </a:spcAft>
            </a:pPr>
            <a:r>
              <a:rPr lang="en-GB" sz="1600" b="1"/>
              <a:t>VIOLENCE</a:t>
            </a:r>
          </a:p>
        </p:txBody>
      </p:sp>
    </p:spTree>
    <p:extLst>
      <p:ext uri="{BB962C8B-B14F-4D97-AF65-F5344CB8AC3E}">
        <p14:creationId xmlns:p14="http://schemas.microsoft.com/office/powerpoint/2010/main" val="4172750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3" name="Rectangle 84">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4">
            <a:extLst>
              <a:ext uri="{FF2B5EF4-FFF2-40B4-BE49-F238E27FC236}">
                <a16:creationId xmlns:a16="http://schemas.microsoft.com/office/drawing/2014/main" id="{F494384E-4BDC-4B8C-8196-7D0EF93C950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881"/>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94" name="Rectangle 86">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B750054E-A95D-48E0-AED0-84B32D2E7100}"/>
              </a:ext>
            </a:extLst>
          </p:cNvPr>
          <p:cNvSpPr>
            <a:spLocks noGrp="1"/>
          </p:cNvSpPr>
          <p:nvPr>
            <p:ph type="title"/>
          </p:nvPr>
        </p:nvSpPr>
        <p:spPr>
          <a:xfrm>
            <a:off x="1097280" y="325550"/>
            <a:ext cx="10058400" cy="3574778"/>
          </a:xfrm>
          <a:effectLst>
            <a:outerShdw blurRad="50800" dist="38100" dir="2700000" algn="tl" rotWithShape="0">
              <a:prstClr val="black">
                <a:alpha val="40000"/>
              </a:prstClr>
            </a:outerShdw>
          </a:effectLst>
        </p:spPr>
        <p:txBody>
          <a:bodyPr vert="horz" lIns="91440" tIns="45720" rIns="91440" bIns="45720" rtlCol="0" anchor="b">
            <a:normAutofit/>
          </a:bodyPr>
          <a:lstStyle/>
          <a:p>
            <a:pPr algn="ctr">
              <a:lnSpc>
                <a:spcPct val="90000"/>
              </a:lnSpc>
            </a:pPr>
            <a:r>
              <a:rPr lang="en-US" sz="5200" err="1">
                <a:solidFill>
                  <a:srgbClr val="FFFFFF"/>
                </a:solidFill>
              </a:rPr>
              <a:t>Activité</a:t>
            </a:r>
            <a:r>
              <a:rPr lang="en-US" sz="5200">
                <a:solidFill>
                  <a:srgbClr val="FFFFFF"/>
                </a:solidFill>
              </a:rPr>
              <a:t> 2 :  Les droits de </a:t>
            </a:r>
            <a:r>
              <a:rPr lang="en-US" sz="5200" err="1">
                <a:solidFill>
                  <a:srgbClr val="FFFFFF"/>
                </a:solidFill>
              </a:rPr>
              <a:t>l’enfant</a:t>
            </a:r>
            <a:endParaRPr lang="en-US" sz="5200">
              <a:solidFill>
                <a:srgbClr val="FFFFFF"/>
              </a:solidFill>
            </a:endParaRPr>
          </a:p>
        </p:txBody>
      </p:sp>
      <p:sp>
        <p:nvSpPr>
          <p:cNvPr id="8" name="TextBox 7">
            <a:extLst>
              <a:ext uri="{FF2B5EF4-FFF2-40B4-BE49-F238E27FC236}">
                <a16:creationId xmlns:a16="http://schemas.microsoft.com/office/drawing/2014/main" id="{CE6799C3-69C4-4FC2-B5D0-42EEF9B8C3E6}"/>
              </a:ext>
            </a:extLst>
          </p:cNvPr>
          <p:cNvSpPr txBox="1"/>
          <p:nvPr/>
        </p:nvSpPr>
        <p:spPr>
          <a:xfrm>
            <a:off x="674370" y="649589"/>
            <a:ext cx="2914650" cy="1200329"/>
          </a:xfrm>
          <a:prstGeom prst="rect">
            <a:avLst/>
          </a:prstGeom>
          <a:noFill/>
        </p:spPr>
        <p:txBody>
          <a:bodyPr wrap="square" rtlCol="0">
            <a:spAutoFit/>
          </a:bodyPr>
          <a:lstStyle/>
          <a:p>
            <a:pPr algn="ctr"/>
            <a:r>
              <a:rPr lang="en-US" sz="3600">
                <a:solidFill>
                  <a:schemeClr val="bg1"/>
                </a:solidFill>
              </a:rPr>
              <a:t>Protection de la violence</a:t>
            </a:r>
            <a:endParaRPr lang="en-US">
              <a:solidFill>
                <a:schemeClr val="bg1"/>
              </a:solidFill>
            </a:endParaRPr>
          </a:p>
        </p:txBody>
      </p:sp>
      <p:sp>
        <p:nvSpPr>
          <p:cNvPr id="9" name="TextBox 8">
            <a:extLst>
              <a:ext uri="{FF2B5EF4-FFF2-40B4-BE49-F238E27FC236}">
                <a16:creationId xmlns:a16="http://schemas.microsoft.com/office/drawing/2014/main" id="{9377C336-C5A9-4B83-9BB4-B437024FCD21}"/>
              </a:ext>
            </a:extLst>
          </p:cNvPr>
          <p:cNvSpPr txBox="1"/>
          <p:nvPr/>
        </p:nvSpPr>
        <p:spPr>
          <a:xfrm>
            <a:off x="9372600" y="5886119"/>
            <a:ext cx="2362676" cy="646331"/>
          </a:xfrm>
          <a:prstGeom prst="rect">
            <a:avLst/>
          </a:prstGeom>
          <a:noFill/>
        </p:spPr>
        <p:txBody>
          <a:bodyPr wrap="square" rtlCol="0">
            <a:spAutoFit/>
          </a:bodyPr>
          <a:lstStyle/>
          <a:p>
            <a:r>
              <a:rPr lang="en-US" sz="3600" err="1">
                <a:solidFill>
                  <a:schemeClr val="bg1"/>
                </a:solidFill>
              </a:rPr>
              <a:t>Éducation</a:t>
            </a:r>
            <a:endParaRPr lang="en-US" sz="2400">
              <a:solidFill>
                <a:schemeClr val="bg1"/>
              </a:solidFill>
            </a:endParaRPr>
          </a:p>
        </p:txBody>
      </p:sp>
      <p:sp>
        <p:nvSpPr>
          <p:cNvPr id="28" name="TextBox 27">
            <a:extLst>
              <a:ext uri="{FF2B5EF4-FFF2-40B4-BE49-F238E27FC236}">
                <a16:creationId xmlns:a16="http://schemas.microsoft.com/office/drawing/2014/main" id="{4E0D0FA9-03C0-4342-A456-FCA5BFF50844}"/>
              </a:ext>
            </a:extLst>
          </p:cNvPr>
          <p:cNvSpPr txBox="1"/>
          <p:nvPr/>
        </p:nvSpPr>
        <p:spPr>
          <a:xfrm>
            <a:off x="11441430" y="4187552"/>
            <a:ext cx="1021080" cy="400110"/>
          </a:xfrm>
          <a:prstGeom prst="rect">
            <a:avLst/>
          </a:prstGeom>
          <a:noFill/>
        </p:spPr>
        <p:txBody>
          <a:bodyPr wrap="square" rtlCol="0">
            <a:spAutoFit/>
          </a:bodyPr>
          <a:lstStyle/>
          <a:p>
            <a:r>
              <a:rPr lang="en-US" sz="2000" err="1">
                <a:solidFill>
                  <a:schemeClr val="bg1"/>
                </a:solidFill>
              </a:rPr>
              <a:t>Jouer</a:t>
            </a:r>
            <a:endParaRPr lang="en-US">
              <a:solidFill>
                <a:schemeClr val="bg1"/>
              </a:solidFill>
            </a:endParaRPr>
          </a:p>
        </p:txBody>
      </p:sp>
      <p:sp>
        <p:nvSpPr>
          <p:cNvPr id="10" name="TextBox 9">
            <a:extLst>
              <a:ext uri="{FF2B5EF4-FFF2-40B4-BE49-F238E27FC236}">
                <a16:creationId xmlns:a16="http://schemas.microsoft.com/office/drawing/2014/main" id="{CB686ED4-3B6E-4645-80D5-CE40BBEE83C8}"/>
              </a:ext>
            </a:extLst>
          </p:cNvPr>
          <p:cNvSpPr txBox="1"/>
          <p:nvPr/>
        </p:nvSpPr>
        <p:spPr>
          <a:xfrm>
            <a:off x="9966960" y="1122902"/>
            <a:ext cx="184731" cy="369332"/>
          </a:xfrm>
          <a:prstGeom prst="rect">
            <a:avLst/>
          </a:prstGeom>
          <a:noFill/>
        </p:spPr>
        <p:txBody>
          <a:bodyPr wrap="none" rtlCol="0">
            <a:spAutoFit/>
          </a:bodyPr>
          <a:lstStyle/>
          <a:p>
            <a:endParaRPr lang="en-US"/>
          </a:p>
        </p:txBody>
      </p:sp>
      <p:sp>
        <p:nvSpPr>
          <p:cNvPr id="30" name="TextBox 29">
            <a:extLst>
              <a:ext uri="{FF2B5EF4-FFF2-40B4-BE49-F238E27FC236}">
                <a16:creationId xmlns:a16="http://schemas.microsoft.com/office/drawing/2014/main" id="{D34483DF-77AA-4CF1-9073-9C7A0430735E}"/>
              </a:ext>
            </a:extLst>
          </p:cNvPr>
          <p:cNvSpPr txBox="1"/>
          <p:nvPr/>
        </p:nvSpPr>
        <p:spPr>
          <a:xfrm rot="10157723" flipV="1">
            <a:off x="7897321" y="1758995"/>
            <a:ext cx="1012022" cy="707886"/>
          </a:xfrm>
          <a:prstGeom prst="rect">
            <a:avLst/>
          </a:prstGeom>
          <a:noFill/>
        </p:spPr>
        <p:txBody>
          <a:bodyPr wrap="square" rtlCol="0">
            <a:spAutoFit/>
          </a:bodyPr>
          <a:lstStyle/>
          <a:p>
            <a:r>
              <a:rPr lang="en-US" sz="2000" err="1">
                <a:solidFill>
                  <a:schemeClr val="bg1"/>
                </a:solidFill>
              </a:rPr>
              <a:t>Être</a:t>
            </a:r>
            <a:r>
              <a:rPr lang="en-US" sz="2000">
                <a:solidFill>
                  <a:schemeClr val="bg1"/>
                </a:solidFill>
              </a:rPr>
              <a:t> </a:t>
            </a:r>
          </a:p>
          <a:p>
            <a:r>
              <a:rPr lang="en-US" sz="2000" err="1">
                <a:solidFill>
                  <a:schemeClr val="bg1"/>
                </a:solidFill>
              </a:rPr>
              <a:t>écouté</a:t>
            </a:r>
            <a:endParaRPr lang="en-US">
              <a:solidFill>
                <a:schemeClr val="bg1"/>
              </a:solidFill>
            </a:endParaRPr>
          </a:p>
        </p:txBody>
      </p:sp>
      <p:sp>
        <p:nvSpPr>
          <p:cNvPr id="31" name="TextBox 30">
            <a:extLst>
              <a:ext uri="{FF2B5EF4-FFF2-40B4-BE49-F238E27FC236}">
                <a16:creationId xmlns:a16="http://schemas.microsoft.com/office/drawing/2014/main" id="{F66F0319-BF09-4949-B5DD-4C7439C9A636}"/>
              </a:ext>
            </a:extLst>
          </p:cNvPr>
          <p:cNvSpPr txBox="1"/>
          <p:nvPr/>
        </p:nvSpPr>
        <p:spPr>
          <a:xfrm rot="9924395" flipV="1">
            <a:off x="4001782" y="3831443"/>
            <a:ext cx="1247956" cy="400110"/>
          </a:xfrm>
          <a:prstGeom prst="rect">
            <a:avLst/>
          </a:prstGeom>
          <a:noFill/>
        </p:spPr>
        <p:txBody>
          <a:bodyPr wrap="square" rtlCol="0">
            <a:spAutoFit/>
          </a:bodyPr>
          <a:lstStyle/>
          <a:p>
            <a:r>
              <a:rPr lang="en-US" sz="2000" err="1">
                <a:solidFill>
                  <a:schemeClr val="bg1"/>
                </a:solidFill>
              </a:rPr>
              <a:t>Survivre</a:t>
            </a:r>
            <a:endParaRPr lang="en-US">
              <a:solidFill>
                <a:schemeClr val="bg1"/>
              </a:solidFill>
            </a:endParaRPr>
          </a:p>
        </p:txBody>
      </p:sp>
      <p:sp>
        <p:nvSpPr>
          <p:cNvPr id="32" name="TextBox 31">
            <a:extLst>
              <a:ext uri="{FF2B5EF4-FFF2-40B4-BE49-F238E27FC236}">
                <a16:creationId xmlns:a16="http://schemas.microsoft.com/office/drawing/2014/main" id="{5355A1E2-F95A-4B14-AC2B-FC4F20EB8391}"/>
              </a:ext>
            </a:extLst>
          </p:cNvPr>
          <p:cNvSpPr txBox="1"/>
          <p:nvPr/>
        </p:nvSpPr>
        <p:spPr>
          <a:xfrm rot="10800000" flipV="1">
            <a:off x="7529208" y="4631500"/>
            <a:ext cx="1437071" cy="646331"/>
          </a:xfrm>
          <a:prstGeom prst="rect">
            <a:avLst/>
          </a:prstGeom>
          <a:noFill/>
        </p:spPr>
        <p:txBody>
          <a:bodyPr wrap="square" rtlCol="0">
            <a:spAutoFit/>
          </a:bodyPr>
          <a:lstStyle/>
          <a:p>
            <a:r>
              <a:rPr lang="en-US">
                <a:solidFill>
                  <a:schemeClr val="bg1"/>
                </a:solidFill>
              </a:rPr>
              <a:t>Se </a:t>
            </a:r>
            <a:r>
              <a:rPr lang="en-US" err="1">
                <a:solidFill>
                  <a:schemeClr val="bg1"/>
                </a:solidFill>
              </a:rPr>
              <a:t>développer</a:t>
            </a:r>
            <a:endParaRPr lang="en-US" sz="1200">
              <a:solidFill>
                <a:schemeClr val="bg1"/>
              </a:solidFill>
            </a:endParaRPr>
          </a:p>
        </p:txBody>
      </p:sp>
      <p:sp>
        <p:nvSpPr>
          <p:cNvPr id="33" name="TextBox 32">
            <a:extLst>
              <a:ext uri="{FF2B5EF4-FFF2-40B4-BE49-F238E27FC236}">
                <a16:creationId xmlns:a16="http://schemas.microsoft.com/office/drawing/2014/main" id="{01AC1C3B-F32F-4A96-A252-513633182FD6}"/>
              </a:ext>
            </a:extLst>
          </p:cNvPr>
          <p:cNvSpPr txBox="1"/>
          <p:nvPr/>
        </p:nvSpPr>
        <p:spPr>
          <a:xfrm rot="10800000" flipV="1">
            <a:off x="4832894" y="5963064"/>
            <a:ext cx="1499325" cy="584775"/>
          </a:xfrm>
          <a:prstGeom prst="rect">
            <a:avLst/>
          </a:prstGeom>
          <a:noFill/>
        </p:spPr>
        <p:txBody>
          <a:bodyPr wrap="square" rtlCol="0">
            <a:spAutoFit/>
          </a:bodyPr>
          <a:lstStyle/>
          <a:p>
            <a:r>
              <a:rPr lang="en-US" sz="1600">
                <a:solidFill>
                  <a:schemeClr val="bg1"/>
                </a:solidFill>
              </a:rPr>
              <a:t>Ne pas </a:t>
            </a:r>
            <a:r>
              <a:rPr lang="en-US" sz="1600" err="1">
                <a:solidFill>
                  <a:schemeClr val="bg1"/>
                </a:solidFill>
              </a:rPr>
              <a:t>être</a:t>
            </a:r>
            <a:r>
              <a:rPr lang="en-US" sz="1600">
                <a:solidFill>
                  <a:schemeClr val="bg1"/>
                </a:solidFill>
              </a:rPr>
              <a:t> </a:t>
            </a:r>
          </a:p>
          <a:p>
            <a:r>
              <a:rPr lang="en-US" sz="1600" err="1">
                <a:solidFill>
                  <a:schemeClr val="bg1"/>
                </a:solidFill>
              </a:rPr>
              <a:t>kidnappé</a:t>
            </a:r>
            <a:endParaRPr lang="en-US" sz="1600">
              <a:solidFill>
                <a:schemeClr val="bg1"/>
              </a:solidFill>
            </a:endParaRPr>
          </a:p>
        </p:txBody>
      </p:sp>
    </p:spTree>
    <p:extLst>
      <p:ext uri="{BB962C8B-B14F-4D97-AF65-F5344CB8AC3E}">
        <p14:creationId xmlns:p14="http://schemas.microsoft.com/office/powerpoint/2010/main" val="3402962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Title 4">
            <a:extLst>
              <a:ext uri="{FF2B5EF4-FFF2-40B4-BE49-F238E27FC236}">
                <a16:creationId xmlns:a16="http://schemas.microsoft.com/office/drawing/2014/main" id="{DC7C21DD-BA3C-4DD4-9D87-BD3C68B9DFFD}"/>
              </a:ext>
            </a:extLst>
          </p:cNvPr>
          <p:cNvSpPr>
            <a:spLocks noGrp="1"/>
          </p:cNvSpPr>
          <p:nvPr>
            <p:ph type="title"/>
          </p:nvPr>
        </p:nvSpPr>
        <p:spPr>
          <a:xfrm>
            <a:off x="5702531" y="1296784"/>
            <a:ext cx="5849390" cy="818333"/>
          </a:xfrm>
        </p:spPr>
        <p:txBody>
          <a:bodyPr vert="horz" lIns="91440" tIns="45720" rIns="91440" bIns="45720" rtlCol="0" anchor="b">
            <a:normAutofit/>
          </a:bodyPr>
          <a:lstStyle/>
          <a:p>
            <a:pPr>
              <a:lnSpc>
                <a:spcPct val="90000"/>
              </a:lnSpc>
            </a:pPr>
            <a:r>
              <a:rPr lang="en-US" sz="4400"/>
              <a:t>Les Droits </a:t>
            </a:r>
            <a:r>
              <a:rPr lang="en-US" sz="4400" err="1"/>
              <a:t>d’enfants</a:t>
            </a:r>
            <a:endParaRPr lang="en-US" sz="4400"/>
          </a:p>
        </p:txBody>
      </p:sp>
      <p:sp>
        <p:nvSpPr>
          <p:cNvPr id="24" name="Content Placeholder 2">
            <a:extLst>
              <a:ext uri="{FF2B5EF4-FFF2-40B4-BE49-F238E27FC236}">
                <a16:creationId xmlns:a16="http://schemas.microsoft.com/office/drawing/2014/main" id="{6E53657D-C681-4A8C-BD75-D1905ECB7EB5}"/>
              </a:ext>
            </a:extLst>
          </p:cNvPr>
          <p:cNvSpPr>
            <a:spLocks noGrp="1"/>
          </p:cNvSpPr>
          <p:nvPr>
            <p:ph sz="half" idx="2"/>
          </p:nvPr>
        </p:nvSpPr>
        <p:spPr>
          <a:xfrm>
            <a:off x="5702530" y="2438400"/>
            <a:ext cx="6489470" cy="3785419"/>
          </a:xfrm>
        </p:spPr>
        <p:txBody>
          <a:bodyPr vert="horz" lIns="91440" tIns="45720" rIns="91440" bIns="45720" rtlCol="0" anchor="t">
            <a:normAutofit/>
          </a:bodyPr>
          <a:lstStyle/>
          <a:p>
            <a:pPr>
              <a:lnSpc>
                <a:spcPct val="90000"/>
              </a:lnSpc>
            </a:pPr>
            <a:r>
              <a:rPr lang="en-US" dirty="0">
                <a:solidFill>
                  <a:schemeClr val="tx1"/>
                </a:solidFill>
              </a:rPr>
              <a:t>Les droits dans ta / </a:t>
            </a:r>
            <a:r>
              <a:rPr lang="en-US" dirty="0" err="1">
                <a:solidFill>
                  <a:schemeClr val="tx1"/>
                </a:solidFill>
              </a:rPr>
              <a:t>votre</a:t>
            </a:r>
            <a:r>
              <a:rPr lang="en-US" dirty="0">
                <a:solidFill>
                  <a:schemeClr val="tx1"/>
                </a:solidFill>
              </a:rPr>
              <a:t> vie</a:t>
            </a:r>
          </a:p>
          <a:p>
            <a:pPr lvl="1" indent="-228600">
              <a:lnSpc>
                <a:spcPct val="90000"/>
              </a:lnSpc>
              <a:buChar char="•"/>
            </a:pPr>
            <a:r>
              <a:rPr lang="en-US" dirty="0"/>
              <a:t>Quel image </a:t>
            </a:r>
            <a:r>
              <a:rPr lang="en-US" dirty="0" err="1"/>
              <a:t>est</a:t>
            </a:r>
            <a:r>
              <a:rPr lang="en-US" dirty="0"/>
              <a:t> le plus important pour </a:t>
            </a:r>
            <a:r>
              <a:rPr lang="en-US" dirty="0" err="1"/>
              <a:t>toi</a:t>
            </a:r>
            <a:r>
              <a:rPr lang="en-US" dirty="0"/>
              <a:t> / </a:t>
            </a:r>
            <a:r>
              <a:rPr lang="en-US" dirty="0" err="1"/>
              <a:t>votre</a:t>
            </a:r>
            <a:r>
              <a:rPr lang="en-US" dirty="0"/>
              <a:t> enfant ?</a:t>
            </a:r>
          </a:p>
          <a:p>
            <a:pPr lvl="1" indent="-228600">
              <a:lnSpc>
                <a:spcPct val="90000"/>
              </a:lnSpc>
              <a:buChar char="•"/>
            </a:pPr>
            <a:r>
              <a:rPr lang="en-US" dirty="0"/>
              <a:t>Pour quoi ? </a:t>
            </a:r>
          </a:p>
          <a:p>
            <a:pPr>
              <a:lnSpc>
                <a:spcPct val="90000"/>
              </a:lnSpc>
            </a:pPr>
            <a:r>
              <a:rPr lang="en-US" dirty="0">
                <a:solidFill>
                  <a:schemeClr val="tx1"/>
                </a:solidFill>
              </a:rPr>
              <a:t>Les droits dans </a:t>
            </a:r>
            <a:r>
              <a:rPr lang="en-US" dirty="0" err="1">
                <a:solidFill>
                  <a:schemeClr val="tx1"/>
                </a:solidFill>
              </a:rPr>
              <a:t>notre</a:t>
            </a:r>
            <a:r>
              <a:rPr lang="en-US" dirty="0">
                <a:solidFill>
                  <a:schemeClr val="tx1"/>
                </a:solidFill>
              </a:rPr>
              <a:t> </a:t>
            </a:r>
            <a:r>
              <a:rPr lang="en-US" dirty="0" err="1">
                <a:solidFill>
                  <a:schemeClr val="tx1"/>
                </a:solidFill>
              </a:rPr>
              <a:t>communauté</a:t>
            </a:r>
            <a:endParaRPr lang="en-US">
              <a:solidFill>
                <a:schemeClr val="tx1"/>
              </a:solidFill>
            </a:endParaRPr>
          </a:p>
          <a:p>
            <a:pPr marL="342900" lvl="1" indent="-342900">
              <a:lnSpc>
                <a:spcPct val="90000"/>
              </a:lnSpc>
              <a:buChar char="•"/>
            </a:pPr>
            <a:r>
              <a:rPr lang="en-US" dirty="0" err="1"/>
              <a:t>Qu’est-ce</a:t>
            </a:r>
            <a:r>
              <a:rPr lang="en-US" dirty="0"/>
              <a:t> </a:t>
            </a:r>
            <a:r>
              <a:rPr lang="en-US" dirty="0" err="1"/>
              <a:t>qu’un</a:t>
            </a:r>
            <a:r>
              <a:rPr lang="en-US" dirty="0"/>
              <a:t> droit ?  </a:t>
            </a:r>
          </a:p>
          <a:p>
            <a:pPr marL="342900" lvl="1" indent="-342900">
              <a:lnSpc>
                <a:spcPct val="90000"/>
              </a:lnSpc>
              <a:buChar char="•"/>
            </a:pPr>
            <a:r>
              <a:rPr lang="en-US" dirty="0"/>
              <a:t>Comment </a:t>
            </a:r>
            <a:r>
              <a:rPr lang="en-US" dirty="0" err="1"/>
              <a:t>peut</a:t>
            </a:r>
            <a:r>
              <a:rPr lang="en-US" dirty="0"/>
              <a:t>-on nous </a:t>
            </a:r>
            <a:r>
              <a:rPr lang="en-US" dirty="0" err="1"/>
              <a:t>mettre</a:t>
            </a:r>
            <a:r>
              <a:rPr lang="en-US" dirty="0"/>
              <a:t> </a:t>
            </a:r>
            <a:r>
              <a:rPr lang="en-US" dirty="0" err="1"/>
              <a:t>en</a:t>
            </a:r>
            <a:r>
              <a:rPr lang="en-US" dirty="0"/>
              <a:t> place les droits de </a:t>
            </a:r>
            <a:r>
              <a:rPr lang="en-US" dirty="0" err="1"/>
              <a:t>l’enfant</a:t>
            </a:r>
            <a:r>
              <a:rPr lang="en-US" dirty="0"/>
              <a:t> dans </a:t>
            </a:r>
            <a:r>
              <a:rPr lang="en-US" dirty="0" err="1"/>
              <a:t>notre</a:t>
            </a:r>
            <a:r>
              <a:rPr lang="en-US" dirty="0"/>
              <a:t> </a:t>
            </a:r>
            <a:r>
              <a:rPr lang="en-US" dirty="0" err="1"/>
              <a:t>communauté</a:t>
            </a:r>
            <a:r>
              <a:rPr lang="en-US" dirty="0"/>
              <a:t> ? </a:t>
            </a:r>
          </a:p>
          <a:p>
            <a:pPr marL="342900" lvl="1" indent="-342900">
              <a:lnSpc>
                <a:spcPct val="90000"/>
              </a:lnSpc>
              <a:buFont typeface="Arial" panose="020B0604020202020204" pitchFamily="34" charset="0"/>
              <a:buChar char="•"/>
            </a:pPr>
            <a:endParaRPr lang="en-US">
              <a:solidFill>
                <a:schemeClr val="tx1"/>
              </a:solidFill>
            </a:endParaRPr>
          </a:p>
          <a:p>
            <a:pPr indent="-228600">
              <a:lnSpc>
                <a:spcPct val="90000"/>
              </a:lnSpc>
              <a:buFont typeface="Arial" panose="020B0604020202020204" pitchFamily="34" charset="0"/>
              <a:buChar char="•"/>
            </a:pPr>
            <a:endParaRPr lang="en-US">
              <a:solidFill>
                <a:schemeClr val="tx1"/>
              </a:solidFill>
            </a:endParaRPr>
          </a:p>
        </p:txBody>
      </p:sp>
      <p:pic>
        <p:nvPicPr>
          <p:cNvPr id="6" name="Picture 5">
            <a:extLst>
              <a:ext uri="{FF2B5EF4-FFF2-40B4-BE49-F238E27FC236}">
                <a16:creationId xmlns:a16="http://schemas.microsoft.com/office/drawing/2014/main" id="{FF2C7CA7-384C-4A6C-B390-D45326E617A3}"/>
              </a:ext>
            </a:extLst>
          </p:cNvPr>
          <p:cNvPicPr>
            <a:picLocks noChangeAspect="1"/>
          </p:cNvPicPr>
          <p:nvPr/>
        </p:nvPicPr>
        <p:blipFill rotWithShape="1">
          <a:blip r:embed="rId3"/>
          <a:srcRect l="-1258" r="-132"/>
          <a:stretch/>
        </p:blipFill>
        <p:spPr>
          <a:xfrm>
            <a:off x="-565265" y="10"/>
            <a:ext cx="6101541" cy="6857990"/>
          </a:xfrm>
          <a:prstGeom prst="rect">
            <a:avLst/>
          </a:prstGeom>
          <a:effectLst/>
        </p:spPr>
      </p:pic>
      <p:cxnSp>
        <p:nvCxnSpPr>
          <p:cNvPr id="25" name="Straight Connector 10">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F8A621"/>
            </a:solidFill>
          </a:ln>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0581DC94-1B41-4689-BA40-A3F7FF874C30}"/>
              </a:ext>
            </a:extLst>
          </p:cNvPr>
          <p:cNvSpPr>
            <a:spLocks noGrp="1"/>
          </p:cNvSpPr>
          <p:nvPr>
            <p:ph type="sldNum" sz="quarter" idx="12"/>
          </p:nvPr>
        </p:nvSpPr>
        <p:spPr>
          <a:xfrm>
            <a:off x="10167042" y="6356350"/>
            <a:ext cx="1186758" cy="365125"/>
          </a:xfrm>
        </p:spPr>
        <p:txBody>
          <a:bodyPr vert="horz" lIns="91440" tIns="45720" rIns="91440" bIns="45720" rtlCol="0" anchor="ctr">
            <a:normAutofit/>
          </a:bodyPr>
          <a:lstStyle/>
          <a:p>
            <a:pPr>
              <a:spcAft>
                <a:spcPts val="600"/>
              </a:spcAft>
              <a:defRPr/>
            </a:pPr>
            <a:fld id="{6B4153A7-9236-4C19-98E6-7D4F5F676B2B}" type="slidenum">
              <a:rPr lang="en-US" sz="1200" smtClean="0">
                <a:solidFill>
                  <a:prstClr val="black">
                    <a:tint val="75000"/>
                  </a:prstClr>
                </a:solidFill>
                <a:latin typeface="Calibri" panose="020F0502020204030204"/>
              </a:rPr>
              <a:pPr>
                <a:spcAft>
                  <a:spcPts val="600"/>
                </a:spcAft>
                <a:defRPr/>
              </a:pPr>
              <a:t>24</a:t>
            </a:fld>
            <a:endParaRPr lang="en-US" sz="1200">
              <a:solidFill>
                <a:prstClr val="black">
                  <a:tint val="75000"/>
                </a:prstClr>
              </a:solidFill>
              <a:latin typeface="Calibri" panose="020F0502020204030204"/>
            </a:endParaRPr>
          </a:p>
        </p:txBody>
      </p:sp>
    </p:spTree>
    <p:extLst>
      <p:ext uri="{BB962C8B-B14F-4D97-AF65-F5344CB8AC3E}">
        <p14:creationId xmlns:p14="http://schemas.microsoft.com/office/powerpoint/2010/main" val="710176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0">
            <a:extLst>
              <a:ext uri="{FF2B5EF4-FFF2-40B4-BE49-F238E27FC236}">
                <a16:creationId xmlns:a16="http://schemas.microsoft.com/office/drawing/2014/main" id="{A254D376-7060-4491-9779-FC35E62F3F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034AB923-77A5-43FA-91BF-E84C4427C325}"/>
              </a:ext>
            </a:extLst>
          </p:cNvPr>
          <p:cNvSpPr>
            <a:spLocks noGrp="1"/>
          </p:cNvSpPr>
          <p:nvPr>
            <p:ph type="title"/>
          </p:nvPr>
        </p:nvSpPr>
        <p:spPr>
          <a:xfrm>
            <a:off x="838200" y="5186423"/>
            <a:ext cx="10515600" cy="1114382"/>
          </a:xfrm>
        </p:spPr>
        <p:txBody>
          <a:bodyPr vert="horz" lIns="91440" tIns="45720" rIns="91440" bIns="45720" rtlCol="0" anchor="ctr">
            <a:normAutofit/>
          </a:bodyPr>
          <a:lstStyle/>
          <a:p>
            <a:pPr algn="ctr">
              <a:lnSpc>
                <a:spcPct val="90000"/>
              </a:lnSpc>
            </a:pPr>
            <a:r>
              <a:rPr lang="en-US" err="1"/>
              <a:t>Activité</a:t>
            </a:r>
            <a:r>
              <a:rPr lang="en-US"/>
              <a:t> 3: </a:t>
            </a:r>
            <a:r>
              <a:rPr lang="en-US" err="1"/>
              <a:t>qu’est-ce</a:t>
            </a:r>
            <a:r>
              <a:rPr lang="en-US"/>
              <a:t> que </a:t>
            </a:r>
            <a:r>
              <a:rPr lang="en-US" err="1"/>
              <a:t>l’égalité</a:t>
            </a:r>
            <a:r>
              <a:rPr lang="en-US"/>
              <a:t> et </a:t>
            </a:r>
            <a:r>
              <a:rPr lang="en-US" err="1"/>
              <a:t>l’inclusion</a:t>
            </a:r>
            <a:r>
              <a:rPr lang="en-US"/>
              <a:t> ?</a:t>
            </a:r>
          </a:p>
        </p:txBody>
      </p:sp>
      <p:pic>
        <p:nvPicPr>
          <p:cNvPr id="6" name="Picture 5">
            <a:extLst>
              <a:ext uri="{FF2B5EF4-FFF2-40B4-BE49-F238E27FC236}">
                <a16:creationId xmlns:a16="http://schemas.microsoft.com/office/drawing/2014/main" id="{2498DF42-BB3C-4041-9110-12DD69BA9E4F}"/>
              </a:ext>
            </a:extLst>
          </p:cNvPr>
          <p:cNvPicPr>
            <a:picLocks noChangeAspect="1"/>
          </p:cNvPicPr>
          <p:nvPr/>
        </p:nvPicPr>
        <p:blipFill rotWithShape="1">
          <a:blip r:embed="rId3"/>
          <a:srcRect b="889"/>
          <a:stretch/>
        </p:blipFill>
        <p:spPr>
          <a:xfrm>
            <a:off x="20" y="10"/>
            <a:ext cx="12191980" cy="5014697"/>
          </a:xfrm>
          <a:prstGeom prst="rect">
            <a:avLst/>
          </a:prstGeom>
        </p:spPr>
      </p:pic>
      <p:sp>
        <p:nvSpPr>
          <p:cNvPr id="4" name="Slide Number Placeholder 3">
            <a:extLst>
              <a:ext uri="{FF2B5EF4-FFF2-40B4-BE49-F238E27FC236}">
                <a16:creationId xmlns:a16="http://schemas.microsoft.com/office/drawing/2014/main" id="{DF991A8F-903D-45DF-8C00-5F87F9AFAA16}"/>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defTabSz="457200">
              <a:spcAft>
                <a:spcPts val="600"/>
              </a:spcAft>
            </a:pPr>
            <a:fld id="{6B4153A7-9236-4C19-98E6-7D4F5F676B2B}" type="slidenum">
              <a:rPr lang="en-US" sz="1200" smtClean="0">
                <a:solidFill>
                  <a:schemeClr val="tx1">
                    <a:tint val="75000"/>
                  </a:schemeClr>
                </a:solidFill>
              </a:rPr>
              <a:pPr defTabSz="457200">
                <a:spcAft>
                  <a:spcPts val="600"/>
                </a:spcAft>
              </a:pPr>
              <a:t>25</a:t>
            </a:fld>
            <a:endParaRPr lang="en-US" sz="1200">
              <a:solidFill>
                <a:schemeClr val="tx1">
                  <a:tint val="75000"/>
                </a:schemeClr>
              </a:solidFill>
            </a:endParaRPr>
          </a:p>
        </p:txBody>
      </p:sp>
    </p:spTree>
    <p:extLst>
      <p:ext uri="{BB962C8B-B14F-4D97-AF65-F5344CB8AC3E}">
        <p14:creationId xmlns:p14="http://schemas.microsoft.com/office/powerpoint/2010/main" val="3818028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71" name="Rectangle 70">
            <a:extLst>
              <a:ext uri="{FF2B5EF4-FFF2-40B4-BE49-F238E27FC236}">
                <a16:creationId xmlns:a16="http://schemas.microsoft.com/office/drawing/2014/main" id="{CEF6118E-44FB-4509-B4D9-129052E4C6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874F74C0-A2C3-4158-BA22-A9841437D037}"/>
              </a:ext>
            </a:extLst>
          </p:cNvPr>
          <p:cNvSpPr>
            <a:spLocks noGrp="1"/>
          </p:cNvSpPr>
          <p:nvPr>
            <p:ph type="title"/>
          </p:nvPr>
        </p:nvSpPr>
        <p:spPr>
          <a:xfrm>
            <a:off x="350729" y="164720"/>
            <a:ext cx="5461845" cy="1878062"/>
          </a:xfrm>
        </p:spPr>
        <p:txBody>
          <a:bodyPr vert="horz" lIns="91440" tIns="45720" rIns="91440" bIns="45720" rtlCol="0" anchor="b">
            <a:normAutofit/>
          </a:bodyPr>
          <a:lstStyle/>
          <a:p>
            <a:pPr>
              <a:lnSpc>
                <a:spcPct val="90000"/>
              </a:lnSpc>
            </a:pPr>
            <a:r>
              <a:rPr lang="en-US" sz="4000" err="1"/>
              <a:t>Activité</a:t>
            </a:r>
            <a:r>
              <a:rPr lang="en-US" sz="4000"/>
              <a:t> 4 (</a:t>
            </a:r>
            <a:r>
              <a:rPr lang="en-US" sz="4000" err="1"/>
              <a:t>Adultes</a:t>
            </a:r>
            <a:r>
              <a:rPr lang="en-US" sz="4000"/>
              <a:t>) : </a:t>
            </a:r>
            <a:br>
              <a:rPr lang="en-US" sz="4000"/>
            </a:br>
            <a:r>
              <a:rPr lang="en-US" sz="4000"/>
              <a:t>LA </a:t>
            </a:r>
            <a:r>
              <a:rPr lang="en-US" sz="4000" err="1"/>
              <a:t>sauvegarde</a:t>
            </a:r>
            <a:r>
              <a:rPr lang="en-US" sz="4000"/>
              <a:t> des enfants</a:t>
            </a:r>
          </a:p>
        </p:txBody>
      </p:sp>
      <p:sp>
        <p:nvSpPr>
          <p:cNvPr id="2" name="Content Placeholder 1">
            <a:extLst>
              <a:ext uri="{FF2B5EF4-FFF2-40B4-BE49-F238E27FC236}">
                <a16:creationId xmlns:a16="http://schemas.microsoft.com/office/drawing/2014/main" id="{AFAE8AD5-EEE2-4181-9E3E-7A3990FE8D90}"/>
              </a:ext>
            </a:extLst>
          </p:cNvPr>
          <p:cNvSpPr>
            <a:spLocks noGrp="1"/>
          </p:cNvSpPr>
          <p:nvPr>
            <p:ph sz="half" idx="1"/>
          </p:nvPr>
        </p:nvSpPr>
        <p:spPr>
          <a:xfrm>
            <a:off x="350729" y="2179307"/>
            <a:ext cx="4473627" cy="4542168"/>
          </a:xfrm>
        </p:spPr>
        <p:txBody>
          <a:bodyPr vert="horz" lIns="91440" tIns="45720" rIns="91440" bIns="45720" rtlCol="0">
            <a:normAutofit/>
          </a:bodyPr>
          <a:lstStyle/>
          <a:p>
            <a:pPr>
              <a:lnSpc>
                <a:spcPct val="90000"/>
              </a:lnSpc>
            </a:pPr>
            <a:r>
              <a:rPr lang="en-US" sz="1600" err="1">
                <a:solidFill>
                  <a:schemeClr val="accent3"/>
                </a:solidFill>
              </a:rPr>
              <a:t>Toute</a:t>
            </a:r>
            <a:r>
              <a:rPr lang="en-US" sz="1600">
                <a:solidFill>
                  <a:schemeClr val="accent3"/>
                </a:solidFill>
              </a:rPr>
              <a:t> </a:t>
            </a:r>
            <a:r>
              <a:rPr lang="en-US" sz="1600" err="1">
                <a:solidFill>
                  <a:schemeClr val="accent3"/>
                </a:solidFill>
              </a:rPr>
              <a:t>personne</a:t>
            </a:r>
            <a:r>
              <a:rPr lang="en-US" sz="1600">
                <a:solidFill>
                  <a:schemeClr val="accent3"/>
                </a:solidFill>
              </a:rPr>
              <a:t> de </a:t>
            </a:r>
            <a:r>
              <a:rPr lang="en-US" sz="1600" err="1">
                <a:solidFill>
                  <a:schemeClr val="accent3"/>
                </a:solidFill>
              </a:rPr>
              <a:t>moins</a:t>
            </a:r>
            <a:r>
              <a:rPr lang="en-US" sz="1600">
                <a:solidFill>
                  <a:schemeClr val="accent3"/>
                </a:solidFill>
              </a:rPr>
              <a:t> de 18 </a:t>
            </a:r>
            <a:r>
              <a:rPr lang="en-US" sz="1600" err="1">
                <a:solidFill>
                  <a:schemeClr val="accent3"/>
                </a:solidFill>
              </a:rPr>
              <a:t>ans</a:t>
            </a:r>
            <a:r>
              <a:rPr lang="en-US" sz="1600">
                <a:solidFill>
                  <a:schemeClr val="accent3"/>
                </a:solidFill>
              </a:rPr>
              <a:t> </a:t>
            </a:r>
            <a:r>
              <a:rPr lang="en-US" sz="1600" err="1">
                <a:solidFill>
                  <a:schemeClr val="accent3"/>
                </a:solidFill>
              </a:rPr>
              <a:t>est</a:t>
            </a:r>
            <a:r>
              <a:rPr lang="en-US" sz="1600">
                <a:solidFill>
                  <a:schemeClr val="accent3"/>
                </a:solidFill>
              </a:rPr>
              <a:t> un enfant. </a:t>
            </a:r>
          </a:p>
          <a:p>
            <a:pPr indent="-228600">
              <a:lnSpc>
                <a:spcPct val="90000"/>
              </a:lnSpc>
              <a:buFont typeface="Arial" panose="020B0604020202020204" pitchFamily="34" charset="0"/>
              <a:buChar char="•"/>
            </a:pPr>
            <a:r>
              <a:rPr lang="en-US" sz="1600" b="0">
                <a:solidFill>
                  <a:schemeClr val="tx1"/>
                </a:solidFill>
              </a:rPr>
              <a:t>Les </a:t>
            </a:r>
            <a:r>
              <a:rPr lang="en-US" sz="1600" b="0" err="1">
                <a:solidFill>
                  <a:schemeClr val="tx1"/>
                </a:solidFill>
              </a:rPr>
              <a:t>adultes</a:t>
            </a:r>
            <a:r>
              <a:rPr lang="en-US" sz="1600" b="0">
                <a:solidFill>
                  <a:schemeClr val="tx1"/>
                </a:solidFill>
              </a:rPr>
              <a:t> </a:t>
            </a:r>
            <a:r>
              <a:rPr lang="en-US" sz="1600" b="0" err="1">
                <a:solidFill>
                  <a:schemeClr val="tx1"/>
                </a:solidFill>
              </a:rPr>
              <a:t>doivent</a:t>
            </a:r>
            <a:r>
              <a:rPr lang="en-US" sz="1600" b="0">
                <a:solidFill>
                  <a:schemeClr val="tx1"/>
                </a:solidFill>
              </a:rPr>
              <a:t> </a:t>
            </a:r>
            <a:r>
              <a:rPr lang="en-US" sz="1600" b="0" err="1">
                <a:solidFill>
                  <a:schemeClr val="tx1"/>
                </a:solidFill>
              </a:rPr>
              <a:t>traiter</a:t>
            </a:r>
            <a:r>
              <a:rPr lang="en-US" sz="1600" b="0">
                <a:solidFill>
                  <a:schemeClr val="tx1"/>
                </a:solidFill>
              </a:rPr>
              <a:t> les enfants avec </a:t>
            </a:r>
            <a:r>
              <a:rPr lang="en-US" sz="1600" b="0" err="1">
                <a:solidFill>
                  <a:schemeClr val="tx1"/>
                </a:solidFill>
              </a:rPr>
              <a:t>gentillesse</a:t>
            </a:r>
            <a:r>
              <a:rPr lang="en-US" sz="1600" b="0">
                <a:solidFill>
                  <a:schemeClr val="tx1"/>
                </a:solidFill>
              </a:rPr>
              <a:t> </a:t>
            </a:r>
          </a:p>
          <a:p>
            <a:pPr indent="-228600">
              <a:lnSpc>
                <a:spcPct val="90000"/>
              </a:lnSpc>
              <a:buFont typeface="Arial" panose="020B0604020202020204" pitchFamily="34" charset="0"/>
              <a:buChar char="•"/>
            </a:pPr>
            <a:r>
              <a:rPr lang="en-US" sz="1600" b="0">
                <a:solidFill>
                  <a:schemeClr val="tx1"/>
                </a:solidFill>
              </a:rPr>
              <a:t>Les </a:t>
            </a:r>
            <a:r>
              <a:rPr lang="en-US" sz="1600" b="0" err="1">
                <a:solidFill>
                  <a:schemeClr val="tx1"/>
                </a:solidFill>
              </a:rPr>
              <a:t>adultes</a:t>
            </a:r>
            <a:r>
              <a:rPr lang="en-US" sz="1600" b="0">
                <a:solidFill>
                  <a:schemeClr val="tx1"/>
                </a:solidFill>
              </a:rPr>
              <a:t> </a:t>
            </a:r>
            <a:r>
              <a:rPr lang="en-US" sz="1600" b="0" err="1">
                <a:solidFill>
                  <a:schemeClr val="tx1"/>
                </a:solidFill>
              </a:rPr>
              <a:t>doivent</a:t>
            </a:r>
            <a:r>
              <a:rPr lang="en-US" sz="1600" b="0">
                <a:solidFill>
                  <a:schemeClr val="tx1"/>
                </a:solidFill>
              </a:rPr>
              <a:t> </a:t>
            </a:r>
            <a:r>
              <a:rPr lang="en-US" sz="1600" b="0" err="1">
                <a:solidFill>
                  <a:schemeClr val="tx1"/>
                </a:solidFill>
              </a:rPr>
              <a:t>écouter</a:t>
            </a:r>
            <a:r>
              <a:rPr lang="en-US" sz="1600" b="0">
                <a:solidFill>
                  <a:schemeClr val="tx1"/>
                </a:solidFill>
              </a:rPr>
              <a:t> les enfants </a:t>
            </a:r>
          </a:p>
          <a:p>
            <a:pPr indent="-228600">
              <a:lnSpc>
                <a:spcPct val="90000"/>
              </a:lnSpc>
              <a:buFont typeface="Arial" panose="020B0604020202020204" pitchFamily="34" charset="0"/>
              <a:buChar char="•"/>
            </a:pPr>
            <a:r>
              <a:rPr lang="en-US" sz="1600" b="0">
                <a:solidFill>
                  <a:schemeClr val="tx1"/>
                </a:solidFill>
              </a:rPr>
              <a:t>Les </a:t>
            </a:r>
            <a:r>
              <a:rPr lang="en-US" sz="1600" b="0" err="1">
                <a:solidFill>
                  <a:schemeClr val="tx1"/>
                </a:solidFill>
              </a:rPr>
              <a:t>adultes</a:t>
            </a:r>
            <a:r>
              <a:rPr lang="en-US" sz="1600" b="0">
                <a:solidFill>
                  <a:schemeClr val="tx1"/>
                </a:solidFill>
              </a:rPr>
              <a:t> ne </a:t>
            </a:r>
            <a:r>
              <a:rPr lang="en-US" sz="1600" b="0" err="1">
                <a:solidFill>
                  <a:schemeClr val="tx1"/>
                </a:solidFill>
              </a:rPr>
              <a:t>doivent</a:t>
            </a:r>
            <a:r>
              <a:rPr lang="en-US" sz="1600" b="0">
                <a:solidFill>
                  <a:schemeClr val="tx1"/>
                </a:solidFill>
              </a:rPr>
              <a:t> </a:t>
            </a:r>
            <a:r>
              <a:rPr lang="en-US" sz="1600" b="0" err="1">
                <a:solidFill>
                  <a:schemeClr val="tx1"/>
                </a:solidFill>
              </a:rPr>
              <a:t>ni</a:t>
            </a:r>
            <a:r>
              <a:rPr lang="en-US" sz="1600" b="0">
                <a:solidFill>
                  <a:schemeClr val="tx1"/>
                </a:solidFill>
              </a:rPr>
              <a:t> </a:t>
            </a:r>
            <a:r>
              <a:rPr lang="en-US" sz="1600" b="0" err="1">
                <a:solidFill>
                  <a:schemeClr val="tx1"/>
                </a:solidFill>
              </a:rPr>
              <a:t>intimider</a:t>
            </a:r>
            <a:r>
              <a:rPr lang="en-US" sz="1600" b="0">
                <a:solidFill>
                  <a:schemeClr val="tx1"/>
                </a:solidFill>
              </a:rPr>
              <a:t> </a:t>
            </a:r>
            <a:r>
              <a:rPr lang="en-US" sz="1600" b="0" err="1">
                <a:solidFill>
                  <a:schemeClr val="tx1"/>
                </a:solidFill>
              </a:rPr>
              <a:t>ni</a:t>
            </a:r>
            <a:r>
              <a:rPr lang="en-US" sz="1600" b="0">
                <a:solidFill>
                  <a:schemeClr val="tx1"/>
                </a:solidFill>
              </a:rPr>
              <a:t> </a:t>
            </a:r>
            <a:r>
              <a:rPr lang="en-US" sz="1600" b="0" err="1">
                <a:solidFill>
                  <a:schemeClr val="tx1"/>
                </a:solidFill>
              </a:rPr>
              <a:t>blesser</a:t>
            </a:r>
            <a:r>
              <a:rPr lang="en-US" sz="1600" b="0">
                <a:solidFill>
                  <a:schemeClr val="tx1"/>
                </a:solidFill>
              </a:rPr>
              <a:t> les enfants </a:t>
            </a:r>
          </a:p>
          <a:p>
            <a:pPr indent="-228600">
              <a:lnSpc>
                <a:spcPct val="90000"/>
              </a:lnSpc>
              <a:buFont typeface="Arial" panose="020B0604020202020204" pitchFamily="34" charset="0"/>
              <a:buChar char="•"/>
            </a:pPr>
            <a:r>
              <a:rPr lang="en-US" sz="1600" b="0">
                <a:solidFill>
                  <a:schemeClr val="tx1"/>
                </a:solidFill>
              </a:rPr>
              <a:t>Les </a:t>
            </a:r>
            <a:r>
              <a:rPr lang="en-US" sz="1600" b="0" err="1">
                <a:solidFill>
                  <a:schemeClr val="tx1"/>
                </a:solidFill>
              </a:rPr>
              <a:t>adultes</a:t>
            </a:r>
            <a:r>
              <a:rPr lang="en-US" sz="1600" b="0">
                <a:solidFill>
                  <a:schemeClr val="tx1"/>
                </a:solidFill>
              </a:rPr>
              <a:t> ne </a:t>
            </a:r>
            <a:r>
              <a:rPr lang="en-US" sz="1600" b="0" err="1">
                <a:solidFill>
                  <a:schemeClr val="tx1"/>
                </a:solidFill>
              </a:rPr>
              <a:t>doivent</a:t>
            </a:r>
            <a:r>
              <a:rPr lang="en-US" sz="1600" b="0">
                <a:solidFill>
                  <a:schemeClr val="tx1"/>
                </a:solidFill>
              </a:rPr>
              <a:t> en </a:t>
            </a:r>
            <a:r>
              <a:rPr lang="en-US" sz="1600" b="0" err="1">
                <a:solidFill>
                  <a:schemeClr val="tx1"/>
                </a:solidFill>
              </a:rPr>
              <a:t>aucun</a:t>
            </a:r>
            <a:r>
              <a:rPr lang="en-US" sz="1600" b="0">
                <a:solidFill>
                  <a:schemeClr val="tx1"/>
                </a:solidFill>
              </a:rPr>
              <a:t> </a:t>
            </a:r>
            <a:r>
              <a:rPr lang="en-US" sz="1600" b="0" err="1">
                <a:solidFill>
                  <a:schemeClr val="tx1"/>
                </a:solidFill>
              </a:rPr>
              <a:t>cas</a:t>
            </a:r>
            <a:r>
              <a:rPr lang="en-US" sz="1600" b="0">
                <a:solidFill>
                  <a:schemeClr val="tx1"/>
                </a:solidFill>
              </a:rPr>
              <a:t> </a:t>
            </a:r>
            <a:r>
              <a:rPr lang="en-US" sz="1600" b="0" err="1">
                <a:solidFill>
                  <a:schemeClr val="tx1"/>
                </a:solidFill>
              </a:rPr>
              <a:t>frapper</a:t>
            </a:r>
            <a:r>
              <a:rPr lang="en-US" sz="1600" b="0">
                <a:solidFill>
                  <a:schemeClr val="tx1"/>
                </a:solidFill>
              </a:rPr>
              <a:t> les enfants </a:t>
            </a:r>
          </a:p>
          <a:p>
            <a:pPr indent="-228600">
              <a:lnSpc>
                <a:spcPct val="90000"/>
              </a:lnSpc>
              <a:buFont typeface="Arial" panose="020B0604020202020204" pitchFamily="34" charset="0"/>
              <a:buChar char="•"/>
            </a:pPr>
            <a:r>
              <a:rPr lang="en-US" sz="1600" b="0">
                <a:solidFill>
                  <a:schemeClr val="tx1"/>
                </a:solidFill>
              </a:rPr>
              <a:t>Les </a:t>
            </a:r>
            <a:r>
              <a:rPr lang="en-US" sz="1600" b="0" err="1">
                <a:solidFill>
                  <a:schemeClr val="tx1"/>
                </a:solidFill>
              </a:rPr>
              <a:t>adultes</a:t>
            </a:r>
            <a:r>
              <a:rPr lang="en-US" sz="1600" b="0">
                <a:solidFill>
                  <a:schemeClr val="tx1"/>
                </a:solidFill>
              </a:rPr>
              <a:t> ne </a:t>
            </a:r>
            <a:r>
              <a:rPr lang="en-US" sz="1600" b="0" err="1">
                <a:solidFill>
                  <a:schemeClr val="tx1"/>
                </a:solidFill>
              </a:rPr>
              <a:t>doivent</a:t>
            </a:r>
            <a:r>
              <a:rPr lang="en-US" sz="1600" b="0">
                <a:solidFill>
                  <a:schemeClr val="tx1"/>
                </a:solidFill>
              </a:rPr>
              <a:t> jamais toucher les </a:t>
            </a:r>
            <a:r>
              <a:rPr lang="en-US" sz="1600" b="0" err="1">
                <a:solidFill>
                  <a:schemeClr val="tx1"/>
                </a:solidFill>
              </a:rPr>
              <a:t>organes</a:t>
            </a:r>
            <a:r>
              <a:rPr lang="en-US" sz="1600" b="0">
                <a:solidFill>
                  <a:schemeClr val="tx1"/>
                </a:solidFill>
              </a:rPr>
              <a:t> </a:t>
            </a:r>
            <a:r>
              <a:rPr lang="en-US" sz="1600" b="0" err="1">
                <a:solidFill>
                  <a:schemeClr val="tx1"/>
                </a:solidFill>
              </a:rPr>
              <a:t>reproducteurs</a:t>
            </a:r>
            <a:r>
              <a:rPr lang="en-US" sz="1600" b="0">
                <a:solidFill>
                  <a:schemeClr val="tx1"/>
                </a:solidFill>
              </a:rPr>
              <a:t> </a:t>
            </a:r>
            <a:r>
              <a:rPr lang="en-US" sz="1600" b="0" err="1">
                <a:solidFill>
                  <a:schemeClr val="tx1"/>
                </a:solidFill>
              </a:rPr>
              <a:t>ou</a:t>
            </a:r>
            <a:r>
              <a:rPr lang="en-US" sz="1600" b="0">
                <a:solidFill>
                  <a:schemeClr val="tx1"/>
                </a:solidFill>
              </a:rPr>
              <a:t> les « parties </a:t>
            </a:r>
            <a:r>
              <a:rPr lang="en-US" sz="1600" b="0" err="1">
                <a:solidFill>
                  <a:schemeClr val="tx1"/>
                </a:solidFill>
              </a:rPr>
              <a:t>privées</a:t>
            </a:r>
            <a:r>
              <a:rPr lang="en-US" sz="1600" b="0">
                <a:solidFill>
                  <a:schemeClr val="tx1"/>
                </a:solidFill>
              </a:rPr>
              <a:t> » des enfants </a:t>
            </a:r>
          </a:p>
          <a:p>
            <a:pPr indent="-228600">
              <a:lnSpc>
                <a:spcPct val="90000"/>
              </a:lnSpc>
              <a:buFont typeface="Arial" panose="020B0604020202020204" pitchFamily="34" charset="0"/>
              <a:buChar char="•"/>
            </a:pPr>
            <a:r>
              <a:rPr lang="en-US" sz="1600" b="0">
                <a:solidFill>
                  <a:schemeClr val="tx1"/>
                </a:solidFill>
              </a:rPr>
              <a:t>Les </a:t>
            </a:r>
            <a:r>
              <a:rPr lang="en-US" sz="1600" b="0" err="1">
                <a:solidFill>
                  <a:schemeClr val="tx1"/>
                </a:solidFill>
              </a:rPr>
              <a:t>adultes</a:t>
            </a:r>
            <a:r>
              <a:rPr lang="en-US" sz="1600" b="0">
                <a:solidFill>
                  <a:schemeClr val="tx1"/>
                </a:solidFill>
              </a:rPr>
              <a:t> </a:t>
            </a:r>
            <a:r>
              <a:rPr lang="en-US" sz="1600" b="0" err="1">
                <a:solidFill>
                  <a:schemeClr val="tx1"/>
                </a:solidFill>
              </a:rPr>
              <a:t>devraient</a:t>
            </a:r>
            <a:r>
              <a:rPr lang="en-US" sz="1600" b="0">
                <a:solidFill>
                  <a:schemeClr val="tx1"/>
                </a:solidFill>
              </a:rPr>
              <a:t> </a:t>
            </a:r>
            <a:r>
              <a:rPr lang="en-US" sz="1600" b="0" err="1">
                <a:solidFill>
                  <a:schemeClr val="tx1"/>
                </a:solidFill>
              </a:rPr>
              <a:t>rencontrer</a:t>
            </a:r>
            <a:r>
              <a:rPr lang="en-US" sz="1600" b="0">
                <a:solidFill>
                  <a:schemeClr val="tx1"/>
                </a:solidFill>
              </a:rPr>
              <a:t> des enfants dans des </a:t>
            </a:r>
            <a:r>
              <a:rPr lang="en-US" sz="1600" b="0" err="1">
                <a:solidFill>
                  <a:schemeClr val="tx1"/>
                </a:solidFill>
              </a:rPr>
              <a:t>endroits</a:t>
            </a:r>
            <a:r>
              <a:rPr lang="en-US" sz="1600" b="0">
                <a:solidFill>
                  <a:schemeClr val="tx1"/>
                </a:solidFill>
              </a:rPr>
              <a:t> publics </a:t>
            </a:r>
            <a:r>
              <a:rPr lang="en-US" sz="1600" b="0" err="1">
                <a:solidFill>
                  <a:schemeClr val="tx1"/>
                </a:solidFill>
              </a:rPr>
              <a:t>parmi</a:t>
            </a:r>
            <a:r>
              <a:rPr lang="en-US" sz="1600" b="0">
                <a:solidFill>
                  <a:schemeClr val="tx1"/>
                </a:solidFill>
              </a:rPr>
              <a:t> </a:t>
            </a:r>
            <a:r>
              <a:rPr lang="en-US" sz="1600" b="0" err="1">
                <a:solidFill>
                  <a:schemeClr val="tx1"/>
                </a:solidFill>
              </a:rPr>
              <a:t>d'autres</a:t>
            </a:r>
            <a:r>
              <a:rPr lang="en-US" sz="1600" b="0">
                <a:solidFill>
                  <a:schemeClr val="tx1"/>
                </a:solidFill>
              </a:rPr>
              <a:t> </a:t>
            </a:r>
            <a:r>
              <a:rPr lang="en-US" sz="1600" b="0" err="1">
                <a:solidFill>
                  <a:schemeClr val="tx1"/>
                </a:solidFill>
              </a:rPr>
              <a:t>personnes</a:t>
            </a:r>
            <a:r>
              <a:rPr lang="en-US" sz="1600" b="0">
                <a:solidFill>
                  <a:schemeClr val="tx1"/>
                </a:solidFill>
              </a:rPr>
              <a:t> </a:t>
            </a:r>
          </a:p>
          <a:p>
            <a:pPr indent="-228600">
              <a:lnSpc>
                <a:spcPct val="90000"/>
              </a:lnSpc>
              <a:buFont typeface="Arial" panose="020B0604020202020204" pitchFamily="34" charset="0"/>
              <a:buChar char="•"/>
            </a:pPr>
            <a:r>
              <a:rPr lang="en-US" sz="1600" b="0">
                <a:solidFill>
                  <a:schemeClr val="tx1"/>
                </a:solidFill>
              </a:rPr>
              <a:t>Les </a:t>
            </a:r>
            <a:r>
              <a:rPr lang="en-US" sz="1600" b="0" err="1">
                <a:solidFill>
                  <a:schemeClr val="tx1"/>
                </a:solidFill>
              </a:rPr>
              <a:t>adultes</a:t>
            </a:r>
            <a:r>
              <a:rPr lang="en-US" sz="1600" b="0">
                <a:solidFill>
                  <a:schemeClr val="tx1"/>
                </a:solidFill>
              </a:rPr>
              <a:t> ne </a:t>
            </a:r>
            <a:r>
              <a:rPr lang="en-US" sz="1600" b="0" err="1">
                <a:solidFill>
                  <a:schemeClr val="tx1"/>
                </a:solidFill>
              </a:rPr>
              <a:t>devraient</a:t>
            </a:r>
            <a:r>
              <a:rPr lang="en-US" sz="1600" b="0">
                <a:solidFill>
                  <a:schemeClr val="tx1"/>
                </a:solidFill>
              </a:rPr>
              <a:t> jamais </a:t>
            </a:r>
            <a:r>
              <a:rPr lang="en-US" sz="1600" b="0" err="1">
                <a:solidFill>
                  <a:schemeClr val="tx1"/>
                </a:solidFill>
              </a:rPr>
              <a:t>rien</a:t>
            </a:r>
            <a:r>
              <a:rPr lang="en-US" sz="1600" b="0">
                <a:solidFill>
                  <a:schemeClr val="tx1"/>
                </a:solidFill>
              </a:rPr>
              <a:t> demander en </a:t>
            </a:r>
            <a:r>
              <a:rPr lang="en-US" sz="1600" b="0" err="1">
                <a:solidFill>
                  <a:schemeClr val="tx1"/>
                </a:solidFill>
              </a:rPr>
              <a:t>échange</a:t>
            </a:r>
            <a:r>
              <a:rPr lang="en-US" sz="1600" b="0">
                <a:solidFill>
                  <a:schemeClr val="tx1"/>
                </a:solidFill>
              </a:rPr>
              <a:t> de notes</a:t>
            </a:r>
          </a:p>
        </p:txBody>
      </p:sp>
      <p:pic>
        <p:nvPicPr>
          <p:cNvPr id="2050" name="Picture 2" descr="Child Protection Policy - Skoll World Forum on Social Entrepreneurship">
            <a:extLst>
              <a:ext uri="{FF2B5EF4-FFF2-40B4-BE49-F238E27FC236}">
                <a16:creationId xmlns:a16="http://schemas.microsoft.com/office/drawing/2014/main" id="{83150031-3DAA-40D8-A174-13980C84AE0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3180" b="1"/>
          <a:stretch/>
        </p:blipFill>
        <p:spPr bwMode="auto">
          <a:xfrm>
            <a:off x="5186557" y="162853"/>
            <a:ext cx="6830817" cy="6137951"/>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35360B68-A981-4031-BD00-B45B468D43B7}"/>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6B4153A7-9236-4C19-98E6-7D4F5F676B2B}" type="slidenum">
              <a:rPr lang="en-US" sz="1200" smtClean="0">
                <a:solidFill>
                  <a:prstClr val="black">
                    <a:tint val="75000"/>
                  </a:prstClr>
                </a:solidFill>
                <a:latin typeface="Calibri" panose="020F0502020204030204"/>
              </a:rPr>
              <a:pPr>
                <a:spcAft>
                  <a:spcPts val="600"/>
                </a:spcAft>
                <a:defRPr/>
              </a:pPr>
              <a:t>26</a:t>
            </a:fld>
            <a:endParaRPr lang="en-US" sz="1200">
              <a:solidFill>
                <a:prstClr val="black">
                  <a:tint val="75000"/>
                </a:prstClr>
              </a:solidFill>
              <a:latin typeface="Calibri" panose="020F0502020204030204"/>
            </a:endParaRPr>
          </a:p>
        </p:txBody>
      </p:sp>
    </p:spTree>
    <p:extLst>
      <p:ext uri="{BB962C8B-B14F-4D97-AF65-F5344CB8AC3E}">
        <p14:creationId xmlns:p14="http://schemas.microsoft.com/office/powerpoint/2010/main" val="1800273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5830C72-5DA7-41BD-B4E0-E04E1F972D52}"/>
              </a:ext>
            </a:extLst>
          </p:cNvPr>
          <p:cNvPicPr>
            <a:picLocks noChangeAspect="1"/>
          </p:cNvPicPr>
          <p:nvPr/>
        </p:nvPicPr>
        <p:blipFill rotWithShape="1">
          <a:blip r:embed="rId3"/>
          <a:srcRect t="8217" b="9381"/>
          <a:stretch/>
        </p:blipFill>
        <p:spPr>
          <a:xfrm>
            <a:off x="9447" y="1282"/>
            <a:ext cx="12191980" cy="6856718"/>
          </a:xfrm>
          <a:prstGeom prst="rect">
            <a:avLst/>
          </a:prstGeom>
        </p:spPr>
      </p:pic>
      <p:sp>
        <p:nvSpPr>
          <p:cNvPr id="2" name="Slide Number Placeholder 1">
            <a:extLst>
              <a:ext uri="{FF2B5EF4-FFF2-40B4-BE49-F238E27FC236}">
                <a16:creationId xmlns:a16="http://schemas.microsoft.com/office/drawing/2014/main" id="{A6B3294C-3425-4129-8025-78D60CA21245}"/>
              </a:ext>
            </a:extLst>
          </p:cNvPr>
          <p:cNvSpPr>
            <a:spLocks noGrp="1"/>
          </p:cNvSpPr>
          <p:nvPr>
            <p:ph type="sldNum" sz="quarter" idx="12"/>
          </p:nvPr>
        </p:nvSpPr>
        <p:spPr>
          <a:xfrm>
            <a:off x="8610600" y="6356350"/>
            <a:ext cx="2743200" cy="365125"/>
          </a:xfrm>
        </p:spPr>
        <p:txBody>
          <a:bodyPr>
            <a:normAutofit/>
          </a:bodyPr>
          <a:lstStyle/>
          <a:p>
            <a:pPr>
              <a:spcAft>
                <a:spcPts val="600"/>
              </a:spcAft>
            </a:pPr>
            <a:fld id="{6B4153A7-9236-4C19-98E6-7D4F5F676B2B}" type="slidenum">
              <a:rPr lang="en-GB">
                <a:solidFill>
                  <a:srgbClr val="FFFFFF"/>
                </a:solidFill>
              </a:rPr>
              <a:pPr>
                <a:spcAft>
                  <a:spcPts val="600"/>
                </a:spcAft>
              </a:pPr>
              <a:t>27</a:t>
            </a:fld>
            <a:endParaRPr lang="en-GB">
              <a:solidFill>
                <a:srgbClr val="FFFFFF"/>
              </a:solidFill>
            </a:endParaRPr>
          </a:p>
        </p:txBody>
      </p:sp>
      <p:sp>
        <p:nvSpPr>
          <p:cNvPr id="4" name="Rectangle 3">
            <a:extLst>
              <a:ext uri="{FF2B5EF4-FFF2-40B4-BE49-F238E27FC236}">
                <a16:creationId xmlns:a16="http://schemas.microsoft.com/office/drawing/2014/main" id="{03673420-5F68-457B-8CB3-957B28CA5C6C}"/>
              </a:ext>
            </a:extLst>
          </p:cNvPr>
          <p:cNvSpPr/>
          <p:nvPr/>
        </p:nvSpPr>
        <p:spPr>
          <a:xfrm>
            <a:off x="0" y="3280528"/>
            <a:ext cx="12188952" cy="4430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0103A7B-7507-44E4-BA26-173EAC647511}"/>
              </a:ext>
            </a:extLst>
          </p:cNvPr>
          <p:cNvSpPr txBox="1"/>
          <p:nvPr/>
        </p:nvSpPr>
        <p:spPr>
          <a:xfrm>
            <a:off x="0" y="3200368"/>
            <a:ext cx="12196875" cy="523220"/>
          </a:xfrm>
          <a:prstGeom prst="rect">
            <a:avLst/>
          </a:prstGeom>
          <a:solidFill>
            <a:schemeClr val="bg1"/>
          </a:solidFill>
        </p:spPr>
        <p:txBody>
          <a:bodyPr wrap="square" rtlCol="0">
            <a:spAutoFit/>
          </a:bodyPr>
          <a:lstStyle/>
          <a:p>
            <a:pPr algn="ctr"/>
            <a:r>
              <a:rPr lang="en-US" sz="2800" b="1">
                <a:solidFill>
                  <a:schemeClr val="accent3"/>
                </a:solidFill>
              </a:rPr>
              <a:t>LES ADULTES NE DEVRAIENT JAMAIS VOUS BLESSER</a:t>
            </a:r>
          </a:p>
        </p:txBody>
      </p:sp>
    </p:spTree>
    <p:extLst>
      <p:ext uri="{BB962C8B-B14F-4D97-AF65-F5344CB8AC3E}">
        <p14:creationId xmlns:p14="http://schemas.microsoft.com/office/powerpoint/2010/main" val="3030937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78" name="Rectangle 70">
            <a:extLst>
              <a:ext uri="{FF2B5EF4-FFF2-40B4-BE49-F238E27FC236}">
                <a16:creationId xmlns:a16="http://schemas.microsoft.com/office/drawing/2014/main" id="{6CCA5F87-1D1E-45CB-8D83-FC7EEFAD99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Mindful Parenting Workshop — Lucy Lucas">
            <a:extLst>
              <a:ext uri="{FF2B5EF4-FFF2-40B4-BE49-F238E27FC236}">
                <a16:creationId xmlns:a16="http://schemas.microsoft.com/office/drawing/2014/main" id="{D6C68330-0F97-4B45-8B7A-898FB41CB3A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091" t="16660" r="-1" b="11418"/>
          <a:stretch/>
        </p:blipFill>
        <p:spPr bwMode="auto">
          <a:xfrm>
            <a:off x="20" y="10"/>
            <a:ext cx="8668492" cy="6857990"/>
          </a:xfrm>
          <a:prstGeom prst="rect">
            <a:avLst/>
          </a:prstGeom>
          <a:noFill/>
          <a:extLst>
            <a:ext uri="{909E8E84-426E-40DD-AFC4-6F175D3DCCD1}">
              <a14:hiddenFill xmlns:a14="http://schemas.microsoft.com/office/drawing/2010/main">
                <a:solidFill>
                  <a:srgbClr val="FFFFFF"/>
                </a:solidFill>
              </a14:hiddenFill>
            </a:ext>
          </a:extLst>
        </p:spPr>
      </p:pic>
      <p:sp>
        <p:nvSpPr>
          <p:cNvPr id="3079" name="Rectangle 72">
            <a:extLst>
              <a:ext uri="{FF2B5EF4-FFF2-40B4-BE49-F238E27FC236}">
                <a16:creationId xmlns:a16="http://schemas.microsoft.com/office/drawing/2014/main" id="{7CCFC2C6-6238-4A2F-93DE-2ADF74AF63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711652" y="0"/>
            <a:ext cx="8480347"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AC94D18D-457E-4782-8329-2609E0C87F99}"/>
              </a:ext>
            </a:extLst>
          </p:cNvPr>
          <p:cNvSpPr>
            <a:spLocks noGrp="1"/>
          </p:cNvSpPr>
          <p:nvPr>
            <p:ph type="title"/>
          </p:nvPr>
        </p:nvSpPr>
        <p:spPr>
          <a:xfrm>
            <a:off x="7637336" y="1206261"/>
            <a:ext cx="4451984" cy="3204134"/>
          </a:xfrm>
        </p:spPr>
        <p:txBody>
          <a:bodyPr vert="horz" lIns="91440" tIns="45720" rIns="91440" bIns="45720" rtlCol="0" anchor="b">
            <a:normAutofit/>
          </a:bodyPr>
          <a:lstStyle/>
          <a:p>
            <a:pPr>
              <a:lnSpc>
                <a:spcPct val="90000"/>
              </a:lnSpc>
            </a:pPr>
            <a:r>
              <a:rPr lang="en-US" sz="4800" err="1"/>
              <a:t>Activité</a:t>
            </a:r>
            <a:r>
              <a:rPr lang="en-US" sz="4800"/>
              <a:t> 4 (Enfants) : </a:t>
            </a:r>
            <a:br>
              <a:rPr lang="en-US" sz="4800"/>
            </a:br>
            <a:r>
              <a:rPr lang="en-US" sz="4800" err="1"/>
              <a:t>une</a:t>
            </a:r>
            <a:r>
              <a:rPr lang="en-US" sz="4800"/>
              <a:t> Main </a:t>
            </a:r>
            <a:r>
              <a:rPr lang="en-US" sz="4800" err="1"/>
              <a:t>protectrice</a:t>
            </a:r>
            <a:endParaRPr lang="en-US" sz="4800"/>
          </a:p>
        </p:txBody>
      </p:sp>
      <p:sp>
        <p:nvSpPr>
          <p:cNvPr id="3080" name="Rectangle 7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1305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081" name="Rectangle 7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51648" y="4546920"/>
            <a:ext cx="40233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1C106C39-DCA4-45E0-8ADD-ED4A843D7585}"/>
              </a:ext>
            </a:extLst>
          </p:cNvPr>
          <p:cNvSpPr>
            <a:spLocks noGrp="1"/>
          </p:cNvSpPr>
          <p:nvPr>
            <p:ph type="sldNum" sz="quarter" idx="12"/>
          </p:nvPr>
        </p:nvSpPr>
        <p:spPr>
          <a:xfrm>
            <a:off x="11150138" y="6356350"/>
            <a:ext cx="721822" cy="365125"/>
          </a:xfrm>
        </p:spPr>
        <p:txBody>
          <a:bodyPr vert="horz" lIns="91440" tIns="45720" rIns="91440" bIns="45720" rtlCol="0" anchor="ctr">
            <a:normAutofit/>
          </a:bodyPr>
          <a:lstStyle/>
          <a:p>
            <a:pPr>
              <a:spcAft>
                <a:spcPts val="600"/>
              </a:spcAft>
              <a:defRPr/>
            </a:pPr>
            <a:fld id="{6B4153A7-9236-4C19-98E6-7D4F5F676B2B}" type="slidenum">
              <a:rPr lang="en-US" sz="1200">
                <a:solidFill>
                  <a:schemeClr val="tx1">
                    <a:lumMod val="50000"/>
                    <a:lumOff val="50000"/>
                  </a:schemeClr>
                </a:solidFill>
                <a:latin typeface="Calibri" panose="020F0502020204030204"/>
              </a:rPr>
              <a:pPr>
                <a:spcAft>
                  <a:spcPts val="600"/>
                </a:spcAft>
                <a:defRPr/>
              </a:pPr>
              <a:t>28</a:t>
            </a:fld>
            <a:endParaRPr lang="en-US" sz="1200">
              <a:solidFill>
                <a:schemeClr val="tx1">
                  <a:lumMod val="50000"/>
                  <a:lumOff val="50000"/>
                </a:schemeClr>
              </a:solidFill>
              <a:latin typeface="Calibri" panose="020F0502020204030204"/>
            </a:endParaRPr>
          </a:p>
        </p:txBody>
      </p:sp>
    </p:spTree>
    <p:extLst>
      <p:ext uri="{BB962C8B-B14F-4D97-AF65-F5344CB8AC3E}">
        <p14:creationId xmlns:p14="http://schemas.microsoft.com/office/powerpoint/2010/main" val="1369854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a:extLst>
              <a:ext uri="{FF2B5EF4-FFF2-40B4-BE49-F238E27FC236}">
                <a16:creationId xmlns:a16="http://schemas.microsoft.com/office/drawing/2014/main" id="{75830C72-5DA7-41BD-B4E0-E04E1F972D52}"/>
              </a:ext>
            </a:extLst>
          </p:cNvPr>
          <p:cNvPicPr>
            <a:picLocks noChangeAspect="1"/>
          </p:cNvPicPr>
          <p:nvPr/>
        </p:nvPicPr>
        <p:blipFill rotWithShape="1">
          <a:blip r:embed="rId3"/>
          <a:srcRect t="8217" b="9381"/>
          <a:stretch/>
        </p:blipFill>
        <p:spPr>
          <a:xfrm>
            <a:off x="9447" y="1282"/>
            <a:ext cx="12191980" cy="6856718"/>
          </a:xfrm>
          <a:prstGeom prst="rect">
            <a:avLst/>
          </a:prstGeom>
        </p:spPr>
      </p:pic>
      <p:sp>
        <p:nvSpPr>
          <p:cNvPr id="2" name="Slide Number Placeholder 1">
            <a:extLst>
              <a:ext uri="{FF2B5EF4-FFF2-40B4-BE49-F238E27FC236}">
                <a16:creationId xmlns:a16="http://schemas.microsoft.com/office/drawing/2014/main" id="{A6B3294C-3425-4129-8025-78D60CA21245}"/>
              </a:ext>
            </a:extLst>
          </p:cNvPr>
          <p:cNvSpPr>
            <a:spLocks noGrp="1"/>
          </p:cNvSpPr>
          <p:nvPr>
            <p:ph type="sldNum" sz="quarter" idx="12"/>
          </p:nvPr>
        </p:nvSpPr>
        <p:spPr>
          <a:xfrm>
            <a:off x="8610600" y="6356350"/>
            <a:ext cx="2743200" cy="365125"/>
          </a:xfrm>
        </p:spPr>
        <p:txBody>
          <a:bodyPr>
            <a:normAutofit/>
          </a:bodyPr>
          <a:lstStyle/>
          <a:p>
            <a:pPr>
              <a:spcAft>
                <a:spcPts val="600"/>
              </a:spcAft>
            </a:pPr>
            <a:fld id="{6B4153A7-9236-4C19-98E6-7D4F5F676B2B}" type="slidenum">
              <a:rPr lang="en-GB">
                <a:solidFill>
                  <a:srgbClr val="FFFFFF"/>
                </a:solidFill>
              </a:rPr>
              <a:pPr>
                <a:spcAft>
                  <a:spcPts val="600"/>
                </a:spcAft>
              </a:pPr>
              <a:t>29</a:t>
            </a:fld>
            <a:endParaRPr lang="en-GB">
              <a:solidFill>
                <a:srgbClr val="FFFFFF"/>
              </a:solidFill>
            </a:endParaRPr>
          </a:p>
        </p:txBody>
      </p:sp>
      <p:sp>
        <p:nvSpPr>
          <p:cNvPr id="4" name="Rectangle 3">
            <a:extLst>
              <a:ext uri="{FF2B5EF4-FFF2-40B4-BE49-F238E27FC236}">
                <a16:creationId xmlns:a16="http://schemas.microsoft.com/office/drawing/2014/main" id="{03673420-5F68-457B-8CB3-957B28CA5C6C}"/>
              </a:ext>
            </a:extLst>
          </p:cNvPr>
          <p:cNvSpPr/>
          <p:nvPr/>
        </p:nvSpPr>
        <p:spPr>
          <a:xfrm>
            <a:off x="0" y="3280528"/>
            <a:ext cx="12188952" cy="4430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0103A7B-7507-44E4-BA26-173EAC647511}"/>
              </a:ext>
            </a:extLst>
          </p:cNvPr>
          <p:cNvSpPr txBox="1"/>
          <p:nvPr/>
        </p:nvSpPr>
        <p:spPr>
          <a:xfrm>
            <a:off x="0" y="3200368"/>
            <a:ext cx="12196875" cy="523220"/>
          </a:xfrm>
          <a:prstGeom prst="rect">
            <a:avLst/>
          </a:prstGeom>
          <a:solidFill>
            <a:schemeClr val="bg1"/>
          </a:solidFill>
        </p:spPr>
        <p:txBody>
          <a:bodyPr wrap="square" rtlCol="0">
            <a:spAutoFit/>
          </a:bodyPr>
          <a:lstStyle/>
          <a:p>
            <a:pPr algn="ctr"/>
            <a:r>
              <a:rPr lang="en-US" sz="2800" b="1">
                <a:solidFill>
                  <a:schemeClr val="accent3"/>
                </a:solidFill>
              </a:rPr>
              <a:t>LES ADULTES NE DEVRAIENT JAMAIS VOUS BLESSER</a:t>
            </a:r>
          </a:p>
        </p:txBody>
      </p:sp>
    </p:spTree>
    <p:extLst>
      <p:ext uri="{BB962C8B-B14F-4D97-AF65-F5344CB8AC3E}">
        <p14:creationId xmlns:p14="http://schemas.microsoft.com/office/powerpoint/2010/main" val="2991076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9">
            <a:extLst>
              <a:ext uri="{FF2B5EF4-FFF2-40B4-BE49-F238E27FC236}">
                <a16:creationId xmlns:a16="http://schemas.microsoft.com/office/drawing/2014/main" id="{6EE0B6E2-7CE8-4D86-87FC-4B58A7D8E7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EE7A4103-8768-4D12-BFAB-E49207AB5E82}"/>
              </a:ext>
            </a:extLst>
          </p:cNvPr>
          <p:cNvSpPr txBox="1"/>
          <p:nvPr/>
        </p:nvSpPr>
        <p:spPr>
          <a:xfrm>
            <a:off x="2051126" y="4638459"/>
            <a:ext cx="3859306" cy="1908215"/>
          </a:xfrm>
          <a:prstGeom prst="rect">
            <a:avLst/>
          </a:prstGeom>
          <a:noFill/>
        </p:spPr>
        <p:txBody>
          <a:bodyPr wrap="square" lIns="91440" tIns="45720" rIns="91440" bIns="45720" rtlCol="0" anchor="t">
            <a:spAutoFit/>
          </a:bodyPr>
          <a:lstStyle/>
          <a:p>
            <a:pPr marL="342900" indent="-342900">
              <a:spcAft>
                <a:spcPts val="600"/>
              </a:spcAft>
              <a:buAutoNum type="arabicPeriod"/>
            </a:pPr>
            <a:r>
              <a:rPr lang="en-US" dirty="0"/>
              <a:t>Lire Action Pack 2 </a:t>
            </a:r>
            <a:r>
              <a:rPr lang="en-US" dirty="0" err="1"/>
              <a:t>avant</a:t>
            </a:r>
            <a:r>
              <a:rPr lang="en-US" dirty="0"/>
              <a:t> la formation</a:t>
            </a:r>
          </a:p>
          <a:p>
            <a:pPr marL="342900" indent="-342900">
              <a:spcAft>
                <a:spcPts val="600"/>
              </a:spcAft>
              <a:buAutoNum type="arabicPeriod"/>
            </a:pPr>
            <a:r>
              <a:rPr lang="en-US" dirty="0" err="1"/>
              <a:t>Présenter</a:t>
            </a:r>
            <a:r>
              <a:rPr lang="en-US" dirty="0"/>
              <a:t> les diapositives à </a:t>
            </a:r>
            <a:r>
              <a:rPr lang="en-US" dirty="0" err="1"/>
              <a:t>votre</a:t>
            </a:r>
            <a:r>
              <a:rPr lang="en-US" dirty="0"/>
              <a:t> </a:t>
            </a:r>
            <a:r>
              <a:rPr lang="en-US" dirty="0" err="1"/>
              <a:t>équipe</a:t>
            </a:r>
            <a:r>
              <a:rPr lang="en-US" dirty="0"/>
              <a:t>/au </a:t>
            </a:r>
            <a:r>
              <a:rPr lang="en-US" dirty="0" err="1"/>
              <a:t>partenaire</a:t>
            </a:r>
            <a:endParaRPr lang="en-US" dirty="0"/>
          </a:p>
          <a:p>
            <a:pPr marL="342900" indent="-342900">
              <a:spcAft>
                <a:spcPts val="600"/>
              </a:spcAft>
              <a:buAutoNum type="arabicPeriod"/>
            </a:pPr>
            <a:r>
              <a:rPr lang="en-US" dirty="0" err="1"/>
              <a:t>Discuter</a:t>
            </a:r>
            <a:r>
              <a:rPr lang="en-US" dirty="0"/>
              <a:t> en </a:t>
            </a:r>
            <a:r>
              <a:rPr lang="en-US" dirty="0" err="1"/>
              <a:t>groupe</a:t>
            </a:r>
            <a:r>
              <a:rPr lang="en-US" dirty="0"/>
              <a:t> des questions de </a:t>
            </a:r>
            <a:r>
              <a:rPr lang="en-US" dirty="0" err="1"/>
              <a:t>réflexion</a:t>
            </a:r>
            <a:r>
              <a:rPr lang="en-US" dirty="0"/>
              <a:t> après le module</a:t>
            </a:r>
          </a:p>
        </p:txBody>
      </p:sp>
      <p:sp>
        <p:nvSpPr>
          <p:cNvPr id="9" name="TextBox 8">
            <a:extLst>
              <a:ext uri="{FF2B5EF4-FFF2-40B4-BE49-F238E27FC236}">
                <a16:creationId xmlns:a16="http://schemas.microsoft.com/office/drawing/2014/main" id="{03E720B9-ADF8-4598-A6C1-C5730F794968}"/>
              </a:ext>
            </a:extLst>
          </p:cNvPr>
          <p:cNvSpPr txBox="1"/>
          <p:nvPr/>
        </p:nvSpPr>
        <p:spPr>
          <a:xfrm>
            <a:off x="6524094" y="4638459"/>
            <a:ext cx="5242081" cy="1908215"/>
          </a:xfrm>
          <a:prstGeom prst="rect">
            <a:avLst/>
          </a:prstGeom>
          <a:noFill/>
        </p:spPr>
        <p:txBody>
          <a:bodyPr wrap="square" rtlCol="0">
            <a:spAutoFit/>
          </a:bodyPr>
          <a:lstStyle/>
          <a:p>
            <a:pPr marL="342900" indent="-342900">
              <a:spcAft>
                <a:spcPts val="600"/>
              </a:spcAft>
              <a:buAutoNum type="arabicPeriod"/>
            </a:pPr>
            <a:r>
              <a:rPr lang="en-US" err="1"/>
              <a:t>Suivre</a:t>
            </a:r>
            <a:r>
              <a:rPr lang="en-US"/>
              <a:t> </a:t>
            </a:r>
            <a:r>
              <a:rPr lang="en-US" err="1"/>
              <a:t>une</a:t>
            </a:r>
            <a:r>
              <a:rPr lang="en-US"/>
              <a:t> formation sur Action Pack 2 – </a:t>
            </a:r>
            <a:r>
              <a:rPr lang="en-US" err="1"/>
              <a:t>ou</a:t>
            </a:r>
            <a:r>
              <a:rPr lang="en-US"/>
              <a:t> – Lire Action Pack 2</a:t>
            </a:r>
          </a:p>
          <a:p>
            <a:pPr marL="342900" indent="-342900">
              <a:spcAft>
                <a:spcPts val="600"/>
              </a:spcAft>
              <a:buAutoNum type="arabicPeriod"/>
            </a:pPr>
            <a:r>
              <a:rPr lang="en-US" err="1"/>
              <a:t>Imprimer</a:t>
            </a:r>
            <a:r>
              <a:rPr lang="en-US"/>
              <a:t> la </a:t>
            </a:r>
            <a:r>
              <a:rPr lang="en-US" err="1"/>
              <a:t>présentation</a:t>
            </a:r>
            <a:r>
              <a:rPr lang="en-US"/>
              <a:t> </a:t>
            </a:r>
            <a:r>
              <a:rPr lang="en-US" err="1"/>
              <a:t>ou</a:t>
            </a:r>
            <a:r>
              <a:rPr lang="en-US"/>
              <a:t> des diapositives </a:t>
            </a:r>
            <a:r>
              <a:rPr lang="en-US" err="1"/>
              <a:t>clés</a:t>
            </a:r>
            <a:r>
              <a:rPr lang="en-US"/>
              <a:t> </a:t>
            </a:r>
            <a:r>
              <a:rPr lang="en-US" err="1"/>
              <a:t>si</a:t>
            </a:r>
            <a:r>
              <a:rPr lang="en-US"/>
              <a:t> </a:t>
            </a:r>
            <a:r>
              <a:rPr lang="en-US" err="1"/>
              <a:t>besoin</a:t>
            </a:r>
            <a:r>
              <a:rPr lang="en-US"/>
              <a:t> </a:t>
            </a:r>
          </a:p>
          <a:p>
            <a:pPr marL="342900" indent="-342900">
              <a:spcAft>
                <a:spcPts val="600"/>
              </a:spcAft>
              <a:buAutoNum type="arabicPeriod"/>
            </a:pPr>
            <a:r>
              <a:rPr lang="en-US" err="1"/>
              <a:t>Animer</a:t>
            </a:r>
            <a:r>
              <a:rPr lang="en-US"/>
              <a:t> un atelier </a:t>
            </a:r>
            <a:r>
              <a:rPr lang="en-US" err="1"/>
              <a:t>communautaire</a:t>
            </a:r>
            <a:r>
              <a:rPr lang="en-US"/>
              <a:t>, en </a:t>
            </a:r>
            <a:r>
              <a:rPr lang="en-US" err="1"/>
              <a:t>contextualisant</a:t>
            </a:r>
            <a:r>
              <a:rPr lang="en-US"/>
              <a:t> </a:t>
            </a:r>
            <a:r>
              <a:rPr lang="en-US" err="1"/>
              <a:t>chaque</a:t>
            </a:r>
            <a:r>
              <a:rPr lang="en-US"/>
              <a:t> module </a:t>
            </a:r>
            <a:r>
              <a:rPr lang="en-US" err="1"/>
              <a:t>selon</a:t>
            </a:r>
            <a:r>
              <a:rPr lang="en-US"/>
              <a:t> les </a:t>
            </a:r>
            <a:r>
              <a:rPr lang="en-US" err="1"/>
              <a:t>besoins</a:t>
            </a:r>
            <a:endParaRPr lang="en-US"/>
          </a:p>
        </p:txBody>
      </p:sp>
      <p:sp>
        <p:nvSpPr>
          <p:cNvPr id="4" name="Title 3">
            <a:extLst>
              <a:ext uri="{FF2B5EF4-FFF2-40B4-BE49-F238E27FC236}">
                <a16:creationId xmlns:a16="http://schemas.microsoft.com/office/drawing/2014/main" id="{B9212FA4-28EB-42F9-A190-98F7A26FA1D8}"/>
              </a:ext>
            </a:extLst>
          </p:cNvPr>
          <p:cNvSpPr>
            <a:spLocks noGrp="1"/>
          </p:cNvSpPr>
          <p:nvPr>
            <p:ph type="title"/>
          </p:nvPr>
        </p:nvSpPr>
        <p:spPr>
          <a:xfrm>
            <a:off x="3381935" y="-44503"/>
            <a:ext cx="5425082" cy="1076914"/>
          </a:xfrm>
        </p:spPr>
        <p:txBody>
          <a:bodyPr vert="horz" lIns="91440" tIns="45720" rIns="91440" bIns="45720" rtlCol="0" anchor="ctr">
            <a:normAutofit/>
          </a:bodyPr>
          <a:lstStyle/>
          <a:p>
            <a:r>
              <a:rPr lang="en-US" sz="4000" kern="1200">
                <a:latin typeface="+mj-lt"/>
                <a:ea typeface="+mj-ea"/>
                <a:cs typeface="+mj-cs"/>
              </a:rPr>
              <a:t>Comment </a:t>
            </a:r>
            <a:r>
              <a:rPr lang="en-US" sz="4000" kern="1200" err="1">
                <a:latin typeface="+mj-lt"/>
                <a:ea typeface="+mj-ea"/>
                <a:cs typeface="+mj-cs"/>
              </a:rPr>
              <a:t>utiliser</a:t>
            </a:r>
            <a:r>
              <a:rPr lang="en-US" sz="4000" kern="1200">
                <a:latin typeface="+mj-lt"/>
                <a:ea typeface="+mj-ea"/>
                <a:cs typeface="+mj-cs"/>
              </a:rPr>
              <a:t> </a:t>
            </a:r>
            <a:r>
              <a:rPr lang="en-US" sz="4000" kern="1200" err="1">
                <a:latin typeface="+mj-lt"/>
                <a:ea typeface="+mj-ea"/>
                <a:cs typeface="+mj-cs"/>
              </a:rPr>
              <a:t>ce</a:t>
            </a:r>
            <a:r>
              <a:rPr lang="en-US" sz="4000" kern="1200">
                <a:latin typeface="+mj-lt"/>
                <a:ea typeface="+mj-ea"/>
                <a:cs typeface="+mj-cs"/>
              </a:rPr>
              <a:t> </a:t>
            </a:r>
            <a:r>
              <a:rPr lang="en-US" sz="4000" kern="1200" err="1">
                <a:latin typeface="+mj-lt"/>
                <a:ea typeface="+mj-ea"/>
                <a:cs typeface="+mj-cs"/>
              </a:rPr>
              <a:t>paquet</a:t>
            </a:r>
            <a:endParaRPr lang="en-US" sz="4000" kern="1200">
              <a:latin typeface="+mj-lt"/>
              <a:ea typeface="+mj-ea"/>
              <a:cs typeface="+mj-cs"/>
            </a:endParaRPr>
          </a:p>
        </p:txBody>
      </p:sp>
      <p:graphicFrame>
        <p:nvGraphicFramePr>
          <p:cNvPr id="7" name="Content Placeholder 4">
            <a:extLst>
              <a:ext uri="{FF2B5EF4-FFF2-40B4-BE49-F238E27FC236}">
                <a16:creationId xmlns:a16="http://schemas.microsoft.com/office/drawing/2014/main" id="{4777AFAB-5C77-4116-8D8D-B5FE0A4222BC}"/>
              </a:ext>
            </a:extLst>
          </p:cNvPr>
          <p:cNvGraphicFramePr>
            <a:graphicFrameLocks noGrp="1"/>
          </p:cNvGraphicFramePr>
          <p:nvPr>
            <p:ph idx="1"/>
            <p:extLst>
              <p:ext uri="{D42A27DB-BD31-4B8C-83A1-F6EECF244321}">
                <p14:modId xmlns:p14="http://schemas.microsoft.com/office/powerpoint/2010/main" val="3485406482"/>
              </p:ext>
            </p:extLst>
          </p:nvPr>
        </p:nvGraphicFramePr>
        <p:xfrm>
          <a:off x="0" y="1076913"/>
          <a:ext cx="12188952" cy="35272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0" name="Straight Connector 9">
            <a:extLst>
              <a:ext uri="{FF2B5EF4-FFF2-40B4-BE49-F238E27FC236}">
                <a16:creationId xmlns:a16="http://schemas.microsoft.com/office/drawing/2014/main" id="{80BD4F67-CD1C-4F0A-ACA2-83B4D532263B}"/>
              </a:ext>
            </a:extLst>
          </p:cNvPr>
          <p:cNvCxnSpPr>
            <a:cxnSpLocks/>
          </p:cNvCxnSpPr>
          <p:nvPr/>
        </p:nvCxnSpPr>
        <p:spPr>
          <a:xfrm>
            <a:off x="6096000" y="4638459"/>
            <a:ext cx="0" cy="1908215"/>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8640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40" name="Rectangle 24">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A0D2CF8-13D0-4725-A604-21E752CFD866}"/>
              </a:ext>
            </a:extLst>
          </p:cNvPr>
          <p:cNvSpPr>
            <a:spLocks noGrp="1"/>
          </p:cNvSpPr>
          <p:nvPr>
            <p:ph type="title"/>
          </p:nvPr>
        </p:nvSpPr>
        <p:spPr>
          <a:xfrm>
            <a:off x="175098" y="640823"/>
            <a:ext cx="4166595" cy="5583148"/>
          </a:xfrm>
        </p:spPr>
        <p:txBody>
          <a:bodyPr/>
          <a:lstStyle/>
          <a:p>
            <a:pPr>
              <a:lnSpc>
                <a:spcPct val="90000"/>
              </a:lnSpc>
            </a:pPr>
            <a:r>
              <a:rPr lang="en-US" sz="4800" kern="1200" err="1">
                <a:solidFill>
                  <a:schemeClr val="tx1"/>
                </a:solidFill>
                <a:latin typeface="+mj-lt"/>
                <a:ea typeface="+mj-ea"/>
                <a:cs typeface="+mj-cs"/>
              </a:rPr>
              <a:t>Testez</a:t>
            </a:r>
            <a:r>
              <a:rPr lang="en-US" sz="4800" kern="1200">
                <a:solidFill>
                  <a:schemeClr val="tx1"/>
                </a:solidFill>
                <a:latin typeface="+mj-lt"/>
                <a:ea typeface="+mj-ea"/>
                <a:cs typeface="+mj-cs"/>
              </a:rPr>
              <a:t> </a:t>
            </a:r>
            <a:r>
              <a:rPr lang="en-US" sz="4800" kern="1200" err="1">
                <a:solidFill>
                  <a:schemeClr val="tx1"/>
                </a:solidFill>
                <a:latin typeface="+mj-lt"/>
                <a:ea typeface="+mj-ea"/>
                <a:cs typeface="+mj-cs"/>
              </a:rPr>
              <a:t>votre</a:t>
            </a:r>
            <a:r>
              <a:rPr lang="en-US" sz="4800" kern="1200">
                <a:solidFill>
                  <a:schemeClr val="tx1"/>
                </a:solidFill>
                <a:latin typeface="+mj-lt"/>
                <a:ea typeface="+mj-ea"/>
                <a:cs typeface="+mj-cs"/>
              </a:rPr>
              <a:t> </a:t>
            </a:r>
            <a:r>
              <a:rPr lang="en-US" sz="4800" kern="1200" err="1">
                <a:solidFill>
                  <a:schemeClr val="tx1"/>
                </a:solidFill>
                <a:latin typeface="+mj-lt"/>
                <a:ea typeface="+mj-ea"/>
                <a:cs typeface="+mj-cs"/>
              </a:rPr>
              <a:t>connaissance</a:t>
            </a:r>
            <a:r>
              <a:rPr lang="en-US" sz="4800" kern="1200">
                <a:solidFill>
                  <a:schemeClr val="tx1"/>
                </a:solidFill>
                <a:latin typeface="+mj-lt"/>
                <a:ea typeface="+mj-ea"/>
                <a:cs typeface="+mj-cs"/>
              </a:rPr>
              <a:t>! </a:t>
            </a:r>
          </a:p>
        </p:txBody>
      </p:sp>
      <p:sp>
        <p:nvSpPr>
          <p:cNvPr id="4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15AE9F7D-94EB-47C4-9A5A-DD458EA8DA7E}"/>
              </a:ext>
            </a:extLst>
          </p:cNvPr>
          <p:cNvSpPr>
            <a:spLocks noGrp="1"/>
          </p:cNvSpPr>
          <p:nvPr>
            <p:ph type="sldNum" sz="quarter" idx="12"/>
          </p:nvPr>
        </p:nvSpPr>
        <p:spPr/>
        <p:txBody>
          <a:bodyPr/>
          <a:lstStyle/>
          <a:p>
            <a:pPr>
              <a:spcAft>
                <a:spcPts val="600"/>
              </a:spcAft>
            </a:pPr>
            <a:fld id="{6B4153A7-9236-4C19-98E6-7D4F5F676B2B}" type="slidenum">
              <a:rPr lang="en-US" sz="1200">
                <a:solidFill>
                  <a:schemeClr val="tx1">
                    <a:tint val="75000"/>
                  </a:schemeClr>
                </a:solidFill>
              </a:rPr>
              <a:pPr>
                <a:spcAft>
                  <a:spcPts val="600"/>
                </a:spcAft>
              </a:pPr>
              <a:t>30</a:t>
            </a:fld>
            <a:endParaRPr lang="en-US" sz="1200">
              <a:solidFill>
                <a:schemeClr val="tx1">
                  <a:tint val="75000"/>
                </a:schemeClr>
              </a:solidFill>
            </a:endParaRPr>
          </a:p>
        </p:txBody>
      </p:sp>
      <p:graphicFrame>
        <p:nvGraphicFramePr>
          <p:cNvPr id="42" name="TextBox 3">
            <a:extLst>
              <a:ext uri="{FF2B5EF4-FFF2-40B4-BE49-F238E27FC236}">
                <a16:creationId xmlns:a16="http://schemas.microsoft.com/office/drawing/2014/main" id="{1B749AA1-B4B8-49B3-8069-8AC1F8DA9FD0}"/>
              </a:ext>
            </a:extLst>
          </p:cNvPr>
          <p:cNvGraphicFramePr/>
          <p:nvPr>
            <p:extLst>
              <p:ext uri="{D42A27DB-BD31-4B8C-83A1-F6EECF244321}">
                <p14:modId xmlns:p14="http://schemas.microsoft.com/office/powerpoint/2010/main" val="2670799707"/>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23233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9" name="Rectangle 28">
            <a:extLst>
              <a:ext uri="{FF2B5EF4-FFF2-40B4-BE49-F238E27FC236}">
                <a16:creationId xmlns:a16="http://schemas.microsoft.com/office/drawing/2014/main" id="{9095C1F4-AE7F-44E4-8693-40D3D68311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a:extLst>
              <a:ext uri="{FF2B5EF4-FFF2-40B4-BE49-F238E27FC236}">
                <a16:creationId xmlns:a16="http://schemas.microsoft.com/office/drawing/2014/main" id="{8734DDD3-F723-4DD3-8ABE-EC0B2AC87D7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522324" y="-15978"/>
            <a:ext cx="7147352" cy="5876916"/>
            <a:chOff x="329184" y="-99107"/>
            <a:chExt cx="524256" cy="5876916"/>
          </a:xfrm>
        </p:grpSpPr>
        <p:cxnSp>
          <p:nvCxnSpPr>
            <p:cNvPr id="32" name="Straight Connector 31">
              <a:extLst>
                <a:ext uri="{FF2B5EF4-FFF2-40B4-BE49-F238E27FC236}">
                  <a16:creationId xmlns:a16="http://schemas.microsoft.com/office/drawing/2014/main" id="{F7C8EA93-3210-4C62-99E9-153C275E3A87}"/>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329184" y="5777809"/>
              <a:ext cx="523824" cy="0"/>
            </a:xfrm>
            <a:prstGeom prst="line">
              <a:avLst/>
            </a:prstGeom>
            <a:ln w="152400">
              <a:solidFill>
                <a:schemeClr val="accent4"/>
              </a:solidFill>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5EB7D2A2-F448-44D4-938C-DC84CBCB3B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9184" y="-99107"/>
              <a:ext cx="524256" cy="563122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Rectangle 34">
            <a:extLst>
              <a:ext uri="{FF2B5EF4-FFF2-40B4-BE49-F238E27FC236}">
                <a16:creationId xmlns:a16="http://schemas.microsoft.com/office/drawing/2014/main" id="{871AEA07-1E14-44B4-8E55-64EF049CD6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6464" y="1055718"/>
            <a:ext cx="10999072" cy="3358344"/>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58B3B128-4746-49FA-A11A-7DBA78C6D9B8}"/>
              </a:ext>
            </a:extLst>
          </p:cNvPr>
          <p:cNvSpPr>
            <a:spLocks noGrp="1"/>
          </p:cNvSpPr>
          <p:nvPr>
            <p:ph type="title"/>
          </p:nvPr>
        </p:nvSpPr>
        <p:spPr>
          <a:xfrm>
            <a:off x="1524000" y="1584683"/>
            <a:ext cx="9144000" cy="2551829"/>
          </a:xfrm>
        </p:spPr>
        <p:txBody>
          <a:bodyPr vert="horz" lIns="91440" tIns="45720" rIns="91440" bIns="45720" rtlCol="0" anchor="ctr">
            <a:normAutofit/>
          </a:bodyPr>
          <a:lstStyle/>
          <a:p>
            <a:pPr marL="571500" indent="-571500" algn="ctr">
              <a:lnSpc>
                <a:spcPct val="90000"/>
              </a:lnSpc>
            </a:pPr>
            <a:r>
              <a:rPr lang="en-US" sz="5600" kern="1200">
                <a:solidFill>
                  <a:schemeClr val="tx1"/>
                </a:solidFill>
                <a:latin typeface="+mj-lt"/>
                <a:ea typeface="+mj-ea"/>
                <a:cs typeface="+mj-cs"/>
              </a:rPr>
              <a:t>SIGNEZ :</a:t>
            </a:r>
            <a:br>
              <a:rPr lang="en-US" sz="5600" kern="1200">
                <a:solidFill>
                  <a:schemeClr val="tx1"/>
                </a:solidFill>
                <a:latin typeface="+mj-lt"/>
                <a:ea typeface="+mj-ea"/>
                <a:cs typeface="+mj-cs"/>
              </a:rPr>
            </a:br>
            <a:r>
              <a:rPr lang="en-US" sz="5600" kern="1200">
                <a:solidFill>
                  <a:schemeClr val="tx1"/>
                </a:solidFill>
                <a:latin typeface="+mj-lt"/>
                <a:ea typeface="+mj-ea"/>
                <a:cs typeface="+mj-cs"/>
              </a:rPr>
              <a:t>(1) LES TERMES DE RÉFÉRENCE </a:t>
            </a:r>
            <a:br>
              <a:rPr lang="en-US" sz="5600" kern="1200">
                <a:solidFill>
                  <a:schemeClr val="tx1"/>
                </a:solidFill>
                <a:latin typeface="+mj-lt"/>
                <a:ea typeface="+mj-ea"/>
                <a:cs typeface="+mj-cs"/>
              </a:rPr>
            </a:br>
            <a:r>
              <a:rPr lang="en-US" sz="5600" kern="1200">
                <a:solidFill>
                  <a:schemeClr val="tx1"/>
                </a:solidFill>
                <a:latin typeface="+mj-lt"/>
                <a:ea typeface="+mj-ea"/>
                <a:cs typeface="+mj-cs"/>
              </a:rPr>
              <a:t>(2) LE CODE DE CONDUITE </a:t>
            </a:r>
          </a:p>
        </p:txBody>
      </p:sp>
      <p:sp>
        <p:nvSpPr>
          <p:cNvPr id="3" name="Slide Number Placeholder 2">
            <a:extLst>
              <a:ext uri="{FF2B5EF4-FFF2-40B4-BE49-F238E27FC236}">
                <a16:creationId xmlns:a16="http://schemas.microsoft.com/office/drawing/2014/main" id="{4D98DCF5-16F5-4B5A-A646-CCAE1C46C53E}"/>
              </a:ext>
            </a:extLst>
          </p:cNvPr>
          <p:cNvSpPr>
            <a:spLocks noGrp="1"/>
          </p:cNvSpPr>
          <p:nvPr>
            <p:ph type="sldNum" sz="quarter" idx="11"/>
          </p:nvPr>
        </p:nvSpPr>
        <p:spPr>
          <a:xfrm>
            <a:off x="8610600" y="6492240"/>
            <a:ext cx="2743200" cy="365125"/>
          </a:xfrm>
        </p:spPr>
        <p:txBody>
          <a:bodyPr vert="horz" lIns="91440" tIns="45720" rIns="91440" bIns="45720" rtlCol="0" anchor="ctr">
            <a:normAutofit/>
          </a:bodyPr>
          <a:lstStyle/>
          <a:p>
            <a:pPr>
              <a:spcAft>
                <a:spcPts val="600"/>
              </a:spcAft>
            </a:pPr>
            <a:fld id="{6B4153A7-9236-4C19-98E6-7D4F5F676B2B}" type="slidenum">
              <a:rPr lang="en-US" sz="1200" smtClean="0">
                <a:solidFill>
                  <a:schemeClr val="tx1">
                    <a:tint val="75000"/>
                  </a:schemeClr>
                </a:solidFill>
              </a:rPr>
              <a:pPr>
                <a:spcAft>
                  <a:spcPts val="600"/>
                </a:spcAft>
              </a:pPr>
              <a:t>31</a:t>
            </a:fld>
            <a:endParaRPr lang="en-US" sz="1200">
              <a:solidFill>
                <a:schemeClr val="tx1">
                  <a:tint val="75000"/>
                </a:schemeClr>
              </a:solidFill>
            </a:endParaRPr>
          </a:p>
        </p:txBody>
      </p:sp>
    </p:spTree>
    <p:extLst>
      <p:ext uri="{BB962C8B-B14F-4D97-AF65-F5344CB8AC3E}">
        <p14:creationId xmlns:p14="http://schemas.microsoft.com/office/powerpoint/2010/main" val="1133306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88294908-8B00-4F58-BBBA-20F71A40A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10">
            <a:extLst>
              <a:ext uri="{FF2B5EF4-FFF2-40B4-BE49-F238E27FC236}">
                <a16:creationId xmlns:a16="http://schemas.microsoft.com/office/drawing/2014/main" id="{4364C879-1404-4203-8E9D-CC5DE0A621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782" y="-1386168"/>
            <a:ext cx="2424873" cy="3611191"/>
          </a:xfrm>
          <a:custGeom>
            <a:avLst/>
            <a:gdLst>
              <a:gd name="connsiteX0" fmla="*/ 0 w 2424873"/>
              <a:gd name="connsiteY0" fmla="*/ 2424874 h 3611191"/>
              <a:gd name="connsiteX1" fmla="*/ 2424873 w 2424873"/>
              <a:gd name="connsiteY1" fmla="*/ 0 h 3611191"/>
              <a:gd name="connsiteX2" fmla="*/ 2424873 w 2424873"/>
              <a:gd name="connsiteY2" fmla="*/ 3611191 h 3611191"/>
              <a:gd name="connsiteX3" fmla="*/ 1186317 w 2424873"/>
              <a:gd name="connsiteY3" fmla="*/ 3611191 h 3611191"/>
            </a:gdLst>
            <a:ahLst/>
            <a:cxnLst>
              <a:cxn ang="0">
                <a:pos x="connsiteX0" y="connsiteY0"/>
              </a:cxn>
              <a:cxn ang="0">
                <a:pos x="connsiteX1" y="connsiteY1"/>
              </a:cxn>
              <a:cxn ang="0">
                <a:pos x="connsiteX2" y="connsiteY2"/>
              </a:cxn>
              <a:cxn ang="0">
                <a:pos x="connsiteX3" y="connsiteY3"/>
              </a:cxn>
            </a:cxnLst>
            <a:rect l="l" t="t" r="r" b="b"/>
            <a:pathLst>
              <a:path w="2424873" h="3611191">
                <a:moveTo>
                  <a:pt x="0" y="2424874"/>
                </a:moveTo>
                <a:lnTo>
                  <a:pt x="2424873" y="0"/>
                </a:lnTo>
                <a:lnTo>
                  <a:pt x="2424873" y="3611191"/>
                </a:lnTo>
                <a:lnTo>
                  <a:pt x="1186317" y="361119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Shape 12">
            <a:extLst>
              <a:ext uri="{FF2B5EF4-FFF2-40B4-BE49-F238E27FC236}">
                <a16:creationId xmlns:a16="http://schemas.microsoft.com/office/drawing/2014/main" id="{84617302-4B0D-4351-A6BB-6F0930D943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571000" y="-338582"/>
            <a:ext cx="1635955" cy="1635955"/>
          </a:xfrm>
          <a:custGeom>
            <a:avLst/>
            <a:gdLst>
              <a:gd name="connsiteX0" fmla="*/ 0 w 1635955"/>
              <a:gd name="connsiteY0" fmla="*/ 957987 h 1635955"/>
              <a:gd name="connsiteX1" fmla="*/ 957987 w 1635955"/>
              <a:gd name="connsiteY1" fmla="*/ 0 h 1635955"/>
              <a:gd name="connsiteX2" fmla="*/ 1635955 w 1635955"/>
              <a:gd name="connsiteY2" fmla="*/ 0 h 1635955"/>
              <a:gd name="connsiteX3" fmla="*/ 1635955 w 1635955"/>
              <a:gd name="connsiteY3" fmla="*/ 1635955 h 1635955"/>
              <a:gd name="connsiteX4" fmla="*/ 0 w 1635955"/>
              <a:gd name="connsiteY4" fmla="*/ 1635955 h 163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955" h="1635955">
                <a:moveTo>
                  <a:pt x="0" y="957987"/>
                </a:moveTo>
                <a:lnTo>
                  <a:pt x="957987" y="0"/>
                </a:lnTo>
                <a:lnTo>
                  <a:pt x="1635955" y="0"/>
                </a:lnTo>
                <a:lnTo>
                  <a:pt x="1635955" y="1635955"/>
                </a:lnTo>
                <a:lnTo>
                  <a:pt x="0" y="1635955"/>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14">
            <a:extLst>
              <a:ext uri="{FF2B5EF4-FFF2-40B4-BE49-F238E27FC236}">
                <a16:creationId xmlns:a16="http://schemas.microsoft.com/office/drawing/2014/main" id="{DA2C7802-C2E0-4218-8F89-8DD7CCD2CD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7985" y="-6588"/>
            <a:ext cx="4059393" cy="2548110"/>
          </a:xfrm>
          <a:custGeom>
            <a:avLst/>
            <a:gdLst>
              <a:gd name="connsiteX0" fmla="*/ 0 w 4059393"/>
              <a:gd name="connsiteY0" fmla="*/ 1511282 h 2548110"/>
              <a:gd name="connsiteX1" fmla="*/ 1511282 w 4059393"/>
              <a:gd name="connsiteY1" fmla="*/ 0 h 2548110"/>
              <a:gd name="connsiteX2" fmla="*/ 4059393 w 4059393"/>
              <a:gd name="connsiteY2" fmla="*/ 2548110 h 2548110"/>
              <a:gd name="connsiteX3" fmla="*/ 0 w 4059393"/>
              <a:gd name="connsiteY3" fmla="*/ 2548110 h 2548110"/>
            </a:gdLst>
            <a:ahLst/>
            <a:cxnLst>
              <a:cxn ang="0">
                <a:pos x="connsiteX0" y="connsiteY0"/>
              </a:cxn>
              <a:cxn ang="0">
                <a:pos x="connsiteX1" y="connsiteY1"/>
              </a:cxn>
              <a:cxn ang="0">
                <a:pos x="connsiteX2" y="connsiteY2"/>
              </a:cxn>
              <a:cxn ang="0">
                <a:pos x="connsiteX3" y="connsiteY3"/>
              </a:cxn>
            </a:cxnLst>
            <a:rect l="l" t="t" r="r" b="b"/>
            <a:pathLst>
              <a:path w="4059393" h="2548110">
                <a:moveTo>
                  <a:pt x="0" y="1511282"/>
                </a:moveTo>
                <a:lnTo>
                  <a:pt x="1511282" y="0"/>
                </a:lnTo>
                <a:lnTo>
                  <a:pt x="4059393" y="2548110"/>
                </a:lnTo>
                <a:lnTo>
                  <a:pt x="0" y="2548110"/>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Rectangle 16">
            <a:extLst>
              <a:ext uri="{FF2B5EF4-FFF2-40B4-BE49-F238E27FC236}">
                <a16:creationId xmlns:a16="http://schemas.microsoft.com/office/drawing/2014/main" id="{A6D7111A-21E5-4EE9-8A78-10E5530F01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262924" y="1465780"/>
            <a:ext cx="1185708" cy="118570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8">
            <a:extLst>
              <a:ext uri="{FF2B5EF4-FFF2-40B4-BE49-F238E27FC236}">
                <a16:creationId xmlns:a16="http://schemas.microsoft.com/office/drawing/2014/main" id="{A3969E80-A77B-49FC-9122-D89AFD5EE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9557" y="5198743"/>
            <a:ext cx="2444907" cy="2366116"/>
          </a:xfrm>
          <a:custGeom>
            <a:avLst/>
            <a:gdLst>
              <a:gd name="connsiteX0" fmla="*/ 0 w 2203753"/>
              <a:gd name="connsiteY0" fmla="*/ 0 h 2132734"/>
              <a:gd name="connsiteX1" fmla="*/ 2203753 w 2203753"/>
              <a:gd name="connsiteY1" fmla="*/ 0 h 2132734"/>
              <a:gd name="connsiteX2" fmla="*/ 2203753 w 2203753"/>
              <a:gd name="connsiteY2" fmla="*/ 576461 h 2132734"/>
              <a:gd name="connsiteX3" fmla="*/ 647480 w 2203753"/>
              <a:gd name="connsiteY3" fmla="*/ 2132734 h 2132734"/>
              <a:gd name="connsiteX4" fmla="*/ 0 w 2203753"/>
              <a:gd name="connsiteY4" fmla="*/ 1485255 h 2132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3753" h="2132734">
                <a:moveTo>
                  <a:pt x="0" y="0"/>
                </a:moveTo>
                <a:lnTo>
                  <a:pt x="2203753" y="0"/>
                </a:lnTo>
                <a:lnTo>
                  <a:pt x="2203753" y="576461"/>
                </a:lnTo>
                <a:lnTo>
                  <a:pt x="647480" y="2132734"/>
                </a:lnTo>
                <a:lnTo>
                  <a:pt x="0" y="1485255"/>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20">
            <a:extLst>
              <a:ext uri="{FF2B5EF4-FFF2-40B4-BE49-F238E27FC236}">
                <a16:creationId xmlns:a16="http://schemas.microsoft.com/office/drawing/2014/main" id="{1849CA57-76BD-4CF2-80BA-D7A46A01B7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769787" y="5439893"/>
            <a:ext cx="928467" cy="92846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FFFFFF"/>
              </a:solidFill>
              <a:effectLst>
                <a:outerShdw blurRad="38100" dist="38100" dir="2700000" algn="tl">
                  <a:srgbClr val="000000">
                    <a:alpha val="43137"/>
                  </a:srgbClr>
                </a:outerShdw>
              </a:effectLst>
            </a:endParaRPr>
          </a:p>
        </p:txBody>
      </p:sp>
      <p:sp>
        <p:nvSpPr>
          <p:cNvPr id="18" name="Freeform: Shape 22">
            <a:extLst>
              <a:ext uri="{FF2B5EF4-FFF2-40B4-BE49-F238E27FC236}">
                <a16:creationId xmlns:a16="http://schemas.microsoft.com/office/drawing/2014/main" id="{35E9085E-E730-4768-83D4-6CB7E98971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401311" y="734311"/>
            <a:ext cx="5389379" cy="5389379"/>
          </a:xfrm>
          <a:custGeom>
            <a:avLst/>
            <a:gdLst>
              <a:gd name="connsiteX0" fmla="*/ 0 w 5389379"/>
              <a:gd name="connsiteY0" fmla="*/ 540040 h 5389379"/>
              <a:gd name="connsiteX1" fmla="*/ 540040 w 5389379"/>
              <a:gd name="connsiteY1" fmla="*/ 0 h 5389379"/>
              <a:gd name="connsiteX2" fmla="*/ 5389379 w 5389379"/>
              <a:gd name="connsiteY2" fmla="*/ 0 h 5389379"/>
              <a:gd name="connsiteX3" fmla="*/ 5389379 w 5389379"/>
              <a:gd name="connsiteY3" fmla="*/ 4838655 h 5389379"/>
              <a:gd name="connsiteX4" fmla="*/ 4838655 w 5389379"/>
              <a:gd name="connsiteY4" fmla="*/ 5389379 h 5389379"/>
              <a:gd name="connsiteX5" fmla="*/ 0 w 5389379"/>
              <a:gd name="connsiteY5" fmla="*/ 5389379 h 538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9379" h="5389379">
                <a:moveTo>
                  <a:pt x="0" y="540040"/>
                </a:moveTo>
                <a:lnTo>
                  <a:pt x="540040" y="0"/>
                </a:lnTo>
                <a:lnTo>
                  <a:pt x="5389379" y="0"/>
                </a:lnTo>
                <a:lnTo>
                  <a:pt x="5389379" y="4838655"/>
                </a:lnTo>
                <a:lnTo>
                  <a:pt x="4838655" y="5389379"/>
                </a:lnTo>
                <a:lnTo>
                  <a:pt x="0" y="538937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lide Number Placeholder 2">
            <a:extLst>
              <a:ext uri="{FF2B5EF4-FFF2-40B4-BE49-F238E27FC236}">
                <a16:creationId xmlns:a16="http://schemas.microsoft.com/office/drawing/2014/main" id="{62CD1D44-C0CB-42F2-97D2-D6B3F883003A}"/>
              </a:ext>
            </a:extLst>
          </p:cNvPr>
          <p:cNvSpPr>
            <a:spLocks noGrp="1"/>
          </p:cNvSpPr>
          <p:nvPr>
            <p:ph type="sldNum" sz="quarter" idx="12"/>
          </p:nvPr>
        </p:nvSpPr>
        <p:spPr>
          <a:xfrm>
            <a:off x="321732" y="6356350"/>
            <a:ext cx="2568811" cy="365125"/>
          </a:xfrm>
        </p:spPr>
        <p:txBody>
          <a:bodyPr vert="horz" lIns="91440" tIns="45720" rIns="91440" bIns="45720" rtlCol="0" anchor="ctr">
            <a:normAutofit/>
          </a:bodyPr>
          <a:lstStyle/>
          <a:p>
            <a:pPr algn="l">
              <a:spcAft>
                <a:spcPts val="600"/>
              </a:spcAft>
            </a:pPr>
            <a:fld id="{6B4153A7-9236-4C19-98E6-7D4F5F676B2B}" type="slidenum">
              <a:rPr lang="en-US" sz="1200">
                <a:solidFill>
                  <a:srgbClr val="FFFFFF"/>
                </a:solidFill>
              </a:rPr>
              <a:pPr algn="l">
                <a:spcAft>
                  <a:spcPts val="600"/>
                </a:spcAft>
              </a:pPr>
              <a:t>32</a:t>
            </a:fld>
            <a:endParaRPr lang="en-US" sz="1200">
              <a:solidFill>
                <a:srgbClr val="FFFFFF"/>
              </a:solidFill>
            </a:endParaRPr>
          </a:p>
        </p:txBody>
      </p:sp>
      <p:sp>
        <p:nvSpPr>
          <p:cNvPr id="20" name="Freeform: Shape 24">
            <a:extLst>
              <a:ext uri="{FF2B5EF4-FFF2-40B4-BE49-F238E27FC236}">
                <a16:creationId xmlns:a16="http://schemas.microsoft.com/office/drawing/2014/main" id="{973272FE-A474-4CAE-8CA2-BCC8B476C3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00283" y="33283"/>
            <a:ext cx="6791435" cy="6791435"/>
          </a:xfrm>
          <a:custGeom>
            <a:avLst/>
            <a:gdLst>
              <a:gd name="connsiteX0" fmla="*/ 1860938 w 6791435"/>
              <a:gd name="connsiteY0" fmla="*/ 81158 h 6791435"/>
              <a:gd name="connsiteX1" fmla="*/ 1942096 w 6791435"/>
              <a:gd name="connsiteY1" fmla="*/ 0 h 6791435"/>
              <a:gd name="connsiteX2" fmla="*/ 6791435 w 6791435"/>
              <a:gd name="connsiteY2" fmla="*/ 0 h 6791435"/>
              <a:gd name="connsiteX3" fmla="*/ 6791435 w 6791435"/>
              <a:gd name="connsiteY3" fmla="*/ 4838655 h 6791435"/>
              <a:gd name="connsiteX4" fmla="*/ 6710277 w 6791435"/>
              <a:gd name="connsiteY4" fmla="*/ 4919813 h 6791435"/>
              <a:gd name="connsiteX5" fmla="*/ 6710277 w 6791435"/>
              <a:gd name="connsiteY5" fmla="*/ 81158 h 6791435"/>
              <a:gd name="connsiteX6" fmla="*/ 0 w 6791435"/>
              <a:gd name="connsiteY6" fmla="*/ 1942096 h 6791435"/>
              <a:gd name="connsiteX7" fmla="*/ 81158 w 6791435"/>
              <a:gd name="connsiteY7" fmla="*/ 1860938 h 6791435"/>
              <a:gd name="connsiteX8" fmla="*/ 81158 w 6791435"/>
              <a:gd name="connsiteY8" fmla="*/ 6710277 h 6791435"/>
              <a:gd name="connsiteX9" fmla="*/ 4919813 w 6791435"/>
              <a:gd name="connsiteY9" fmla="*/ 6710277 h 6791435"/>
              <a:gd name="connsiteX10" fmla="*/ 4838655 w 6791435"/>
              <a:gd name="connsiteY10" fmla="*/ 6791435 h 6791435"/>
              <a:gd name="connsiteX11" fmla="*/ 0 w 6791435"/>
              <a:gd name="connsiteY11" fmla="*/ 6791435 h 679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91435" h="6791435">
                <a:moveTo>
                  <a:pt x="1860938" y="81158"/>
                </a:moveTo>
                <a:lnTo>
                  <a:pt x="1942096" y="0"/>
                </a:lnTo>
                <a:lnTo>
                  <a:pt x="6791435" y="0"/>
                </a:lnTo>
                <a:lnTo>
                  <a:pt x="6791435" y="4838655"/>
                </a:lnTo>
                <a:lnTo>
                  <a:pt x="6710277" y="4919813"/>
                </a:lnTo>
                <a:lnTo>
                  <a:pt x="6710277" y="81158"/>
                </a:lnTo>
                <a:close/>
                <a:moveTo>
                  <a:pt x="0" y="1942096"/>
                </a:moveTo>
                <a:lnTo>
                  <a:pt x="81158" y="1860938"/>
                </a:lnTo>
                <a:lnTo>
                  <a:pt x="81158" y="6710277"/>
                </a:lnTo>
                <a:lnTo>
                  <a:pt x="4919813" y="6710277"/>
                </a:lnTo>
                <a:lnTo>
                  <a:pt x="4838655" y="6791435"/>
                </a:lnTo>
                <a:lnTo>
                  <a:pt x="0" y="6791435"/>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4" name="Title 3">
            <a:extLst>
              <a:ext uri="{FF2B5EF4-FFF2-40B4-BE49-F238E27FC236}">
                <a16:creationId xmlns:a16="http://schemas.microsoft.com/office/drawing/2014/main" id="{E2278A64-1F05-4CA9-8912-E4F3E9154AB5}"/>
              </a:ext>
            </a:extLst>
          </p:cNvPr>
          <p:cNvSpPr>
            <a:spLocks noGrp="1"/>
          </p:cNvSpPr>
          <p:nvPr>
            <p:ph type="title"/>
          </p:nvPr>
        </p:nvSpPr>
        <p:spPr>
          <a:xfrm>
            <a:off x="2764971" y="1267836"/>
            <a:ext cx="7252383" cy="2115001"/>
          </a:xfrm>
          <a:noFill/>
        </p:spPr>
        <p:txBody>
          <a:bodyPr vert="horz" lIns="91440" tIns="45720" rIns="91440" bIns="45720" rtlCol="0" anchor="ctr">
            <a:normAutofit/>
          </a:bodyPr>
          <a:lstStyle/>
          <a:p>
            <a:pPr algn="ctr">
              <a:lnSpc>
                <a:spcPct val="90000"/>
              </a:lnSpc>
            </a:pPr>
            <a:r>
              <a:rPr lang="en-US">
                <a:solidFill>
                  <a:srgbClr val="080808"/>
                </a:solidFill>
              </a:rPr>
              <a:t>Formation de </a:t>
            </a:r>
            <a:r>
              <a:rPr lang="en-US" err="1">
                <a:solidFill>
                  <a:srgbClr val="080808"/>
                </a:solidFill>
              </a:rPr>
              <a:t>formateurs</a:t>
            </a:r>
            <a:r>
              <a:rPr lang="en-US">
                <a:solidFill>
                  <a:srgbClr val="080808"/>
                </a:solidFill>
              </a:rPr>
              <a:t> : </a:t>
            </a:r>
            <a:br>
              <a:rPr lang="en-US">
                <a:solidFill>
                  <a:srgbClr val="080808"/>
                </a:solidFill>
              </a:rPr>
            </a:br>
            <a:r>
              <a:rPr lang="en-US">
                <a:solidFill>
                  <a:srgbClr val="080808"/>
                </a:solidFill>
              </a:rPr>
              <a:t>questions de </a:t>
            </a:r>
            <a:r>
              <a:rPr lang="en-US" err="1">
                <a:solidFill>
                  <a:srgbClr val="080808"/>
                </a:solidFill>
              </a:rPr>
              <a:t>réFleXion</a:t>
            </a:r>
            <a:r>
              <a:rPr lang="en-US">
                <a:solidFill>
                  <a:srgbClr val="080808"/>
                </a:solidFill>
              </a:rPr>
              <a:t> pour module 2</a:t>
            </a:r>
            <a:endParaRPr lang="en-US" kern="1200">
              <a:solidFill>
                <a:srgbClr val="080808"/>
              </a:solidFill>
              <a:latin typeface="+mj-lt"/>
              <a:ea typeface="+mj-ea"/>
              <a:cs typeface="+mj-cs"/>
            </a:endParaRPr>
          </a:p>
        </p:txBody>
      </p:sp>
      <p:sp>
        <p:nvSpPr>
          <p:cNvPr id="22" name="Freeform: Shape 26">
            <a:extLst>
              <a:ext uri="{FF2B5EF4-FFF2-40B4-BE49-F238E27FC236}">
                <a16:creationId xmlns:a16="http://schemas.microsoft.com/office/drawing/2014/main" id="{E07981EA-05A6-437C-88D7-B377B92B03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9823" y="5457591"/>
            <a:ext cx="2231794" cy="2568811"/>
          </a:xfrm>
          <a:custGeom>
            <a:avLst/>
            <a:gdLst>
              <a:gd name="connsiteX0" fmla="*/ 0 w 2940086"/>
              <a:gd name="connsiteY0" fmla="*/ 0 h 3384061"/>
              <a:gd name="connsiteX1" fmla="*/ 2496112 w 2940086"/>
              <a:gd name="connsiteY1" fmla="*/ 0 h 3384061"/>
              <a:gd name="connsiteX2" fmla="*/ 2940086 w 2940086"/>
              <a:gd name="connsiteY2" fmla="*/ 443975 h 3384061"/>
              <a:gd name="connsiteX3" fmla="*/ 0 w 2940086"/>
              <a:gd name="connsiteY3" fmla="*/ 3384061 h 3384061"/>
            </a:gdLst>
            <a:ahLst/>
            <a:cxnLst>
              <a:cxn ang="0">
                <a:pos x="connsiteX0" y="connsiteY0"/>
              </a:cxn>
              <a:cxn ang="0">
                <a:pos x="connsiteX1" y="connsiteY1"/>
              </a:cxn>
              <a:cxn ang="0">
                <a:pos x="connsiteX2" y="connsiteY2"/>
              </a:cxn>
              <a:cxn ang="0">
                <a:pos x="connsiteX3" y="connsiteY3"/>
              </a:cxn>
            </a:cxnLst>
            <a:rect l="l" t="t" r="r" b="b"/>
            <a:pathLst>
              <a:path w="2940086" h="3384061">
                <a:moveTo>
                  <a:pt x="0" y="0"/>
                </a:moveTo>
                <a:lnTo>
                  <a:pt x="2496112" y="0"/>
                </a:lnTo>
                <a:lnTo>
                  <a:pt x="2940086" y="443975"/>
                </a:lnTo>
                <a:lnTo>
                  <a:pt x="0" y="338406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Rectangle 28">
            <a:extLst>
              <a:ext uri="{FF2B5EF4-FFF2-40B4-BE49-F238E27FC236}">
                <a16:creationId xmlns:a16="http://schemas.microsoft.com/office/drawing/2014/main" id="{15E3C750-986E-4769-B1AE-49289FBEE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720059" y="5243545"/>
            <a:ext cx="959985" cy="959985"/>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B93D0315-3A9F-4D6D-89E8-1C3F1C13A653}"/>
              </a:ext>
            </a:extLst>
          </p:cNvPr>
          <p:cNvSpPr txBox="1"/>
          <p:nvPr/>
        </p:nvSpPr>
        <p:spPr>
          <a:xfrm>
            <a:off x="3097919" y="3171741"/>
            <a:ext cx="6552116" cy="2585323"/>
          </a:xfrm>
          <a:prstGeom prst="rect">
            <a:avLst/>
          </a:prstGeom>
          <a:noFill/>
        </p:spPr>
        <p:txBody>
          <a:bodyPr wrap="square" rtlCol="0">
            <a:spAutoFit/>
          </a:bodyPr>
          <a:lstStyle/>
          <a:p>
            <a:pPr marL="285750" indent="-285750">
              <a:buFont typeface="Arial" panose="020B0604020202020204" pitchFamily="34" charset="0"/>
              <a:buChar char="•"/>
            </a:pPr>
            <a:r>
              <a:rPr lang="en-US" dirty="0" err="1"/>
              <a:t>Quel</a:t>
            </a:r>
            <a:r>
              <a:rPr lang="en-US" dirty="0"/>
              <a:t> </a:t>
            </a:r>
            <a:r>
              <a:rPr lang="en-US" dirty="0" err="1"/>
              <a:t>est</a:t>
            </a:r>
            <a:r>
              <a:rPr lang="en-US" dirty="0"/>
              <a:t> le </a:t>
            </a:r>
            <a:r>
              <a:rPr lang="en-US" dirty="0" err="1"/>
              <a:t>statut</a:t>
            </a:r>
            <a:r>
              <a:rPr lang="en-US" dirty="0"/>
              <a:t> des droits </a:t>
            </a:r>
            <a:r>
              <a:rPr lang="en-US" dirty="0" err="1"/>
              <a:t>d’enfants</a:t>
            </a:r>
            <a:r>
              <a:rPr lang="en-US" dirty="0"/>
              <a:t> dans les </a:t>
            </a:r>
            <a:r>
              <a:rPr lang="en-US" dirty="0" err="1"/>
              <a:t>communautés</a:t>
            </a:r>
            <a:r>
              <a:rPr lang="en-US" dirty="0"/>
              <a:t> </a:t>
            </a:r>
            <a:r>
              <a:rPr lang="en-US" dirty="0" err="1"/>
              <a:t>où</a:t>
            </a:r>
            <a:r>
              <a:rPr lang="en-US" dirty="0"/>
              <a:t> </a:t>
            </a:r>
            <a:r>
              <a:rPr lang="en-US" dirty="0" err="1"/>
              <a:t>vous</a:t>
            </a:r>
            <a:r>
              <a:rPr lang="en-US" dirty="0"/>
              <a:t> </a:t>
            </a:r>
            <a:r>
              <a:rPr lang="en-US" dirty="0" err="1"/>
              <a:t>travaillez</a:t>
            </a:r>
            <a:r>
              <a:rPr lang="en-US" dirty="0"/>
              <a:t> ? </a:t>
            </a:r>
          </a:p>
          <a:p>
            <a:pPr marL="742950" lvl="1" indent="-285750">
              <a:buFont typeface="Arial" panose="020B0604020202020204" pitchFamily="34" charset="0"/>
              <a:buChar char="•"/>
            </a:pPr>
            <a:r>
              <a:rPr lang="en-US" dirty="0"/>
              <a:t>Qui </a:t>
            </a:r>
            <a:r>
              <a:rPr lang="en-US" dirty="0" err="1"/>
              <a:t>sont</a:t>
            </a:r>
            <a:r>
              <a:rPr lang="en-US" dirty="0"/>
              <a:t> </a:t>
            </a:r>
            <a:r>
              <a:rPr lang="en-US" dirty="0" err="1"/>
              <a:t>ses</a:t>
            </a:r>
            <a:r>
              <a:rPr lang="en-US" dirty="0"/>
              <a:t> </a:t>
            </a:r>
            <a:r>
              <a:rPr lang="en-US" dirty="0" err="1"/>
              <a:t>promouveurs</a:t>
            </a:r>
            <a:r>
              <a:rPr lang="en-US" dirty="0"/>
              <a:t> ?</a:t>
            </a:r>
          </a:p>
          <a:p>
            <a:pPr marL="742950" lvl="1" indent="-285750">
              <a:buFont typeface="Arial" panose="020B0604020202020204" pitchFamily="34" charset="0"/>
              <a:buChar char="•"/>
            </a:pPr>
            <a:r>
              <a:rPr lang="en-US" dirty="0"/>
              <a:t>Y-a-</a:t>
            </a:r>
            <a:r>
              <a:rPr lang="en-US" dirty="0" err="1"/>
              <a:t>til</a:t>
            </a:r>
            <a:r>
              <a:rPr lang="en-US" dirty="0"/>
              <a:t> </a:t>
            </a:r>
            <a:r>
              <a:rPr lang="en-US" dirty="0" err="1"/>
              <a:t>d’empechements</a:t>
            </a:r>
            <a:r>
              <a:rPr lang="en-US" dirty="0"/>
              <a:t> ? </a:t>
            </a:r>
          </a:p>
          <a:p>
            <a:pPr marL="285750" indent="-285750">
              <a:buFont typeface="Arial" panose="020B0604020202020204" pitchFamily="34" charset="0"/>
              <a:buChar char="•"/>
            </a:pPr>
            <a:r>
              <a:rPr lang="fr-FR" dirty="0"/>
              <a:t>Quel est le cadre légal du pays sur, par exemple, le châtiment corporel, le travail des enfants, le mariage des filles, l’abus et l’exploitation sexuelle ? Est-ce que le code de conduite est à jour et aligne avec la loi nationale et le droit des enfants ?</a:t>
            </a:r>
            <a:endParaRPr lang="en-US" dirty="0"/>
          </a:p>
          <a:p>
            <a:pPr marL="285750" indent="-285750">
              <a:buFont typeface="Arial" panose="020B0604020202020204" pitchFamily="34" charset="0"/>
              <a:buChar char="•"/>
            </a:pPr>
            <a:endParaRPr lang="en-US" dirty="0">
              <a:highlight>
                <a:srgbClr val="FFFF00"/>
              </a:highlight>
            </a:endParaRPr>
          </a:p>
        </p:txBody>
      </p:sp>
    </p:spTree>
    <p:extLst>
      <p:ext uri="{BB962C8B-B14F-4D97-AF65-F5344CB8AC3E}">
        <p14:creationId xmlns:p14="http://schemas.microsoft.com/office/powerpoint/2010/main" val="550348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88294908-8B00-4F58-BBBA-20F71A40A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10">
            <a:extLst>
              <a:ext uri="{FF2B5EF4-FFF2-40B4-BE49-F238E27FC236}">
                <a16:creationId xmlns:a16="http://schemas.microsoft.com/office/drawing/2014/main" id="{4364C879-1404-4203-8E9D-CC5DE0A621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782" y="-1386168"/>
            <a:ext cx="2424873" cy="3611191"/>
          </a:xfrm>
          <a:custGeom>
            <a:avLst/>
            <a:gdLst>
              <a:gd name="connsiteX0" fmla="*/ 0 w 2424873"/>
              <a:gd name="connsiteY0" fmla="*/ 2424874 h 3611191"/>
              <a:gd name="connsiteX1" fmla="*/ 2424873 w 2424873"/>
              <a:gd name="connsiteY1" fmla="*/ 0 h 3611191"/>
              <a:gd name="connsiteX2" fmla="*/ 2424873 w 2424873"/>
              <a:gd name="connsiteY2" fmla="*/ 3611191 h 3611191"/>
              <a:gd name="connsiteX3" fmla="*/ 1186317 w 2424873"/>
              <a:gd name="connsiteY3" fmla="*/ 3611191 h 3611191"/>
            </a:gdLst>
            <a:ahLst/>
            <a:cxnLst>
              <a:cxn ang="0">
                <a:pos x="connsiteX0" y="connsiteY0"/>
              </a:cxn>
              <a:cxn ang="0">
                <a:pos x="connsiteX1" y="connsiteY1"/>
              </a:cxn>
              <a:cxn ang="0">
                <a:pos x="connsiteX2" y="connsiteY2"/>
              </a:cxn>
              <a:cxn ang="0">
                <a:pos x="connsiteX3" y="connsiteY3"/>
              </a:cxn>
            </a:cxnLst>
            <a:rect l="l" t="t" r="r" b="b"/>
            <a:pathLst>
              <a:path w="2424873" h="3611191">
                <a:moveTo>
                  <a:pt x="0" y="2424874"/>
                </a:moveTo>
                <a:lnTo>
                  <a:pt x="2424873" y="0"/>
                </a:lnTo>
                <a:lnTo>
                  <a:pt x="2424873" y="3611191"/>
                </a:lnTo>
                <a:lnTo>
                  <a:pt x="1186317" y="361119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Shape 12">
            <a:extLst>
              <a:ext uri="{FF2B5EF4-FFF2-40B4-BE49-F238E27FC236}">
                <a16:creationId xmlns:a16="http://schemas.microsoft.com/office/drawing/2014/main" id="{84617302-4B0D-4351-A6BB-6F0930D943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571000" y="-338582"/>
            <a:ext cx="1635955" cy="1635955"/>
          </a:xfrm>
          <a:custGeom>
            <a:avLst/>
            <a:gdLst>
              <a:gd name="connsiteX0" fmla="*/ 0 w 1635955"/>
              <a:gd name="connsiteY0" fmla="*/ 957987 h 1635955"/>
              <a:gd name="connsiteX1" fmla="*/ 957987 w 1635955"/>
              <a:gd name="connsiteY1" fmla="*/ 0 h 1635955"/>
              <a:gd name="connsiteX2" fmla="*/ 1635955 w 1635955"/>
              <a:gd name="connsiteY2" fmla="*/ 0 h 1635955"/>
              <a:gd name="connsiteX3" fmla="*/ 1635955 w 1635955"/>
              <a:gd name="connsiteY3" fmla="*/ 1635955 h 1635955"/>
              <a:gd name="connsiteX4" fmla="*/ 0 w 1635955"/>
              <a:gd name="connsiteY4" fmla="*/ 1635955 h 163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955" h="1635955">
                <a:moveTo>
                  <a:pt x="0" y="957987"/>
                </a:moveTo>
                <a:lnTo>
                  <a:pt x="957987" y="0"/>
                </a:lnTo>
                <a:lnTo>
                  <a:pt x="1635955" y="0"/>
                </a:lnTo>
                <a:lnTo>
                  <a:pt x="1635955" y="1635955"/>
                </a:lnTo>
                <a:lnTo>
                  <a:pt x="0" y="1635955"/>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14">
            <a:extLst>
              <a:ext uri="{FF2B5EF4-FFF2-40B4-BE49-F238E27FC236}">
                <a16:creationId xmlns:a16="http://schemas.microsoft.com/office/drawing/2014/main" id="{DA2C7802-C2E0-4218-8F89-8DD7CCD2CD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7985" y="-6588"/>
            <a:ext cx="4059393" cy="2548110"/>
          </a:xfrm>
          <a:custGeom>
            <a:avLst/>
            <a:gdLst>
              <a:gd name="connsiteX0" fmla="*/ 0 w 4059393"/>
              <a:gd name="connsiteY0" fmla="*/ 1511282 h 2548110"/>
              <a:gd name="connsiteX1" fmla="*/ 1511282 w 4059393"/>
              <a:gd name="connsiteY1" fmla="*/ 0 h 2548110"/>
              <a:gd name="connsiteX2" fmla="*/ 4059393 w 4059393"/>
              <a:gd name="connsiteY2" fmla="*/ 2548110 h 2548110"/>
              <a:gd name="connsiteX3" fmla="*/ 0 w 4059393"/>
              <a:gd name="connsiteY3" fmla="*/ 2548110 h 2548110"/>
            </a:gdLst>
            <a:ahLst/>
            <a:cxnLst>
              <a:cxn ang="0">
                <a:pos x="connsiteX0" y="connsiteY0"/>
              </a:cxn>
              <a:cxn ang="0">
                <a:pos x="connsiteX1" y="connsiteY1"/>
              </a:cxn>
              <a:cxn ang="0">
                <a:pos x="connsiteX2" y="connsiteY2"/>
              </a:cxn>
              <a:cxn ang="0">
                <a:pos x="connsiteX3" y="connsiteY3"/>
              </a:cxn>
            </a:cxnLst>
            <a:rect l="l" t="t" r="r" b="b"/>
            <a:pathLst>
              <a:path w="4059393" h="2548110">
                <a:moveTo>
                  <a:pt x="0" y="1511282"/>
                </a:moveTo>
                <a:lnTo>
                  <a:pt x="1511282" y="0"/>
                </a:lnTo>
                <a:lnTo>
                  <a:pt x="4059393" y="2548110"/>
                </a:lnTo>
                <a:lnTo>
                  <a:pt x="0" y="2548110"/>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Rectangle 16">
            <a:extLst>
              <a:ext uri="{FF2B5EF4-FFF2-40B4-BE49-F238E27FC236}">
                <a16:creationId xmlns:a16="http://schemas.microsoft.com/office/drawing/2014/main" id="{A6D7111A-21E5-4EE9-8A78-10E5530F01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262924" y="1465780"/>
            <a:ext cx="1185708" cy="118570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8">
            <a:extLst>
              <a:ext uri="{FF2B5EF4-FFF2-40B4-BE49-F238E27FC236}">
                <a16:creationId xmlns:a16="http://schemas.microsoft.com/office/drawing/2014/main" id="{A3969E80-A77B-49FC-9122-D89AFD5EE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9557" y="5198743"/>
            <a:ext cx="2444907" cy="2366116"/>
          </a:xfrm>
          <a:custGeom>
            <a:avLst/>
            <a:gdLst>
              <a:gd name="connsiteX0" fmla="*/ 0 w 2203753"/>
              <a:gd name="connsiteY0" fmla="*/ 0 h 2132734"/>
              <a:gd name="connsiteX1" fmla="*/ 2203753 w 2203753"/>
              <a:gd name="connsiteY1" fmla="*/ 0 h 2132734"/>
              <a:gd name="connsiteX2" fmla="*/ 2203753 w 2203753"/>
              <a:gd name="connsiteY2" fmla="*/ 576461 h 2132734"/>
              <a:gd name="connsiteX3" fmla="*/ 647480 w 2203753"/>
              <a:gd name="connsiteY3" fmla="*/ 2132734 h 2132734"/>
              <a:gd name="connsiteX4" fmla="*/ 0 w 2203753"/>
              <a:gd name="connsiteY4" fmla="*/ 1485255 h 2132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3753" h="2132734">
                <a:moveTo>
                  <a:pt x="0" y="0"/>
                </a:moveTo>
                <a:lnTo>
                  <a:pt x="2203753" y="0"/>
                </a:lnTo>
                <a:lnTo>
                  <a:pt x="2203753" y="576461"/>
                </a:lnTo>
                <a:lnTo>
                  <a:pt x="647480" y="2132734"/>
                </a:lnTo>
                <a:lnTo>
                  <a:pt x="0" y="1485255"/>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20">
            <a:extLst>
              <a:ext uri="{FF2B5EF4-FFF2-40B4-BE49-F238E27FC236}">
                <a16:creationId xmlns:a16="http://schemas.microsoft.com/office/drawing/2014/main" id="{1849CA57-76BD-4CF2-80BA-D7A46A01B7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769787" y="5439893"/>
            <a:ext cx="928467" cy="92846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FFFFFF"/>
              </a:solidFill>
              <a:effectLst>
                <a:outerShdw blurRad="38100" dist="38100" dir="2700000" algn="tl">
                  <a:srgbClr val="000000">
                    <a:alpha val="43137"/>
                  </a:srgbClr>
                </a:outerShdw>
              </a:effectLst>
            </a:endParaRPr>
          </a:p>
        </p:txBody>
      </p:sp>
      <p:sp>
        <p:nvSpPr>
          <p:cNvPr id="18" name="Freeform: Shape 22">
            <a:extLst>
              <a:ext uri="{FF2B5EF4-FFF2-40B4-BE49-F238E27FC236}">
                <a16:creationId xmlns:a16="http://schemas.microsoft.com/office/drawing/2014/main" id="{35E9085E-E730-4768-83D4-6CB7E98971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401311" y="734311"/>
            <a:ext cx="5389379" cy="5389379"/>
          </a:xfrm>
          <a:custGeom>
            <a:avLst/>
            <a:gdLst>
              <a:gd name="connsiteX0" fmla="*/ 0 w 5389379"/>
              <a:gd name="connsiteY0" fmla="*/ 540040 h 5389379"/>
              <a:gd name="connsiteX1" fmla="*/ 540040 w 5389379"/>
              <a:gd name="connsiteY1" fmla="*/ 0 h 5389379"/>
              <a:gd name="connsiteX2" fmla="*/ 5389379 w 5389379"/>
              <a:gd name="connsiteY2" fmla="*/ 0 h 5389379"/>
              <a:gd name="connsiteX3" fmla="*/ 5389379 w 5389379"/>
              <a:gd name="connsiteY3" fmla="*/ 4838655 h 5389379"/>
              <a:gd name="connsiteX4" fmla="*/ 4838655 w 5389379"/>
              <a:gd name="connsiteY4" fmla="*/ 5389379 h 5389379"/>
              <a:gd name="connsiteX5" fmla="*/ 0 w 5389379"/>
              <a:gd name="connsiteY5" fmla="*/ 5389379 h 538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9379" h="5389379">
                <a:moveTo>
                  <a:pt x="0" y="540040"/>
                </a:moveTo>
                <a:lnTo>
                  <a:pt x="540040" y="0"/>
                </a:lnTo>
                <a:lnTo>
                  <a:pt x="5389379" y="0"/>
                </a:lnTo>
                <a:lnTo>
                  <a:pt x="5389379" y="4838655"/>
                </a:lnTo>
                <a:lnTo>
                  <a:pt x="4838655" y="5389379"/>
                </a:lnTo>
                <a:lnTo>
                  <a:pt x="0" y="538937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lide Number Placeholder 2">
            <a:extLst>
              <a:ext uri="{FF2B5EF4-FFF2-40B4-BE49-F238E27FC236}">
                <a16:creationId xmlns:a16="http://schemas.microsoft.com/office/drawing/2014/main" id="{62CD1D44-C0CB-42F2-97D2-D6B3F883003A}"/>
              </a:ext>
            </a:extLst>
          </p:cNvPr>
          <p:cNvSpPr>
            <a:spLocks noGrp="1"/>
          </p:cNvSpPr>
          <p:nvPr>
            <p:ph type="sldNum" sz="quarter" idx="12"/>
          </p:nvPr>
        </p:nvSpPr>
        <p:spPr>
          <a:xfrm>
            <a:off x="321732" y="6356350"/>
            <a:ext cx="2568811" cy="365125"/>
          </a:xfrm>
        </p:spPr>
        <p:txBody>
          <a:bodyPr vert="horz" lIns="91440" tIns="45720" rIns="91440" bIns="45720" rtlCol="0" anchor="ctr">
            <a:normAutofit/>
          </a:bodyPr>
          <a:lstStyle/>
          <a:p>
            <a:pPr algn="l">
              <a:spcAft>
                <a:spcPts val="600"/>
              </a:spcAft>
            </a:pPr>
            <a:fld id="{6B4153A7-9236-4C19-98E6-7D4F5F676B2B}" type="slidenum">
              <a:rPr lang="en-US" sz="1200">
                <a:solidFill>
                  <a:srgbClr val="FFFFFF"/>
                </a:solidFill>
              </a:rPr>
              <a:pPr algn="l">
                <a:spcAft>
                  <a:spcPts val="600"/>
                </a:spcAft>
              </a:pPr>
              <a:t>33</a:t>
            </a:fld>
            <a:endParaRPr lang="en-US" sz="1200">
              <a:solidFill>
                <a:srgbClr val="FFFFFF"/>
              </a:solidFill>
            </a:endParaRPr>
          </a:p>
        </p:txBody>
      </p:sp>
      <p:sp>
        <p:nvSpPr>
          <p:cNvPr id="20" name="Freeform: Shape 24">
            <a:extLst>
              <a:ext uri="{FF2B5EF4-FFF2-40B4-BE49-F238E27FC236}">
                <a16:creationId xmlns:a16="http://schemas.microsoft.com/office/drawing/2014/main" id="{973272FE-A474-4CAE-8CA2-BCC8B476C3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00283" y="33283"/>
            <a:ext cx="6791435" cy="6791435"/>
          </a:xfrm>
          <a:custGeom>
            <a:avLst/>
            <a:gdLst>
              <a:gd name="connsiteX0" fmla="*/ 1860938 w 6791435"/>
              <a:gd name="connsiteY0" fmla="*/ 81158 h 6791435"/>
              <a:gd name="connsiteX1" fmla="*/ 1942096 w 6791435"/>
              <a:gd name="connsiteY1" fmla="*/ 0 h 6791435"/>
              <a:gd name="connsiteX2" fmla="*/ 6791435 w 6791435"/>
              <a:gd name="connsiteY2" fmla="*/ 0 h 6791435"/>
              <a:gd name="connsiteX3" fmla="*/ 6791435 w 6791435"/>
              <a:gd name="connsiteY3" fmla="*/ 4838655 h 6791435"/>
              <a:gd name="connsiteX4" fmla="*/ 6710277 w 6791435"/>
              <a:gd name="connsiteY4" fmla="*/ 4919813 h 6791435"/>
              <a:gd name="connsiteX5" fmla="*/ 6710277 w 6791435"/>
              <a:gd name="connsiteY5" fmla="*/ 81158 h 6791435"/>
              <a:gd name="connsiteX6" fmla="*/ 0 w 6791435"/>
              <a:gd name="connsiteY6" fmla="*/ 1942096 h 6791435"/>
              <a:gd name="connsiteX7" fmla="*/ 81158 w 6791435"/>
              <a:gd name="connsiteY7" fmla="*/ 1860938 h 6791435"/>
              <a:gd name="connsiteX8" fmla="*/ 81158 w 6791435"/>
              <a:gd name="connsiteY8" fmla="*/ 6710277 h 6791435"/>
              <a:gd name="connsiteX9" fmla="*/ 4919813 w 6791435"/>
              <a:gd name="connsiteY9" fmla="*/ 6710277 h 6791435"/>
              <a:gd name="connsiteX10" fmla="*/ 4838655 w 6791435"/>
              <a:gd name="connsiteY10" fmla="*/ 6791435 h 6791435"/>
              <a:gd name="connsiteX11" fmla="*/ 0 w 6791435"/>
              <a:gd name="connsiteY11" fmla="*/ 6791435 h 679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91435" h="6791435">
                <a:moveTo>
                  <a:pt x="1860938" y="81158"/>
                </a:moveTo>
                <a:lnTo>
                  <a:pt x="1942096" y="0"/>
                </a:lnTo>
                <a:lnTo>
                  <a:pt x="6791435" y="0"/>
                </a:lnTo>
                <a:lnTo>
                  <a:pt x="6791435" y="4838655"/>
                </a:lnTo>
                <a:lnTo>
                  <a:pt x="6710277" y="4919813"/>
                </a:lnTo>
                <a:lnTo>
                  <a:pt x="6710277" y="81158"/>
                </a:lnTo>
                <a:close/>
                <a:moveTo>
                  <a:pt x="0" y="1942096"/>
                </a:moveTo>
                <a:lnTo>
                  <a:pt x="81158" y="1860938"/>
                </a:lnTo>
                <a:lnTo>
                  <a:pt x="81158" y="6710277"/>
                </a:lnTo>
                <a:lnTo>
                  <a:pt x="4919813" y="6710277"/>
                </a:lnTo>
                <a:lnTo>
                  <a:pt x="4838655" y="6791435"/>
                </a:lnTo>
                <a:lnTo>
                  <a:pt x="0" y="6791435"/>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4" name="Title 3">
            <a:extLst>
              <a:ext uri="{FF2B5EF4-FFF2-40B4-BE49-F238E27FC236}">
                <a16:creationId xmlns:a16="http://schemas.microsoft.com/office/drawing/2014/main" id="{E2278A64-1F05-4CA9-8912-E4F3E9154AB5}"/>
              </a:ext>
            </a:extLst>
          </p:cNvPr>
          <p:cNvSpPr>
            <a:spLocks noGrp="1"/>
          </p:cNvSpPr>
          <p:nvPr>
            <p:ph type="title"/>
          </p:nvPr>
        </p:nvSpPr>
        <p:spPr>
          <a:xfrm>
            <a:off x="3331338" y="1267836"/>
            <a:ext cx="6058967" cy="2115001"/>
          </a:xfrm>
          <a:noFill/>
        </p:spPr>
        <p:txBody>
          <a:bodyPr vert="horz" lIns="91440" tIns="45720" rIns="91440" bIns="45720" rtlCol="0" anchor="ctr">
            <a:normAutofit/>
          </a:bodyPr>
          <a:lstStyle/>
          <a:p>
            <a:pPr algn="ctr">
              <a:lnSpc>
                <a:spcPct val="90000"/>
              </a:lnSpc>
            </a:pPr>
            <a:r>
              <a:rPr lang="en-US">
                <a:solidFill>
                  <a:srgbClr val="080808"/>
                </a:solidFill>
              </a:rPr>
              <a:t>FORMATION DES FORMATEURS :</a:t>
            </a:r>
            <a:br>
              <a:rPr lang="en-US">
                <a:solidFill>
                  <a:srgbClr val="080808"/>
                </a:solidFill>
              </a:rPr>
            </a:br>
            <a:r>
              <a:rPr lang="en-US">
                <a:solidFill>
                  <a:srgbClr val="080808"/>
                </a:solidFill>
              </a:rPr>
              <a:t>Avant </a:t>
            </a:r>
            <a:r>
              <a:rPr lang="en-US" kern="1200">
                <a:solidFill>
                  <a:srgbClr val="080808"/>
                </a:solidFill>
                <a:latin typeface="+mj-lt"/>
                <a:ea typeface="+mj-ea"/>
                <a:cs typeface="+mj-cs"/>
              </a:rPr>
              <a:t>de </a:t>
            </a:r>
            <a:r>
              <a:rPr lang="en-US">
                <a:solidFill>
                  <a:srgbClr val="080808"/>
                </a:solidFill>
              </a:rPr>
              <a:t>commencer module 3</a:t>
            </a:r>
            <a:endParaRPr lang="en-US" kern="1200">
              <a:solidFill>
                <a:srgbClr val="080808"/>
              </a:solidFill>
              <a:latin typeface="+mj-lt"/>
              <a:ea typeface="+mj-ea"/>
              <a:cs typeface="+mj-cs"/>
            </a:endParaRPr>
          </a:p>
        </p:txBody>
      </p:sp>
      <p:sp>
        <p:nvSpPr>
          <p:cNvPr id="22" name="Freeform: Shape 26">
            <a:extLst>
              <a:ext uri="{FF2B5EF4-FFF2-40B4-BE49-F238E27FC236}">
                <a16:creationId xmlns:a16="http://schemas.microsoft.com/office/drawing/2014/main" id="{E07981EA-05A6-437C-88D7-B377B92B03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9823" y="5457591"/>
            <a:ext cx="2231794" cy="2568811"/>
          </a:xfrm>
          <a:custGeom>
            <a:avLst/>
            <a:gdLst>
              <a:gd name="connsiteX0" fmla="*/ 0 w 2940086"/>
              <a:gd name="connsiteY0" fmla="*/ 0 h 3384061"/>
              <a:gd name="connsiteX1" fmla="*/ 2496112 w 2940086"/>
              <a:gd name="connsiteY1" fmla="*/ 0 h 3384061"/>
              <a:gd name="connsiteX2" fmla="*/ 2940086 w 2940086"/>
              <a:gd name="connsiteY2" fmla="*/ 443975 h 3384061"/>
              <a:gd name="connsiteX3" fmla="*/ 0 w 2940086"/>
              <a:gd name="connsiteY3" fmla="*/ 3384061 h 3384061"/>
            </a:gdLst>
            <a:ahLst/>
            <a:cxnLst>
              <a:cxn ang="0">
                <a:pos x="connsiteX0" y="connsiteY0"/>
              </a:cxn>
              <a:cxn ang="0">
                <a:pos x="connsiteX1" y="connsiteY1"/>
              </a:cxn>
              <a:cxn ang="0">
                <a:pos x="connsiteX2" y="connsiteY2"/>
              </a:cxn>
              <a:cxn ang="0">
                <a:pos x="connsiteX3" y="connsiteY3"/>
              </a:cxn>
            </a:cxnLst>
            <a:rect l="l" t="t" r="r" b="b"/>
            <a:pathLst>
              <a:path w="2940086" h="3384061">
                <a:moveTo>
                  <a:pt x="0" y="0"/>
                </a:moveTo>
                <a:lnTo>
                  <a:pt x="2496112" y="0"/>
                </a:lnTo>
                <a:lnTo>
                  <a:pt x="2940086" y="443975"/>
                </a:lnTo>
                <a:lnTo>
                  <a:pt x="0" y="338406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Rectangle 28">
            <a:extLst>
              <a:ext uri="{FF2B5EF4-FFF2-40B4-BE49-F238E27FC236}">
                <a16:creationId xmlns:a16="http://schemas.microsoft.com/office/drawing/2014/main" id="{15E3C750-986E-4769-B1AE-49289FBEE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720059" y="5243545"/>
            <a:ext cx="959985" cy="959985"/>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Box 4">
            <a:extLst>
              <a:ext uri="{FF2B5EF4-FFF2-40B4-BE49-F238E27FC236}">
                <a16:creationId xmlns:a16="http://schemas.microsoft.com/office/drawing/2014/main" id="{DBCCFAC3-F5A9-47E1-8BCD-FA12B034B4A7}"/>
              </a:ext>
            </a:extLst>
          </p:cNvPr>
          <p:cNvSpPr txBox="1"/>
          <p:nvPr/>
        </p:nvSpPr>
        <p:spPr>
          <a:xfrm>
            <a:off x="1936422" y="3189266"/>
            <a:ext cx="9359814" cy="1908215"/>
          </a:xfrm>
          <a:prstGeom prst="rect">
            <a:avLst/>
          </a:prstGeom>
          <a:noFill/>
        </p:spPr>
        <p:txBody>
          <a:bodyPr wrap="square" lIns="91440" tIns="45720" rIns="91440" bIns="45720" rtlCol="0" anchor="t">
            <a:spAutoFit/>
          </a:bodyPr>
          <a:lstStyle/>
          <a:p>
            <a:pPr marL="342900" indent="-342900">
              <a:buFont typeface="Arial" panose="020B0604020202020204" pitchFamily="34" charset="0"/>
              <a:buChar char="•"/>
            </a:pPr>
            <a:r>
              <a:rPr lang="fr-FR" sz="2000" dirty="0"/>
              <a:t>Lisez Module 2 « Identifier Nos Risques » dans </a:t>
            </a:r>
            <a:r>
              <a:rPr lang="fr-FR" sz="2000" dirty="0">
                <a:hlinkClick r:id="rId3"/>
              </a:rPr>
              <a:t>Action Pack 2</a:t>
            </a:r>
            <a:r>
              <a:rPr lang="fr-FR" sz="2000" dirty="0"/>
              <a:t> (pages 21-30)</a:t>
            </a:r>
          </a:p>
          <a:p>
            <a:pPr marL="342900" indent="-342900">
              <a:buFont typeface="Arial" panose="020B0604020202020204" pitchFamily="34" charset="0"/>
              <a:buChar char="•"/>
            </a:pPr>
            <a:r>
              <a:rPr lang="fr-FR" sz="2000" dirty="0"/>
              <a:t>Pensez à contextualiser/adapter </a:t>
            </a:r>
            <a:r>
              <a:rPr lang="fr-FR" sz="2000" dirty="0">
                <a:hlinkClick r:id="rId4"/>
              </a:rPr>
              <a:t>l’histoire de </a:t>
            </a:r>
            <a:r>
              <a:rPr lang="fr-FR" sz="2000" dirty="0" err="1">
                <a:hlinkClick r:id="rId4"/>
              </a:rPr>
              <a:t>Zahara</a:t>
            </a:r>
            <a:endParaRPr lang="fr-FR" sz="2000" dirty="0"/>
          </a:p>
          <a:p>
            <a:pPr marL="342900" indent="-342900">
              <a:buFont typeface="Arial" panose="020B0604020202020204" pitchFamily="34" charset="0"/>
              <a:buChar char="•"/>
            </a:pPr>
            <a:r>
              <a:rPr lang="fr-FR" sz="2000" dirty="0"/>
              <a:t>Pensez à inviter un collègue de la protection de l’enfance</a:t>
            </a:r>
          </a:p>
          <a:p>
            <a:pPr marL="342900" indent="-342900">
              <a:buFont typeface="Arial" panose="020B0604020202020204" pitchFamily="34" charset="0"/>
              <a:buChar char="•"/>
            </a:pPr>
            <a:r>
              <a:rPr lang="fr-FR" sz="2000" dirty="0"/>
              <a:t>Sélectionnez parmi les options proposées l’activité sur les risques difficiles à cartographier (diapo 41)</a:t>
            </a:r>
            <a:br>
              <a:rPr lang="fr-FR" dirty="0"/>
            </a:br>
            <a:endParaRPr lang="en-US" dirty="0"/>
          </a:p>
        </p:txBody>
      </p:sp>
    </p:spTree>
    <p:extLst>
      <p:ext uri="{BB962C8B-B14F-4D97-AF65-F5344CB8AC3E}">
        <p14:creationId xmlns:p14="http://schemas.microsoft.com/office/powerpoint/2010/main" val="1925331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E680D6A-1F66-4895-B0AE-06FF149BB45D}"/>
              </a:ext>
            </a:extLst>
          </p:cNvPr>
          <p:cNvPicPr>
            <a:picLocks noChangeAspect="1"/>
          </p:cNvPicPr>
          <p:nvPr/>
        </p:nvPicPr>
        <p:blipFill rotWithShape="1">
          <a:blip r:embed="rId3">
            <a:extLst>
              <a:ext uri="{28A0092B-C50C-407E-A947-70E740481C1C}">
                <a14:useLocalDpi xmlns:a14="http://schemas.microsoft.com/office/drawing/2010/main" val="0"/>
              </a:ext>
            </a:extLst>
          </a:blip>
          <a:srcRect t="3615" b="12115"/>
          <a:stretch/>
        </p:blipFill>
        <p:spPr>
          <a:xfrm>
            <a:off x="20" y="10"/>
            <a:ext cx="12191980" cy="6857990"/>
          </a:xfrm>
          <a:prstGeom prst="rect">
            <a:avLst/>
          </a:prstGeom>
        </p:spPr>
      </p:pic>
      <p:sp>
        <p:nvSpPr>
          <p:cNvPr id="12" name="Rectangle 10">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0A2FF134-76AF-4293-A2F9-A16640DC0322}"/>
              </a:ext>
            </a:extLst>
          </p:cNvPr>
          <p:cNvSpPr>
            <a:spLocks noGrp="1"/>
          </p:cNvSpPr>
          <p:nvPr>
            <p:ph type="title"/>
          </p:nvPr>
        </p:nvSpPr>
        <p:spPr>
          <a:xfrm>
            <a:off x="523875" y="5317240"/>
            <a:ext cx="11210925" cy="744836"/>
          </a:xfrm>
        </p:spPr>
        <p:txBody>
          <a:bodyPr>
            <a:normAutofit/>
          </a:bodyPr>
          <a:lstStyle/>
          <a:p>
            <a:pPr algn="ctr"/>
            <a:r>
              <a:rPr lang="en-US">
                <a:solidFill>
                  <a:schemeClr val="tx1">
                    <a:lumMod val="85000"/>
                    <a:lumOff val="15000"/>
                  </a:schemeClr>
                </a:solidFill>
              </a:rPr>
              <a:t>Module 3 : </a:t>
            </a:r>
            <a:r>
              <a:rPr lang="en-US" err="1">
                <a:solidFill>
                  <a:schemeClr val="tx1">
                    <a:lumMod val="85000"/>
                    <a:lumOff val="15000"/>
                  </a:schemeClr>
                </a:solidFill>
              </a:rPr>
              <a:t>Qu’est-ce</a:t>
            </a:r>
            <a:r>
              <a:rPr lang="en-US">
                <a:solidFill>
                  <a:schemeClr val="tx1">
                    <a:lumMod val="85000"/>
                    <a:lumOff val="15000"/>
                  </a:schemeClr>
                </a:solidFill>
              </a:rPr>
              <a:t> </a:t>
            </a:r>
            <a:r>
              <a:rPr lang="en-US" err="1">
                <a:solidFill>
                  <a:schemeClr val="tx1">
                    <a:lumMod val="85000"/>
                    <a:lumOff val="15000"/>
                  </a:schemeClr>
                </a:solidFill>
              </a:rPr>
              <a:t>qu’un</a:t>
            </a:r>
            <a:r>
              <a:rPr lang="en-US">
                <a:solidFill>
                  <a:schemeClr val="tx1">
                    <a:lumMod val="85000"/>
                    <a:lumOff val="15000"/>
                  </a:schemeClr>
                </a:solidFill>
              </a:rPr>
              <a:t> </a:t>
            </a:r>
            <a:r>
              <a:rPr lang="en-US" err="1">
                <a:solidFill>
                  <a:schemeClr val="tx1">
                    <a:lumMod val="85000"/>
                    <a:lumOff val="15000"/>
                  </a:schemeClr>
                </a:solidFill>
              </a:rPr>
              <a:t>risque</a:t>
            </a:r>
            <a:r>
              <a:rPr lang="en-US">
                <a:solidFill>
                  <a:schemeClr val="tx1">
                    <a:lumMod val="85000"/>
                    <a:lumOff val="15000"/>
                  </a:schemeClr>
                </a:solidFill>
              </a:rPr>
              <a:t> ?</a:t>
            </a:r>
          </a:p>
        </p:txBody>
      </p:sp>
      <p:cxnSp>
        <p:nvCxnSpPr>
          <p:cNvPr id="14" name="Straight Connector 12">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4">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8959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40" name="Rectangle 24">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A0D2CF8-13D0-4725-A604-21E752CFD866}"/>
              </a:ext>
            </a:extLst>
          </p:cNvPr>
          <p:cNvSpPr>
            <a:spLocks noGrp="1"/>
          </p:cNvSpPr>
          <p:nvPr>
            <p:ph type="title"/>
          </p:nvPr>
        </p:nvSpPr>
        <p:spPr>
          <a:xfrm>
            <a:off x="153162" y="640822"/>
            <a:ext cx="4341694" cy="5583148"/>
          </a:xfrm>
        </p:spPr>
        <p:txBody>
          <a:bodyPr/>
          <a:lstStyle/>
          <a:p>
            <a:pPr>
              <a:lnSpc>
                <a:spcPct val="90000"/>
              </a:lnSpc>
            </a:pPr>
            <a:r>
              <a:rPr lang="en-US" sz="5400" kern="1200">
                <a:solidFill>
                  <a:schemeClr val="tx1"/>
                </a:solidFill>
                <a:latin typeface="+mj-lt"/>
                <a:ea typeface="+mj-ea"/>
                <a:cs typeface="+mj-cs"/>
              </a:rPr>
              <a:t>Après module 3, </a:t>
            </a:r>
            <a:br>
              <a:rPr lang="en-US" sz="5400" kern="1200">
                <a:solidFill>
                  <a:schemeClr val="tx1"/>
                </a:solidFill>
                <a:latin typeface="+mj-lt"/>
                <a:ea typeface="+mj-ea"/>
                <a:cs typeface="+mj-cs"/>
              </a:rPr>
            </a:br>
            <a:r>
              <a:rPr lang="en-US" sz="5400" kern="1200" err="1">
                <a:solidFill>
                  <a:schemeClr val="tx1"/>
                </a:solidFill>
                <a:latin typeface="+mj-lt"/>
                <a:ea typeface="+mj-ea"/>
                <a:cs typeface="+mj-cs"/>
              </a:rPr>
              <a:t>vous</a:t>
            </a:r>
            <a:r>
              <a:rPr lang="en-US" sz="5400" kern="1200">
                <a:solidFill>
                  <a:schemeClr val="tx1"/>
                </a:solidFill>
                <a:latin typeface="+mj-lt"/>
                <a:ea typeface="+mj-ea"/>
                <a:cs typeface="+mj-cs"/>
              </a:rPr>
              <a:t> </a:t>
            </a:r>
            <a:r>
              <a:rPr lang="en-US" sz="5400" kern="1200" err="1">
                <a:solidFill>
                  <a:schemeClr val="tx1"/>
                </a:solidFill>
                <a:latin typeface="+mj-lt"/>
                <a:ea typeface="+mj-ea"/>
                <a:cs typeface="+mj-cs"/>
              </a:rPr>
              <a:t>pourrez</a:t>
            </a:r>
            <a:r>
              <a:rPr lang="en-US" sz="5400" kern="1200">
                <a:solidFill>
                  <a:schemeClr val="tx1"/>
                </a:solidFill>
                <a:latin typeface="+mj-lt"/>
                <a:ea typeface="+mj-ea"/>
                <a:cs typeface="+mj-cs"/>
              </a:rPr>
              <a:t>: </a:t>
            </a:r>
          </a:p>
        </p:txBody>
      </p:sp>
      <p:sp>
        <p:nvSpPr>
          <p:cNvPr id="4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15AE9F7D-94EB-47C4-9A5A-DD458EA8DA7E}"/>
              </a:ext>
            </a:extLst>
          </p:cNvPr>
          <p:cNvSpPr>
            <a:spLocks noGrp="1"/>
          </p:cNvSpPr>
          <p:nvPr>
            <p:ph type="sldNum" sz="quarter" idx="12"/>
          </p:nvPr>
        </p:nvSpPr>
        <p:spPr/>
        <p:txBody>
          <a:bodyPr/>
          <a:lstStyle/>
          <a:p>
            <a:pPr>
              <a:spcAft>
                <a:spcPts val="600"/>
              </a:spcAft>
            </a:pPr>
            <a:fld id="{6B4153A7-9236-4C19-98E6-7D4F5F676B2B}" type="slidenum">
              <a:rPr lang="en-US" sz="1200">
                <a:solidFill>
                  <a:schemeClr val="tx1">
                    <a:tint val="75000"/>
                  </a:schemeClr>
                </a:solidFill>
              </a:rPr>
              <a:pPr>
                <a:spcAft>
                  <a:spcPts val="600"/>
                </a:spcAft>
              </a:pPr>
              <a:t>35</a:t>
            </a:fld>
            <a:endParaRPr lang="en-US" sz="1200">
              <a:solidFill>
                <a:schemeClr val="tx1">
                  <a:tint val="75000"/>
                </a:schemeClr>
              </a:solidFill>
            </a:endParaRPr>
          </a:p>
        </p:txBody>
      </p:sp>
      <p:graphicFrame>
        <p:nvGraphicFramePr>
          <p:cNvPr id="42" name="TextBox 3">
            <a:extLst>
              <a:ext uri="{FF2B5EF4-FFF2-40B4-BE49-F238E27FC236}">
                <a16:creationId xmlns:a16="http://schemas.microsoft.com/office/drawing/2014/main" id="{1B749AA1-B4B8-49B3-8069-8AC1F8DA9FD0}"/>
              </a:ext>
            </a:extLst>
          </p:cNvPr>
          <p:cNvGraphicFramePr/>
          <p:nvPr>
            <p:extLst>
              <p:ext uri="{D42A27DB-BD31-4B8C-83A1-F6EECF244321}">
                <p14:modId xmlns:p14="http://schemas.microsoft.com/office/powerpoint/2010/main" val="2881144225"/>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42543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7" name="Rectangle 11">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13">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4"/>
              </a:gs>
              <a:gs pos="25000">
                <a:schemeClr val="accent4"/>
              </a:gs>
              <a:gs pos="94000">
                <a:schemeClr val="accent2"/>
              </a:gs>
              <a:gs pos="100000">
                <a:schemeClr val="accent2"/>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9" name="Picture 15">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itle 6"/>
          <p:cNvSpPr>
            <a:spLocks noGrp="1"/>
          </p:cNvSpPr>
          <p:nvPr>
            <p:ph type="title"/>
          </p:nvPr>
        </p:nvSpPr>
        <p:spPr>
          <a:xfrm>
            <a:off x="640079" y="2053641"/>
            <a:ext cx="3669161" cy="2760098"/>
          </a:xfrm>
        </p:spPr>
        <p:txBody>
          <a:bodyPr vert="horz" lIns="91440" tIns="45720" rIns="91440" bIns="45720" rtlCol="0" anchor="ctr">
            <a:normAutofit/>
          </a:bodyPr>
          <a:lstStyle/>
          <a:p>
            <a:pPr>
              <a:lnSpc>
                <a:spcPct val="90000"/>
              </a:lnSpc>
            </a:pPr>
            <a:r>
              <a:rPr lang="en-US" sz="4400" kern="1200" err="1">
                <a:solidFill>
                  <a:srgbClr val="FFFFFF"/>
                </a:solidFill>
                <a:latin typeface="+mj-lt"/>
                <a:ea typeface="+mj-ea"/>
                <a:cs typeface="+mj-cs"/>
              </a:rPr>
              <a:t>définiTions</a:t>
            </a:r>
            <a:r>
              <a:rPr lang="en-US" sz="4400" kern="1200">
                <a:solidFill>
                  <a:srgbClr val="FFFFFF"/>
                </a:solidFill>
                <a:latin typeface="+mj-lt"/>
                <a:ea typeface="+mj-ea"/>
                <a:cs typeface="+mj-cs"/>
              </a:rPr>
              <a:t>  </a:t>
            </a:r>
          </a:p>
        </p:txBody>
      </p:sp>
      <p:sp>
        <p:nvSpPr>
          <p:cNvPr id="2" name="TextBox 1">
            <a:extLst>
              <a:ext uri="{FF2B5EF4-FFF2-40B4-BE49-F238E27FC236}">
                <a16:creationId xmlns:a16="http://schemas.microsoft.com/office/drawing/2014/main" id="{7CAB55BA-FE99-47E8-852A-519391B88EE7}"/>
              </a:ext>
            </a:extLst>
          </p:cNvPr>
          <p:cNvSpPr txBox="1"/>
          <p:nvPr/>
        </p:nvSpPr>
        <p:spPr>
          <a:xfrm>
            <a:off x="6082111" y="813683"/>
            <a:ext cx="5306084" cy="5230634"/>
          </a:xfrm>
          <a:prstGeom prst="rect">
            <a:avLst/>
          </a:prstGeom>
        </p:spPr>
        <p:txBody>
          <a:bodyPr vert="horz" lIns="91440" tIns="45720" rIns="91440" bIns="45720" rtlCol="0" anchor="ctr">
            <a:normAutofit/>
          </a:bodyPr>
          <a:lstStyle/>
          <a:p>
            <a:pPr marL="342900" indent="-228600">
              <a:lnSpc>
                <a:spcPct val="90000"/>
              </a:lnSpc>
              <a:spcAft>
                <a:spcPts val="600"/>
              </a:spcAft>
              <a:buFont typeface="Arial" panose="020B0604020202020204" pitchFamily="34" charset="0"/>
              <a:buChar char="•"/>
            </a:pPr>
            <a:r>
              <a:rPr lang="en-US" sz="2400" b="1" dirty="0">
                <a:solidFill>
                  <a:srgbClr val="000000"/>
                </a:solidFill>
              </a:rPr>
              <a:t>RISQUE = </a:t>
            </a:r>
            <a:r>
              <a:rPr lang="fr-FR" sz="2400" b="1" dirty="0">
                <a:solidFill>
                  <a:srgbClr val="000000"/>
                </a:solidFill>
              </a:rPr>
              <a:t>Danger auquel on est exposé</a:t>
            </a:r>
            <a:endParaRPr lang="en-US" sz="2400" b="1" dirty="0">
              <a:solidFill>
                <a:srgbClr val="000000"/>
              </a:solidFill>
            </a:endParaRPr>
          </a:p>
          <a:p>
            <a:pPr marL="114300" indent="-228600">
              <a:lnSpc>
                <a:spcPct val="90000"/>
              </a:lnSpc>
              <a:spcAft>
                <a:spcPts val="600"/>
              </a:spcAft>
              <a:buFont typeface="Arial" panose="020B0604020202020204" pitchFamily="34" charset="0"/>
              <a:buChar char="•"/>
            </a:pPr>
            <a:endParaRPr lang="en-US" sz="2400" dirty="0">
              <a:solidFill>
                <a:srgbClr val="000000"/>
              </a:solidFill>
            </a:endParaRPr>
          </a:p>
          <a:p>
            <a:pPr marL="342900" indent="-228600">
              <a:lnSpc>
                <a:spcPct val="90000"/>
              </a:lnSpc>
              <a:spcAft>
                <a:spcPts val="600"/>
              </a:spcAft>
              <a:buFont typeface="Arial" panose="020B0604020202020204" pitchFamily="34" charset="0"/>
              <a:buChar char="•"/>
            </a:pPr>
            <a:r>
              <a:rPr lang="en-US" sz="2400" b="1" dirty="0">
                <a:solidFill>
                  <a:srgbClr val="000000"/>
                </a:solidFill>
              </a:rPr>
              <a:t>CAPACITÉ = Une </a:t>
            </a:r>
            <a:r>
              <a:rPr lang="en-US" sz="2400" b="1" dirty="0" err="1">
                <a:solidFill>
                  <a:srgbClr val="000000"/>
                </a:solidFill>
              </a:rPr>
              <a:t>ressource</a:t>
            </a:r>
            <a:r>
              <a:rPr lang="en-US" sz="2400" b="1" dirty="0">
                <a:solidFill>
                  <a:srgbClr val="000000"/>
                </a:solidFill>
              </a:rPr>
              <a:t> disponible dans la </a:t>
            </a:r>
            <a:r>
              <a:rPr lang="en-US" sz="2400" b="1" dirty="0" err="1">
                <a:solidFill>
                  <a:srgbClr val="000000"/>
                </a:solidFill>
              </a:rPr>
              <a:t>communauté</a:t>
            </a:r>
            <a:r>
              <a:rPr lang="en-US" sz="2400" b="1" dirty="0">
                <a:solidFill>
                  <a:srgbClr val="000000"/>
                </a:solidFill>
              </a:rPr>
              <a:t> qui </a:t>
            </a:r>
            <a:r>
              <a:rPr lang="en-US" sz="2400" b="1" dirty="0" err="1">
                <a:solidFill>
                  <a:srgbClr val="000000"/>
                </a:solidFill>
              </a:rPr>
              <a:t>peut</a:t>
            </a:r>
            <a:r>
              <a:rPr lang="en-US" sz="2400" b="1" dirty="0">
                <a:solidFill>
                  <a:srgbClr val="000000"/>
                </a:solidFill>
              </a:rPr>
              <a:t> </a:t>
            </a:r>
            <a:r>
              <a:rPr lang="en-US" sz="2400" b="1" dirty="0" err="1">
                <a:solidFill>
                  <a:srgbClr val="000000"/>
                </a:solidFill>
              </a:rPr>
              <a:t>prévenir</a:t>
            </a:r>
            <a:r>
              <a:rPr lang="en-US" sz="2400" b="1" dirty="0">
                <a:solidFill>
                  <a:srgbClr val="000000"/>
                </a:solidFill>
              </a:rPr>
              <a:t> </a:t>
            </a:r>
            <a:r>
              <a:rPr lang="en-US" sz="2400" b="1" dirty="0" err="1">
                <a:solidFill>
                  <a:srgbClr val="000000"/>
                </a:solidFill>
              </a:rPr>
              <a:t>ou</a:t>
            </a:r>
            <a:r>
              <a:rPr lang="en-US" sz="2400" b="1" dirty="0">
                <a:solidFill>
                  <a:srgbClr val="000000"/>
                </a:solidFill>
              </a:rPr>
              <a:t> </a:t>
            </a:r>
            <a:r>
              <a:rPr lang="en-US" sz="2400" b="1" dirty="0" err="1">
                <a:solidFill>
                  <a:srgbClr val="000000"/>
                </a:solidFill>
              </a:rPr>
              <a:t>mitiger</a:t>
            </a:r>
            <a:r>
              <a:rPr lang="en-US" sz="2400" b="1" dirty="0">
                <a:solidFill>
                  <a:srgbClr val="000000"/>
                </a:solidFill>
              </a:rPr>
              <a:t> un </a:t>
            </a:r>
            <a:r>
              <a:rPr lang="en-US" sz="2400" b="1" dirty="0" err="1">
                <a:solidFill>
                  <a:srgbClr val="000000"/>
                </a:solidFill>
              </a:rPr>
              <a:t>risque</a:t>
            </a:r>
            <a:endParaRPr lang="en-US" sz="2400" b="1" dirty="0">
              <a:solidFill>
                <a:srgbClr val="000000"/>
              </a:solidFill>
            </a:endParaRPr>
          </a:p>
          <a:p>
            <a:pPr marL="114300" indent="-228600">
              <a:lnSpc>
                <a:spcPct val="90000"/>
              </a:lnSpc>
              <a:spcAft>
                <a:spcPts val="600"/>
              </a:spcAft>
              <a:buFont typeface="Arial" panose="020B0604020202020204" pitchFamily="34" charset="0"/>
              <a:buChar char="•"/>
            </a:pPr>
            <a:endParaRPr lang="en-US" sz="2400" b="1" dirty="0">
              <a:solidFill>
                <a:srgbClr val="000000"/>
              </a:solidFill>
            </a:endParaRPr>
          </a:p>
          <a:p>
            <a:pPr marL="342900" indent="-228600">
              <a:lnSpc>
                <a:spcPct val="90000"/>
              </a:lnSpc>
              <a:spcAft>
                <a:spcPts val="600"/>
              </a:spcAft>
              <a:buFont typeface="Arial" panose="020B0604020202020204" pitchFamily="34" charset="0"/>
              <a:buChar char="•"/>
            </a:pPr>
            <a:r>
              <a:rPr lang="en-US" sz="2400" b="1" dirty="0">
                <a:solidFill>
                  <a:srgbClr val="000000"/>
                </a:solidFill>
              </a:rPr>
              <a:t>VULNERABILITÉ = Une faiblesse qui </a:t>
            </a:r>
            <a:r>
              <a:rPr lang="en-US" sz="2400" b="1" dirty="0" err="1">
                <a:solidFill>
                  <a:srgbClr val="000000"/>
                </a:solidFill>
              </a:rPr>
              <a:t>pourrait</a:t>
            </a:r>
            <a:r>
              <a:rPr lang="en-US" sz="2400" b="1" dirty="0">
                <a:solidFill>
                  <a:srgbClr val="000000"/>
                </a:solidFill>
              </a:rPr>
              <a:t> </a:t>
            </a:r>
            <a:r>
              <a:rPr lang="en-US" sz="2400" b="1" dirty="0" err="1">
                <a:solidFill>
                  <a:srgbClr val="000000"/>
                </a:solidFill>
              </a:rPr>
              <a:t>accentuer</a:t>
            </a:r>
            <a:r>
              <a:rPr lang="en-US" sz="2400" b="1" dirty="0">
                <a:solidFill>
                  <a:srgbClr val="000000"/>
                </a:solidFill>
              </a:rPr>
              <a:t> </a:t>
            </a:r>
            <a:r>
              <a:rPr lang="en-US" sz="2400" b="1" dirty="0" err="1">
                <a:solidFill>
                  <a:srgbClr val="000000"/>
                </a:solidFill>
              </a:rPr>
              <a:t>l’impact</a:t>
            </a:r>
            <a:r>
              <a:rPr lang="en-US" sz="2400" b="1" dirty="0">
                <a:solidFill>
                  <a:srgbClr val="000000"/>
                </a:solidFill>
              </a:rPr>
              <a:t> d’un </a:t>
            </a:r>
            <a:r>
              <a:rPr lang="en-US" sz="2400" b="1" dirty="0" err="1">
                <a:solidFill>
                  <a:srgbClr val="000000"/>
                </a:solidFill>
              </a:rPr>
              <a:t>risque</a:t>
            </a:r>
            <a:endParaRPr lang="en-US" sz="2400" b="1" dirty="0">
              <a:solidFill>
                <a:srgbClr val="000000"/>
              </a:solidFill>
            </a:endParaRPr>
          </a:p>
        </p:txBody>
      </p:sp>
    </p:spTree>
    <p:extLst>
      <p:ext uri="{BB962C8B-B14F-4D97-AF65-F5344CB8AC3E}">
        <p14:creationId xmlns:p14="http://schemas.microsoft.com/office/powerpoint/2010/main" val="474889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arn(inVertical)">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barn(inVertical)">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42558F0-34E4-4C9B-8035-DFAC1080E470}"/>
              </a:ext>
            </a:extLst>
          </p:cNvPr>
          <p:cNvPicPr>
            <a:picLocks noChangeAspect="1"/>
          </p:cNvPicPr>
          <p:nvPr/>
        </p:nvPicPr>
        <p:blipFill rotWithShape="1">
          <a:blip r:embed="rId3"/>
          <a:srcRect l="24488" t="19720" r="41943" b="8265"/>
          <a:stretch/>
        </p:blipFill>
        <p:spPr>
          <a:xfrm>
            <a:off x="2437629" y="643467"/>
            <a:ext cx="2107541" cy="2543217"/>
          </a:xfrm>
          <a:prstGeom prst="rect">
            <a:avLst/>
          </a:prstGeom>
        </p:spPr>
      </p:pic>
      <p:cxnSp>
        <p:nvCxnSpPr>
          <p:cNvPr id="18" name="Straight Connector 17">
            <a:extLst>
              <a:ext uri="{FF2B5EF4-FFF2-40B4-BE49-F238E27FC236}">
                <a16:creationId xmlns:a16="http://schemas.microsoft.com/office/drawing/2014/main" id="{91B6081D-D3E8-4209-B85B-EB1C655A627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091214" y="1111170"/>
            <a:ext cx="11040" cy="4645103"/>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274A3E82-7EF1-4801-BA47-4BB8FA3692BA}"/>
              </a:ext>
            </a:extLst>
          </p:cNvPr>
          <p:cNvPicPr>
            <a:picLocks noChangeAspect="1"/>
          </p:cNvPicPr>
          <p:nvPr/>
        </p:nvPicPr>
        <p:blipFill rotWithShape="1">
          <a:blip r:embed="rId4"/>
          <a:srcRect l="19673" t="39867" r="37521" b="28911"/>
          <a:stretch/>
        </p:blipFill>
        <p:spPr>
          <a:xfrm>
            <a:off x="6338316" y="944164"/>
            <a:ext cx="4732940" cy="1941822"/>
          </a:xfrm>
          <a:prstGeom prst="rect">
            <a:avLst/>
          </a:prstGeom>
        </p:spPr>
      </p:pic>
      <p:cxnSp>
        <p:nvCxnSpPr>
          <p:cNvPr id="20" name="Straight Connector 19">
            <a:extLst>
              <a:ext uri="{FF2B5EF4-FFF2-40B4-BE49-F238E27FC236}">
                <a16:creationId xmlns:a16="http://schemas.microsoft.com/office/drawing/2014/main" id="{28CA55E4-1295-45C8-BA05-5A9E705B749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03027" y="3428998"/>
            <a:ext cx="4188904" cy="1"/>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8C5794E-A9A1-4A23-AF68-C79A7822334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610334" y="3428998"/>
            <a:ext cx="4188904" cy="1"/>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9A41F1E-52B5-4BEE-9225-6C09A29B8A46}"/>
              </a:ext>
            </a:extLst>
          </p:cNvPr>
          <p:cNvPicPr/>
          <p:nvPr/>
        </p:nvPicPr>
        <p:blipFill>
          <a:blip r:embed="rId5" cstate="hqprint">
            <a:extLst>
              <a:ext uri="{28A0092B-C50C-407E-A947-70E740481C1C}">
                <a14:useLocalDpi xmlns:a14="http://schemas.microsoft.com/office/drawing/2010/main" val="0"/>
              </a:ext>
            </a:extLst>
          </a:blip>
          <a:stretch>
            <a:fillRect/>
          </a:stretch>
        </p:blipFill>
        <p:spPr>
          <a:xfrm>
            <a:off x="2218468" y="3671316"/>
            <a:ext cx="2545862" cy="2545862"/>
          </a:xfrm>
          <a:prstGeom prst="rect">
            <a:avLst/>
          </a:prstGeom>
        </p:spPr>
      </p:pic>
      <p:pic>
        <p:nvPicPr>
          <p:cNvPr id="9" name="Picture 8">
            <a:extLst>
              <a:ext uri="{FF2B5EF4-FFF2-40B4-BE49-F238E27FC236}">
                <a16:creationId xmlns:a16="http://schemas.microsoft.com/office/drawing/2014/main" id="{2C5B6DB1-F3C9-491D-8D96-B65515C9CF6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61152" y="3671316"/>
            <a:ext cx="2487267" cy="2553469"/>
          </a:xfrm>
          <a:prstGeom prst="rect">
            <a:avLst/>
          </a:prstGeom>
        </p:spPr>
      </p:pic>
      <p:sp>
        <p:nvSpPr>
          <p:cNvPr id="4" name="Slide Number Placeholder 3">
            <a:extLst>
              <a:ext uri="{FF2B5EF4-FFF2-40B4-BE49-F238E27FC236}">
                <a16:creationId xmlns:a16="http://schemas.microsoft.com/office/drawing/2014/main" id="{561448A2-3085-4323-B9CB-000FAF072D3C}"/>
              </a:ext>
            </a:extLst>
          </p:cNvPr>
          <p:cNvSpPr>
            <a:spLocks noGrp="1"/>
          </p:cNvSpPr>
          <p:nvPr>
            <p:ph type="sldNum" sz="quarter" idx="12"/>
          </p:nvPr>
        </p:nvSpPr>
        <p:spPr>
          <a:xfrm>
            <a:off x="8610600" y="6356350"/>
            <a:ext cx="2743200" cy="365125"/>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6B4153A7-9236-4C19-98E6-7D4F5F676B2B}" type="slidenum">
              <a:rPr kumimoji="0" lang="en-GB" sz="1000" b="0" i="0" u="none" strike="noStrike" kern="1200" cap="none" spc="0" normalizeH="0" baseline="0" noProof="0" smtClean="0">
                <a:ln>
                  <a:noFill/>
                </a:ln>
                <a:solidFill>
                  <a:prstClr val="black"/>
                </a:solidFill>
                <a:effectLst/>
                <a:uLnTx/>
                <a:uFillTx/>
                <a:latin typeface="Gill Sans Infant Std"/>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37</a:t>
            </a:fld>
            <a:endParaRPr kumimoji="0" lang="en-GB" sz="1000" b="0" i="0" u="none" strike="noStrike" kern="1200" cap="none" spc="0" normalizeH="0" baseline="0" noProof="0">
              <a:ln>
                <a:noFill/>
              </a:ln>
              <a:solidFill>
                <a:prstClr val="black"/>
              </a:solidFill>
              <a:effectLst/>
              <a:uLnTx/>
              <a:uFillTx/>
              <a:latin typeface="Gill Sans Infant Std"/>
              <a:ea typeface="+mn-ea"/>
              <a:cs typeface="+mn-cs"/>
            </a:endParaRPr>
          </a:p>
        </p:txBody>
      </p:sp>
      <p:sp>
        <p:nvSpPr>
          <p:cNvPr id="6" name="TextBox 5">
            <a:extLst>
              <a:ext uri="{FF2B5EF4-FFF2-40B4-BE49-F238E27FC236}">
                <a16:creationId xmlns:a16="http://schemas.microsoft.com/office/drawing/2014/main" id="{01BD6B07-66D7-4F39-BAEF-EAC877317FEF}"/>
              </a:ext>
            </a:extLst>
          </p:cNvPr>
          <p:cNvSpPr txBox="1"/>
          <p:nvPr/>
        </p:nvSpPr>
        <p:spPr>
          <a:xfrm>
            <a:off x="9461059" y="4651859"/>
            <a:ext cx="1337514" cy="584775"/>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600" b="1" i="0" u="none" strike="noStrike" kern="1200" cap="none" spc="0" normalizeH="0" baseline="0" noProof="0">
                <a:ln>
                  <a:noFill/>
                </a:ln>
                <a:solidFill>
                  <a:prstClr val="black"/>
                </a:solidFill>
                <a:effectLst/>
                <a:uLnTx/>
                <a:uFillTx/>
                <a:latin typeface="Gill Sans Infant Std"/>
                <a:ea typeface="+mn-ea"/>
                <a:cs typeface="+mn-cs"/>
              </a:rPr>
              <a:t>DANGERS NATURELS</a:t>
            </a:r>
            <a:endParaRPr kumimoji="0" lang="en-GB" sz="1800" b="0" i="0" u="none" strike="noStrike" kern="1200" cap="none" spc="0" normalizeH="0" baseline="0" noProof="0">
              <a:ln>
                <a:noFill/>
              </a:ln>
              <a:solidFill>
                <a:prstClr val="black"/>
              </a:solidFill>
              <a:effectLst/>
              <a:uLnTx/>
              <a:uFillTx/>
              <a:latin typeface="Gill Sans Infant Std"/>
              <a:ea typeface="+mn-ea"/>
              <a:cs typeface="+mn-cs"/>
            </a:endParaRPr>
          </a:p>
        </p:txBody>
      </p:sp>
      <p:sp>
        <p:nvSpPr>
          <p:cNvPr id="7" name="TextBox 6">
            <a:extLst>
              <a:ext uri="{FF2B5EF4-FFF2-40B4-BE49-F238E27FC236}">
                <a16:creationId xmlns:a16="http://schemas.microsoft.com/office/drawing/2014/main" id="{5D2612F9-1F20-4C28-A3A0-FAA1B85F307E}"/>
              </a:ext>
            </a:extLst>
          </p:cNvPr>
          <p:cNvSpPr txBox="1"/>
          <p:nvPr/>
        </p:nvSpPr>
        <p:spPr>
          <a:xfrm>
            <a:off x="8762054" y="2469364"/>
            <a:ext cx="1500397"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GB" sz="1600" b="1" i="0" u="none" strike="noStrike" kern="1200" cap="none" spc="0" normalizeH="0" baseline="0" noProof="0">
                <a:ln>
                  <a:noFill/>
                </a:ln>
                <a:solidFill>
                  <a:prstClr val="black"/>
                </a:solidFill>
                <a:effectLst/>
                <a:uLnTx/>
                <a:uFillTx/>
                <a:latin typeface="Gill Sans Infant Std"/>
                <a:ea typeface="+mn-ea"/>
                <a:cs typeface="+mn-cs"/>
              </a:rPr>
              <a:t>CONFLIT</a:t>
            </a:r>
          </a:p>
        </p:txBody>
      </p:sp>
      <p:sp>
        <p:nvSpPr>
          <p:cNvPr id="8" name="TextBox 7">
            <a:extLst>
              <a:ext uri="{FF2B5EF4-FFF2-40B4-BE49-F238E27FC236}">
                <a16:creationId xmlns:a16="http://schemas.microsoft.com/office/drawing/2014/main" id="{9C51D9F3-7319-4FAF-9F79-93E07F7F3D84}"/>
              </a:ext>
            </a:extLst>
          </p:cNvPr>
          <p:cNvSpPr txBox="1"/>
          <p:nvPr/>
        </p:nvSpPr>
        <p:spPr>
          <a:xfrm>
            <a:off x="2268984" y="5736590"/>
            <a:ext cx="2495346"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GB" sz="1600" b="1" i="0" u="none" strike="noStrike" kern="1200" cap="none" spc="0" normalizeH="0" baseline="0" noProof="0">
                <a:ln>
                  <a:noFill/>
                </a:ln>
                <a:solidFill>
                  <a:prstClr val="black"/>
                </a:solidFill>
                <a:effectLst/>
                <a:uLnTx/>
                <a:uFillTx/>
                <a:latin typeface="Gill Sans Infant Std"/>
                <a:ea typeface="+mn-ea"/>
                <a:cs typeface="+mn-cs"/>
              </a:rPr>
              <a:t> DANGERS</a:t>
            </a:r>
          </a:p>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GB" sz="1600" b="1" i="0" u="none" strike="noStrike" kern="1200" cap="none" spc="0" normalizeH="0" baseline="0" noProof="0">
                <a:ln>
                  <a:noFill/>
                </a:ln>
                <a:solidFill>
                  <a:prstClr val="black"/>
                </a:solidFill>
                <a:effectLst/>
                <a:uLnTx/>
                <a:uFillTx/>
                <a:latin typeface="Gill Sans Infant Std"/>
                <a:ea typeface="+mn-ea"/>
                <a:cs typeface="+mn-cs"/>
              </a:rPr>
              <a:t> DE TOUS LES JOURS </a:t>
            </a:r>
          </a:p>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GB" sz="1600" b="1" i="0" u="none" strike="noStrike" kern="1200" cap="none" spc="0" normalizeH="0" baseline="0" noProof="0">
              <a:ln>
                <a:noFill/>
              </a:ln>
              <a:solidFill>
                <a:prstClr val="black"/>
              </a:solidFill>
              <a:effectLst/>
              <a:uLnTx/>
              <a:uFillTx/>
              <a:latin typeface="Gill Sans Infant Std"/>
              <a:ea typeface="+mn-ea"/>
              <a:cs typeface="+mn-cs"/>
            </a:endParaRPr>
          </a:p>
        </p:txBody>
      </p:sp>
      <p:sp>
        <p:nvSpPr>
          <p:cNvPr id="11" name="TextBox 10">
            <a:extLst>
              <a:ext uri="{FF2B5EF4-FFF2-40B4-BE49-F238E27FC236}">
                <a16:creationId xmlns:a16="http://schemas.microsoft.com/office/drawing/2014/main" id="{79E39337-79AE-4A2A-82DD-0E94632951EC}"/>
              </a:ext>
            </a:extLst>
          </p:cNvPr>
          <p:cNvSpPr txBox="1"/>
          <p:nvPr/>
        </p:nvSpPr>
        <p:spPr>
          <a:xfrm>
            <a:off x="1929549" y="2745843"/>
            <a:ext cx="170834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600" b="1" i="0" u="none" strike="noStrike" kern="1200" cap="none" spc="0" normalizeH="0" baseline="0" noProof="0">
                <a:ln>
                  <a:noFill/>
                </a:ln>
                <a:solidFill>
                  <a:prstClr val="black"/>
                </a:solidFill>
                <a:effectLst/>
                <a:uLnTx/>
                <a:uFillTx/>
                <a:latin typeface="Gill Sans Infant Std"/>
                <a:ea typeface="+mn-ea"/>
                <a:cs typeface="+mn-cs"/>
              </a:rPr>
              <a:t>VIOLENCE</a:t>
            </a:r>
          </a:p>
        </p:txBody>
      </p:sp>
    </p:spTree>
    <p:extLst>
      <p:ext uri="{BB962C8B-B14F-4D97-AF65-F5344CB8AC3E}">
        <p14:creationId xmlns:p14="http://schemas.microsoft.com/office/powerpoint/2010/main" val="2598367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4963" y="371934"/>
            <a:ext cx="11522075" cy="616540"/>
          </a:xfrm>
        </p:spPr>
        <p:txBody>
          <a:bodyPr/>
          <a:lstStyle/>
          <a:p>
            <a:r>
              <a:rPr lang="en-GB" sz="4000"/>
              <a:t>DANGERs DANS ET AUTOUR DES </a:t>
            </a:r>
            <a:r>
              <a:rPr lang="en-GB" sz="4000" err="1"/>
              <a:t>éCOLES</a:t>
            </a:r>
            <a:endParaRPr lang="en-GB" sz="4000"/>
          </a:p>
        </p:txBody>
      </p:sp>
      <p:sp>
        <p:nvSpPr>
          <p:cNvPr id="4" name="Slide Number Placeholder 3"/>
          <p:cNvSpPr>
            <a:spLocks noGrp="1"/>
          </p:cNvSpPr>
          <p:nvPr>
            <p:ph type="sldNum" sz="quarter" idx="12"/>
          </p:nvPr>
        </p:nvSpPr>
        <p:spPr/>
        <p:txBody>
          <a:bodyPr/>
          <a:lstStyle/>
          <a:p>
            <a:fld id="{6B4153A7-9236-4C19-98E6-7D4F5F676B2B}" type="slidenum">
              <a:rPr lang="en-GB" smtClean="0"/>
              <a:t>38</a:t>
            </a:fld>
            <a:endParaRPr lang="en-GB"/>
          </a:p>
        </p:txBody>
      </p:sp>
      <p:sp>
        <p:nvSpPr>
          <p:cNvPr id="7" name="TextBox 6"/>
          <p:cNvSpPr txBox="1"/>
          <p:nvPr/>
        </p:nvSpPr>
        <p:spPr>
          <a:xfrm>
            <a:off x="2522162" y="2948206"/>
            <a:ext cx="9377213" cy="646331"/>
          </a:xfrm>
          <a:prstGeom prst="rect">
            <a:avLst/>
          </a:prstGeom>
          <a:noFill/>
        </p:spPr>
        <p:txBody>
          <a:bodyPr wrap="square" rtlCol="0">
            <a:spAutoFit/>
          </a:bodyPr>
          <a:lstStyle/>
          <a:p>
            <a:pPr>
              <a:spcBef>
                <a:spcPts val="600"/>
              </a:spcBef>
              <a:buNone/>
            </a:pPr>
            <a:r>
              <a:rPr lang="fr-CA" b="1">
                <a:solidFill>
                  <a:schemeClr val="accent6"/>
                </a:solidFill>
              </a:rPr>
              <a:t>Y compris: </a:t>
            </a:r>
            <a:r>
              <a:rPr lang="fr-CA">
                <a:solidFill>
                  <a:schemeClr val="accent6"/>
                </a:solidFill>
              </a:rPr>
              <a:t>inondation, tempête de sable, sécheresse, infestation de ravageurs, érosion des côtes ou des rivières, incendie de forêt, chaleur extrême.</a:t>
            </a:r>
            <a:endParaRPr lang="en-GB">
              <a:solidFill>
                <a:schemeClr val="accent6"/>
              </a:solidFill>
            </a:endParaRPr>
          </a:p>
        </p:txBody>
      </p:sp>
      <p:sp>
        <p:nvSpPr>
          <p:cNvPr id="8" name="TextBox 7"/>
          <p:cNvSpPr txBox="1"/>
          <p:nvPr/>
        </p:nvSpPr>
        <p:spPr>
          <a:xfrm>
            <a:off x="2522162" y="4221210"/>
            <a:ext cx="9491007" cy="646331"/>
          </a:xfrm>
          <a:prstGeom prst="rect">
            <a:avLst/>
          </a:prstGeom>
          <a:noFill/>
        </p:spPr>
        <p:txBody>
          <a:bodyPr wrap="square" rtlCol="0">
            <a:spAutoFit/>
          </a:bodyPr>
          <a:lstStyle/>
          <a:p>
            <a:pPr>
              <a:spcBef>
                <a:spcPts val="600"/>
              </a:spcBef>
              <a:buNone/>
            </a:pPr>
            <a:r>
              <a:rPr lang="fr-CA" b="1">
                <a:solidFill>
                  <a:srgbClr val="FF0000"/>
                </a:solidFill>
              </a:rPr>
              <a:t>Y compris: </a:t>
            </a:r>
            <a:r>
              <a:rPr lang="fr-CA">
                <a:solidFill>
                  <a:srgbClr val="FF0000"/>
                </a:solidFill>
              </a:rPr>
              <a:t>utilisation des écoles à des fins militaires, attaques armées contre des écoles, munitions non-explosées, troubles civils, enlèvements, recrutement d'enfants.</a:t>
            </a:r>
            <a:endParaRPr lang="en-US" sz="1600" b="1">
              <a:solidFill>
                <a:srgbClr val="FF0000"/>
              </a:solidFill>
            </a:endParaRPr>
          </a:p>
        </p:txBody>
      </p:sp>
      <p:sp>
        <p:nvSpPr>
          <p:cNvPr id="9" name="TextBox 8"/>
          <p:cNvSpPr txBox="1"/>
          <p:nvPr/>
        </p:nvSpPr>
        <p:spPr>
          <a:xfrm>
            <a:off x="2505618" y="5683498"/>
            <a:ext cx="9351420" cy="646331"/>
          </a:xfrm>
          <a:prstGeom prst="rect">
            <a:avLst/>
          </a:prstGeom>
          <a:noFill/>
        </p:spPr>
        <p:txBody>
          <a:bodyPr wrap="square" rtlCol="0">
            <a:spAutoFit/>
          </a:bodyPr>
          <a:lstStyle/>
          <a:p>
            <a:pPr>
              <a:spcAft>
                <a:spcPts val="600"/>
              </a:spcAft>
              <a:buNone/>
            </a:pPr>
            <a:r>
              <a:rPr lang="fr-CA" b="1">
                <a:solidFill>
                  <a:schemeClr val="accent6"/>
                </a:solidFill>
              </a:rPr>
              <a:t>Y compris: </a:t>
            </a:r>
            <a:r>
              <a:rPr lang="fr-CA">
                <a:solidFill>
                  <a:schemeClr val="accent6"/>
                </a:solidFill>
              </a:rPr>
              <a:t>accident de transport, incendie de structure, l'épidémie/la pandémie, la noyade, les animaux dangereux </a:t>
            </a:r>
            <a:endParaRPr lang="en-US">
              <a:solidFill>
                <a:schemeClr val="accent6"/>
              </a:solidFill>
            </a:endParaRPr>
          </a:p>
        </p:txBody>
      </p:sp>
      <p:sp>
        <p:nvSpPr>
          <p:cNvPr id="10" name="TextBox 9"/>
          <p:cNvSpPr txBox="1"/>
          <p:nvPr/>
        </p:nvSpPr>
        <p:spPr>
          <a:xfrm>
            <a:off x="552905" y="3294671"/>
            <a:ext cx="1337514" cy="584775"/>
          </a:xfrm>
          <a:prstGeom prst="rect">
            <a:avLst/>
          </a:prstGeom>
          <a:noFill/>
        </p:spPr>
        <p:txBody>
          <a:bodyPr wrap="square" rtlCol="0" anchor="t">
            <a:spAutoFit/>
          </a:bodyPr>
          <a:lstStyle/>
          <a:p>
            <a:r>
              <a:rPr lang="en-GB" sz="1600" b="1"/>
              <a:t>DANGERS NATURELS</a:t>
            </a:r>
            <a:endParaRPr lang="en-GB"/>
          </a:p>
        </p:txBody>
      </p:sp>
      <p:sp>
        <p:nvSpPr>
          <p:cNvPr id="11" name="TextBox 10"/>
          <p:cNvSpPr txBox="1"/>
          <p:nvPr/>
        </p:nvSpPr>
        <p:spPr>
          <a:xfrm>
            <a:off x="420263" y="4766214"/>
            <a:ext cx="1500397" cy="338554"/>
          </a:xfrm>
          <a:prstGeom prst="rect">
            <a:avLst/>
          </a:prstGeom>
          <a:noFill/>
        </p:spPr>
        <p:txBody>
          <a:bodyPr wrap="square" rtlCol="0">
            <a:spAutoFit/>
          </a:bodyPr>
          <a:lstStyle/>
          <a:p>
            <a:pPr algn="ctr"/>
            <a:r>
              <a:rPr lang="en-GB" sz="1600" b="1"/>
              <a:t>CONFLIT</a:t>
            </a:r>
          </a:p>
        </p:txBody>
      </p:sp>
      <p:sp>
        <p:nvSpPr>
          <p:cNvPr id="12" name="TextBox 11"/>
          <p:cNvSpPr txBox="1"/>
          <p:nvPr/>
        </p:nvSpPr>
        <p:spPr>
          <a:xfrm>
            <a:off x="26816" y="6065910"/>
            <a:ext cx="2495346" cy="830997"/>
          </a:xfrm>
          <a:prstGeom prst="rect">
            <a:avLst/>
          </a:prstGeom>
          <a:noFill/>
        </p:spPr>
        <p:txBody>
          <a:bodyPr wrap="square" rtlCol="0">
            <a:spAutoFit/>
          </a:bodyPr>
          <a:lstStyle/>
          <a:p>
            <a:pPr algn="ctr"/>
            <a:r>
              <a:rPr lang="en-GB" sz="1600" b="1"/>
              <a:t> DANGERS</a:t>
            </a:r>
          </a:p>
          <a:p>
            <a:pPr algn="ctr"/>
            <a:r>
              <a:rPr lang="en-GB" sz="1600" b="1"/>
              <a:t> DE TOUS LES JOURS </a:t>
            </a:r>
          </a:p>
          <a:p>
            <a:pPr algn="ctr"/>
            <a:endParaRPr lang="en-GB" sz="1600" b="1"/>
          </a:p>
        </p:txBody>
      </p:sp>
      <p:pic>
        <p:nvPicPr>
          <p:cNvPr id="14" name="Picture 13">
            <a:extLst>
              <a:ext uri="{FF2B5EF4-FFF2-40B4-BE49-F238E27FC236}">
                <a16:creationId xmlns:a16="http://schemas.microsoft.com/office/drawing/2014/main" id="{6C2442E4-33D3-40FA-9B60-95D5F74FCE8F}"/>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801209" y="2639314"/>
            <a:ext cx="764138" cy="782453"/>
          </a:xfrm>
          <a:prstGeom prst="rect">
            <a:avLst/>
          </a:prstGeom>
        </p:spPr>
      </p:pic>
      <p:cxnSp>
        <p:nvCxnSpPr>
          <p:cNvPr id="17" name="Straight Connector 16"/>
          <p:cNvCxnSpPr/>
          <p:nvPr/>
        </p:nvCxnSpPr>
        <p:spPr>
          <a:xfrm>
            <a:off x="192000" y="3898044"/>
            <a:ext cx="11808000" cy="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52400" y="5315011"/>
            <a:ext cx="11808000" cy="0"/>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19" name="Picture 18"/>
          <p:cNvPicPr>
            <a:picLocks noChangeAspect="1"/>
          </p:cNvPicPr>
          <p:nvPr/>
        </p:nvPicPr>
        <p:blipFill rotWithShape="1">
          <a:blip r:embed="rId4"/>
          <a:srcRect l="19673" t="39867" r="37521" b="28911"/>
          <a:stretch/>
        </p:blipFill>
        <p:spPr>
          <a:xfrm>
            <a:off x="458206" y="4146543"/>
            <a:ext cx="1424509" cy="584156"/>
          </a:xfrm>
          <a:prstGeom prst="rect">
            <a:avLst/>
          </a:prstGeom>
        </p:spPr>
      </p:pic>
      <p:cxnSp>
        <p:nvCxnSpPr>
          <p:cNvPr id="15" name="Straight Connector 14"/>
          <p:cNvCxnSpPr/>
          <p:nvPr/>
        </p:nvCxnSpPr>
        <p:spPr>
          <a:xfrm>
            <a:off x="193919" y="2633582"/>
            <a:ext cx="11808000" cy="0"/>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449072" y="1334803"/>
            <a:ext cx="9401613" cy="923330"/>
          </a:xfrm>
          <a:prstGeom prst="rect">
            <a:avLst/>
          </a:prstGeom>
          <a:noFill/>
        </p:spPr>
        <p:txBody>
          <a:bodyPr wrap="square" lIns="91440" tIns="45720" rIns="91440" bIns="45720" rtlCol="0" anchor="t">
            <a:spAutoFit/>
          </a:bodyPr>
          <a:lstStyle/>
          <a:p>
            <a:r>
              <a:rPr lang="fr-CA" b="1">
                <a:solidFill>
                  <a:srgbClr val="FF0000"/>
                </a:solidFill>
              </a:rPr>
              <a:t>Y compris:</a:t>
            </a:r>
            <a:r>
              <a:rPr lang="fr-CA">
                <a:solidFill>
                  <a:srgbClr val="FF0000"/>
                </a:solidFill>
              </a:rPr>
              <a:t> punition physique et humiliante, maltraitance d'enfant, négligence, exploitation, traite, séparation de la famille, violence entre pairs, violence dans les gangs, intimidation, cyberintimidation, violence sexuelle, mariage d’enfants, mutilation génitale féminine</a:t>
            </a:r>
            <a:r>
              <a:rPr lang="en-GB">
                <a:solidFill>
                  <a:srgbClr val="FF0000"/>
                </a:solidFill>
              </a:rPr>
              <a:t>. </a:t>
            </a:r>
          </a:p>
        </p:txBody>
      </p:sp>
      <p:sp>
        <p:nvSpPr>
          <p:cNvPr id="5" name="TextBox 4"/>
          <p:cNvSpPr txBox="1"/>
          <p:nvPr/>
        </p:nvSpPr>
        <p:spPr>
          <a:xfrm>
            <a:off x="458206" y="2188606"/>
            <a:ext cx="1708340" cy="338554"/>
          </a:xfrm>
          <a:prstGeom prst="rect">
            <a:avLst/>
          </a:prstGeom>
          <a:noFill/>
        </p:spPr>
        <p:txBody>
          <a:bodyPr wrap="square" rtlCol="0">
            <a:spAutoFit/>
          </a:bodyPr>
          <a:lstStyle/>
          <a:p>
            <a:r>
              <a:rPr lang="en-GB" sz="1600" b="1"/>
              <a:t>VIOLENCE</a:t>
            </a:r>
          </a:p>
        </p:txBody>
      </p:sp>
      <p:pic>
        <p:nvPicPr>
          <p:cNvPr id="6" name="Picture 5"/>
          <p:cNvPicPr>
            <a:picLocks noChangeAspect="1"/>
          </p:cNvPicPr>
          <p:nvPr/>
        </p:nvPicPr>
        <p:blipFill rotWithShape="1">
          <a:blip r:embed="rId5"/>
          <a:srcRect l="24488" t="19720" r="41943" b="8265"/>
          <a:stretch/>
        </p:blipFill>
        <p:spPr>
          <a:xfrm>
            <a:off x="740733" y="1309543"/>
            <a:ext cx="748497" cy="902768"/>
          </a:xfrm>
          <a:prstGeom prst="rect">
            <a:avLst/>
          </a:prstGeom>
        </p:spPr>
      </p:pic>
      <p:pic>
        <p:nvPicPr>
          <p:cNvPr id="20" name="Picture 19">
            <a:extLst>
              <a:ext uri="{FF2B5EF4-FFF2-40B4-BE49-F238E27FC236}">
                <a16:creationId xmlns:a16="http://schemas.microsoft.com/office/drawing/2014/main" id="{ADAF39A4-EC1E-4D0E-BFB2-D2BD84F4A4D4}"/>
              </a:ext>
            </a:extLst>
          </p:cNvPr>
          <p:cNvPicPr/>
          <p:nvPr/>
        </p:nvPicPr>
        <p:blipFill>
          <a:blip r:embed="rId6" cstate="hqprint">
            <a:extLst>
              <a:ext uri="{28A0092B-C50C-407E-A947-70E740481C1C}">
                <a14:useLocalDpi xmlns:a14="http://schemas.microsoft.com/office/drawing/2010/main" val="0"/>
              </a:ext>
            </a:extLst>
          </a:blip>
          <a:stretch>
            <a:fillRect/>
          </a:stretch>
        </p:blipFill>
        <p:spPr>
          <a:xfrm>
            <a:off x="810705" y="5249218"/>
            <a:ext cx="914400" cy="914400"/>
          </a:xfrm>
          <a:prstGeom prst="rect">
            <a:avLst/>
          </a:prstGeom>
        </p:spPr>
      </p:pic>
    </p:spTree>
    <p:extLst>
      <p:ext uri="{BB962C8B-B14F-4D97-AF65-F5344CB8AC3E}">
        <p14:creationId xmlns:p14="http://schemas.microsoft.com/office/powerpoint/2010/main" val="1151100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0A813572-33F5-4797-AB68-3A46BA6E5631}"/>
              </a:ext>
            </a:extLst>
          </p:cNvPr>
          <p:cNvPicPr>
            <a:picLocks noGrp="1" noChangeAspect="1"/>
          </p:cNvPicPr>
          <p:nvPr>
            <p:ph idx="1"/>
          </p:nvPr>
        </p:nvPicPr>
        <p:blipFill rotWithShape="1">
          <a:blip r:embed="rId3"/>
          <a:srcRect l="-200" t="41097" b="20288"/>
          <a:stretch/>
        </p:blipFill>
        <p:spPr>
          <a:xfrm>
            <a:off x="-24384" y="-195072"/>
            <a:ext cx="12216384" cy="7053072"/>
          </a:xfrm>
          <a:prstGeom prst="rect">
            <a:avLst/>
          </a:prstGeom>
        </p:spPr>
      </p:pic>
      <p:sp>
        <p:nvSpPr>
          <p:cNvPr id="4" name="Slide Number Placeholder 3">
            <a:extLst>
              <a:ext uri="{FF2B5EF4-FFF2-40B4-BE49-F238E27FC236}">
                <a16:creationId xmlns:a16="http://schemas.microsoft.com/office/drawing/2014/main" id="{0CA14F4F-10C6-4370-9BFB-C9C095119B10}"/>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6B4153A7-9236-4C19-98E6-7D4F5F676B2B}" type="slidenum">
              <a:rPr lang="en-US" sz="1200">
                <a:solidFill>
                  <a:srgbClr val="FFFFFF"/>
                </a:solidFill>
              </a:rPr>
              <a:pPr>
                <a:spcAft>
                  <a:spcPts val="600"/>
                </a:spcAft>
              </a:pPr>
              <a:t>39</a:t>
            </a:fld>
            <a:endParaRPr lang="en-US" sz="1200">
              <a:solidFill>
                <a:srgbClr val="FFFFFF"/>
              </a:solidFill>
            </a:endParaRPr>
          </a:p>
        </p:txBody>
      </p:sp>
      <p:sp>
        <p:nvSpPr>
          <p:cNvPr id="6" name="TextBox 5">
            <a:extLst>
              <a:ext uri="{FF2B5EF4-FFF2-40B4-BE49-F238E27FC236}">
                <a16:creationId xmlns:a16="http://schemas.microsoft.com/office/drawing/2014/main" id="{0CD6D67B-A0A7-46A8-8A31-D65CF05BF636}"/>
              </a:ext>
            </a:extLst>
          </p:cNvPr>
          <p:cNvSpPr txBox="1"/>
          <p:nvPr/>
        </p:nvSpPr>
        <p:spPr>
          <a:xfrm>
            <a:off x="115824" y="2274838"/>
            <a:ext cx="5967984" cy="3046988"/>
          </a:xfrm>
          <a:prstGeom prst="rect">
            <a:avLst/>
          </a:prstGeom>
          <a:solidFill>
            <a:schemeClr val="bg1"/>
          </a:solidFill>
        </p:spPr>
        <p:txBody>
          <a:bodyPr wrap="square" rtlCol="0">
            <a:spAutoFit/>
          </a:bodyPr>
          <a:lstStyle/>
          <a:p>
            <a:pPr lvl="0" algn="r" rtl="1"/>
            <a:r>
              <a:rPr lang="en-US" sz="4800" b="1"/>
              <a:t>L’HISTOIRE DE ZAHARA</a:t>
            </a:r>
          </a:p>
          <a:p>
            <a:pPr marL="457200" lvl="0" indent="-457200" algn="r" rtl="1">
              <a:buFont typeface="Arial" panose="020B0604020202020204" pitchFamily="34" charset="0"/>
              <a:buChar char="•"/>
            </a:pPr>
            <a:r>
              <a:rPr lang="en-US" sz="3200" b="1" err="1"/>
              <a:t>Quels</a:t>
            </a:r>
            <a:r>
              <a:rPr lang="en-US" sz="3200" b="1"/>
              <a:t> </a:t>
            </a:r>
            <a:r>
              <a:rPr lang="en-US" sz="3200" b="1" err="1"/>
              <a:t>risques</a:t>
            </a:r>
            <a:r>
              <a:rPr lang="en-US" sz="3200" b="1"/>
              <a:t> ?</a:t>
            </a:r>
          </a:p>
          <a:p>
            <a:pPr marL="342900" lvl="0" indent="-342900" algn="r" rtl="1">
              <a:buFont typeface="Arial" panose="020B0604020202020204" pitchFamily="34" charset="0"/>
              <a:buChar char="•"/>
            </a:pPr>
            <a:r>
              <a:rPr lang="en-US" sz="3200" b="1" err="1"/>
              <a:t>Quelles</a:t>
            </a:r>
            <a:r>
              <a:rPr lang="en-US" sz="3200" b="1"/>
              <a:t> </a:t>
            </a:r>
            <a:r>
              <a:rPr lang="en-US" sz="3200" b="1" err="1"/>
              <a:t>capacités</a:t>
            </a:r>
            <a:r>
              <a:rPr lang="en-US" sz="3200" b="1"/>
              <a:t> ?</a:t>
            </a:r>
          </a:p>
          <a:p>
            <a:pPr marL="342900" lvl="0" indent="-342900" algn="r" rtl="1">
              <a:buFont typeface="Arial" panose="020B0604020202020204" pitchFamily="34" charset="0"/>
              <a:buChar char="•"/>
            </a:pPr>
            <a:r>
              <a:rPr lang="en-US" sz="3200" b="1" err="1"/>
              <a:t>Quelles</a:t>
            </a:r>
            <a:r>
              <a:rPr lang="en-US" sz="3200" b="1"/>
              <a:t> </a:t>
            </a:r>
            <a:r>
              <a:rPr lang="en-US" sz="3200" b="1" err="1"/>
              <a:t>vulnerabilités</a:t>
            </a:r>
            <a:r>
              <a:rPr lang="en-US" sz="3200" b="1"/>
              <a:t> ?</a:t>
            </a:r>
            <a:endParaRPr lang="ar-JO" sz="3200"/>
          </a:p>
        </p:txBody>
      </p:sp>
    </p:spTree>
    <p:extLst>
      <p:ext uri="{BB962C8B-B14F-4D97-AF65-F5344CB8AC3E}">
        <p14:creationId xmlns:p14="http://schemas.microsoft.com/office/powerpoint/2010/main" val="23737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9">
            <a:extLst>
              <a:ext uri="{FF2B5EF4-FFF2-40B4-BE49-F238E27FC236}">
                <a16:creationId xmlns:a16="http://schemas.microsoft.com/office/drawing/2014/main" id="{6EE0B6E2-7CE8-4D86-87FC-4B58A7D8E7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EE7A4103-8768-4D12-BFAB-E49207AB5E82}"/>
              </a:ext>
            </a:extLst>
          </p:cNvPr>
          <p:cNvSpPr txBox="1"/>
          <p:nvPr/>
        </p:nvSpPr>
        <p:spPr>
          <a:xfrm>
            <a:off x="2721375" y="5349294"/>
            <a:ext cx="2346062" cy="1077218"/>
          </a:xfrm>
          <a:prstGeom prst="rect">
            <a:avLst/>
          </a:prstGeom>
          <a:noFill/>
        </p:spPr>
        <p:txBody>
          <a:bodyPr wrap="square" lIns="91440" tIns="45720" rIns="91440" bIns="45720" rtlCol="0" anchor="t">
            <a:spAutoFit/>
          </a:bodyPr>
          <a:lstStyle/>
          <a:p>
            <a:pPr marL="342900" indent="-342900">
              <a:spcAft>
                <a:spcPts val="600"/>
              </a:spcAft>
              <a:buAutoNum type="arabicPeriod"/>
            </a:pPr>
            <a:r>
              <a:rPr lang="en-US"/>
              <a:t>Personnel SCI</a:t>
            </a:r>
          </a:p>
          <a:p>
            <a:pPr marL="342900" indent="-342900">
              <a:spcAft>
                <a:spcPts val="600"/>
              </a:spcAft>
              <a:buAutoNum type="arabicPeriod"/>
            </a:pPr>
            <a:r>
              <a:rPr lang="en-US" err="1"/>
              <a:t>Partenaires</a:t>
            </a:r>
            <a:endParaRPr lang="en-US"/>
          </a:p>
          <a:p>
            <a:pPr marL="342900" indent="-342900">
              <a:spcAft>
                <a:spcPts val="600"/>
              </a:spcAft>
              <a:buAutoNum type="arabicPeriod"/>
            </a:pPr>
            <a:r>
              <a:rPr lang="en-US" err="1"/>
              <a:t>Gouvernement</a:t>
            </a:r>
            <a:endParaRPr lang="en-US"/>
          </a:p>
        </p:txBody>
      </p:sp>
      <p:sp>
        <p:nvSpPr>
          <p:cNvPr id="9" name="TextBox 8">
            <a:extLst>
              <a:ext uri="{FF2B5EF4-FFF2-40B4-BE49-F238E27FC236}">
                <a16:creationId xmlns:a16="http://schemas.microsoft.com/office/drawing/2014/main" id="{03E720B9-ADF8-4598-A6C1-C5730F794968}"/>
              </a:ext>
            </a:extLst>
          </p:cNvPr>
          <p:cNvSpPr txBox="1"/>
          <p:nvPr/>
        </p:nvSpPr>
        <p:spPr>
          <a:xfrm>
            <a:off x="6345452" y="5349294"/>
            <a:ext cx="3859306" cy="1277273"/>
          </a:xfrm>
          <a:prstGeom prst="rect">
            <a:avLst/>
          </a:prstGeom>
          <a:noFill/>
        </p:spPr>
        <p:txBody>
          <a:bodyPr wrap="square" rtlCol="0">
            <a:spAutoFit/>
          </a:bodyPr>
          <a:lstStyle/>
          <a:p>
            <a:pPr marL="342900" indent="-342900">
              <a:spcAft>
                <a:spcPts val="600"/>
              </a:spcAft>
              <a:buAutoNum type="arabicPeriod"/>
            </a:pPr>
            <a:r>
              <a:rPr lang="en-US" err="1"/>
              <a:t>Membres</a:t>
            </a:r>
            <a:r>
              <a:rPr lang="en-US"/>
              <a:t> de </a:t>
            </a:r>
            <a:r>
              <a:rPr lang="en-US" err="1"/>
              <a:t>l’équipe</a:t>
            </a:r>
            <a:r>
              <a:rPr lang="en-US"/>
              <a:t> </a:t>
            </a:r>
            <a:r>
              <a:rPr lang="en-US" err="1"/>
              <a:t>d’écoles</a:t>
            </a:r>
            <a:r>
              <a:rPr lang="en-US"/>
              <a:t> sures (y </a:t>
            </a:r>
            <a:r>
              <a:rPr lang="en-US" err="1"/>
              <a:t>compris</a:t>
            </a:r>
            <a:r>
              <a:rPr lang="en-US"/>
              <a:t> des enfants)</a:t>
            </a:r>
          </a:p>
          <a:p>
            <a:pPr marL="342900" indent="-342900">
              <a:spcAft>
                <a:spcPts val="600"/>
              </a:spcAft>
              <a:buAutoNum type="arabicPeriod"/>
            </a:pPr>
            <a:r>
              <a:rPr lang="en-US" err="1"/>
              <a:t>Autres</a:t>
            </a:r>
            <a:r>
              <a:rPr lang="en-US"/>
              <a:t> </a:t>
            </a:r>
            <a:r>
              <a:rPr lang="en-US" err="1"/>
              <a:t>membres</a:t>
            </a:r>
            <a:r>
              <a:rPr lang="en-US"/>
              <a:t> </a:t>
            </a:r>
            <a:r>
              <a:rPr lang="en-US" err="1"/>
              <a:t>clés</a:t>
            </a:r>
            <a:r>
              <a:rPr lang="en-US"/>
              <a:t> de la </a:t>
            </a:r>
            <a:r>
              <a:rPr lang="en-US" err="1"/>
              <a:t>communauté</a:t>
            </a:r>
            <a:r>
              <a:rPr lang="en-US"/>
              <a:t> </a:t>
            </a:r>
            <a:r>
              <a:rPr lang="en-US" err="1"/>
              <a:t>selon</a:t>
            </a:r>
            <a:r>
              <a:rPr lang="en-US"/>
              <a:t> le </a:t>
            </a:r>
            <a:r>
              <a:rPr lang="en-US" err="1"/>
              <a:t>contexte</a:t>
            </a:r>
            <a:endParaRPr lang="en-US"/>
          </a:p>
        </p:txBody>
      </p:sp>
      <p:sp>
        <p:nvSpPr>
          <p:cNvPr id="4" name="Title 3">
            <a:extLst>
              <a:ext uri="{FF2B5EF4-FFF2-40B4-BE49-F238E27FC236}">
                <a16:creationId xmlns:a16="http://schemas.microsoft.com/office/drawing/2014/main" id="{B9212FA4-28EB-42F9-A190-98F7A26FA1D8}"/>
              </a:ext>
            </a:extLst>
          </p:cNvPr>
          <p:cNvSpPr>
            <a:spLocks noGrp="1"/>
          </p:cNvSpPr>
          <p:nvPr>
            <p:ph type="title"/>
          </p:nvPr>
        </p:nvSpPr>
        <p:spPr>
          <a:xfrm>
            <a:off x="839724" y="370388"/>
            <a:ext cx="10509504" cy="1076914"/>
          </a:xfrm>
        </p:spPr>
        <p:txBody>
          <a:bodyPr vert="horz" lIns="91440" tIns="45720" rIns="91440" bIns="45720" rtlCol="0" anchor="ctr">
            <a:normAutofit/>
          </a:bodyPr>
          <a:lstStyle/>
          <a:p>
            <a:pPr algn="ctr"/>
            <a:r>
              <a:rPr lang="en-US" sz="4000" kern="1200">
                <a:latin typeface="+mj-lt"/>
                <a:ea typeface="+mj-ea"/>
                <a:cs typeface="+mj-cs"/>
              </a:rPr>
              <a:t>Participants</a:t>
            </a:r>
          </a:p>
        </p:txBody>
      </p:sp>
      <p:graphicFrame>
        <p:nvGraphicFramePr>
          <p:cNvPr id="7" name="Content Placeholder 4">
            <a:extLst>
              <a:ext uri="{FF2B5EF4-FFF2-40B4-BE49-F238E27FC236}">
                <a16:creationId xmlns:a16="http://schemas.microsoft.com/office/drawing/2014/main" id="{4777AFAB-5C77-4116-8D8D-B5FE0A4222BC}"/>
              </a:ext>
            </a:extLst>
          </p:cNvPr>
          <p:cNvGraphicFramePr>
            <a:graphicFrameLocks noGrp="1"/>
          </p:cNvGraphicFramePr>
          <p:nvPr>
            <p:ph idx="1"/>
            <p:extLst>
              <p:ext uri="{D42A27DB-BD31-4B8C-83A1-F6EECF244321}">
                <p14:modId xmlns:p14="http://schemas.microsoft.com/office/powerpoint/2010/main" val="1921809511"/>
              </p:ext>
            </p:extLst>
          </p:nvPr>
        </p:nvGraphicFramePr>
        <p:xfrm>
          <a:off x="1220743" y="1434670"/>
          <a:ext cx="9542750" cy="38353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0" name="Straight Connector 9">
            <a:extLst>
              <a:ext uri="{FF2B5EF4-FFF2-40B4-BE49-F238E27FC236}">
                <a16:creationId xmlns:a16="http://schemas.microsoft.com/office/drawing/2014/main" id="{E6E72B7D-182E-4AC0-89C6-AEF9AB049578}"/>
              </a:ext>
            </a:extLst>
          </p:cNvPr>
          <p:cNvCxnSpPr>
            <a:cxnSpLocks/>
          </p:cNvCxnSpPr>
          <p:nvPr/>
        </p:nvCxnSpPr>
        <p:spPr>
          <a:xfrm>
            <a:off x="5786717" y="5122147"/>
            <a:ext cx="0" cy="1304365"/>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6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64A72A83-7C47-48EA-9672-DEE08D2FBF2F}"/>
              </a:ext>
            </a:extLst>
          </p:cNvPr>
          <p:cNvSpPr/>
          <p:nvPr/>
        </p:nvSpPr>
        <p:spPr>
          <a:xfrm>
            <a:off x="10369799" y="1831544"/>
            <a:ext cx="1634654" cy="1552281"/>
          </a:xfrm>
          <a:prstGeom prst="roundRect">
            <a:avLst>
              <a:gd name="adj" fmla="val 757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GB"/>
          </a:p>
        </p:txBody>
      </p:sp>
      <p:pic>
        <p:nvPicPr>
          <p:cNvPr id="6" name="Picture Placeholder 5">
            <a:extLst>
              <a:ext uri="{FF2B5EF4-FFF2-40B4-BE49-F238E27FC236}">
                <a16:creationId xmlns:a16="http://schemas.microsoft.com/office/drawing/2014/main" id="{64EF916D-88C2-48B4-A300-00A45EC0BE43}"/>
              </a:ext>
            </a:extLst>
          </p:cNvPr>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t="8878" b="8878"/>
          <a:stretch>
            <a:fillRect/>
          </a:stretch>
        </p:blipFill>
        <p:spPr/>
      </p:pic>
      <p:sp>
        <p:nvSpPr>
          <p:cNvPr id="10" name="Title 9"/>
          <p:cNvSpPr>
            <a:spLocks noGrp="1"/>
          </p:cNvSpPr>
          <p:nvPr>
            <p:ph type="title"/>
          </p:nvPr>
        </p:nvSpPr>
        <p:spPr/>
        <p:txBody>
          <a:bodyPr/>
          <a:lstStyle/>
          <a:p>
            <a:r>
              <a:rPr lang="en-GB" sz="4200" dirty="0"/>
              <a:t>La </a:t>
            </a:r>
            <a:r>
              <a:rPr lang="en-GB" sz="4200" dirty="0" err="1"/>
              <a:t>cartographie</a:t>
            </a:r>
            <a:r>
              <a:rPr lang="en-GB" sz="4200" dirty="0"/>
              <a:t> des </a:t>
            </a:r>
            <a:r>
              <a:rPr lang="en-GB" sz="4200" dirty="0" err="1"/>
              <a:t>risques</a:t>
            </a:r>
            <a:r>
              <a:rPr lang="en-GB" sz="4200" dirty="0"/>
              <a:t> &amp; des </a:t>
            </a:r>
            <a:r>
              <a:rPr lang="en-GB" sz="4200" dirty="0" err="1"/>
              <a:t>capacités</a:t>
            </a:r>
            <a:endParaRPr lang="en-US" sz="4200" dirty="0"/>
          </a:p>
        </p:txBody>
      </p:sp>
    </p:spTree>
    <p:custDataLst>
      <p:tags r:id="rId1"/>
    </p:custDataLst>
    <p:extLst>
      <p:ext uri="{BB962C8B-B14F-4D97-AF65-F5344CB8AC3E}">
        <p14:creationId xmlns:p14="http://schemas.microsoft.com/office/powerpoint/2010/main" val="1147407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0" name="Rectangle 34">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2AA0AD8C-160B-40F5-8331-FA899177FB6F}"/>
              </a:ext>
            </a:extLst>
          </p:cNvPr>
          <p:cNvPicPr>
            <a:picLocks noChangeAspect="1"/>
          </p:cNvPicPr>
          <p:nvPr/>
        </p:nvPicPr>
        <p:blipFill rotWithShape="1">
          <a:blip r:embed="rId3"/>
          <a:srcRect l="8444" r="-1" b="-1"/>
          <a:stretch/>
        </p:blipFill>
        <p:spPr>
          <a:xfrm>
            <a:off x="-3047" y="10"/>
            <a:ext cx="12191999" cy="6857990"/>
          </a:xfrm>
          <a:prstGeom prst="rect">
            <a:avLst/>
          </a:prstGeom>
        </p:spPr>
      </p:pic>
      <p:sp>
        <p:nvSpPr>
          <p:cNvPr id="42" name="Rectangle 36">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E2278A64-1F05-4CA9-8912-E4F3E9154AB5}"/>
              </a:ext>
            </a:extLst>
          </p:cNvPr>
          <p:cNvSpPr>
            <a:spLocks noGrp="1"/>
          </p:cNvSpPr>
          <p:nvPr>
            <p:ph type="title"/>
          </p:nvPr>
        </p:nvSpPr>
        <p:spPr>
          <a:xfrm>
            <a:off x="94923" y="3146697"/>
            <a:ext cx="7590391" cy="3574778"/>
          </a:xfrm>
          <a:effectLst>
            <a:outerShdw blurRad="50800" dist="38100" dir="2700000" algn="tl" rotWithShape="0">
              <a:prstClr val="black">
                <a:alpha val="40000"/>
              </a:prstClr>
            </a:outerShdw>
          </a:effectLst>
        </p:spPr>
        <p:txBody>
          <a:bodyPr vert="horz" lIns="91440" tIns="45720" rIns="91440" bIns="45720" rtlCol="0" anchor="b">
            <a:normAutofit/>
          </a:bodyPr>
          <a:lstStyle/>
          <a:p>
            <a:pPr>
              <a:lnSpc>
                <a:spcPct val="90000"/>
              </a:lnSpc>
            </a:pPr>
            <a:r>
              <a:rPr lang="en-US" sz="5200" err="1">
                <a:solidFill>
                  <a:srgbClr val="FFFFFF"/>
                </a:solidFill>
              </a:rPr>
              <a:t>Certains</a:t>
            </a:r>
            <a:r>
              <a:rPr lang="en-US" sz="5200">
                <a:solidFill>
                  <a:srgbClr val="FFFFFF"/>
                </a:solidFill>
              </a:rPr>
              <a:t> </a:t>
            </a:r>
            <a:r>
              <a:rPr lang="en-US" sz="5200" err="1">
                <a:solidFill>
                  <a:srgbClr val="FFFFFF"/>
                </a:solidFill>
              </a:rPr>
              <a:t>risques</a:t>
            </a:r>
            <a:r>
              <a:rPr lang="en-US" sz="5200">
                <a:solidFill>
                  <a:srgbClr val="FFFFFF"/>
                </a:solidFill>
              </a:rPr>
              <a:t> </a:t>
            </a:r>
            <a:r>
              <a:rPr lang="en-US" sz="5200" err="1">
                <a:solidFill>
                  <a:srgbClr val="FFFFFF"/>
                </a:solidFill>
              </a:rPr>
              <a:t>sont</a:t>
            </a:r>
            <a:r>
              <a:rPr lang="en-US" sz="5200">
                <a:solidFill>
                  <a:srgbClr val="FFFFFF"/>
                </a:solidFill>
              </a:rPr>
              <a:t> </a:t>
            </a:r>
            <a:r>
              <a:rPr lang="en-US" sz="5200" err="1">
                <a:solidFill>
                  <a:srgbClr val="FFFFFF"/>
                </a:solidFill>
              </a:rPr>
              <a:t>difficiles</a:t>
            </a:r>
            <a:r>
              <a:rPr lang="en-US" sz="5200">
                <a:solidFill>
                  <a:srgbClr val="FFFFFF"/>
                </a:solidFill>
              </a:rPr>
              <a:t> à </a:t>
            </a:r>
            <a:r>
              <a:rPr lang="en-US" sz="5200" err="1">
                <a:solidFill>
                  <a:srgbClr val="FFFFFF"/>
                </a:solidFill>
              </a:rPr>
              <a:t>cartographier</a:t>
            </a:r>
            <a:endParaRPr lang="en-US" sz="5200">
              <a:solidFill>
                <a:srgbClr val="FFFFFF"/>
              </a:solidFill>
            </a:endParaRPr>
          </a:p>
        </p:txBody>
      </p:sp>
      <p:sp>
        <p:nvSpPr>
          <p:cNvPr id="3" name="Slide Number Placeholder 2">
            <a:extLst>
              <a:ext uri="{FF2B5EF4-FFF2-40B4-BE49-F238E27FC236}">
                <a16:creationId xmlns:a16="http://schemas.microsoft.com/office/drawing/2014/main" id="{62CD1D44-C0CB-42F2-97D2-D6B3F883003A}"/>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6B4153A7-9236-4C19-98E6-7D4F5F676B2B}" type="slidenum">
              <a:rPr lang="en-US" sz="1200">
                <a:solidFill>
                  <a:srgbClr val="FFFFFF"/>
                </a:solidFill>
                <a:latin typeface="Calibri" panose="020F0502020204030204"/>
              </a:rPr>
              <a:pPr>
                <a:spcAft>
                  <a:spcPts val="600"/>
                </a:spcAft>
                <a:defRPr/>
              </a:pPr>
              <a:t>41</a:t>
            </a:fld>
            <a:endParaRPr lang="en-US" sz="1200">
              <a:solidFill>
                <a:srgbClr val="FFFFFF"/>
              </a:solidFill>
              <a:latin typeface="Calibri" panose="020F0502020204030204"/>
            </a:endParaRPr>
          </a:p>
        </p:txBody>
      </p:sp>
    </p:spTree>
    <p:extLst>
      <p:ext uri="{BB962C8B-B14F-4D97-AF65-F5344CB8AC3E}">
        <p14:creationId xmlns:p14="http://schemas.microsoft.com/office/powerpoint/2010/main" val="4217083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40" name="Rectangle 24">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A0D2CF8-13D0-4725-A604-21E752CFD866}"/>
              </a:ext>
            </a:extLst>
          </p:cNvPr>
          <p:cNvSpPr>
            <a:spLocks noGrp="1"/>
          </p:cNvSpPr>
          <p:nvPr>
            <p:ph type="title"/>
          </p:nvPr>
        </p:nvSpPr>
        <p:spPr>
          <a:xfrm>
            <a:off x="142240" y="640823"/>
            <a:ext cx="4199454" cy="5583148"/>
          </a:xfrm>
        </p:spPr>
        <p:txBody>
          <a:bodyPr/>
          <a:lstStyle/>
          <a:p>
            <a:pPr>
              <a:lnSpc>
                <a:spcPct val="90000"/>
              </a:lnSpc>
            </a:pPr>
            <a:r>
              <a:rPr lang="en-US" sz="4800" kern="1200" err="1">
                <a:solidFill>
                  <a:schemeClr val="tx1"/>
                </a:solidFill>
                <a:latin typeface="+mj-lt"/>
                <a:ea typeface="+mj-ea"/>
                <a:cs typeface="+mj-cs"/>
              </a:rPr>
              <a:t>Testez</a:t>
            </a:r>
            <a:r>
              <a:rPr lang="en-US" sz="4800" kern="1200">
                <a:solidFill>
                  <a:schemeClr val="tx1"/>
                </a:solidFill>
                <a:latin typeface="+mj-lt"/>
                <a:ea typeface="+mj-ea"/>
                <a:cs typeface="+mj-cs"/>
              </a:rPr>
              <a:t> </a:t>
            </a:r>
            <a:r>
              <a:rPr lang="en-US" sz="4800" kern="1200" err="1">
                <a:solidFill>
                  <a:schemeClr val="tx1"/>
                </a:solidFill>
                <a:latin typeface="+mj-lt"/>
                <a:ea typeface="+mj-ea"/>
                <a:cs typeface="+mj-cs"/>
              </a:rPr>
              <a:t>votre</a:t>
            </a:r>
            <a:r>
              <a:rPr lang="en-US" sz="4800" kern="1200">
                <a:solidFill>
                  <a:schemeClr val="tx1"/>
                </a:solidFill>
                <a:latin typeface="+mj-lt"/>
                <a:ea typeface="+mj-ea"/>
                <a:cs typeface="+mj-cs"/>
              </a:rPr>
              <a:t> </a:t>
            </a:r>
            <a:r>
              <a:rPr lang="en-US" sz="4800" kern="1200" err="1">
                <a:solidFill>
                  <a:schemeClr val="tx1"/>
                </a:solidFill>
                <a:latin typeface="+mj-lt"/>
                <a:ea typeface="+mj-ea"/>
                <a:cs typeface="+mj-cs"/>
              </a:rPr>
              <a:t>connaissance</a:t>
            </a:r>
            <a:r>
              <a:rPr lang="en-US" sz="4800" kern="1200">
                <a:solidFill>
                  <a:schemeClr val="tx1"/>
                </a:solidFill>
                <a:latin typeface="+mj-lt"/>
                <a:ea typeface="+mj-ea"/>
                <a:cs typeface="+mj-cs"/>
              </a:rPr>
              <a:t> ! </a:t>
            </a:r>
          </a:p>
        </p:txBody>
      </p:sp>
      <p:sp>
        <p:nvSpPr>
          <p:cNvPr id="4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15AE9F7D-94EB-47C4-9A5A-DD458EA8DA7E}"/>
              </a:ext>
            </a:extLst>
          </p:cNvPr>
          <p:cNvSpPr>
            <a:spLocks noGrp="1"/>
          </p:cNvSpPr>
          <p:nvPr>
            <p:ph type="sldNum" sz="quarter" idx="12"/>
          </p:nvPr>
        </p:nvSpPr>
        <p:spPr/>
        <p:txBody>
          <a:bodyPr/>
          <a:lstStyle/>
          <a:p>
            <a:pPr>
              <a:spcAft>
                <a:spcPts val="600"/>
              </a:spcAft>
            </a:pPr>
            <a:fld id="{6B4153A7-9236-4C19-98E6-7D4F5F676B2B}" type="slidenum">
              <a:rPr lang="en-US" sz="1200">
                <a:solidFill>
                  <a:schemeClr val="tx1">
                    <a:tint val="75000"/>
                  </a:schemeClr>
                </a:solidFill>
              </a:rPr>
              <a:pPr>
                <a:spcAft>
                  <a:spcPts val="600"/>
                </a:spcAft>
              </a:pPr>
              <a:t>42</a:t>
            </a:fld>
            <a:endParaRPr lang="en-US" sz="1200">
              <a:solidFill>
                <a:schemeClr val="tx1">
                  <a:tint val="75000"/>
                </a:schemeClr>
              </a:solidFill>
            </a:endParaRPr>
          </a:p>
        </p:txBody>
      </p:sp>
      <p:graphicFrame>
        <p:nvGraphicFramePr>
          <p:cNvPr id="42" name="TextBox 3">
            <a:extLst>
              <a:ext uri="{FF2B5EF4-FFF2-40B4-BE49-F238E27FC236}">
                <a16:creationId xmlns:a16="http://schemas.microsoft.com/office/drawing/2014/main" id="{1B749AA1-B4B8-49B3-8069-8AC1F8DA9FD0}"/>
              </a:ext>
            </a:extLst>
          </p:cNvPr>
          <p:cNvGraphicFramePr/>
          <p:nvPr>
            <p:extLst>
              <p:ext uri="{D42A27DB-BD31-4B8C-83A1-F6EECF244321}">
                <p14:modId xmlns:p14="http://schemas.microsoft.com/office/powerpoint/2010/main" val="1716427062"/>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37133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88294908-8B00-4F58-BBBA-20F71A40A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10">
            <a:extLst>
              <a:ext uri="{FF2B5EF4-FFF2-40B4-BE49-F238E27FC236}">
                <a16:creationId xmlns:a16="http://schemas.microsoft.com/office/drawing/2014/main" id="{4364C879-1404-4203-8E9D-CC5DE0A621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782" y="-1386168"/>
            <a:ext cx="2424873" cy="3611191"/>
          </a:xfrm>
          <a:custGeom>
            <a:avLst/>
            <a:gdLst>
              <a:gd name="connsiteX0" fmla="*/ 0 w 2424873"/>
              <a:gd name="connsiteY0" fmla="*/ 2424874 h 3611191"/>
              <a:gd name="connsiteX1" fmla="*/ 2424873 w 2424873"/>
              <a:gd name="connsiteY1" fmla="*/ 0 h 3611191"/>
              <a:gd name="connsiteX2" fmla="*/ 2424873 w 2424873"/>
              <a:gd name="connsiteY2" fmla="*/ 3611191 h 3611191"/>
              <a:gd name="connsiteX3" fmla="*/ 1186317 w 2424873"/>
              <a:gd name="connsiteY3" fmla="*/ 3611191 h 3611191"/>
            </a:gdLst>
            <a:ahLst/>
            <a:cxnLst>
              <a:cxn ang="0">
                <a:pos x="connsiteX0" y="connsiteY0"/>
              </a:cxn>
              <a:cxn ang="0">
                <a:pos x="connsiteX1" y="connsiteY1"/>
              </a:cxn>
              <a:cxn ang="0">
                <a:pos x="connsiteX2" y="connsiteY2"/>
              </a:cxn>
              <a:cxn ang="0">
                <a:pos x="connsiteX3" y="connsiteY3"/>
              </a:cxn>
            </a:cxnLst>
            <a:rect l="l" t="t" r="r" b="b"/>
            <a:pathLst>
              <a:path w="2424873" h="3611191">
                <a:moveTo>
                  <a:pt x="0" y="2424874"/>
                </a:moveTo>
                <a:lnTo>
                  <a:pt x="2424873" y="0"/>
                </a:lnTo>
                <a:lnTo>
                  <a:pt x="2424873" y="3611191"/>
                </a:lnTo>
                <a:lnTo>
                  <a:pt x="1186317" y="361119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Shape 12">
            <a:extLst>
              <a:ext uri="{FF2B5EF4-FFF2-40B4-BE49-F238E27FC236}">
                <a16:creationId xmlns:a16="http://schemas.microsoft.com/office/drawing/2014/main" id="{84617302-4B0D-4351-A6BB-6F0930D943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571000" y="-338582"/>
            <a:ext cx="1635955" cy="1635955"/>
          </a:xfrm>
          <a:custGeom>
            <a:avLst/>
            <a:gdLst>
              <a:gd name="connsiteX0" fmla="*/ 0 w 1635955"/>
              <a:gd name="connsiteY0" fmla="*/ 957987 h 1635955"/>
              <a:gd name="connsiteX1" fmla="*/ 957987 w 1635955"/>
              <a:gd name="connsiteY1" fmla="*/ 0 h 1635955"/>
              <a:gd name="connsiteX2" fmla="*/ 1635955 w 1635955"/>
              <a:gd name="connsiteY2" fmla="*/ 0 h 1635955"/>
              <a:gd name="connsiteX3" fmla="*/ 1635955 w 1635955"/>
              <a:gd name="connsiteY3" fmla="*/ 1635955 h 1635955"/>
              <a:gd name="connsiteX4" fmla="*/ 0 w 1635955"/>
              <a:gd name="connsiteY4" fmla="*/ 1635955 h 163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955" h="1635955">
                <a:moveTo>
                  <a:pt x="0" y="957987"/>
                </a:moveTo>
                <a:lnTo>
                  <a:pt x="957987" y="0"/>
                </a:lnTo>
                <a:lnTo>
                  <a:pt x="1635955" y="0"/>
                </a:lnTo>
                <a:lnTo>
                  <a:pt x="1635955" y="1635955"/>
                </a:lnTo>
                <a:lnTo>
                  <a:pt x="0" y="1635955"/>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14">
            <a:extLst>
              <a:ext uri="{FF2B5EF4-FFF2-40B4-BE49-F238E27FC236}">
                <a16:creationId xmlns:a16="http://schemas.microsoft.com/office/drawing/2014/main" id="{DA2C7802-C2E0-4218-8F89-8DD7CCD2CD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7985" y="-6588"/>
            <a:ext cx="4059393" cy="2548110"/>
          </a:xfrm>
          <a:custGeom>
            <a:avLst/>
            <a:gdLst>
              <a:gd name="connsiteX0" fmla="*/ 0 w 4059393"/>
              <a:gd name="connsiteY0" fmla="*/ 1511282 h 2548110"/>
              <a:gd name="connsiteX1" fmla="*/ 1511282 w 4059393"/>
              <a:gd name="connsiteY1" fmla="*/ 0 h 2548110"/>
              <a:gd name="connsiteX2" fmla="*/ 4059393 w 4059393"/>
              <a:gd name="connsiteY2" fmla="*/ 2548110 h 2548110"/>
              <a:gd name="connsiteX3" fmla="*/ 0 w 4059393"/>
              <a:gd name="connsiteY3" fmla="*/ 2548110 h 2548110"/>
            </a:gdLst>
            <a:ahLst/>
            <a:cxnLst>
              <a:cxn ang="0">
                <a:pos x="connsiteX0" y="connsiteY0"/>
              </a:cxn>
              <a:cxn ang="0">
                <a:pos x="connsiteX1" y="connsiteY1"/>
              </a:cxn>
              <a:cxn ang="0">
                <a:pos x="connsiteX2" y="connsiteY2"/>
              </a:cxn>
              <a:cxn ang="0">
                <a:pos x="connsiteX3" y="connsiteY3"/>
              </a:cxn>
            </a:cxnLst>
            <a:rect l="l" t="t" r="r" b="b"/>
            <a:pathLst>
              <a:path w="4059393" h="2548110">
                <a:moveTo>
                  <a:pt x="0" y="1511282"/>
                </a:moveTo>
                <a:lnTo>
                  <a:pt x="1511282" y="0"/>
                </a:lnTo>
                <a:lnTo>
                  <a:pt x="4059393" y="2548110"/>
                </a:lnTo>
                <a:lnTo>
                  <a:pt x="0" y="2548110"/>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Rectangle 16">
            <a:extLst>
              <a:ext uri="{FF2B5EF4-FFF2-40B4-BE49-F238E27FC236}">
                <a16:creationId xmlns:a16="http://schemas.microsoft.com/office/drawing/2014/main" id="{A6D7111A-21E5-4EE9-8A78-10E5530F01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262924" y="1465780"/>
            <a:ext cx="1185708" cy="118570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8">
            <a:extLst>
              <a:ext uri="{FF2B5EF4-FFF2-40B4-BE49-F238E27FC236}">
                <a16:creationId xmlns:a16="http://schemas.microsoft.com/office/drawing/2014/main" id="{A3969E80-A77B-49FC-9122-D89AFD5EE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9557" y="5198743"/>
            <a:ext cx="2444907" cy="2366116"/>
          </a:xfrm>
          <a:custGeom>
            <a:avLst/>
            <a:gdLst>
              <a:gd name="connsiteX0" fmla="*/ 0 w 2203753"/>
              <a:gd name="connsiteY0" fmla="*/ 0 h 2132734"/>
              <a:gd name="connsiteX1" fmla="*/ 2203753 w 2203753"/>
              <a:gd name="connsiteY1" fmla="*/ 0 h 2132734"/>
              <a:gd name="connsiteX2" fmla="*/ 2203753 w 2203753"/>
              <a:gd name="connsiteY2" fmla="*/ 576461 h 2132734"/>
              <a:gd name="connsiteX3" fmla="*/ 647480 w 2203753"/>
              <a:gd name="connsiteY3" fmla="*/ 2132734 h 2132734"/>
              <a:gd name="connsiteX4" fmla="*/ 0 w 2203753"/>
              <a:gd name="connsiteY4" fmla="*/ 1485255 h 2132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3753" h="2132734">
                <a:moveTo>
                  <a:pt x="0" y="0"/>
                </a:moveTo>
                <a:lnTo>
                  <a:pt x="2203753" y="0"/>
                </a:lnTo>
                <a:lnTo>
                  <a:pt x="2203753" y="576461"/>
                </a:lnTo>
                <a:lnTo>
                  <a:pt x="647480" y="2132734"/>
                </a:lnTo>
                <a:lnTo>
                  <a:pt x="0" y="1485255"/>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20">
            <a:extLst>
              <a:ext uri="{FF2B5EF4-FFF2-40B4-BE49-F238E27FC236}">
                <a16:creationId xmlns:a16="http://schemas.microsoft.com/office/drawing/2014/main" id="{1849CA57-76BD-4CF2-80BA-D7A46A01B7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769787" y="5439893"/>
            <a:ext cx="928467" cy="92846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FFFFFF"/>
              </a:solidFill>
              <a:effectLst>
                <a:outerShdw blurRad="38100" dist="38100" dir="2700000" algn="tl">
                  <a:srgbClr val="000000">
                    <a:alpha val="43137"/>
                  </a:srgbClr>
                </a:outerShdw>
              </a:effectLst>
            </a:endParaRPr>
          </a:p>
        </p:txBody>
      </p:sp>
      <p:sp>
        <p:nvSpPr>
          <p:cNvPr id="18" name="Freeform: Shape 22">
            <a:extLst>
              <a:ext uri="{FF2B5EF4-FFF2-40B4-BE49-F238E27FC236}">
                <a16:creationId xmlns:a16="http://schemas.microsoft.com/office/drawing/2014/main" id="{35E9085E-E730-4768-83D4-6CB7E98971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401311" y="734311"/>
            <a:ext cx="5389379" cy="5389379"/>
          </a:xfrm>
          <a:custGeom>
            <a:avLst/>
            <a:gdLst>
              <a:gd name="connsiteX0" fmla="*/ 0 w 5389379"/>
              <a:gd name="connsiteY0" fmla="*/ 540040 h 5389379"/>
              <a:gd name="connsiteX1" fmla="*/ 540040 w 5389379"/>
              <a:gd name="connsiteY1" fmla="*/ 0 h 5389379"/>
              <a:gd name="connsiteX2" fmla="*/ 5389379 w 5389379"/>
              <a:gd name="connsiteY2" fmla="*/ 0 h 5389379"/>
              <a:gd name="connsiteX3" fmla="*/ 5389379 w 5389379"/>
              <a:gd name="connsiteY3" fmla="*/ 4838655 h 5389379"/>
              <a:gd name="connsiteX4" fmla="*/ 4838655 w 5389379"/>
              <a:gd name="connsiteY4" fmla="*/ 5389379 h 5389379"/>
              <a:gd name="connsiteX5" fmla="*/ 0 w 5389379"/>
              <a:gd name="connsiteY5" fmla="*/ 5389379 h 538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9379" h="5389379">
                <a:moveTo>
                  <a:pt x="0" y="540040"/>
                </a:moveTo>
                <a:lnTo>
                  <a:pt x="540040" y="0"/>
                </a:lnTo>
                <a:lnTo>
                  <a:pt x="5389379" y="0"/>
                </a:lnTo>
                <a:lnTo>
                  <a:pt x="5389379" y="4838655"/>
                </a:lnTo>
                <a:lnTo>
                  <a:pt x="4838655" y="5389379"/>
                </a:lnTo>
                <a:lnTo>
                  <a:pt x="0" y="538937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lide Number Placeholder 2">
            <a:extLst>
              <a:ext uri="{FF2B5EF4-FFF2-40B4-BE49-F238E27FC236}">
                <a16:creationId xmlns:a16="http://schemas.microsoft.com/office/drawing/2014/main" id="{62CD1D44-C0CB-42F2-97D2-D6B3F883003A}"/>
              </a:ext>
            </a:extLst>
          </p:cNvPr>
          <p:cNvSpPr>
            <a:spLocks noGrp="1"/>
          </p:cNvSpPr>
          <p:nvPr>
            <p:ph type="sldNum" sz="quarter" idx="12"/>
          </p:nvPr>
        </p:nvSpPr>
        <p:spPr>
          <a:xfrm>
            <a:off x="321732" y="6356350"/>
            <a:ext cx="2568811" cy="365125"/>
          </a:xfrm>
        </p:spPr>
        <p:txBody>
          <a:bodyPr vert="horz" lIns="91440" tIns="45720" rIns="91440" bIns="45720" rtlCol="0" anchor="ctr">
            <a:normAutofit/>
          </a:bodyPr>
          <a:lstStyle/>
          <a:p>
            <a:pPr algn="l">
              <a:spcAft>
                <a:spcPts val="600"/>
              </a:spcAft>
            </a:pPr>
            <a:fld id="{6B4153A7-9236-4C19-98E6-7D4F5F676B2B}" type="slidenum">
              <a:rPr lang="en-US" sz="1200">
                <a:solidFill>
                  <a:srgbClr val="FFFFFF"/>
                </a:solidFill>
              </a:rPr>
              <a:pPr algn="l">
                <a:spcAft>
                  <a:spcPts val="600"/>
                </a:spcAft>
              </a:pPr>
              <a:t>43</a:t>
            </a:fld>
            <a:endParaRPr lang="en-US" sz="1200">
              <a:solidFill>
                <a:srgbClr val="FFFFFF"/>
              </a:solidFill>
            </a:endParaRPr>
          </a:p>
        </p:txBody>
      </p:sp>
      <p:sp>
        <p:nvSpPr>
          <p:cNvPr id="20" name="Freeform: Shape 24">
            <a:extLst>
              <a:ext uri="{FF2B5EF4-FFF2-40B4-BE49-F238E27FC236}">
                <a16:creationId xmlns:a16="http://schemas.microsoft.com/office/drawing/2014/main" id="{973272FE-A474-4CAE-8CA2-BCC8B476C3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00283" y="33283"/>
            <a:ext cx="6791435" cy="6791435"/>
          </a:xfrm>
          <a:custGeom>
            <a:avLst/>
            <a:gdLst>
              <a:gd name="connsiteX0" fmla="*/ 1860938 w 6791435"/>
              <a:gd name="connsiteY0" fmla="*/ 81158 h 6791435"/>
              <a:gd name="connsiteX1" fmla="*/ 1942096 w 6791435"/>
              <a:gd name="connsiteY1" fmla="*/ 0 h 6791435"/>
              <a:gd name="connsiteX2" fmla="*/ 6791435 w 6791435"/>
              <a:gd name="connsiteY2" fmla="*/ 0 h 6791435"/>
              <a:gd name="connsiteX3" fmla="*/ 6791435 w 6791435"/>
              <a:gd name="connsiteY3" fmla="*/ 4838655 h 6791435"/>
              <a:gd name="connsiteX4" fmla="*/ 6710277 w 6791435"/>
              <a:gd name="connsiteY4" fmla="*/ 4919813 h 6791435"/>
              <a:gd name="connsiteX5" fmla="*/ 6710277 w 6791435"/>
              <a:gd name="connsiteY5" fmla="*/ 81158 h 6791435"/>
              <a:gd name="connsiteX6" fmla="*/ 0 w 6791435"/>
              <a:gd name="connsiteY6" fmla="*/ 1942096 h 6791435"/>
              <a:gd name="connsiteX7" fmla="*/ 81158 w 6791435"/>
              <a:gd name="connsiteY7" fmla="*/ 1860938 h 6791435"/>
              <a:gd name="connsiteX8" fmla="*/ 81158 w 6791435"/>
              <a:gd name="connsiteY8" fmla="*/ 6710277 h 6791435"/>
              <a:gd name="connsiteX9" fmla="*/ 4919813 w 6791435"/>
              <a:gd name="connsiteY9" fmla="*/ 6710277 h 6791435"/>
              <a:gd name="connsiteX10" fmla="*/ 4838655 w 6791435"/>
              <a:gd name="connsiteY10" fmla="*/ 6791435 h 6791435"/>
              <a:gd name="connsiteX11" fmla="*/ 0 w 6791435"/>
              <a:gd name="connsiteY11" fmla="*/ 6791435 h 679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91435" h="6791435">
                <a:moveTo>
                  <a:pt x="1860938" y="81158"/>
                </a:moveTo>
                <a:lnTo>
                  <a:pt x="1942096" y="0"/>
                </a:lnTo>
                <a:lnTo>
                  <a:pt x="6791435" y="0"/>
                </a:lnTo>
                <a:lnTo>
                  <a:pt x="6791435" y="4838655"/>
                </a:lnTo>
                <a:lnTo>
                  <a:pt x="6710277" y="4919813"/>
                </a:lnTo>
                <a:lnTo>
                  <a:pt x="6710277" y="81158"/>
                </a:lnTo>
                <a:close/>
                <a:moveTo>
                  <a:pt x="0" y="1942096"/>
                </a:moveTo>
                <a:lnTo>
                  <a:pt x="81158" y="1860938"/>
                </a:lnTo>
                <a:lnTo>
                  <a:pt x="81158" y="6710277"/>
                </a:lnTo>
                <a:lnTo>
                  <a:pt x="4919813" y="6710277"/>
                </a:lnTo>
                <a:lnTo>
                  <a:pt x="4838655" y="6791435"/>
                </a:lnTo>
                <a:lnTo>
                  <a:pt x="0" y="6791435"/>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4" name="Title 3">
            <a:extLst>
              <a:ext uri="{FF2B5EF4-FFF2-40B4-BE49-F238E27FC236}">
                <a16:creationId xmlns:a16="http://schemas.microsoft.com/office/drawing/2014/main" id="{E2278A64-1F05-4CA9-8912-E4F3E9154AB5}"/>
              </a:ext>
            </a:extLst>
          </p:cNvPr>
          <p:cNvSpPr>
            <a:spLocks noGrp="1"/>
          </p:cNvSpPr>
          <p:nvPr>
            <p:ph type="title"/>
          </p:nvPr>
        </p:nvSpPr>
        <p:spPr>
          <a:xfrm>
            <a:off x="2764971" y="1267836"/>
            <a:ext cx="7252383" cy="2115001"/>
          </a:xfrm>
          <a:noFill/>
        </p:spPr>
        <p:txBody>
          <a:bodyPr vert="horz" lIns="91440" tIns="45720" rIns="91440" bIns="45720" rtlCol="0" anchor="ctr">
            <a:normAutofit/>
          </a:bodyPr>
          <a:lstStyle/>
          <a:p>
            <a:pPr algn="ctr">
              <a:lnSpc>
                <a:spcPct val="90000"/>
              </a:lnSpc>
            </a:pPr>
            <a:r>
              <a:rPr lang="en-US" dirty="0">
                <a:solidFill>
                  <a:srgbClr val="080808"/>
                </a:solidFill>
              </a:rPr>
              <a:t>Formation de </a:t>
            </a:r>
            <a:r>
              <a:rPr lang="en-US" dirty="0" err="1">
                <a:solidFill>
                  <a:srgbClr val="080808"/>
                </a:solidFill>
              </a:rPr>
              <a:t>formateurs</a:t>
            </a:r>
            <a:r>
              <a:rPr lang="en-US" dirty="0">
                <a:solidFill>
                  <a:srgbClr val="080808"/>
                </a:solidFill>
              </a:rPr>
              <a:t> : </a:t>
            </a:r>
            <a:br>
              <a:rPr lang="en-US" dirty="0">
                <a:solidFill>
                  <a:srgbClr val="080808"/>
                </a:solidFill>
              </a:rPr>
            </a:br>
            <a:r>
              <a:rPr lang="en-US" dirty="0">
                <a:solidFill>
                  <a:srgbClr val="080808"/>
                </a:solidFill>
              </a:rPr>
              <a:t>questions de </a:t>
            </a:r>
            <a:r>
              <a:rPr lang="en-US" dirty="0" err="1">
                <a:solidFill>
                  <a:srgbClr val="080808"/>
                </a:solidFill>
              </a:rPr>
              <a:t>rÉFleXion</a:t>
            </a:r>
            <a:r>
              <a:rPr lang="en-US" dirty="0">
                <a:solidFill>
                  <a:srgbClr val="080808"/>
                </a:solidFill>
              </a:rPr>
              <a:t> pour module 3</a:t>
            </a:r>
            <a:endParaRPr lang="en-US" kern="1200" dirty="0">
              <a:solidFill>
                <a:srgbClr val="080808"/>
              </a:solidFill>
              <a:latin typeface="+mj-lt"/>
              <a:ea typeface="+mj-ea"/>
              <a:cs typeface="+mj-cs"/>
            </a:endParaRPr>
          </a:p>
        </p:txBody>
      </p:sp>
      <p:sp>
        <p:nvSpPr>
          <p:cNvPr id="22" name="Freeform: Shape 26">
            <a:extLst>
              <a:ext uri="{FF2B5EF4-FFF2-40B4-BE49-F238E27FC236}">
                <a16:creationId xmlns:a16="http://schemas.microsoft.com/office/drawing/2014/main" id="{E07981EA-05A6-437C-88D7-B377B92B03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9823" y="5457591"/>
            <a:ext cx="2231794" cy="2568811"/>
          </a:xfrm>
          <a:custGeom>
            <a:avLst/>
            <a:gdLst>
              <a:gd name="connsiteX0" fmla="*/ 0 w 2940086"/>
              <a:gd name="connsiteY0" fmla="*/ 0 h 3384061"/>
              <a:gd name="connsiteX1" fmla="*/ 2496112 w 2940086"/>
              <a:gd name="connsiteY1" fmla="*/ 0 h 3384061"/>
              <a:gd name="connsiteX2" fmla="*/ 2940086 w 2940086"/>
              <a:gd name="connsiteY2" fmla="*/ 443975 h 3384061"/>
              <a:gd name="connsiteX3" fmla="*/ 0 w 2940086"/>
              <a:gd name="connsiteY3" fmla="*/ 3384061 h 3384061"/>
            </a:gdLst>
            <a:ahLst/>
            <a:cxnLst>
              <a:cxn ang="0">
                <a:pos x="connsiteX0" y="connsiteY0"/>
              </a:cxn>
              <a:cxn ang="0">
                <a:pos x="connsiteX1" y="connsiteY1"/>
              </a:cxn>
              <a:cxn ang="0">
                <a:pos x="connsiteX2" y="connsiteY2"/>
              </a:cxn>
              <a:cxn ang="0">
                <a:pos x="connsiteX3" y="connsiteY3"/>
              </a:cxn>
            </a:cxnLst>
            <a:rect l="l" t="t" r="r" b="b"/>
            <a:pathLst>
              <a:path w="2940086" h="3384061">
                <a:moveTo>
                  <a:pt x="0" y="0"/>
                </a:moveTo>
                <a:lnTo>
                  <a:pt x="2496112" y="0"/>
                </a:lnTo>
                <a:lnTo>
                  <a:pt x="2940086" y="443975"/>
                </a:lnTo>
                <a:lnTo>
                  <a:pt x="0" y="338406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Rectangle 28">
            <a:extLst>
              <a:ext uri="{FF2B5EF4-FFF2-40B4-BE49-F238E27FC236}">
                <a16:creationId xmlns:a16="http://schemas.microsoft.com/office/drawing/2014/main" id="{15E3C750-986E-4769-B1AE-49289FBEE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720059" y="5243545"/>
            <a:ext cx="959985" cy="959985"/>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B93D0315-3A9F-4D6D-89E8-1C3F1C13A653}"/>
              </a:ext>
            </a:extLst>
          </p:cNvPr>
          <p:cNvSpPr txBox="1"/>
          <p:nvPr/>
        </p:nvSpPr>
        <p:spPr>
          <a:xfrm>
            <a:off x="2105527" y="3249369"/>
            <a:ext cx="8094524" cy="1477328"/>
          </a:xfrm>
          <a:prstGeom prst="rect">
            <a:avLst/>
          </a:prstGeom>
          <a:solidFill>
            <a:schemeClr val="bg1"/>
          </a:solidFill>
        </p:spPr>
        <p:txBody>
          <a:bodyPr wrap="square" rtlCol="0">
            <a:spAutoFit/>
          </a:bodyPr>
          <a:lstStyle/>
          <a:p>
            <a:pPr marL="285750" indent="-285750">
              <a:buFont typeface="Arial" panose="020B0604020202020204" pitchFamily="34" charset="0"/>
              <a:buChar char="•"/>
            </a:pPr>
            <a:r>
              <a:rPr lang="en-US" dirty="0" err="1"/>
              <a:t>Définissez</a:t>
            </a:r>
            <a:r>
              <a:rPr lang="en-US" dirty="0"/>
              <a:t> et </a:t>
            </a:r>
            <a:r>
              <a:rPr lang="en-US" dirty="0" err="1"/>
              <a:t>donnez</a:t>
            </a:r>
            <a:r>
              <a:rPr lang="en-US" dirty="0"/>
              <a:t> un </a:t>
            </a:r>
            <a:r>
              <a:rPr lang="en-US" dirty="0" err="1"/>
              <a:t>exemple</a:t>
            </a:r>
            <a:r>
              <a:rPr lang="en-US" dirty="0"/>
              <a:t> </a:t>
            </a:r>
            <a:r>
              <a:rPr lang="en-US" dirty="0" err="1"/>
              <a:t>contextuel</a:t>
            </a:r>
            <a:r>
              <a:rPr lang="en-US" dirty="0"/>
              <a:t> des </a:t>
            </a:r>
            <a:r>
              <a:rPr lang="en-US" dirty="0" err="1"/>
              <a:t>termes</a:t>
            </a:r>
            <a:r>
              <a:rPr lang="en-US" dirty="0"/>
              <a:t>: </a:t>
            </a:r>
            <a:r>
              <a:rPr lang="en-US" dirty="0" err="1"/>
              <a:t>risque</a:t>
            </a:r>
            <a:r>
              <a:rPr lang="en-US" dirty="0"/>
              <a:t>, </a:t>
            </a:r>
            <a:r>
              <a:rPr lang="en-US" dirty="0" err="1"/>
              <a:t>vulnérabilité</a:t>
            </a:r>
            <a:r>
              <a:rPr lang="en-US" dirty="0"/>
              <a:t>, </a:t>
            </a:r>
            <a:r>
              <a:rPr lang="en-US" dirty="0" err="1"/>
              <a:t>capacité</a:t>
            </a:r>
            <a:endParaRPr lang="en-US" dirty="0"/>
          </a:p>
          <a:p>
            <a:pPr marL="285750" indent="-285750">
              <a:buFont typeface="Arial" panose="020B0604020202020204" pitchFamily="34" charset="0"/>
              <a:buChar char="•"/>
            </a:pPr>
            <a:r>
              <a:rPr lang="en-US" dirty="0"/>
              <a:t>En tant que </a:t>
            </a:r>
            <a:r>
              <a:rPr lang="en-US" dirty="0" err="1"/>
              <a:t>facilitateur</a:t>
            </a:r>
            <a:r>
              <a:rPr lang="en-US" dirty="0"/>
              <a:t>, </a:t>
            </a:r>
            <a:r>
              <a:rPr lang="en-US" dirty="0" err="1"/>
              <a:t>quels</a:t>
            </a:r>
            <a:r>
              <a:rPr lang="en-US" dirty="0"/>
              <a:t> </a:t>
            </a:r>
            <a:r>
              <a:rPr lang="en-US" dirty="0" err="1"/>
              <a:t>sont</a:t>
            </a:r>
            <a:r>
              <a:rPr lang="en-US" dirty="0"/>
              <a:t> les </a:t>
            </a:r>
            <a:r>
              <a:rPr lang="en-US" dirty="0" err="1"/>
              <a:t>éléments</a:t>
            </a:r>
            <a:r>
              <a:rPr lang="en-US" dirty="0"/>
              <a:t> </a:t>
            </a:r>
            <a:r>
              <a:rPr lang="en-US" dirty="0" err="1"/>
              <a:t>auquel</a:t>
            </a:r>
            <a:r>
              <a:rPr lang="en-US" dirty="0"/>
              <a:t> il </a:t>
            </a:r>
            <a:r>
              <a:rPr lang="en-US" dirty="0" err="1"/>
              <a:t>faudra</a:t>
            </a:r>
            <a:r>
              <a:rPr lang="en-US" dirty="0"/>
              <a:t> </a:t>
            </a:r>
            <a:r>
              <a:rPr lang="en-US" dirty="0" err="1"/>
              <a:t>veiller</a:t>
            </a:r>
            <a:r>
              <a:rPr lang="en-US" dirty="0"/>
              <a:t> </a:t>
            </a:r>
            <a:r>
              <a:rPr lang="en-US" dirty="0" err="1"/>
              <a:t>lors</a:t>
            </a:r>
            <a:r>
              <a:rPr lang="en-US" dirty="0"/>
              <a:t> de la </a:t>
            </a:r>
            <a:r>
              <a:rPr lang="en-US" dirty="0" err="1"/>
              <a:t>cartographie</a:t>
            </a:r>
            <a:r>
              <a:rPr lang="en-US" dirty="0"/>
              <a:t> des </a:t>
            </a:r>
            <a:r>
              <a:rPr lang="en-US" dirty="0" err="1"/>
              <a:t>risques</a:t>
            </a:r>
            <a:r>
              <a:rPr lang="en-US" dirty="0"/>
              <a:t>?</a:t>
            </a:r>
          </a:p>
          <a:p>
            <a:pPr marL="285750" indent="-285750">
              <a:buFont typeface="Arial" panose="020B0604020202020204" pitchFamily="34" charset="0"/>
              <a:buChar char="•"/>
            </a:pPr>
            <a:r>
              <a:rPr lang="en-US" dirty="0" err="1"/>
              <a:t>Quels</a:t>
            </a:r>
            <a:r>
              <a:rPr lang="en-US" dirty="0"/>
              <a:t> types de </a:t>
            </a:r>
            <a:r>
              <a:rPr lang="en-US" dirty="0" err="1"/>
              <a:t>risques</a:t>
            </a:r>
            <a:r>
              <a:rPr lang="en-US" dirty="0"/>
              <a:t> </a:t>
            </a:r>
            <a:r>
              <a:rPr lang="en-US" dirty="0" err="1"/>
              <a:t>pourraient</a:t>
            </a:r>
            <a:r>
              <a:rPr lang="en-US" dirty="0"/>
              <a:t> </a:t>
            </a:r>
            <a:r>
              <a:rPr lang="en-US" dirty="0" err="1"/>
              <a:t>être</a:t>
            </a:r>
            <a:r>
              <a:rPr lang="en-US" dirty="0"/>
              <a:t> </a:t>
            </a:r>
            <a:r>
              <a:rPr lang="en-US" dirty="0" err="1"/>
              <a:t>difficiles</a:t>
            </a:r>
            <a:r>
              <a:rPr lang="en-US" dirty="0"/>
              <a:t> à </a:t>
            </a:r>
            <a:r>
              <a:rPr lang="en-US" dirty="0" err="1"/>
              <a:t>cartographier</a:t>
            </a:r>
            <a:r>
              <a:rPr lang="en-US" dirty="0"/>
              <a:t>?</a:t>
            </a:r>
          </a:p>
        </p:txBody>
      </p:sp>
    </p:spTree>
    <p:extLst>
      <p:ext uri="{BB962C8B-B14F-4D97-AF65-F5344CB8AC3E}">
        <p14:creationId xmlns:p14="http://schemas.microsoft.com/office/powerpoint/2010/main" val="58954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88294908-8B00-4F58-BBBA-20F71A40A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10">
            <a:extLst>
              <a:ext uri="{FF2B5EF4-FFF2-40B4-BE49-F238E27FC236}">
                <a16:creationId xmlns:a16="http://schemas.microsoft.com/office/drawing/2014/main" id="{4364C879-1404-4203-8E9D-CC5DE0A621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782" y="-1386168"/>
            <a:ext cx="2424873" cy="3611191"/>
          </a:xfrm>
          <a:custGeom>
            <a:avLst/>
            <a:gdLst>
              <a:gd name="connsiteX0" fmla="*/ 0 w 2424873"/>
              <a:gd name="connsiteY0" fmla="*/ 2424874 h 3611191"/>
              <a:gd name="connsiteX1" fmla="*/ 2424873 w 2424873"/>
              <a:gd name="connsiteY1" fmla="*/ 0 h 3611191"/>
              <a:gd name="connsiteX2" fmla="*/ 2424873 w 2424873"/>
              <a:gd name="connsiteY2" fmla="*/ 3611191 h 3611191"/>
              <a:gd name="connsiteX3" fmla="*/ 1186317 w 2424873"/>
              <a:gd name="connsiteY3" fmla="*/ 3611191 h 3611191"/>
            </a:gdLst>
            <a:ahLst/>
            <a:cxnLst>
              <a:cxn ang="0">
                <a:pos x="connsiteX0" y="connsiteY0"/>
              </a:cxn>
              <a:cxn ang="0">
                <a:pos x="connsiteX1" y="connsiteY1"/>
              </a:cxn>
              <a:cxn ang="0">
                <a:pos x="connsiteX2" y="connsiteY2"/>
              </a:cxn>
              <a:cxn ang="0">
                <a:pos x="connsiteX3" y="connsiteY3"/>
              </a:cxn>
            </a:cxnLst>
            <a:rect l="l" t="t" r="r" b="b"/>
            <a:pathLst>
              <a:path w="2424873" h="3611191">
                <a:moveTo>
                  <a:pt x="0" y="2424874"/>
                </a:moveTo>
                <a:lnTo>
                  <a:pt x="2424873" y="0"/>
                </a:lnTo>
                <a:lnTo>
                  <a:pt x="2424873" y="3611191"/>
                </a:lnTo>
                <a:lnTo>
                  <a:pt x="1186317" y="361119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Shape 12">
            <a:extLst>
              <a:ext uri="{FF2B5EF4-FFF2-40B4-BE49-F238E27FC236}">
                <a16:creationId xmlns:a16="http://schemas.microsoft.com/office/drawing/2014/main" id="{84617302-4B0D-4351-A6BB-6F0930D943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571000" y="-338582"/>
            <a:ext cx="1635955" cy="1635955"/>
          </a:xfrm>
          <a:custGeom>
            <a:avLst/>
            <a:gdLst>
              <a:gd name="connsiteX0" fmla="*/ 0 w 1635955"/>
              <a:gd name="connsiteY0" fmla="*/ 957987 h 1635955"/>
              <a:gd name="connsiteX1" fmla="*/ 957987 w 1635955"/>
              <a:gd name="connsiteY1" fmla="*/ 0 h 1635955"/>
              <a:gd name="connsiteX2" fmla="*/ 1635955 w 1635955"/>
              <a:gd name="connsiteY2" fmla="*/ 0 h 1635955"/>
              <a:gd name="connsiteX3" fmla="*/ 1635955 w 1635955"/>
              <a:gd name="connsiteY3" fmla="*/ 1635955 h 1635955"/>
              <a:gd name="connsiteX4" fmla="*/ 0 w 1635955"/>
              <a:gd name="connsiteY4" fmla="*/ 1635955 h 163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955" h="1635955">
                <a:moveTo>
                  <a:pt x="0" y="957987"/>
                </a:moveTo>
                <a:lnTo>
                  <a:pt x="957987" y="0"/>
                </a:lnTo>
                <a:lnTo>
                  <a:pt x="1635955" y="0"/>
                </a:lnTo>
                <a:lnTo>
                  <a:pt x="1635955" y="1635955"/>
                </a:lnTo>
                <a:lnTo>
                  <a:pt x="0" y="1635955"/>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14">
            <a:extLst>
              <a:ext uri="{FF2B5EF4-FFF2-40B4-BE49-F238E27FC236}">
                <a16:creationId xmlns:a16="http://schemas.microsoft.com/office/drawing/2014/main" id="{DA2C7802-C2E0-4218-8F89-8DD7CCD2CD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7985" y="-6588"/>
            <a:ext cx="4059393" cy="2548110"/>
          </a:xfrm>
          <a:custGeom>
            <a:avLst/>
            <a:gdLst>
              <a:gd name="connsiteX0" fmla="*/ 0 w 4059393"/>
              <a:gd name="connsiteY0" fmla="*/ 1511282 h 2548110"/>
              <a:gd name="connsiteX1" fmla="*/ 1511282 w 4059393"/>
              <a:gd name="connsiteY1" fmla="*/ 0 h 2548110"/>
              <a:gd name="connsiteX2" fmla="*/ 4059393 w 4059393"/>
              <a:gd name="connsiteY2" fmla="*/ 2548110 h 2548110"/>
              <a:gd name="connsiteX3" fmla="*/ 0 w 4059393"/>
              <a:gd name="connsiteY3" fmla="*/ 2548110 h 2548110"/>
            </a:gdLst>
            <a:ahLst/>
            <a:cxnLst>
              <a:cxn ang="0">
                <a:pos x="connsiteX0" y="connsiteY0"/>
              </a:cxn>
              <a:cxn ang="0">
                <a:pos x="connsiteX1" y="connsiteY1"/>
              </a:cxn>
              <a:cxn ang="0">
                <a:pos x="connsiteX2" y="connsiteY2"/>
              </a:cxn>
              <a:cxn ang="0">
                <a:pos x="connsiteX3" y="connsiteY3"/>
              </a:cxn>
            </a:cxnLst>
            <a:rect l="l" t="t" r="r" b="b"/>
            <a:pathLst>
              <a:path w="4059393" h="2548110">
                <a:moveTo>
                  <a:pt x="0" y="1511282"/>
                </a:moveTo>
                <a:lnTo>
                  <a:pt x="1511282" y="0"/>
                </a:lnTo>
                <a:lnTo>
                  <a:pt x="4059393" y="2548110"/>
                </a:lnTo>
                <a:lnTo>
                  <a:pt x="0" y="2548110"/>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Rectangle 16">
            <a:extLst>
              <a:ext uri="{FF2B5EF4-FFF2-40B4-BE49-F238E27FC236}">
                <a16:creationId xmlns:a16="http://schemas.microsoft.com/office/drawing/2014/main" id="{A6D7111A-21E5-4EE9-8A78-10E5530F01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262924" y="1465780"/>
            <a:ext cx="1185708" cy="118570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8">
            <a:extLst>
              <a:ext uri="{FF2B5EF4-FFF2-40B4-BE49-F238E27FC236}">
                <a16:creationId xmlns:a16="http://schemas.microsoft.com/office/drawing/2014/main" id="{A3969E80-A77B-49FC-9122-D89AFD5EE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9557" y="5198743"/>
            <a:ext cx="2444907" cy="2366116"/>
          </a:xfrm>
          <a:custGeom>
            <a:avLst/>
            <a:gdLst>
              <a:gd name="connsiteX0" fmla="*/ 0 w 2203753"/>
              <a:gd name="connsiteY0" fmla="*/ 0 h 2132734"/>
              <a:gd name="connsiteX1" fmla="*/ 2203753 w 2203753"/>
              <a:gd name="connsiteY1" fmla="*/ 0 h 2132734"/>
              <a:gd name="connsiteX2" fmla="*/ 2203753 w 2203753"/>
              <a:gd name="connsiteY2" fmla="*/ 576461 h 2132734"/>
              <a:gd name="connsiteX3" fmla="*/ 647480 w 2203753"/>
              <a:gd name="connsiteY3" fmla="*/ 2132734 h 2132734"/>
              <a:gd name="connsiteX4" fmla="*/ 0 w 2203753"/>
              <a:gd name="connsiteY4" fmla="*/ 1485255 h 2132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3753" h="2132734">
                <a:moveTo>
                  <a:pt x="0" y="0"/>
                </a:moveTo>
                <a:lnTo>
                  <a:pt x="2203753" y="0"/>
                </a:lnTo>
                <a:lnTo>
                  <a:pt x="2203753" y="576461"/>
                </a:lnTo>
                <a:lnTo>
                  <a:pt x="647480" y="2132734"/>
                </a:lnTo>
                <a:lnTo>
                  <a:pt x="0" y="1485255"/>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20">
            <a:extLst>
              <a:ext uri="{FF2B5EF4-FFF2-40B4-BE49-F238E27FC236}">
                <a16:creationId xmlns:a16="http://schemas.microsoft.com/office/drawing/2014/main" id="{1849CA57-76BD-4CF2-80BA-D7A46A01B7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769787" y="5439893"/>
            <a:ext cx="928467" cy="92846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FFFFFF"/>
              </a:solidFill>
              <a:effectLst>
                <a:outerShdw blurRad="38100" dist="38100" dir="2700000" algn="tl">
                  <a:srgbClr val="000000">
                    <a:alpha val="43137"/>
                  </a:srgbClr>
                </a:outerShdw>
              </a:effectLst>
            </a:endParaRPr>
          </a:p>
        </p:txBody>
      </p:sp>
      <p:sp>
        <p:nvSpPr>
          <p:cNvPr id="18" name="Freeform: Shape 22">
            <a:extLst>
              <a:ext uri="{FF2B5EF4-FFF2-40B4-BE49-F238E27FC236}">
                <a16:creationId xmlns:a16="http://schemas.microsoft.com/office/drawing/2014/main" id="{35E9085E-E730-4768-83D4-6CB7E98971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401311" y="734311"/>
            <a:ext cx="5389379" cy="5389379"/>
          </a:xfrm>
          <a:custGeom>
            <a:avLst/>
            <a:gdLst>
              <a:gd name="connsiteX0" fmla="*/ 0 w 5389379"/>
              <a:gd name="connsiteY0" fmla="*/ 540040 h 5389379"/>
              <a:gd name="connsiteX1" fmla="*/ 540040 w 5389379"/>
              <a:gd name="connsiteY1" fmla="*/ 0 h 5389379"/>
              <a:gd name="connsiteX2" fmla="*/ 5389379 w 5389379"/>
              <a:gd name="connsiteY2" fmla="*/ 0 h 5389379"/>
              <a:gd name="connsiteX3" fmla="*/ 5389379 w 5389379"/>
              <a:gd name="connsiteY3" fmla="*/ 4838655 h 5389379"/>
              <a:gd name="connsiteX4" fmla="*/ 4838655 w 5389379"/>
              <a:gd name="connsiteY4" fmla="*/ 5389379 h 5389379"/>
              <a:gd name="connsiteX5" fmla="*/ 0 w 5389379"/>
              <a:gd name="connsiteY5" fmla="*/ 5389379 h 538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9379" h="5389379">
                <a:moveTo>
                  <a:pt x="0" y="540040"/>
                </a:moveTo>
                <a:lnTo>
                  <a:pt x="540040" y="0"/>
                </a:lnTo>
                <a:lnTo>
                  <a:pt x="5389379" y="0"/>
                </a:lnTo>
                <a:lnTo>
                  <a:pt x="5389379" y="4838655"/>
                </a:lnTo>
                <a:lnTo>
                  <a:pt x="4838655" y="5389379"/>
                </a:lnTo>
                <a:lnTo>
                  <a:pt x="0" y="538937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lide Number Placeholder 2">
            <a:extLst>
              <a:ext uri="{FF2B5EF4-FFF2-40B4-BE49-F238E27FC236}">
                <a16:creationId xmlns:a16="http://schemas.microsoft.com/office/drawing/2014/main" id="{62CD1D44-C0CB-42F2-97D2-D6B3F883003A}"/>
              </a:ext>
            </a:extLst>
          </p:cNvPr>
          <p:cNvSpPr>
            <a:spLocks noGrp="1"/>
          </p:cNvSpPr>
          <p:nvPr>
            <p:ph type="sldNum" sz="quarter" idx="12"/>
          </p:nvPr>
        </p:nvSpPr>
        <p:spPr>
          <a:xfrm>
            <a:off x="321732" y="6356350"/>
            <a:ext cx="2568811" cy="365125"/>
          </a:xfrm>
        </p:spPr>
        <p:txBody>
          <a:bodyPr vert="horz" lIns="91440" tIns="45720" rIns="91440" bIns="45720" rtlCol="0" anchor="ctr">
            <a:normAutofit/>
          </a:bodyPr>
          <a:lstStyle/>
          <a:p>
            <a:pPr algn="l">
              <a:spcAft>
                <a:spcPts val="600"/>
              </a:spcAft>
            </a:pPr>
            <a:fld id="{6B4153A7-9236-4C19-98E6-7D4F5F676B2B}" type="slidenum">
              <a:rPr lang="en-US" sz="1200">
                <a:solidFill>
                  <a:srgbClr val="FFFFFF"/>
                </a:solidFill>
              </a:rPr>
              <a:pPr algn="l">
                <a:spcAft>
                  <a:spcPts val="600"/>
                </a:spcAft>
              </a:pPr>
              <a:t>44</a:t>
            </a:fld>
            <a:endParaRPr lang="en-US" sz="1200">
              <a:solidFill>
                <a:srgbClr val="FFFFFF"/>
              </a:solidFill>
            </a:endParaRPr>
          </a:p>
        </p:txBody>
      </p:sp>
      <p:sp>
        <p:nvSpPr>
          <p:cNvPr id="20" name="Freeform: Shape 24">
            <a:extLst>
              <a:ext uri="{FF2B5EF4-FFF2-40B4-BE49-F238E27FC236}">
                <a16:creationId xmlns:a16="http://schemas.microsoft.com/office/drawing/2014/main" id="{973272FE-A474-4CAE-8CA2-BCC8B476C3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00283" y="33283"/>
            <a:ext cx="6791435" cy="6791435"/>
          </a:xfrm>
          <a:custGeom>
            <a:avLst/>
            <a:gdLst>
              <a:gd name="connsiteX0" fmla="*/ 1860938 w 6791435"/>
              <a:gd name="connsiteY0" fmla="*/ 81158 h 6791435"/>
              <a:gd name="connsiteX1" fmla="*/ 1942096 w 6791435"/>
              <a:gd name="connsiteY1" fmla="*/ 0 h 6791435"/>
              <a:gd name="connsiteX2" fmla="*/ 6791435 w 6791435"/>
              <a:gd name="connsiteY2" fmla="*/ 0 h 6791435"/>
              <a:gd name="connsiteX3" fmla="*/ 6791435 w 6791435"/>
              <a:gd name="connsiteY3" fmla="*/ 4838655 h 6791435"/>
              <a:gd name="connsiteX4" fmla="*/ 6710277 w 6791435"/>
              <a:gd name="connsiteY4" fmla="*/ 4919813 h 6791435"/>
              <a:gd name="connsiteX5" fmla="*/ 6710277 w 6791435"/>
              <a:gd name="connsiteY5" fmla="*/ 81158 h 6791435"/>
              <a:gd name="connsiteX6" fmla="*/ 0 w 6791435"/>
              <a:gd name="connsiteY6" fmla="*/ 1942096 h 6791435"/>
              <a:gd name="connsiteX7" fmla="*/ 81158 w 6791435"/>
              <a:gd name="connsiteY7" fmla="*/ 1860938 h 6791435"/>
              <a:gd name="connsiteX8" fmla="*/ 81158 w 6791435"/>
              <a:gd name="connsiteY8" fmla="*/ 6710277 h 6791435"/>
              <a:gd name="connsiteX9" fmla="*/ 4919813 w 6791435"/>
              <a:gd name="connsiteY9" fmla="*/ 6710277 h 6791435"/>
              <a:gd name="connsiteX10" fmla="*/ 4838655 w 6791435"/>
              <a:gd name="connsiteY10" fmla="*/ 6791435 h 6791435"/>
              <a:gd name="connsiteX11" fmla="*/ 0 w 6791435"/>
              <a:gd name="connsiteY11" fmla="*/ 6791435 h 679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91435" h="6791435">
                <a:moveTo>
                  <a:pt x="1860938" y="81158"/>
                </a:moveTo>
                <a:lnTo>
                  <a:pt x="1942096" y="0"/>
                </a:lnTo>
                <a:lnTo>
                  <a:pt x="6791435" y="0"/>
                </a:lnTo>
                <a:lnTo>
                  <a:pt x="6791435" y="4838655"/>
                </a:lnTo>
                <a:lnTo>
                  <a:pt x="6710277" y="4919813"/>
                </a:lnTo>
                <a:lnTo>
                  <a:pt x="6710277" y="81158"/>
                </a:lnTo>
                <a:close/>
                <a:moveTo>
                  <a:pt x="0" y="1942096"/>
                </a:moveTo>
                <a:lnTo>
                  <a:pt x="81158" y="1860938"/>
                </a:lnTo>
                <a:lnTo>
                  <a:pt x="81158" y="6710277"/>
                </a:lnTo>
                <a:lnTo>
                  <a:pt x="4919813" y="6710277"/>
                </a:lnTo>
                <a:lnTo>
                  <a:pt x="4838655" y="6791435"/>
                </a:lnTo>
                <a:lnTo>
                  <a:pt x="0" y="6791435"/>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4" name="Title 3">
            <a:extLst>
              <a:ext uri="{FF2B5EF4-FFF2-40B4-BE49-F238E27FC236}">
                <a16:creationId xmlns:a16="http://schemas.microsoft.com/office/drawing/2014/main" id="{E2278A64-1F05-4CA9-8912-E4F3E9154AB5}"/>
              </a:ext>
            </a:extLst>
          </p:cNvPr>
          <p:cNvSpPr>
            <a:spLocks noGrp="1"/>
          </p:cNvSpPr>
          <p:nvPr>
            <p:ph type="title"/>
          </p:nvPr>
        </p:nvSpPr>
        <p:spPr>
          <a:xfrm>
            <a:off x="3183794" y="198590"/>
            <a:ext cx="6499762" cy="2115001"/>
          </a:xfrm>
          <a:noFill/>
        </p:spPr>
        <p:txBody>
          <a:bodyPr vert="horz" lIns="91440" tIns="45720" rIns="91440" bIns="45720" rtlCol="0" anchor="ctr">
            <a:normAutofit/>
          </a:bodyPr>
          <a:lstStyle/>
          <a:p>
            <a:pPr algn="ctr">
              <a:lnSpc>
                <a:spcPct val="90000"/>
              </a:lnSpc>
            </a:pPr>
            <a:r>
              <a:rPr lang="en-US">
                <a:solidFill>
                  <a:srgbClr val="080808"/>
                </a:solidFill>
              </a:rPr>
              <a:t>FORMATION DES FORMATEURS :</a:t>
            </a:r>
            <a:br>
              <a:rPr lang="en-US">
                <a:solidFill>
                  <a:srgbClr val="080808"/>
                </a:solidFill>
              </a:rPr>
            </a:br>
            <a:r>
              <a:rPr lang="en-US">
                <a:solidFill>
                  <a:srgbClr val="080808"/>
                </a:solidFill>
              </a:rPr>
              <a:t>Avant </a:t>
            </a:r>
            <a:r>
              <a:rPr lang="en-US" kern="1200">
                <a:solidFill>
                  <a:srgbClr val="080808"/>
                </a:solidFill>
                <a:latin typeface="+mj-lt"/>
                <a:ea typeface="+mj-ea"/>
                <a:cs typeface="+mj-cs"/>
              </a:rPr>
              <a:t>de </a:t>
            </a:r>
            <a:r>
              <a:rPr lang="en-US">
                <a:solidFill>
                  <a:srgbClr val="080808"/>
                </a:solidFill>
              </a:rPr>
              <a:t>commencer module 4</a:t>
            </a:r>
            <a:br>
              <a:rPr lang="en-US">
                <a:solidFill>
                  <a:srgbClr val="080808"/>
                </a:solidFill>
              </a:rPr>
            </a:br>
            <a:endParaRPr lang="en-US" kern="1200">
              <a:solidFill>
                <a:srgbClr val="080808"/>
              </a:solidFill>
              <a:latin typeface="+mj-lt"/>
              <a:ea typeface="+mj-ea"/>
              <a:cs typeface="+mj-cs"/>
            </a:endParaRPr>
          </a:p>
        </p:txBody>
      </p:sp>
      <p:sp>
        <p:nvSpPr>
          <p:cNvPr id="22" name="Freeform: Shape 26">
            <a:extLst>
              <a:ext uri="{FF2B5EF4-FFF2-40B4-BE49-F238E27FC236}">
                <a16:creationId xmlns:a16="http://schemas.microsoft.com/office/drawing/2014/main" id="{E07981EA-05A6-437C-88D7-B377B92B03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9823" y="5457591"/>
            <a:ext cx="2231794" cy="2568811"/>
          </a:xfrm>
          <a:custGeom>
            <a:avLst/>
            <a:gdLst>
              <a:gd name="connsiteX0" fmla="*/ 0 w 2940086"/>
              <a:gd name="connsiteY0" fmla="*/ 0 h 3384061"/>
              <a:gd name="connsiteX1" fmla="*/ 2496112 w 2940086"/>
              <a:gd name="connsiteY1" fmla="*/ 0 h 3384061"/>
              <a:gd name="connsiteX2" fmla="*/ 2940086 w 2940086"/>
              <a:gd name="connsiteY2" fmla="*/ 443975 h 3384061"/>
              <a:gd name="connsiteX3" fmla="*/ 0 w 2940086"/>
              <a:gd name="connsiteY3" fmla="*/ 3384061 h 3384061"/>
            </a:gdLst>
            <a:ahLst/>
            <a:cxnLst>
              <a:cxn ang="0">
                <a:pos x="connsiteX0" y="connsiteY0"/>
              </a:cxn>
              <a:cxn ang="0">
                <a:pos x="connsiteX1" y="connsiteY1"/>
              </a:cxn>
              <a:cxn ang="0">
                <a:pos x="connsiteX2" y="connsiteY2"/>
              </a:cxn>
              <a:cxn ang="0">
                <a:pos x="connsiteX3" y="connsiteY3"/>
              </a:cxn>
            </a:cxnLst>
            <a:rect l="l" t="t" r="r" b="b"/>
            <a:pathLst>
              <a:path w="2940086" h="3384061">
                <a:moveTo>
                  <a:pt x="0" y="0"/>
                </a:moveTo>
                <a:lnTo>
                  <a:pt x="2496112" y="0"/>
                </a:lnTo>
                <a:lnTo>
                  <a:pt x="2940086" y="443975"/>
                </a:lnTo>
                <a:lnTo>
                  <a:pt x="0" y="338406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Rectangle 28">
            <a:extLst>
              <a:ext uri="{FF2B5EF4-FFF2-40B4-BE49-F238E27FC236}">
                <a16:creationId xmlns:a16="http://schemas.microsoft.com/office/drawing/2014/main" id="{15E3C750-986E-4769-B1AE-49289FBEE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720059" y="5243545"/>
            <a:ext cx="959985" cy="959985"/>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Box 4">
            <a:extLst>
              <a:ext uri="{FF2B5EF4-FFF2-40B4-BE49-F238E27FC236}">
                <a16:creationId xmlns:a16="http://schemas.microsoft.com/office/drawing/2014/main" id="{DBCCFAC3-F5A9-47E1-8BCD-FA12B034B4A7}"/>
              </a:ext>
            </a:extLst>
          </p:cNvPr>
          <p:cNvSpPr txBox="1"/>
          <p:nvPr/>
        </p:nvSpPr>
        <p:spPr>
          <a:xfrm>
            <a:off x="1985718" y="1676246"/>
            <a:ext cx="9420610" cy="4585871"/>
          </a:xfrm>
          <a:prstGeom prst="rect">
            <a:avLst/>
          </a:prstGeom>
          <a:noFill/>
        </p:spPr>
        <p:txBody>
          <a:bodyPr wrap="square" lIns="91440" tIns="45720" rIns="91440" bIns="45720" rtlCol="0" anchor="t">
            <a:spAutoFit/>
          </a:bodyPr>
          <a:lstStyle/>
          <a:p>
            <a:pPr marL="342900" indent="-342900">
              <a:buFont typeface="Arial" panose="020B0604020202020204" pitchFamily="34" charset="0"/>
              <a:buChar char="•"/>
            </a:pPr>
            <a:r>
              <a:rPr lang="fr-FR" sz="2000" dirty="0"/>
              <a:t>Lisez les activités suivantes dans </a:t>
            </a:r>
            <a:r>
              <a:rPr lang="fr-FR" sz="2000" dirty="0">
                <a:hlinkClick r:id="rId3"/>
              </a:rPr>
              <a:t>Action Pack 2</a:t>
            </a:r>
            <a:r>
              <a:rPr lang="fr-FR" sz="2000" dirty="0"/>
              <a:t> :</a:t>
            </a:r>
          </a:p>
          <a:p>
            <a:pPr algn="ctr"/>
            <a:endParaRPr lang="fr-FR" sz="2000" dirty="0"/>
          </a:p>
          <a:p>
            <a:pPr marL="742950" lvl="1" indent="-285750">
              <a:buFont typeface="Arial" panose="020B0604020202020204" pitchFamily="34" charset="0"/>
              <a:buChar char="•"/>
            </a:pPr>
            <a:r>
              <a:rPr lang="fr-FR" b="1" dirty="0"/>
              <a:t>Activité 8 : </a:t>
            </a:r>
            <a:r>
              <a:rPr lang="fr-FR" dirty="0"/>
              <a:t>Mettre à jour ou rédiger un code de conduite (pages 33-36)</a:t>
            </a:r>
            <a:endParaRPr lang="en-US" dirty="0"/>
          </a:p>
          <a:p>
            <a:pPr marL="742950" lvl="1" indent="-285750">
              <a:buFont typeface="Arial" panose="020B0604020202020204" pitchFamily="34" charset="0"/>
              <a:buChar char="•"/>
            </a:pPr>
            <a:r>
              <a:rPr lang="fr-FR" b="1" dirty="0"/>
              <a:t>Activité 9 : </a:t>
            </a:r>
            <a:r>
              <a:rPr lang="fr-FR" dirty="0"/>
              <a:t>Renforcer les procédures de signalement et de référence (pages 36-40)</a:t>
            </a:r>
          </a:p>
          <a:p>
            <a:pPr marL="742950" lvl="1" indent="-285750">
              <a:buFont typeface="Arial" panose="020B0604020202020204" pitchFamily="34" charset="0"/>
              <a:buChar char="•"/>
            </a:pPr>
            <a:r>
              <a:rPr lang="fr-FR" b="1" dirty="0"/>
              <a:t>Activité 11 : </a:t>
            </a:r>
            <a:r>
              <a:rPr lang="fr-FR" dirty="0"/>
              <a:t>Créer ou mettre à jour des procédures opératoires standard pour les situations d'urgence (pages 42-45)</a:t>
            </a:r>
          </a:p>
          <a:p>
            <a:pPr marL="742950" lvl="1" indent="-285750">
              <a:buFont typeface="Arial" panose="020B0604020202020204" pitchFamily="34" charset="0"/>
              <a:buChar char="•"/>
            </a:pPr>
            <a:r>
              <a:rPr lang="fr-FR" b="1" dirty="0"/>
              <a:t>Activité 12 : </a:t>
            </a:r>
            <a:r>
              <a:rPr lang="fr-FR" dirty="0"/>
              <a:t>S'entrainer, surveiller et réviser le plan des mesures d'urgence (pages 45-48)</a:t>
            </a:r>
          </a:p>
          <a:p>
            <a:pPr lvl="1"/>
            <a:endParaRPr lang="fr-FR" dirty="0"/>
          </a:p>
          <a:p>
            <a:pPr marL="285750" indent="-285750">
              <a:buFont typeface="Arial" panose="020B0604020202020204" pitchFamily="34" charset="0"/>
              <a:buChar char="•"/>
            </a:pPr>
            <a:r>
              <a:rPr lang="fr-FR" dirty="0"/>
              <a:t>Recherchez s’il existe un code de conduite nationale pour les enseignants/les écoles</a:t>
            </a:r>
          </a:p>
          <a:p>
            <a:pPr marL="285750" indent="-285750">
              <a:buFont typeface="Arial" panose="020B0604020202020204" pitchFamily="34" charset="0"/>
              <a:buChar char="•"/>
            </a:pPr>
            <a:r>
              <a:rPr lang="fr-FR" dirty="0"/>
              <a:t>Mettez-vous à jour sur les procédures de signalement et de référence qui existent dans votre communauté</a:t>
            </a:r>
          </a:p>
          <a:p>
            <a:pPr marL="285750" indent="-285750">
              <a:buFont typeface="Arial" panose="020B0604020202020204" pitchFamily="34" charset="0"/>
              <a:buChar char="•"/>
            </a:pPr>
            <a:r>
              <a:rPr lang="fr-FR" dirty="0"/>
              <a:t>Pensez à inviter des collègues :</a:t>
            </a:r>
          </a:p>
          <a:p>
            <a:pPr marL="742950" lvl="1" indent="-285750">
              <a:buFont typeface="Arial" panose="020B0604020202020204" pitchFamily="34" charset="0"/>
              <a:buChar char="•"/>
            </a:pPr>
            <a:r>
              <a:rPr lang="fr-FR" dirty="0"/>
              <a:t>De la protection de l’enfance pour </a:t>
            </a:r>
            <a:r>
              <a:rPr lang="fr-FR" dirty="0" err="1"/>
              <a:t>co</a:t>
            </a:r>
            <a:r>
              <a:rPr lang="fr-FR" dirty="0"/>
              <a:t>-faciliter les séances sur le Code de Conduite et les Mécanismes de signalement et référencement</a:t>
            </a:r>
          </a:p>
          <a:p>
            <a:pPr marL="742950" lvl="1" indent="-285750">
              <a:buFont typeface="Arial" panose="020B0604020202020204" pitchFamily="34" charset="0"/>
              <a:buChar char="•"/>
            </a:pPr>
            <a:r>
              <a:rPr lang="fr-FR" dirty="0"/>
              <a:t>De DRR pour la séance sur les procédures opérationnelles normalisées</a:t>
            </a:r>
          </a:p>
          <a:p>
            <a:pPr algn="ctr"/>
            <a:endParaRPr lang="en-US" dirty="0">
              <a:highlight>
                <a:srgbClr val="FFFF00"/>
              </a:highlight>
            </a:endParaRPr>
          </a:p>
        </p:txBody>
      </p:sp>
    </p:spTree>
    <p:extLst>
      <p:ext uri="{BB962C8B-B14F-4D97-AF65-F5344CB8AC3E}">
        <p14:creationId xmlns:p14="http://schemas.microsoft.com/office/powerpoint/2010/main" val="3105798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E680D6A-1F66-4895-B0AE-06FF149BB45D}"/>
              </a:ext>
            </a:extLst>
          </p:cNvPr>
          <p:cNvPicPr>
            <a:picLocks noChangeAspect="1"/>
          </p:cNvPicPr>
          <p:nvPr/>
        </p:nvPicPr>
        <p:blipFill rotWithShape="1">
          <a:blip r:embed="rId3">
            <a:extLst>
              <a:ext uri="{28A0092B-C50C-407E-A947-70E740481C1C}">
                <a14:useLocalDpi xmlns:a14="http://schemas.microsoft.com/office/drawing/2010/main" val="0"/>
              </a:ext>
            </a:extLst>
          </a:blip>
          <a:srcRect t="3615" b="12115"/>
          <a:stretch/>
        </p:blipFill>
        <p:spPr>
          <a:xfrm>
            <a:off x="20" y="10"/>
            <a:ext cx="12191980" cy="6857990"/>
          </a:xfrm>
          <a:prstGeom prst="rect">
            <a:avLst/>
          </a:prstGeom>
        </p:spPr>
      </p:pic>
      <p:sp>
        <p:nvSpPr>
          <p:cNvPr id="8" name="Rectangle 10">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0A2FF134-76AF-4293-A2F9-A16640DC0322}"/>
              </a:ext>
            </a:extLst>
          </p:cNvPr>
          <p:cNvSpPr>
            <a:spLocks noGrp="1"/>
          </p:cNvSpPr>
          <p:nvPr>
            <p:ph type="title"/>
          </p:nvPr>
        </p:nvSpPr>
        <p:spPr>
          <a:xfrm>
            <a:off x="523875" y="5317240"/>
            <a:ext cx="11210925" cy="744836"/>
          </a:xfrm>
        </p:spPr>
        <p:txBody>
          <a:bodyPr>
            <a:normAutofit/>
          </a:bodyPr>
          <a:lstStyle/>
          <a:p>
            <a:pPr algn="ctr"/>
            <a:r>
              <a:rPr lang="en-US">
                <a:solidFill>
                  <a:schemeClr val="tx1">
                    <a:lumMod val="85000"/>
                    <a:lumOff val="15000"/>
                  </a:schemeClr>
                </a:solidFill>
              </a:rPr>
              <a:t>Module 4 : </a:t>
            </a:r>
            <a:r>
              <a:rPr lang="en-US" err="1">
                <a:solidFill>
                  <a:schemeClr val="tx1">
                    <a:lumMod val="85000"/>
                    <a:lumOff val="15000"/>
                  </a:schemeClr>
                </a:solidFill>
              </a:rPr>
              <a:t>Réduisons</a:t>
            </a:r>
            <a:r>
              <a:rPr lang="en-US">
                <a:solidFill>
                  <a:schemeClr val="tx1">
                    <a:lumMod val="85000"/>
                    <a:lumOff val="15000"/>
                  </a:schemeClr>
                </a:solidFill>
              </a:rPr>
              <a:t> et </a:t>
            </a:r>
            <a:r>
              <a:rPr lang="en-US" err="1">
                <a:solidFill>
                  <a:schemeClr val="tx1">
                    <a:lumMod val="85000"/>
                    <a:lumOff val="15000"/>
                  </a:schemeClr>
                </a:solidFill>
              </a:rPr>
              <a:t>mitigons</a:t>
            </a:r>
            <a:r>
              <a:rPr lang="en-US">
                <a:solidFill>
                  <a:schemeClr val="tx1">
                    <a:lumMod val="85000"/>
                    <a:lumOff val="15000"/>
                  </a:schemeClr>
                </a:solidFill>
              </a:rPr>
              <a:t> </a:t>
            </a:r>
            <a:r>
              <a:rPr lang="en-US" err="1">
                <a:solidFill>
                  <a:schemeClr val="tx1">
                    <a:lumMod val="85000"/>
                    <a:lumOff val="15000"/>
                  </a:schemeClr>
                </a:solidFill>
              </a:rPr>
              <a:t>nos</a:t>
            </a:r>
            <a:r>
              <a:rPr lang="en-US">
                <a:solidFill>
                  <a:schemeClr val="tx1">
                    <a:lumMod val="85000"/>
                    <a:lumOff val="15000"/>
                  </a:schemeClr>
                </a:solidFill>
              </a:rPr>
              <a:t> </a:t>
            </a:r>
            <a:r>
              <a:rPr lang="en-US" err="1">
                <a:solidFill>
                  <a:schemeClr val="tx1">
                    <a:lumMod val="85000"/>
                    <a:lumOff val="15000"/>
                  </a:schemeClr>
                </a:solidFill>
              </a:rPr>
              <a:t>risques</a:t>
            </a:r>
            <a:r>
              <a:rPr lang="en-US">
                <a:solidFill>
                  <a:schemeClr val="tx1">
                    <a:lumMod val="85000"/>
                    <a:lumOff val="15000"/>
                  </a:schemeClr>
                </a:solidFill>
              </a:rPr>
              <a:t> !</a:t>
            </a:r>
          </a:p>
        </p:txBody>
      </p:sp>
      <p:cxnSp>
        <p:nvCxnSpPr>
          <p:cNvPr id="9" name="Straight Connector 12">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14">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2234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40" name="Rectangle 24">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A0D2CF8-13D0-4725-A604-21E752CFD866}"/>
              </a:ext>
            </a:extLst>
          </p:cNvPr>
          <p:cNvSpPr>
            <a:spLocks noGrp="1"/>
          </p:cNvSpPr>
          <p:nvPr>
            <p:ph type="title"/>
          </p:nvPr>
        </p:nvSpPr>
        <p:spPr>
          <a:xfrm>
            <a:off x="153162" y="680289"/>
            <a:ext cx="4341694" cy="5583148"/>
          </a:xfrm>
        </p:spPr>
        <p:txBody>
          <a:bodyPr/>
          <a:lstStyle/>
          <a:p>
            <a:pPr>
              <a:lnSpc>
                <a:spcPct val="90000"/>
              </a:lnSpc>
            </a:pPr>
            <a:r>
              <a:rPr lang="en-US" sz="5400" kern="1200">
                <a:solidFill>
                  <a:schemeClr val="tx1"/>
                </a:solidFill>
                <a:latin typeface="+mj-lt"/>
                <a:ea typeface="+mj-ea"/>
                <a:cs typeface="+mj-cs"/>
              </a:rPr>
              <a:t>Après module </a:t>
            </a:r>
            <a:r>
              <a:rPr lang="en-US" sz="5400"/>
              <a:t>4</a:t>
            </a:r>
            <a:r>
              <a:rPr lang="en-US" sz="5400" kern="1200">
                <a:solidFill>
                  <a:schemeClr val="tx1"/>
                </a:solidFill>
                <a:latin typeface="+mj-lt"/>
                <a:ea typeface="+mj-ea"/>
                <a:cs typeface="+mj-cs"/>
              </a:rPr>
              <a:t>, </a:t>
            </a:r>
            <a:br>
              <a:rPr lang="en-US" sz="5400" kern="1200">
                <a:solidFill>
                  <a:schemeClr val="tx1"/>
                </a:solidFill>
                <a:latin typeface="+mj-lt"/>
                <a:ea typeface="+mj-ea"/>
                <a:cs typeface="+mj-cs"/>
              </a:rPr>
            </a:br>
            <a:r>
              <a:rPr lang="en-US" sz="5400" kern="1200" err="1">
                <a:solidFill>
                  <a:schemeClr val="tx1"/>
                </a:solidFill>
                <a:latin typeface="+mj-lt"/>
                <a:ea typeface="+mj-ea"/>
                <a:cs typeface="+mj-cs"/>
              </a:rPr>
              <a:t>vous</a:t>
            </a:r>
            <a:r>
              <a:rPr lang="en-US" sz="5400" kern="1200">
                <a:solidFill>
                  <a:schemeClr val="tx1"/>
                </a:solidFill>
                <a:latin typeface="+mj-lt"/>
                <a:ea typeface="+mj-ea"/>
                <a:cs typeface="+mj-cs"/>
              </a:rPr>
              <a:t> </a:t>
            </a:r>
            <a:r>
              <a:rPr lang="en-US" sz="5400" kern="1200" err="1">
                <a:solidFill>
                  <a:schemeClr val="tx1"/>
                </a:solidFill>
                <a:latin typeface="+mj-lt"/>
                <a:ea typeface="+mj-ea"/>
                <a:cs typeface="+mj-cs"/>
              </a:rPr>
              <a:t>pourrez</a:t>
            </a:r>
            <a:r>
              <a:rPr lang="en-US" sz="5400" kern="1200">
                <a:solidFill>
                  <a:schemeClr val="tx1"/>
                </a:solidFill>
                <a:latin typeface="+mj-lt"/>
                <a:ea typeface="+mj-ea"/>
                <a:cs typeface="+mj-cs"/>
              </a:rPr>
              <a:t>: </a:t>
            </a:r>
          </a:p>
        </p:txBody>
      </p:sp>
      <p:sp>
        <p:nvSpPr>
          <p:cNvPr id="4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15AE9F7D-94EB-47C4-9A5A-DD458EA8DA7E}"/>
              </a:ext>
            </a:extLst>
          </p:cNvPr>
          <p:cNvSpPr>
            <a:spLocks noGrp="1"/>
          </p:cNvSpPr>
          <p:nvPr>
            <p:ph type="sldNum" sz="quarter" idx="12"/>
          </p:nvPr>
        </p:nvSpPr>
        <p:spPr/>
        <p:txBody>
          <a:bodyPr/>
          <a:lstStyle/>
          <a:p>
            <a:pPr>
              <a:spcAft>
                <a:spcPts val="600"/>
              </a:spcAft>
            </a:pPr>
            <a:fld id="{6B4153A7-9236-4C19-98E6-7D4F5F676B2B}" type="slidenum">
              <a:rPr lang="en-US" sz="1200">
                <a:solidFill>
                  <a:schemeClr val="tx1">
                    <a:tint val="75000"/>
                  </a:schemeClr>
                </a:solidFill>
              </a:rPr>
              <a:pPr>
                <a:spcAft>
                  <a:spcPts val="600"/>
                </a:spcAft>
              </a:pPr>
              <a:t>46</a:t>
            </a:fld>
            <a:endParaRPr lang="en-US" sz="1200">
              <a:solidFill>
                <a:schemeClr val="tx1">
                  <a:tint val="75000"/>
                </a:schemeClr>
              </a:solidFill>
            </a:endParaRPr>
          </a:p>
        </p:txBody>
      </p:sp>
      <p:graphicFrame>
        <p:nvGraphicFramePr>
          <p:cNvPr id="42" name="TextBox 3">
            <a:extLst>
              <a:ext uri="{FF2B5EF4-FFF2-40B4-BE49-F238E27FC236}">
                <a16:creationId xmlns:a16="http://schemas.microsoft.com/office/drawing/2014/main" id="{1B749AA1-B4B8-49B3-8069-8AC1F8DA9FD0}"/>
              </a:ext>
            </a:extLst>
          </p:cNvPr>
          <p:cNvGraphicFramePr/>
          <p:nvPr>
            <p:extLst>
              <p:ext uri="{D42A27DB-BD31-4B8C-83A1-F6EECF244321}">
                <p14:modId xmlns:p14="http://schemas.microsoft.com/office/powerpoint/2010/main" val="2022444050"/>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3641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3" name="Rectangle 9">
            <a:extLst>
              <a:ext uri="{FF2B5EF4-FFF2-40B4-BE49-F238E27FC236}">
                <a16:creationId xmlns:a16="http://schemas.microsoft.com/office/drawing/2014/main" id="{6CCA5F87-1D1E-45CB-8D83-FC7EEFAD99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BAE91F08-FD0D-442C-BE27-43EF7364ADA5}"/>
              </a:ext>
            </a:extLst>
          </p:cNvPr>
          <p:cNvPicPr>
            <a:picLocks noGrp="1" noChangeAspect="1"/>
          </p:cNvPicPr>
          <p:nvPr>
            <p:ph idx="1"/>
          </p:nvPr>
        </p:nvPicPr>
        <p:blipFill rotWithShape="1">
          <a:blip r:embed="rId3"/>
          <a:srcRect l="14364" r="-1" b="-1"/>
          <a:stretch/>
        </p:blipFill>
        <p:spPr>
          <a:xfrm>
            <a:off x="20" y="10"/>
            <a:ext cx="8668492" cy="6857990"/>
          </a:xfrm>
          <a:prstGeom prst="rect">
            <a:avLst/>
          </a:prstGeom>
        </p:spPr>
      </p:pic>
      <p:sp>
        <p:nvSpPr>
          <p:cNvPr id="44" name="Rectangle 11">
            <a:extLst>
              <a:ext uri="{FF2B5EF4-FFF2-40B4-BE49-F238E27FC236}">
                <a16:creationId xmlns:a16="http://schemas.microsoft.com/office/drawing/2014/main" id="{7CCFC2C6-6238-4A2F-93DE-2ADF74AF63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711652" y="0"/>
            <a:ext cx="8480347"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42D46C9-0F8F-43EE-9DE5-2ADC3ABCC8A0}"/>
              </a:ext>
            </a:extLst>
          </p:cNvPr>
          <p:cNvSpPr>
            <a:spLocks noGrp="1"/>
          </p:cNvSpPr>
          <p:nvPr>
            <p:ph type="title"/>
          </p:nvPr>
        </p:nvSpPr>
        <p:spPr>
          <a:xfrm>
            <a:off x="7848599" y="3428999"/>
            <a:ext cx="4169229" cy="897497"/>
          </a:xfrm>
        </p:spPr>
        <p:txBody>
          <a:bodyPr vert="horz" lIns="91440" tIns="45720" rIns="91440" bIns="45720" rtlCol="0" anchor="b">
            <a:normAutofit/>
          </a:bodyPr>
          <a:lstStyle/>
          <a:p>
            <a:pPr>
              <a:lnSpc>
                <a:spcPct val="90000"/>
              </a:lnSpc>
            </a:pPr>
            <a:r>
              <a:rPr lang="en-US" sz="4800"/>
              <a:t>Code de </a:t>
            </a:r>
            <a:r>
              <a:rPr lang="en-US" sz="4800" err="1"/>
              <a:t>conduite</a:t>
            </a:r>
            <a:endParaRPr lang="en-US" sz="4800"/>
          </a:p>
        </p:txBody>
      </p:sp>
      <p:sp>
        <p:nvSpPr>
          <p:cNvPr id="45" name="Rectangle 13">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1305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6" name="Rectangle 15">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51648" y="4546920"/>
            <a:ext cx="40233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AB2A770B-276F-4C3D-8F1A-E5122E125777}"/>
              </a:ext>
            </a:extLst>
          </p:cNvPr>
          <p:cNvSpPr>
            <a:spLocks noGrp="1"/>
          </p:cNvSpPr>
          <p:nvPr>
            <p:ph type="sldNum" sz="quarter" idx="12"/>
          </p:nvPr>
        </p:nvSpPr>
        <p:spPr>
          <a:xfrm>
            <a:off x="11150138" y="6356350"/>
            <a:ext cx="721822" cy="365125"/>
          </a:xfrm>
        </p:spPr>
        <p:txBody>
          <a:bodyPr vert="horz" lIns="91440" tIns="45720" rIns="91440" bIns="45720" rtlCol="0" anchor="ctr">
            <a:normAutofit/>
          </a:bodyPr>
          <a:lstStyle/>
          <a:p>
            <a:pPr>
              <a:spcAft>
                <a:spcPts val="600"/>
              </a:spcAft>
              <a:defRPr/>
            </a:pPr>
            <a:fld id="{6B4153A7-9236-4C19-98E6-7D4F5F676B2B}" type="slidenum">
              <a:rPr lang="en-US" sz="1200">
                <a:solidFill>
                  <a:schemeClr val="tx1">
                    <a:lumMod val="50000"/>
                    <a:lumOff val="50000"/>
                  </a:schemeClr>
                </a:solidFill>
                <a:latin typeface="Calibri" panose="020F0502020204030204"/>
              </a:rPr>
              <a:pPr>
                <a:spcAft>
                  <a:spcPts val="600"/>
                </a:spcAft>
                <a:defRPr/>
              </a:pPr>
              <a:t>47</a:t>
            </a:fld>
            <a:endParaRPr lang="en-US" sz="1200">
              <a:solidFill>
                <a:schemeClr val="tx1">
                  <a:lumMod val="50000"/>
                  <a:lumOff val="50000"/>
                </a:schemeClr>
              </a:solidFill>
              <a:latin typeface="Calibri" panose="020F0502020204030204"/>
            </a:endParaRPr>
          </a:p>
        </p:txBody>
      </p:sp>
      <p:sp>
        <p:nvSpPr>
          <p:cNvPr id="3" name="TextBox 2">
            <a:extLst>
              <a:ext uri="{FF2B5EF4-FFF2-40B4-BE49-F238E27FC236}">
                <a16:creationId xmlns:a16="http://schemas.microsoft.com/office/drawing/2014/main" id="{9E583A73-54CD-49E5-B4CE-A481763516A2}"/>
              </a:ext>
            </a:extLst>
          </p:cNvPr>
          <p:cNvSpPr txBox="1"/>
          <p:nvPr/>
        </p:nvSpPr>
        <p:spPr>
          <a:xfrm>
            <a:off x="7053943" y="4920343"/>
            <a:ext cx="5214257" cy="1200329"/>
          </a:xfrm>
          <a:prstGeom prst="rect">
            <a:avLst/>
          </a:prstGeom>
          <a:noFill/>
        </p:spPr>
        <p:txBody>
          <a:bodyPr wrap="square" rtlCol="0">
            <a:spAutoFit/>
          </a:bodyPr>
          <a:lstStyle/>
          <a:p>
            <a:pPr marL="285750" indent="-285750">
              <a:buFont typeface="Arial" panose="020B0604020202020204" pitchFamily="34" charset="0"/>
              <a:buChar char="•"/>
            </a:pPr>
            <a:r>
              <a:rPr lang="en-US" err="1"/>
              <a:t>Avez-vous</a:t>
            </a:r>
            <a:r>
              <a:rPr lang="en-US"/>
              <a:t> un code de </a:t>
            </a:r>
            <a:r>
              <a:rPr lang="en-US" err="1"/>
              <a:t>conduite</a:t>
            </a:r>
            <a:r>
              <a:rPr lang="en-US"/>
              <a:t> dans </a:t>
            </a:r>
            <a:r>
              <a:rPr lang="en-US" err="1"/>
              <a:t>votre</a:t>
            </a:r>
            <a:r>
              <a:rPr lang="en-US"/>
              <a:t> école ?</a:t>
            </a:r>
          </a:p>
          <a:p>
            <a:pPr marL="285750" indent="-285750">
              <a:buFont typeface="Arial" panose="020B0604020202020204" pitchFamily="34" charset="0"/>
              <a:buChar char="•"/>
            </a:pPr>
            <a:r>
              <a:rPr lang="en-US" err="1"/>
              <a:t>Quels</a:t>
            </a:r>
            <a:r>
              <a:rPr lang="en-US"/>
              <a:t> </a:t>
            </a:r>
            <a:r>
              <a:rPr lang="en-US" err="1"/>
              <a:t>sont</a:t>
            </a:r>
            <a:r>
              <a:rPr lang="en-US"/>
              <a:t> </a:t>
            </a:r>
            <a:r>
              <a:rPr lang="en-US" err="1"/>
              <a:t>ses</a:t>
            </a:r>
            <a:r>
              <a:rPr lang="en-US"/>
              <a:t> points </a:t>
            </a:r>
            <a:r>
              <a:rPr lang="en-US" err="1"/>
              <a:t>principaux</a:t>
            </a:r>
            <a:r>
              <a:rPr lang="en-US"/>
              <a:t> ?</a:t>
            </a:r>
          </a:p>
          <a:p>
            <a:pPr marL="285750" indent="-285750">
              <a:buFont typeface="Arial" panose="020B0604020202020204" pitchFamily="34" charset="0"/>
              <a:buChar char="•"/>
            </a:pPr>
            <a:r>
              <a:rPr lang="en-US"/>
              <a:t>Comment </a:t>
            </a:r>
            <a:r>
              <a:rPr lang="en-US" err="1"/>
              <a:t>peut</a:t>
            </a:r>
            <a:r>
              <a:rPr lang="en-US"/>
              <a:t>-on signaler </a:t>
            </a:r>
            <a:r>
              <a:rPr lang="en-US" err="1"/>
              <a:t>une</a:t>
            </a:r>
            <a:r>
              <a:rPr lang="en-US"/>
              <a:t> infraction ?</a:t>
            </a:r>
          </a:p>
          <a:p>
            <a:pPr marL="285750" indent="-285750">
              <a:buFont typeface="Arial" panose="020B0604020202020204" pitchFamily="34" charset="0"/>
              <a:buChar char="•"/>
            </a:pPr>
            <a:r>
              <a:rPr lang="en-US"/>
              <a:t>Comment </a:t>
            </a:r>
            <a:r>
              <a:rPr lang="en-US" err="1"/>
              <a:t>répondez-vous</a:t>
            </a:r>
            <a:r>
              <a:rPr lang="en-US"/>
              <a:t> aux infractions ? </a:t>
            </a:r>
          </a:p>
        </p:txBody>
      </p:sp>
    </p:spTree>
    <p:extLst>
      <p:ext uri="{BB962C8B-B14F-4D97-AF65-F5344CB8AC3E}">
        <p14:creationId xmlns:p14="http://schemas.microsoft.com/office/powerpoint/2010/main" val="517530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8ED016-E098-4AA0-A307-6A066EFC133D}"/>
              </a:ext>
            </a:extLst>
          </p:cNvPr>
          <p:cNvSpPr>
            <a:spLocks noGrp="1"/>
          </p:cNvSpPr>
          <p:nvPr>
            <p:ph type="title"/>
          </p:nvPr>
        </p:nvSpPr>
        <p:spPr/>
        <p:txBody>
          <a:bodyPr/>
          <a:lstStyle/>
          <a:p>
            <a:pPr algn="ctr"/>
            <a:r>
              <a:rPr lang="en-US"/>
              <a:t>Les ingredients d’un code de </a:t>
            </a:r>
            <a:r>
              <a:rPr lang="en-US" err="1"/>
              <a:t>conduite</a:t>
            </a:r>
            <a:r>
              <a:rPr lang="en-US"/>
              <a:t> </a:t>
            </a:r>
            <a:r>
              <a:rPr lang="en-US" err="1"/>
              <a:t>exceptionnel</a:t>
            </a:r>
            <a:r>
              <a:rPr lang="en-US"/>
              <a:t> </a:t>
            </a:r>
          </a:p>
        </p:txBody>
      </p:sp>
      <p:sp>
        <p:nvSpPr>
          <p:cNvPr id="4" name="Slide Number Placeholder 3">
            <a:extLst>
              <a:ext uri="{FF2B5EF4-FFF2-40B4-BE49-F238E27FC236}">
                <a16:creationId xmlns:a16="http://schemas.microsoft.com/office/drawing/2014/main" id="{BE09E34A-9ACF-44C4-B637-E3B02C902F22}"/>
              </a:ext>
            </a:extLst>
          </p:cNvPr>
          <p:cNvSpPr>
            <a:spLocks noGrp="1"/>
          </p:cNvSpPr>
          <p:nvPr>
            <p:ph type="sldNum" sz="quarter" idx="12"/>
          </p:nvPr>
        </p:nvSpPr>
        <p:spPr/>
        <p:txBody>
          <a:bodyPr/>
          <a:lstStyle/>
          <a:p>
            <a:fld id="{6B4153A7-9236-4C19-98E6-7D4F5F676B2B}" type="slidenum">
              <a:rPr lang="en-GB" smtClean="0"/>
              <a:t>48</a:t>
            </a:fld>
            <a:endParaRPr lang="en-GB"/>
          </a:p>
        </p:txBody>
      </p:sp>
      <p:graphicFrame>
        <p:nvGraphicFramePr>
          <p:cNvPr id="5" name="Content Placeholder 4">
            <a:extLst>
              <a:ext uri="{FF2B5EF4-FFF2-40B4-BE49-F238E27FC236}">
                <a16:creationId xmlns:a16="http://schemas.microsoft.com/office/drawing/2014/main" id="{A2B0E57C-3939-4848-A4F1-A20B87376FA9}"/>
              </a:ext>
            </a:extLst>
          </p:cNvPr>
          <p:cNvGraphicFramePr>
            <a:graphicFrameLocks noGrp="1"/>
          </p:cNvGraphicFramePr>
          <p:nvPr>
            <p:ph idx="1"/>
            <p:extLst>
              <p:ext uri="{D42A27DB-BD31-4B8C-83A1-F6EECF244321}">
                <p14:modId xmlns:p14="http://schemas.microsoft.com/office/powerpoint/2010/main" val="2081817069"/>
              </p:ext>
            </p:extLst>
          </p:nvPr>
        </p:nvGraphicFramePr>
        <p:xfrm>
          <a:off x="9927" y="1219201"/>
          <a:ext cx="12182073" cy="53636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19184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9212FA4-28EB-42F9-A190-98F7A26FA1D8}"/>
              </a:ext>
            </a:extLst>
          </p:cNvPr>
          <p:cNvSpPr>
            <a:spLocks noGrp="1"/>
          </p:cNvSpPr>
          <p:nvPr>
            <p:ph type="title"/>
          </p:nvPr>
        </p:nvSpPr>
        <p:spPr>
          <a:xfrm>
            <a:off x="235131" y="579132"/>
            <a:ext cx="11717383" cy="1076914"/>
          </a:xfrm>
          <a:solidFill>
            <a:schemeClr val="bg1"/>
          </a:solidFill>
        </p:spPr>
        <p:txBody>
          <a:bodyPr vert="horz" lIns="91440" tIns="45720" rIns="91440" bIns="45720" rtlCol="0" anchor="ctr">
            <a:normAutofit fontScale="90000"/>
          </a:bodyPr>
          <a:lstStyle/>
          <a:p>
            <a:pPr algn="ctr"/>
            <a:r>
              <a:rPr lang="en-US" sz="4000"/>
              <a:t>Un code de </a:t>
            </a:r>
            <a:r>
              <a:rPr lang="en-US" sz="4000" err="1"/>
              <a:t>conduite</a:t>
            </a:r>
            <a:r>
              <a:rPr lang="en-US" sz="4000"/>
              <a:t> </a:t>
            </a:r>
            <a:r>
              <a:rPr lang="en-US" sz="4000" err="1"/>
              <a:t>crée</a:t>
            </a:r>
            <a:r>
              <a:rPr lang="en-US" sz="4000"/>
              <a:t> </a:t>
            </a:r>
            <a:r>
              <a:rPr lang="en-US" sz="4000" err="1"/>
              <a:t>une</a:t>
            </a:r>
            <a:r>
              <a:rPr lang="en-US" sz="4000"/>
              <a:t> culture de protection : </a:t>
            </a:r>
            <a:br>
              <a:rPr lang="en-US" sz="4000"/>
            </a:br>
            <a:r>
              <a:rPr lang="en-US" sz="4000"/>
              <a:t>Comment </a:t>
            </a:r>
            <a:r>
              <a:rPr lang="en-US" sz="4000" err="1"/>
              <a:t>pouvez-vous</a:t>
            </a:r>
            <a:r>
              <a:rPr lang="en-US" sz="4000"/>
              <a:t> </a:t>
            </a:r>
            <a:r>
              <a:rPr lang="en-US" sz="4000" err="1"/>
              <a:t>faciliter</a:t>
            </a:r>
            <a:r>
              <a:rPr lang="en-US" sz="4000"/>
              <a:t> </a:t>
            </a:r>
            <a:r>
              <a:rPr lang="en-US" sz="4000" err="1"/>
              <a:t>cette</a:t>
            </a:r>
            <a:r>
              <a:rPr lang="en-US" sz="4000"/>
              <a:t> culture ? </a:t>
            </a:r>
            <a:endParaRPr lang="en-US" sz="4000" kern="1200">
              <a:latin typeface="+mj-lt"/>
              <a:ea typeface="+mj-ea"/>
              <a:cs typeface="+mj-cs"/>
            </a:endParaRPr>
          </a:p>
        </p:txBody>
      </p:sp>
      <p:graphicFrame>
        <p:nvGraphicFramePr>
          <p:cNvPr id="7" name="Content Placeholder 4">
            <a:extLst>
              <a:ext uri="{FF2B5EF4-FFF2-40B4-BE49-F238E27FC236}">
                <a16:creationId xmlns:a16="http://schemas.microsoft.com/office/drawing/2014/main" id="{4777AFAB-5C77-4116-8D8D-B5FE0A4222BC}"/>
              </a:ext>
            </a:extLst>
          </p:cNvPr>
          <p:cNvGraphicFramePr>
            <a:graphicFrameLocks noGrp="1"/>
          </p:cNvGraphicFramePr>
          <p:nvPr>
            <p:ph idx="1"/>
            <p:extLst>
              <p:ext uri="{D42A27DB-BD31-4B8C-83A1-F6EECF244321}">
                <p14:modId xmlns:p14="http://schemas.microsoft.com/office/powerpoint/2010/main" val="3440529417"/>
              </p:ext>
            </p:extLst>
          </p:nvPr>
        </p:nvGraphicFramePr>
        <p:xfrm>
          <a:off x="9927" y="1848829"/>
          <a:ext cx="12182073" cy="34547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087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9">
            <a:extLst>
              <a:ext uri="{FF2B5EF4-FFF2-40B4-BE49-F238E27FC236}">
                <a16:creationId xmlns:a16="http://schemas.microsoft.com/office/drawing/2014/main" id="{6EE0B6E2-7CE8-4D86-87FC-4B58A7D8E7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EE7A4103-8768-4D12-BFAB-E49207AB5E82}"/>
              </a:ext>
            </a:extLst>
          </p:cNvPr>
          <p:cNvSpPr txBox="1"/>
          <p:nvPr/>
        </p:nvSpPr>
        <p:spPr>
          <a:xfrm>
            <a:off x="1869885" y="4680488"/>
            <a:ext cx="4127735" cy="1908215"/>
          </a:xfrm>
          <a:prstGeom prst="rect">
            <a:avLst/>
          </a:prstGeom>
          <a:noFill/>
        </p:spPr>
        <p:txBody>
          <a:bodyPr wrap="square" lIns="91440" tIns="45720" rIns="91440" bIns="45720" rtlCol="0" anchor="t">
            <a:spAutoFit/>
          </a:bodyPr>
          <a:lstStyle/>
          <a:p>
            <a:pPr marL="342900" indent="-342900">
              <a:spcAft>
                <a:spcPts val="600"/>
              </a:spcAft>
              <a:buAutoNum type="arabicPeriod"/>
            </a:pPr>
            <a:r>
              <a:rPr lang="en-US" dirty="0" err="1"/>
              <a:t>Comprendre</a:t>
            </a:r>
            <a:r>
              <a:rPr lang="en-US" dirty="0"/>
              <a:t> les concepts </a:t>
            </a:r>
            <a:r>
              <a:rPr lang="en-US" dirty="0" err="1"/>
              <a:t>fondamentaux</a:t>
            </a:r>
            <a:r>
              <a:rPr lang="en-US" dirty="0"/>
              <a:t> sur la gestion </a:t>
            </a:r>
            <a:r>
              <a:rPr lang="en-US" dirty="0" err="1"/>
              <a:t>scolaire</a:t>
            </a:r>
            <a:endParaRPr lang="en-US" dirty="0"/>
          </a:p>
          <a:p>
            <a:pPr marL="342900" indent="-342900">
              <a:spcAft>
                <a:spcPts val="600"/>
              </a:spcAft>
              <a:buAutoNum type="arabicPeriod"/>
            </a:pPr>
            <a:r>
              <a:rPr lang="en-US" dirty="0"/>
              <a:t>Appliquer les </a:t>
            </a:r>
            <a:r>
              <a:rPr lang="en-US" dirty="0" err="1"/>
              <a:t>activités</a:t>
            </a:r>
            <a:r>
              <a:rPr lang="en-US" dirty="0"/>
              <a:t> </a:t>
            </a:r>
            <a:r>
              <a:rPr lang="en-US" dirty="0" err="1"/>
              <a:t>d’Action</a:t>
            </a:r>
            <a:r>
              <a:rPr lang="en-US" dirty="0"/>
              <a:t> Pack 2 et les </a:t>
            </a:r>
            <a:r>
              <a:rPr lang="en-US" dirty="0" err="1"/>
              <a:t>outils</a:t>
            </a:r>
            <a:r>
              <a:rPr lang="en-US" dirty="0"/>
              <a:t> de MEAL dans </a:t>
            </a:r>
            <a:r>
              <a:rPr lang="en-US" dirty="0" err="1"/>
              <a:t>vos</a:t>
            </a:r>
            <a:r>
              <a:rPr lang="en-US" dirty="0"/>
              <a:t> </a:t>
            </a:r>
            <a:r>
              <a:rPr lang="en-US" dirty="0" err="1"/>
              <a:t>projets</a:t>
            </a:r>
            <a:endParaRPr lang="en-US" dirty="0"/>
          </a:p>
          <a:p>
            <a:pPr marL="342900" indent="-342900">
              <a:spcAft>
                <a:spcPts val="600"/>
              </a:spcAft>
              <a:buAutoNum type="arabicPeriod"/>
            </a:pPr>
            <a:r>
              <a:rPr lang="en-US" dirty="0"/>
              <a:t>Aider la </a:t>
            </a:r>
            <a:r>
              <a:rPr lang="en-US" dirty="0" err="1"/>
              <a:t>communauté</a:t>
            </a:r>
            <a:r>
              <a:rPr lang="en-US" dirty="0"/>
              <a:t> à </a:t>
            </a:r>
            <a:r>
              <a:rPr lang="en-US" dirty="0" err="1"/>
              <a:t>constituer</a:t>
            </a:r>
            <a:r>
              <a:rPr lang="en-US" dirty="0"/>
              <a:t> </a:t>
            </a:r>
            <a:r>
              <a:rPr lang="en-US" dirty="0" err="1"/>
              <a:t>une</a:t>
            </a:r>
            <a:r>
              <a:rPr lang="en-US" dirty="0"/>
              <a:t> </a:t>
            </a:r>
            <a:r>
              <a:rPr lang="en-US" dirty="0" err="1"/>
              <a:t>équipe</a:t>
            </a:r>
            <a:r>
              <a:rPr lang="en-US" dirty="0"/>
              <a:t> </a:t>
            </a:r>
            <a:r>
              <a:rPr lang="en-US" dirty="0" err="1"/>
              <a:t>d’écoles</a:t>
            </a:r>
            <a:r>
              <a:rPr lang="en-US" dirty="0"/>
              <a:t> sures inclusive </a:t>
            </a:r>
          </a:p>
        </p:txBody>
      </p:sp>
      <p:sp>
        <p:nvSpPr>
          <p:cNvPr id="9" name="TextBox 8">
            <a:extLst>
              <a:ext uri="{FF2B5EF4-FFF2-40B4-BE49-F238E27FC236}">
                <a16:creationId xmlns:a16="http://schemas.microsoft.com/office/drawing/2014/main" id="{03E720B9-ADF8-4598-A6C1-C5730F794968}"/>
              </a:ext>
            </a:extLst>
          </p:cNvPr>
          <p:cNvSpPr txBox="1"/>
          <p:nvPr/>
        </p:nvSpPr>
        <p:spPr>
          <a:xfrm>
            <a:off x="6486054" y="5332465"/>
            <a:ext cx="3859306" cy="923330"/>
          </a:xfrm>
          <a:prstGeom prst="rect">
            <a:avLst/>
          </a:prstGeom>
          <a:noFill/>
        </p:spPr>
        <p:txBody>
          <a:bodyPr wrap="square" rtlCol="0">
            <a:spAutoFit/>
          </a:bodyPr>
          <a:lstStyle/>
          <a:p>
            <a:pPr>
              <a:spcAft>
                <a:spcPts val="600"/>
              </a:spcAft>
            </a:pPr>
            <a:r>
              <a:rPr lang="en-US"/>
              <a:t>Les </a:t>
            </a:r>
            <a:r>
              <a:rPr lang="en-US" err="1"/>
              <a:t>objectifs</a:t>
            </a:r>
            <a:r>
              <a:rPr lang="en-US"/>
              <a:t> pour la </a:t>
            </a:r>
            <a:r>
              <a:rPr lang="en-US" err="1"/>
              <a:t>communauté</a:t>
            </a:r>
            <a:r>
              <a:rPr lang="en-US"/>
              <a:t> </a:t>
            </a:r>
            <a:r>
              <a:rPr lang="en-US" err="1"/>
              <a:t>sont</a:t>
            </a:r>
            <a:r>
              <a:rPr lang="en-US"/>
              <a:t> </a:t>
            </a:r>
            <a:r>
              <a:rPr lang="en-US" err="1"/>
              <a:t>décrits</a:t>
            </a:r>
            <a:r>
              <a:rPr lang="en-US"/>
              <a:t> dans la première diapositive de </a:t>
            </a:r>
            <a:r>
              <a:rPr lang="en-US" err="1"/>
              <a:t>chaque</a:t>
            </a:r>
            <a:r>
              <a:rPr lang="en-US"/>
              <a:t> module.  </a:t>
            </a:r>
          </a:p>
        </p:txBody>
      </p:sp>
      <p:sp>
        <p:nvSpPr>
          <p:cNvPr id="4" name="Title 3">
            <a:extLst>
              <a:ext uri="{FF2B5EF4-FFF2-40B4-BE49-F238E27FC236}">
                <a16:creationId xmlns:a16="http://schemas.microsoft.com/office/drawing/2014/main" id="{B9212FA4-28EB-42F9-A190-98F7A26FA1D8}"/>
              </a:ext>
            </a:extLst>
          </p:cNvPr>
          <p:cNvSpPr>
            <a:spLocks noGrp="1"/>
          </p:cNvSpPr>
          <p:nvPr>
            <p:ph type="title"/>
          </p:nvPr>
        </p:nvSpPr>
        <p:spPr>
          <a:xfrm>
            <a:off x="839724" y="132518"/>
            <a:ext cx="10509504" cy="1076914"/>
          </a:xfrm>
        </p:spPr>
        <p:txBody>
          <a:bodyPr vert="horz" lIns="91440" tIns="45720" rIns="91440" bIns="45720" rtlCol="0" anchor="ctr">
            <a:normAutofit/>
          </a:bodyPr>
          <a:lstStyle/>
          <a:p>
            <a:pPr algn="ctr"/>
            <a:r>
              <a:rPr lang="en-US" sz="4000" kern="1200" err="1">
                <a:latin typeface="+mj-lt"/>
                <a:ea typeface="+mj-ea"/>
                <a:cs typeface="+mj-cs"/>
              </a:rPr>
              <a:t>Objectifs</a:t>
            </a:r>
            <a:endParaRPr lang="en-US" sz="4000" kern="1200">
              <a:latin typeface="+mj-lt"/>
              <a:ea typeface="+mj-ea"/>
              <a:cs typeface="+mj-cs"/>
            </a:endParaRPr>
          </a:p>
        </p:txBody>
      </p:sp>
      <p:graphicFrame>
        <p:nvGraphicFramePr>
          <p:cNvPr id="7" name="Content Placeholder 4">
            <a:extLst>
              <a:ext uri="{FF2B5EF4-FFF2-40B4-BE49-F238E27FC236}">
                <a16:creationId xmlns:a16="http://schemas.microsoft.com/office/drawing/2014/main" id="{4777AFAB-5C77-4116-8D8D-B5FE0A4222BC}"/>
              </a:ext>
            </a:extLst>
          </p:cNvPr>
          <p:cNvGraphicFramePr>
            <a:graphicFrameLocks noGrp="1"/>
          </p:cNvGraphicFramePr>
          <p:nvPr>
            <p:ph idx="1"/>
            <p:extLst>
              <p:ext uri="{D42A27DB-BD31-4B8C-83A1-F6EECF244321}">
                <p14:modId xmlns:p14="http://schemas.microsoft.com/office/powerpoint/2010/main" val="3028613681"/>
              </p:ext>
            </p:extLst>
          </p:nvPr>
        </p:nvGraphicFramePr>
        <p:xfrm>
          <a:off x="1220743" y="1047266"/>
          <a:ext cx="9542750" cy="38353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0" name="Straight Connector 9">
            <a:extLst>
              <a:ext uri="{FF2B5EF4-FFF2-40B4-BE49-F238E27FC236}">
                <a16:creationId xmlns:a16="http://schemas.microsoft.com/office/drawing/2014/main" id="{3D414D34-A4D3-40DB-BFCC-573BCFC98B5C}"/>
              </a:ext>
            </a:extLst>
          </p:cNvPr>
          <p:cNvCxnSpPr>
            <a:cxnSpLocks/>
          </p:cNvCxnSpPr>
          <p:nvPr/>
        </p:nvCxnSpPr>
        <p:spPr>
          <a:xfrm>
            <a:off x="6096000" y="4882660"/>
            <a:ext cx="0" cy="182294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133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9" name="Rectangle 11">
            <a:extLst>
              <a:ext uri="{FF2B5EF4-FFF2-40B4-BE49-F238E27FC236}">
                <a16:creationId xmlns:a16="http://schemas.microsoft.com/office/drawing/2014/main" id="{955A2079-FA98-4876-80F0-72364A7D2E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B9212FA4-28EB-42F9-A190-98F7A26FA1D8}"/>
              </a:ext>
            </a:extLst>
          </p:cNvPr>
          <p:cNvSpPr>
            <a:spLocks noGrp="1"/>
          </p:cNvSpPr>
          <p:nvPr>
            <p:ph type="title"/>
          </p:nvPr>
        </p:nvSpPr>
        <p:spPr>
          <a:xfrm>
            <a:off x="838200" y="557188"/>
            <a:ext cx="10515600" cy="1133499"/>
          </a:xfrm>
        </p:spPr>
        <p:txBody>
          <a:bodyPr vert="horz" lIns="91440" tIns="45720" rIns="91440" bIns="45720" rtlCol="0">
            <a:normAutofit/>
          </a:bodyPr>
          <a:lstStyle/>
          <a:p>
            <a:pPr algn="ctr">
              <a:lnSpc>
                <a:spcPct val="90000"/>
              </a:lnSpc>
            </a:pPr>
            <a:r>
              <a:rPr lang="en-US" sz="3200"/>
              <a:t>La protection de </a:t>
            </a:r>
            <a:r>
              <a:rPr lang="en-US" sz="3200" err="1"/>
              <a:t>l’enfant</a:t>
            </a:r>
            <a:r>
              <a:rPr lang="en-US" sz="3200"/>
              <a:t> : Comment signaler </a:t>
            </a:r>
            <a:r>
              <a:rPr lang="en-US" sz="3200" err="1"/>
              <a:t>une</a:t>
            </a:r>
            <a:r>
              <a:rPr lang="en-US" sz="3200"/>
              <a:t> preoccupation ?</a:t>
            </a:r>
            <a:endParaRPr lang="en-US" sz="3300" kern="1200">
              <a:latin typeface="+mj-lt"/>
              <a:ea typeface="+mj-ea"/>
              <a:cs typeface="+mj-cs"/>
            </a:endParaRPr>
          </a:p>
        </p:txBody>
      </p:sp>
      <p:graphicFrame>
        <p:nvGraphicFramePr>
          <p:cNvPr id="7" name="Content Placeholder 4">
            <a:extLst>
              <a:ext uri="{FF2B5EF4-FFF2-40B4-BE49-F238E27FC236}">
                <a16:creationId xmlns:a16="http://schemas.microsoft.com/office/drawing/2014/main" id="{4777AFAB-5C77-4116-8D8D-B5FE0A4222BC}"/>
              </a:ext>
            </a:extLst>
          </p:cNvPr>
          <p:cNvGraphicFramePr>
            <a:graphicFrameLocks noGrp="1"/>
          </p:cNvGraphicFramePr>
          <p:nvPr>
            <p:ph idx="1"/>
            <p:extLst>
              <p:ext uri="{D42A27DB-BD31-4B8C-83A1-F6EECF244321}">
                <p14:modId xmlns:p14="http://schemas.microsoft.com/office/powerpoint/2010/main" val="970527262"/>
              </p:ext>
            </p:extLst>
          </p:nvPr>
        </p:nvGraphicFramePr>
        <p:xfrm>
          <a:off x="838200" y="1828800"/>
          <a:ext cx="10515600" cy="43525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Explosion: 8 Points 1">
            <a:extLst>
              <a:ext uri="{FF2B5EF4-FFF2-40B4-BE49-F238E27FC236}">
                <a16:creationId xmlns:a16="http://schemas.microsoft.com/office/drawing/2014/main" id="{49E9AEC9-C90C-428F-93E9-AB6276E57052}"/>
              </a:ext>
            </a:extLst>
          </p:cNvPr>
          <p:cNvSpPr/>
          <p:nvPr/>
        </p:nvSpPr>
        <p:spPr>
          <a:xfrm rot="20626929">
            <a:off x="9245086" y="3787694"/>
            <a:ext cx="2690191" cy="2199860"/>
          </a:xfrm>
          <a:prstGeom prst="irregularSeal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err="1"/>
              <a:t>Masculin</a:t>
            </a:r>
            <a:r>
              <a:rPr lang="en-US"/>
              <a:t> + </a:t>
            </a:r>
            <a:r>
              <a:rPr lang="en-US" err="1"/>
              <a:t>Féminin</a:t>
            </a:r>
            <a:r>
              <a:rPr lang="en-US"/>
              <a:t> ?</a:t>
            </a:r>
          </a:p>
        </p:txBody>
      </p:sp>
      <p:sp>
        <p:nvSpPr>
          <p:cNvPr id="6" name="Explosion: 8 Points 5">
            <a:extLst>
              <a:ext uri="{FF2B5EF4-FFF2-40B4-BE49-F238E27FC236}">
                <a16:creationId xmlns:a16="http://schemas.microsoft.com/office/drawing/2014/main" id="{0F99DA6A-00F0-44C5-8DE7-40F2AD9AF47F}"/>
              </a:ext>
            </a:extLst>
          </p:cNvPr>
          <p:cNvSpPr/>
          <p:nvPr/>
        </p:nvSpPr>
        <p:spPr>
          <a:xfrm rot="1512835">
            <a:off x="587324" y="3787694"/>
            <a:ext cx="2690191" cy="2199860"/>
          </a:xfrm>
          <a:prstGeom prst="irregularSeal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Accessible aux enfants ?</a:t>
            </a:r>
          </a:p>
        </p:txBody>
      </p:sp>
    </p:spTree>
    <p:extLst>
      <p:ext uri="{BB962C8B-B14F-4D97-AF65-F5344CB8AC3E}">
        <p14:creationId xmlns:p14="http://schemas.microsoft.com/office/powerpoint/2010/main" val="2824202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picture containing diagram&#10;&#10;Description automatically generated">
            <a:extLst>
              <a:ext uri="{FF2B5EF4-FFF2-40B4-BE49-F238E27FC236}">
                <a16:creationId xmlns:a16="http://schemas.microsoft.com/office/drawing/2014/main" id="{1F7F956F-2979-4297-87CC-D79A14D8CC67}"/>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7697" r="18700" b="1392"/>
          <a:stretch/>
        </p:blipFill>
        <p:spPr>
          <a:xfrm>
            <a:off x="3523488" y="10"/>
            <a:ext cx="8668512" cy="6857990"/>
          </a:xfrm>
          <a:prstGeom prst="rect">
            <a:avLst/>
          </a:prstGeom>
        </p:spPr>
      </p:pic>
      <p:sp>
        <p:nvSpPr>
          <p:cNvPr id="20" name="Rectangle 19">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4E2AC90-A83A-41BD-8B26-AAA40FD45FE6}"/>
              </a:ext>
            </a:extLst>
          </p:cNvPr>
          <p:cNvSpPr>
            <a:spLocks noGrp="1"/>
          </p:cNvSpPr>
          <p:nvPr>
            <p:ph type="title"/>
          </p:nvPr>
        </p:nvSpPr>
        <p:spPr>
          <a:xfrm>
            <a:off x="477981" y="1122363"/>
            <a:ext cx="4023360" cy="3204134"/>
          </a:xfrm>
        </p:spPr>
        <p:txBody>
          <a:bodyPr vert="horz" lIns="91440" tIns="45720" rIns="91440" bIns="45720" rtlCol="0" anchor="b">
            <a:normAutofit/>
          </a:bodyPr>
          <a:lstStyle/>
          <a:p>
            <a:pPr>
              <a:lnSpc>
                <a:spcPct val="90000"/>
              </a:lnSpc>
            </a:pPr>
            <a:r>
              <a:rPr lang="en-US" sz="3700"/>
              <a:t>La protection de l’enfant : Comment référer vers des services spécialisés ?</a:t>
            </a:r>
          </a:p>
        </p:txBody>
      </p:sp>
      <p:sp>
        <p:nvSpPr>
          <p:cNvPr id="22" name="Rectangle 21">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4" name="Rectangle 23">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3D67C8A2-55F3-4C0D-A525-7C6949A58014}"/>
              </a:ext>
            </a:extLst>
          </p:cNvPr>
          <p:cNvSpPr>
            <a:spLocks noGrp="1"/>
          </p:cNvSpPr>
          <p:nvPr>
            <p:ph type="sldNum" sz="quarter" idx="12"/>
          </p:nvPr>
        </p:nvSpPr>
        <p:spPr>
          <a:xfrm>
            <a:off x="8970819" y="6356350"/>
            <a:ext cx="2743200" cy="365125"/>
          </a:xfrm>
        </p:spPr>
        <p:txBody>
          <a:bodyPr vert="horz" lIns="91440" tIns="45720" rIns="91440" bIns="45720" rtlCol="0" anchor="ctr">
            <a:normAutofit/>
          </a:bodyPr>
          <a:lstStyle/>
          <a:p>
            <a:pPr>
              <a:spcAft>
                <a:spcPts val="600"/>
              </a:spcAft>
              <a:defRPr/>
            </a:pPr>
            <a:fld id="{6B4153A7-9236-4C19-98E6-7D4F5F676B2B}" type="slidenum">
              <a:rPr lang="en-US" sz="1200">
                <a:latin typeface="Calibri" panose="020F0502020204030204"/>
              </a:rPr>
              <a:pPr>
                <a:spcAft>
                  <a:spcPts val="600"/>
                </a:spcAft>
                <a:defRPr/>
              </a:pPr>
              <a:t>51</a:t>
            </a:fld>
            <a:endParaRPr lang="en-US" sz="1200">
              <a:latin typeface="Calibri" panose="020F0502020204030204"/>
            </a:endParaRPr>
          </a:p>
        </p:txBody>
      </p:sp>
    </p:spTree>
    <p:extLst>
      <p:ext uri="{BB962C8B-B14F-4D97-AF65-F5344CB8AC3E}">
        <p14:creationId xmlns:p14="http://schemas.microsoft.com/office/powerpoint/2010/main" val="193760810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 name="Rectangle 25">
            <a:extLst>
              <a:ext uri="{FF2B5EF4-FFF2-40B4-BE49-F238E27FC236}">
                <a16:creationId xmlns:a16="http://schemas.microsoft.com/office/drawing/2014/main" id="{7F357D35-3E3E-4EC7-B3AE-C106ABB7DC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546F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9334D921-DCE6-4D92-987F-D98C93F1CB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2100" cy="6377939"/>
          </a:xfrm>
          <a:prstGeom prst="rect">
            <a:avLst/>
          </a:prstGeom>
          <a:solidFill>
            <a:srgbClr val="FFFFFF"/>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30" name="Rectangle 29">
            <a:extLst>
              <a:ext uri="{FF2B5EF4-FFF2-40B4-BE49-F238E27FC236}">
                <a16:creationId xmlns:a16="http://schemas.microsoft.com/office/drawing/2014/main" id="{DE4D942F-489D-4A7B-8983-942543481B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89378" y="246887"/>
            <a:ext cx="5861321" cy="6377939"/>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sp>
      <p:cxnSp>
        <p:nvCxnSpPr>
          <p:cNvPr id="32" name="Straight Connector 31">
            <a:extLst>
              <a:ext uri="{FF2B5EF4-FFF2-40B4-BE49-F238E27FC236}">
                <a16:creationId xmlns:a16="http://schemas.microsoft.com/office/drawing/2014/main" id="{E8F0F547-5526-40CC-8397-442101C26B4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736924" y="4768667"/>
            <a:ext cx="4215939"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593BD913-0EB6-48A4-B22A-6A4DE08985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600" y="246888"/>
            <a:ext cx="11724640" cy="6377939"/>
          </a:xfrm>
          <a:prstGeom prst="rect">
            <a:avLst/>
          </a:pr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40FE730A-6B86-4227-8472-657D740226F2}"/>
              </a:ext>
            </a:extLst>
          </p:cNvPr>
          <p:cNvSpPr>
            <a:spLocks noGrp="1"/>
          </p:cNvSpPr>
          <p:nvPr>
            <p:ph type="title"/>
          </p:nvPr>
        </p:nvSpPr>
        <p:spPr>
          <a:xfrm>
            <a:off x="6532755" y="857675"/>
            <a:ext cx="5288962" cy="3847033"/>
          </a:xfrm>
        </p:spPr>
        <p:txBody>
          <a:bodyPr vert="horz" lIns="91440" tIns="45720" rIns="91440" bIns="45720" rtlCol="0" anchor="b">
            <a:normAutofit/>
          </a:bodyPr>
          <a:lstStyle/>
          <a:p>
            <a:pPr algn="ctr">
              <a:lnSpc>
                <a:spcPct val="90000"/>
              </a:lnSpc>
            </a:pPr>
            <a:r>
              <a:rPr lang="en-US" sz="4800">
                <a:solidFill>
                  <a:srgbClr val="FFFFFF"/>
                </a:solidFill>
              </a:rPr>
              <a:t>Les </a:t>
            </a:r>
            <a:r>
              <a:rPr lang="en-US" sz="4800" err="1">
                <a:solidFill>
                  <a:srgbClr val="FFFFFF"/>
                </a:solidFill>
              </a:rPr>
              <a:t>procédures</a:t>
            </a:r>
            <a:r>
              <a:rPr lang="en-US" sz="4800">
                <a:solidFill>
                  <a:srgbClr val="FFFFFF"/>
                </a:solidFill>
              </a:rPr>
              <a:t> </a:t>
            </a:r>
            <a:r>
              <a:rPr lang="en-US" sz="4800" err="1">
                <a:solidFill>
                  <a:srgbClr val="FFFFFF"/>
                </a:solidFill>
              </a:rPr>
              <a:t>opérationelles</a:t>
            </a:r>
            <a:r>
              <a:rPr lang="en-US" sz="4800">
                <a:solidFill>
                  <a:srgbClr val="FFFFFF"/>
                </a:solidFill>
              </a:rPr>
              <a:t> </a:t>
            </a:r>
            <a:r>
              <a:rPr lang="en-US" sz="4800" err="1">
                <a:solidFill>
                  <a:srgbClr val="FFFFFF"/>
                </a:solidFill>
              </a:rPr>
              <a:t>normalisées</a:t>
            </a:r>
            <a:r>
              <a:rPr lang="en-US" sz="4800">
                <a:solidFill>
                  <a:srgbClr val="FFFFFF"/>
                </a:solidFill>
              </a:rPr>
              <a:t> pour les situations </a:t>
            </a:r>
            <a:r>
              <a:rPr lang="en-US" sz="4800" err="1">
                <a:solidFill>
                  <a:srgbClr val="FFFFFF"/>
                </a:solidFill>
              </a:rPr>
              <a:t>d'urgence</a:t>
            </a:r>
            <a:endParaRPr lang="en-US" sz="4800">
              <a:solidFill>
                <a:srgbClr val="FFFFFF"/>
              </a:solidFill>
            </a:endParaRPr>
          </a:p>
        </p:txBody>
      </p:sp>
      <p:sp>
        <p:nvSpPr>
          <p:cNvPr id="4" name="Slide Number Placeholder 3">
            <a:extLst>
              <a:ext uri="{FF2B5EF4-FFF2-40B4-BE49-F238E27FC236}">
                <a16:creationId xmlns:a16="http://schemas.microsoft.com/office/drawing/2014/main" id="{211BC021-332A-40CE-A39D-B689925E862B}"/>
              </a:ext>
            </a:extLst>
          </p:cNvPr>
          <p:cNvSpPr>
            <a:spLocks noGrp="1"/>
          </p:cNvSpPr>
          <p:nvPr>
            <p:ph type="sldNum" sz="quarter" idx="12"/>
          </p:nvPr>
        </p:nvSpPr>
        <p:spPr>
          <a:xfrm>
            <a:off x="8610600" y="6223828"/>
            <a:ext cx="2743200" cy="365125"/>
          </a:xfrm>
        </p:spPr>
        <p:txBody>
          <a:bodyPr vert="horz" lIns="91440" tIns="45720" rIns="91440" bIns="45720" rtlCol="0" anchor="ctr">
            <a:normAutofit/>
          </a:bodyPr>
          <a:lstStyle/>
          <a:p>
            <a:pPr>
              <a:spcAft>
                <a:spcPts val="600"/>
              </a:spcAft>
              <a:defRPr/>
            </a:pPr>
            <a:fld id="{6B4153A7-9236-4C19-98E6-7D4F5F676B2B}" type="slidenum">
              <a:rPr lang="en-US" sz="1200" smtClean="0">
                <a:solidFill>
                  <a:srgbClr val="FFFFFF"/>
                </a:solidFill>
                <a:latin typeface="Calibri" panose="020F0502020204030204"/>
              </a:rPr>
              <a:pPr>
                <a:spcAft>
                  <a:spcPts val="600"/>
                </a:spcAft>
                <a:defRPr/>
              </a:pPr>
              <a:t>52</a:t>
            </a:fld>
            <a:endParaRPr lang="en-US" sz="1200">
              <a:solidFill>
                <a:srgbClr val="FFFFFF"/>
              </a:solidFill>
              <a:latin typeface="Calibri" panose="020F0502020204030204"/>
            </a:endParaRPr>
          </a:p>
        </p:txBody>
      </p:sp>
      <p:pic>
        <p:nvPicPr>
          <p:cNvPr id="11" name="Picture 10">
            <a:extLst>
              <a:ext uri="{FF2B5EF4-FFF2-40B4-BE49-F238E27FC236}">
                <a16:creationId xmlns:a16="http://schemas.microsoft.com/office/drawing/2014/main" id="{50CAE732-4DC4-4F01-9BE7-DB1DF64F6DBE}"/>
              </a:ext>
            </a:extLst>
          </p:cNvPr>
          <p:cNvPicPr>
            <a:picLocks noChangeAspect="1"/>
          </p:cNvPicPr>
          <p:nvPr/>
        </p:nvPicPr>
        <p:blipFill>
          <a:blip r:embed="rId3"/>
          <a:stretch>
            <a:fillRect/>
          </a:stretch>
        </p:blipFill>
        <p:spPr>
          <a:xfrm>
            <a:off x="-10160" y="10667"/>
            <a:ext cx="6508324" cy="6792620"/>
          </a:xfrm>
          <a:prstGeom prst="rect">
            <a:avLst/>
          </a:prstGeom>
        </p:spPr>
      </p:pic>
      <p:sp>
        <p:nvSpPr>
          <p:cNvPr id="20" name="Rectangle 19">
            <a:extLst>
              <a:ext uri="{FF2B5EF4-FFF2-40B4-BE49-F238E27FC236}">
                <a16:creationId xmlns:a16="http://schemas.microsoft.com/office/drawing/2014/main" id="{1BFEF2B1-4B82-4618-9663-16EF70634916}"/>
              </a:ext>
            </a:extLst>
          </p:cNvPr>
          <p:cNvSpPr/>
          <p:nvPr/>
        </p:nvSpPr>
        <p:spPr>
          <a:xfrm>
            <a:off x="2140875" y="3145367"/>
            <a:ext cx="1103127" cy="523220"/>
          </a:xfrm>
          <a:prstGeom prst="rect">
            <a:avLst/>
          </a:prstGeom>
          <a:solidFill>
            <a:schemeClr val="bg1"/>
          </a:solidFill>
        </p:spPr>
        <p:txBody>
          <a:bodyPr wrap="square">
            <a:spAutoFit/>
          </a:bodyPr>
          <a:lstStyle/>
          <a:p>
            <a:pPr algn="r"/>
            <a:r>
              <a:rPr lang="fr-FR" sz="1400"/>
              <a:t>Évacuation du bâtiment </a:t>
            </a:r>
            <a:endParaRPr lang="en-US" sz="1400"/>
          </a:p>
        </p:txBody>
      </p:sp>
      <p:sp>
        <p:nvSpPr>
          <p:cNvPr id="35" name="Rectangle 34">
            <a:extLst>
              <a:ext uri="{FF2B5EF4-FFF2-40B4-BE49-F238E27FC236}">
                <a16:creationId xmlns:a16="http://schemas.microsoft.com/office/drawing/2014/main" id="{22F3DBED-F97B-4343-935B-90DCE24EF1C0}"/>
              </a:ext>
            </a:extLst>
          </p:cNvPr>
          <p:cNvSpPr/>
          <p:nvPr/>
        </p:nvSpPr>
        <p:spPr>
          <a:xfrm>
            <a:off x="266406" y="3160324"/>
            <a:ext cx="1350359" cy="307777"/>
          </a:xfrm>
          <a:prstGeom prst="rect">
            <a:avLst/>
          </a:prstGeom>
          <a:solidFill>
            <a:schemeClr val="bg1"/>
          </a:solidFill>
        </p:spPr>
        <p:txBody>
          <a:bodyPr wrap="square">
            <a:spAutoFit/>
          </a:bodyPr>
          <a:lstStyle/>
          <a:p>
            <a:pPr algn="r"/>
            <a:r>
              <a:rPr lang="fr-FR" sz="1400"/>
              <a:t>Confinement</a:t>
            </a:r>
            <a:endParaRPr lang="en-US" sz="1400"/>
          </a:p>
        </p:txBody>
      </p:sp>
      <p:sp>
        <p:nvSpPr>
          <p:cNvPr id="36" name="Rectangle 35">
            <a:extLst>
              <a:ext uri="{FF2B5EF4-FFF2-40B4-BE49-F238E27FC236}">
                <a16:creationId xmlns:a16="http://schemas.microsoft.com/office/drawing/2014/main" id="{EE0B379B-362B-416F-8EBA-86159B854033}"/>
              </a:ext>
            </a:extLst>
          </p:cNvPr>
          <p:cNvSpPr/>
          <p:nvPr/>
        </p:nvSpPr>
        <p:spPr>
          <a:xfrm>
            <a:off x="4962855" y="3192894"/>
            <a:ext cx="1000624" cy="523220"/>
          </a:xfrm>
          <a:prstGeom prst="rect">
            <a:avLst/>
          </a:prstGeom>
          <a:solidFill>
            <a:schemeClr val="bg1"/>
          </a:solidFill>
        </p:spPr>
        <p:txBody>
          <a:bodyPr wrap="square">
            <a:spAutoFit/>
          </a:bodyPr>
          <a:lstStyle/>
          <a:p>
            <a:r>
              <a:rPr lang="fr-FR" sz="1400"/>
              <a:t>Refuge sur place</a:t>
            </a:r>
            <a:endParaRPr lang="en-US" sz="1400"/>
          </a:p>
        </p:txBody>
      </p:sp>
      <p:sp>
        <p:nvSpPr>
          <p:cNvPr id="38" name="Rectangle 37">
            <a:extLst>
              <a:ext uri="{FF2B5EF4-FFF2-40B4-BE49-F238E27FC236}">
                <a16:creationId xmlns:a16="http://schemas.microsoft.com/office/drawing/2014/main" id="{918A64FC-E583-4825-8D30-CC54F158375F}"/>
              </a:ext>
            </a:extLst>
          </p:cNvPr>
          <p:cNvSpPr/>
          <p:nvPr/>
        </p:nvSpPr>
        <p:spPr>
          <a:xfrm>
            <a:off x="265731" y="4674235"/>
            <a:ext cx="1350358" cy="523220"/>
          </a:xfrm>
          <a:prstGeom prst="rect">
            <a:avLst/>
          </a:prstGeom>
          <a:solidFill>
            <a:schemeClr val="bg1"/>
          </a:solidFill>
        </p:spPr>
        <p:txBody>
          <a:bodyPr wrap="square">
            <a:spAutoFit/>
          </a:bodyPr>
          <a:lstStyle/>
          <a:p>
            <a:r>
              <a:rPr lang="fr-FR" sz="1400"/>
              <a:t>Rassemblement sécurisé</a:t>
            </a:r>
            <a:endParaRPr lang="en-US" sz="1400"/>
          </a:p>
        </p:txBody>
      </p:sp>
      <p:sp>
        <p:nvSpPr>
          <p:cNvPr id="39" name="Rectangle 38">
            <a:extLst>
              <a:ext uri="{FF2B5EF4-FFF2-40B4-BE49-F238E27FC236}">
                <a16:creationId xmlns:a16="http://schemas.microsoft.com/office/drawing/2014/main" id="{ABCDFA24-C474-4A60-9E80-69DD9D9A776B}"/>
              </a:ext>
            </a:extLst>
          </p:cNvPr>
          <p:cNvSpPr/>
          <p:nvPr/>
        </p:nvSpPr>
        <p:spPr>
          <a:xfrm>
            <a:off x="5029116" y="4619222"/>
            <a:ext cx="1000623" cy="523220"/>
          </a:xfrm>
          <a:prstGeom prst="rect">
            <a:avLst/>
          </a:prstGeom>
          <a:solidFill>
            <a:schemeClr val="bg1"/>
          </a:solidFill>
        </p:spPr>
        <p:txBody>
          <a:bodyPr wrap="square">
            <a:spAutoFit/>
          </a:bodyPr>
          <a:lstStyle/>
          <a:p>
            <a:r>
              <a:rPr lang="fr-FR" sz="1400"/>
              <a:t>Évacuation du site</a:t>
            </a:r>
            <a:endParaRPr lang="en-US" sz="1400"/>
          </a:p>
        </p:txBody>
      </p:sp>
      <p:sp>
        <p:nvSpPr>
          <p:cNvPr id="22" name="Rectangle 21">
            <a:extLst>
              <a:ext uri="{FF2B5EF4-FFF2-40B4-BE49-F238E27FC236}">
                <a16:creationId xmlns:a16="http://schemas.microsoft.com/office/drawing/2014/main" id="{73BE6725-B0E3-4311-9D6A-A8EFEB633A02}"/>
              </a:ext>
            </a:extLst>
          </p:cNvPr>
          <p:cNvSpPr/>
          <p:nvPr/>
        </p:nvSpPr>
        <p:spPr>
          <a:xfrm>
            <a:off x="4951636" y="6250572"/>
            <a:ext cx="1343147" cy="523220"/>
          </a:xfrm>
          <a:prstGeom prst="rect">
            <a:avLst/>
          </a:prstGeom>
          <a:solidFill>
            <a:schemeClr val="bg1"/>
          </a:solidFill>
        </p:spPr>
        <p:txBody>
          <a:bodyPr wrap="square">
            <a:spAutoFit/>
          </a:bodyPr>
          <a:lstStyle/>
          <a:p>
            <a:r>
              <a:rPr lang="en-US" sz="1400" err="1"/>
              <a:t>Regroupement</a:t>
            </a:r>
            <a:r>
              <a:rPr lang="en-US" sz="1400"/>
              <a:t> </a:t>
            </a:r>
            <a:r>
              <a:rPr lang="en-US" sz="1400" err="1"/>
              <a:t>élèves-familles</a:t>
            </a:r>
            <a:endParaRPr lang="en-US" sz="1400"/>
          </a:p>
        </p:txBody>
      </p:sp>
      <p:sp>
        <p:nvSpPr>
          <p:cNvPr id="16" name="Rectangle 15">
            <a:extLst>
              <a:ext uri="{FF2B5EF4-FFF2-40B4-BE49-F238E27FC236}">
                <a16:creationId xmlns:a16="http://schemas.microsoft.com/office/drawing/2014/main" id="{488C1C4B-B878-486B-BC9B-462E00DCFB71}"/>
              </a:ext>
            </a:extLst>
          </p:cNvPr>
          <p:cNvSpPr/>
          <p:nvPr/>
        </p:nvSpPr>
        <p:spPr>
          <a:xfrm>
            <a:off x="3976942" y="1273147"/>
            <a:ext cx="843141" cy="600164"/>
          </a:xfrm>
          <a:prstGeom prst="rect">
            <a:avLst/>
          </a:prstGeom>
          <a:solidFill>
            <a:schemeClr val="bg1"/>
          </a:solidFill>
        </p:spPr>
        <p:txBody>
          <a:bodyPr wrap="square">
            <a:spAutoFit/>
          </a:bodyPr>
          <a:lstStyle/>
          <a:p>
            <a:pPr algn="ctr"/>
            <a:r>
              <a:rPr lang="fr-FR" sz="1100"/>
              <a:t>1. Le </a:t>
            </a:r>
            <a:r>
              <a:rPr lang="fr-FR" sz="1100" err="1"/>
              <a:t>batiment</a:t>
            </a:r>
            <a:r>
              <a:rPr lang="fr-FR" sz="1100"/>
              <a:t> est sur ?</a:t>
            </a:r>
            <a:endParaRPr lang="en-US" sz="1100"/>
          </a:p>
        </p:txBody>
      </p:sp>
      <p:sp>
        <p:nvSpPr>
          <p:cNvPr id="17" name="Rectangle 16">
            <a:extLst>
              <a:ext uri="{FF2B5EF4-FFF2-40B4-BE49-F238E27FC236}">
                <a16:creationId xmlns:a16="http://schemas.microsoft.com/office/drawing/2014/main" id="{65F5CC13-B863-4783-8D8D-B9247F2F76ED}"/>
              </a:ext>
            </a:extLst>
          </p:cNvPr>
          <p:cNvSpPr/>
          <p:nvPr/>
        </p:nvSpPr>
        <p:spPr>
          <a:xfrm>
            <a:off x="2907312" y="3719410"/>
            <a:ext cx="815932" cy="600164"/>
          </a:xfrm>
          <a:prstGeom prst="rect">
            <a:avLst/>
          </a:prstGeom>
          <a:solidFill>
            <a:schemeClr val="bg1"/>
          </a:solidFill>
        </p:spPr>
        <p:txBody>
          <a:bodyPr wrap="square">
            <a:spAutoFit/>
          </a:bodyPr>
          <a:lstStyle/>
          <a:p>
            <a:pPr algn="ctr"/>
            <a:r>
              <a:rPr lang="fr-FR" sz="1100"/>
              <a:t>2. Les locaux sont surs ?</a:t>
            </a:r>
            <a:endParaRPr lang="en-US" sz="1100"/>
          </a:p>
        </p:txBody>
      </p:sp>
      <p:sp>
        <p:nvSpPr>
          <p:cNvPr id="19" name="Rectangle 18">
            <a:extLst>
              <a:ext uri="{FF2B5EF4-FFF2-40B4-BE49-F238E27FC236}">
                <a16:creationId xmlns:a16="http://schemas.microsoft.com/office/drawing/2014/main" id="{A2ECE43D-D074-4325-ADAF-274A347AE8ED}"/>
              </a:ext>
            </a:extLst>
          </p:cNvPr>
          <p:cNvSpPr/>
          <p:nvPr/>
        </p:nvSpPr>
        <p:spPr>
          <a:xfrm>
            <a:off x="2764760" y="5692265"/>
            <a:ext cx="958484" cy="430887"/>
          </a:xfrm>
          <a:prstGeom prst="rect">
            <a:avLst/>
          </a:prstGeom>
          <a:solidFill>
            <a:schemeClr val="bg1"/>
          </a:solidFill>
        </p:spPr>
        <p:txBody>
          <a:bodyPr wrap="square">
            <a:spAutoFit/>
          </a:bodyPr>
          <a:lstStyle/>
          <a:p>
            <a:pPr algn="ctr"/>
            <a:r>
              <a:rPr lang="fr-FR" sz="1100"/>
              <a:t>4. Le village est sur ?</a:t>
            </a:r>
            <a:endParaRPr lang="en-US" sz="1100"/>
          </a:p>
        </p:txBody>
      </p:sp>
      <p:sp>
        <p:nvSpPr>
          <p:cNvPr id="21" name="Rectangle 20">
            <a:extLst>
              <a:ext uri="{FF2B5EF4-FFF2-40B4-BE49-F238E27FC236}">
                <a16:creationId xmlns:a16="http://schemas.microsoft.com/office/drawing/2014/main" id="{44C6DDDF-9FBA-4D89-B354-5B5EDA07A6DB}"/>
              </a:ext>
            </a:extLst>
          </p:cNvPr>
          <p:cNvSpPr/>
          <p:nvPr/>
        </p:nvSpPr>
        <p:spPr>
          <a:xfrm>
            <a:off x="2753831" y="5183692"/>
            <a:ext cx="958484" cy="261610"/>
          </a:xfrm>
          <a:prstGeom prst="rect">
            <a:avLst/>
          </a:prstGeom>
          <a:solidFill>
            <a:schemeClr val="bg1"/>
          </a:solidFill>
        </p:spPr>
        <p:txBody>
          <a:bodyPr wrap="square">
            <a:spAutoFit/>
          </a:bodyPr>
          <a:lstStyle/>
          <a:p>
            <a:pPr algn="ctr"/>
            <a:r>
              <a:rPr lang="fr-FR" sz="1100"/>
              <a:t>3. Ré-évaluer</a:t>
            </a:r>
            <a:endParaRPr lang="en-US" sz="1100"/>
          </a:p>
        </p:txBody>
      </p:sp>
    </p:spTree>
    <p:extLst>
      <p:ext uri="{BB962C8B-B14F-4D97-AF65-F5344CB8AC3E}">
        <p14:creationId xmlns:p14="http://schemas.microsoft.com/office/powerpoint/2010/main" val="2098110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40" name="Rectangle 24">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A0D2CF8-13D0-4725-A604-21E752CFD866}"/>
              </a:ext>
            </a:extLst>
          </p:cNvPr>
          <p:cNvSpPr>
            <a:spLocks noGrp="1"/>
          </p:cNvSpPr>
          <p:nvPr>
            <p:ph type="title"/>
          </p:nvPr>
        </p:nvSpPr>
        <p:spPr>
          <a:xfrm>
            <a:off x="150810" y="640823"/>
            <a:ext cx="3902849" cy="5583148"/>
          </a:xfrm>
        </p:spPr>
        <p:txBody>
          <a:bodyPr/>
          <a:lstStyle/>
          <a:p>
            <a:pPr>
              <a:lnSpc>
                <a:spcPct val="90000"/>
              </a:lnSpc>
            </a:pPr>
            <a:r>
              <a:rPr lang="en-US" sz="5400" err="1"/>
              <a:t>Testez</a:t>
            </a:r>
            <a:r>
              <a:rPr lang="en-US" sz="5400"/>
              <a:t> </a:t>
            </a:r>
            <a:r>
              <a:rPr lang="en-US" sz="5400" err="1"/>
              <a:t>votre</a:t>
            </a:r>
            <a:r>
              <a:rPr lang="en-US" sz="5400"/>
              <a:t> </a:t>
            </a:r>
            <a:r>
              <a:rPr lang="en-US" sz="5400" err="1"/>
              <a:t>connaissance</a:t>
            </a:r>
            <a:r>
              <a:rPr lang="en-US" sz="5400"/>
              <a:t> ! </a:t>
            </a:r>
            <a:endParaRPr lang="en-US" sz="5400" kern="1200">
              <a:solidFill>
                <a:schemeClr val="tx1"/>
              </a:solidFill>
              <a:latin typeface="+mj-lt"/>
              <a:ea typeface="+mj-ea"/>
              <a:cs typeface="+mj-cs"/>
            </a:endParaRPr>
          </a:p>
        </p:txBody>
      </p:sp>
      <p:sp>
        <p:nvSpPr>
          <p:cNvPr id="4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15AE9F7D-94EB-47C4-9A5A-DD458EA8DA7E}"/>
              </a:ext>
            </a:extLst>
          </p:cNvPr>
          <p:cNvSpPr>
            <a:spLocks noGrp="1"/>
          </p:cNvSpPr>
          <p:nvPr>
            <p:ph type="sldNum" sz="quarter" idx="12"/>
          </p:nvPr>
        </p:nvSpPr>
        <p:spPr/>
        <p:txBody>
          <a:bodyPr/>
          <a:lstStyle/>
          <a:p>
            <a:pPr>
              <a:spcAft>
                <a:spcPts val="600"/>
              </a:spcAft>
            </a:pPr>
            <a:fld id="{6B4153A7-9236-4C19-98E6-7D4F5F676B2B}" type="slidenum">
              <a:rPr lang="en-US" sz="1200">
                <a:solidFill>
                  <a:schemeClr val="tx1">
                    <a:tint val="75000"/>
                  </a:schemeClr>
                </a:solidFill>
              </a:rPr>
              <a:pPr>
                <a:spcAft>
                  <a:spcPts val="600"/>
                </a:spcAft>
              </a:pPr>
              <a:t>53</a:t>
            </a:fld>
            <a:endParaRPr lang="en-US" sz="1200">
              <a:solidFill>
                <a:schemeClr val="tx1">
                  <a:tint val="75000"/>
                </a:schemeClr>
              </a:solidFill>
            </a:endParaRPr>
          </a:p>
        </p:txBody>
      </p:sp>
      <p:graphicFrame>
        <p:nvGraphicFramePr>
          <p:cNvPr id="42" name="TextBox 3">
            <a:extLst>
              <a:ext uri="{FF2B5EF4-FFF2-40B4-BE49-F238E27FC236}">
                <a16:creationId xmlns:a16="http://schemas.microsoft.com/office/drawing/2014/main" id="{1B749AA1-B4B8-49B3-8069-8AC1F8DA9FD0}"/>
              </a:ext>
            </a:extLst>
          </p:cNvPr>
          <p:cNvGraphicFramePr/>
          <p:nvPr>
            <p:extLst>
              <p:ext uri="{D42A27DB-BD31-4B8C-83A1-F6EECF244321}">
                <p14:modId xmlns:p14="http://schemas.microsoft.com/office/powerpoint/2010/main" val="801369582"/>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69010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88294908-8B00-4F58-BBBA-20F71A40A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10">
            <a:extLst>
              <a:ext uri="{FF2B5EF4-FFF2-40B4-BE49-F238E27FC236}">
                <a16:creationId xmlns:a16="http://schemas.microsoft.com/office/drawing/2014/main" id="{4364C879-1404-4203-8E9D-CC5DE0A621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782" y="-1386168"/>
            <a:ext cx="2424873" cy="3611191"/>
          </a:xfrm>
          <a:custGeom>
            <a:avLst/>
            <a:gdLst>
              <a:gd name="connsiteX0" fmla="*/ 0 w 2424873"/>
              <a:gd name="connsiteY0" fmla="*/ 2424874 h 3611191"/>
              <a:gd name="connsiteX1" fmla="*/ 2424873 w 2424873"/>
              <a:gd name="connsiteY1" fmla="*/ 0 h 3611191"/>
              <a:gd name="connsiteX2" fmla="*/ 2424873 w 2424873"/>
              <a:gd name="connsiteY2" fmla="*/ 3611191 h 3611191"/>
              <a:gd name="connsiteX3" fmla="*/ 1186317 w 2424873"/>
              <a:gd name="connsiteY3" fmla="*/ 3611191 h 3611191"/>
            </a:gdLst>
            <a:ahLst/>
            <a:cxnLst>
              <a:cxn ang="0">
                <a:pos x="connsiteX0" y="connsiteY0"/>
              </a:cxn>
              <a:cxn ang="0">
                <a:pos x="connsiteX1" y="connsiteY1"/>
              </a:cxn>
              <a:cxn ang="0">
                <a:pos x="connsiteX2" y="connsiteY2"/>
              </a:cxn>
              <a:cxn ang="0">
                <a:pos x="connsiteX3" y="connsiteY3"/>
              </a:cxn>
            </a:cxnLst>
            <a:rect l="l" t="t" r="r" b="b"/>
            <a:pathLst>
              <a:path w="2424873" h="3611191">
                <a:moveTo>
                  <a:pt x="0" y="2424874"/>
                </a:moveTo>
                <a:lnTo>
                  <a:pt x="2424873" y="0"/>
                </a:lnTo>
                <a:lnTo>
                  <a:pt x="2424873" y="3611191"/>
                </a:lnTo>
                <a:lnTo>
                  <a:pt x="1186317" y="361119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Shape 12">
            <a:extLst>
              <a:ext uri="{FF2B5EF4-FFF2-40B4-BE49-F238E27FC236}">
                <a16:creationId xmlns:a16="http://schemas.microsoft.com/office/drawing/2014/main" id="{84617302-4B0D-4351-A6BB-6F0930D943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571000" y="-338582"/>
            <a:ext cx="1635955" cy="1635955"/>
          </a:xfrm>
          <a:custGeom>
            <a:avLst/>
            <a:gdLst>
              <a:gd name="connsiteX0" fmla="*/ 0 w 1635955"/>
              <a:gd name="connsiteY0" fmla="*/ 957987 h 1635955"/>
              <a:gd name="connsiteX1" fmla="*/ 957987 w 1635955"/>
              <a:gd name="connsiteY1" fmla="*/ 0 h 1635955"/>
              <a:gd name="connsiteX2" fmla="*/ 1635955 w 1635955"/>
              <a:gd name="connsiteY2" fmla="*/ 0 h 1635955"/>
              <a:gd name="connsiteX3" fmla="*/ 1635955 w 1635955"/>
              <a:gd name="connsiteY3" fmla="*/ 1635955 h 1635955"/>
              <a:gd name="connsiteX4" fmla="*/ 0 w 1635955"/>
              <a:gd name="connsiteY4" fmla="*/ 1635955 h 163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955" h="1635955">
                <a:moveTo>
                  <a:pt x="0" y="957987"/>
                </a:moveTo>
                <a:lnTo>
                  <a:pt x="957987" y="0"/>
                </a:lnTo>
                <a:lnTo>
                  <a:pt x="1635955" y="0"/>
                </a:lnTo>
                <a:lnTo>
                  <a:pt x="1635955" y="1635955"/>
                </a:lnTo>
                <a:lnTo>
                  <a:pt x="0" y="1635955"/>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14">
            <a:extLst>
              <a:ext uri="{FF2B5EF4-FFF2-40B4-BE49-F238E27FC236}">
                <a16:creationId xmlns:a16="http://schemas.microsoft.com/office/drawing/2014/main" id="{DA2C7802-C2E0-4218-8F89-8DD7CCD2CD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7985" y="-6588"/>
            <a:ext cx="4059393" cy="2548110"/>
          </a:xfrm>
          <a:custGeom>
            <a:avLst/>
            <a:gdLst>
              <a:gd name="connsiteX0" fmla="*/ 0 w 4059393"/>
              <a:gd name="connsiteY0" fmla="*/ 1511282 h 2548110"/>
              <a:gd name="connsiteX1" fmla="*/ 1511282 w 4059393"/>
              <a:gd name="connsiteY1" fmla="*/ 0 h 2548110"/>
              <a:gd name="connsiteX2" fmla="*/ 4059393 w 4059393"/>
              <a:gd name="connsiteY2" fmla="*/ 2548110 h 2548110"/>
              <a:gd name="connsiteX3" fmla="*/ 0 w 4059393"/>
              <a:gd name="connsiteY3" fmla="*/ 2548110 h 2548110"/>
            </a:gdLst>
            <a:ahLst/>
            <a:cxnLst>
              <a:cxn ang="0">
                <a:pos x="connsiteX0" y="connsiteY0"/>
              </a:cxn>
              <a:cxn ang="0">
                <a:pos x="connsiteX1" y="connsiteY1"/>
              </a:cxn>
              <a:cxn ang="0">
                <a:pos x="connsiteX2" y="connsiteY2"/>
              </a:cxn>
              <a:cxn ang="0">
                <a:pos x="connsiteX3" y="connsiteY3"/>
              </a:cxn>
            </a:cxnLst>
            <a:rect l="l" t="t" r="r" b="b"/>
            <a:pathLst>
              <a:path w="4059393" h="2548110">
                <a:moveTo>
                  <a:pt x="0" y="1511282"/>
                </a:moveTo>
                <a:lnTo>
                  <a:pt x="1511282" y="0"/>
                </a:lnTo>
                <a:lnTo>
                  <a:pt x="4059393" y="2548110"/>
                </a:lnTo>
                <a:lnTo>
                  <a:pt x="0" y="2548110"/>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Rectangle 16">
            <a:extLst>
              <a:ext uri="{FF2B5EF4-FFF2-40B4-BE49-F238E27FC236}">
                <a16:creationId xmlns:a16="http://schemas.microsoft.com/office/drawing/2014/main" id="{A6D7111A-21E5-4EE9-8A78-10E5530F01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262924" y="1465780"/>
            <a:ext cx="1185708" cy="118570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8">
            <a:extLst>
              <a:ext uri="{FF2B5EF4-FFF2-40B4-BE49-F238E27FC236}">
                <a16:creationId xmlns:a16="http://schemas.microsoft.com/office/drawing/2014/main" id="{A3969E80-A77B-49FC-9122-D89AFD5EE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9557" y="5198743"/>
            <a:ext cx="2444907" cy="2366116"/>
          </a:xfrm>
          <a:custGeom>
            <a:avLst/>
            <a:gdLst>
              <a:gd name="connsiteX0" fmla="*/ 0 w 2203753"/>
              <a:gd name="connsiteY0" fmla="*/ 0 h 2132734"/>
              <a:gd name="connsiteX1" fmla="*/ 2203753 w 2203753"/>
              <a:gd name="connsiteY1" fmla="*/ 0 h 2132734"/>
              <a:gd name="connsiteX2" fmla="*/ 2203753 w 2203753"/>
              <a:gd name="connsiteY2" fmla="*/ 576461 h 2132734"/>
              <a:gd name="connsiteX3" fmla="*/ 647480 w 2203753"/>
              <a:gd name="connsiteY3" fmla="*/ 2132734 h 2132734"/>
              <a:gd name="connsiteX4" fmla="*/ 0 w 2203753"/>
              <a:gd name="connsiteY4" fmla="*/ 1485255 h 2132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3753" h="2132734">
                <a:moveTo>
                  <a:pt x="0" y="0"/>
                </a:moveTo>
                <a:lnTo>
                  <a:pt x="2203753" y="0"/>
                </a:lnTo>
                <a:lnTo>
                  <a:pt x="2203753" y="576461"/>
                </a:lnTo>
                <a:lnTo>
                  <a:pt x="647480" y="2132734"/>
                </a:lnTo>
                <a:lnTo>
                  <a:pt x="0" y="1485255"/>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20">
            <a:extLst>
              <a:ext uri="{FF2B5EF4-FFF2-40B4-BE49-F238E27FC236}">
                <a16:creationId xmlns:a16="http://schemas.microsoft.com/office/drawing/2014/main" id="{1849CA57-76BD-4CF2-80BA-D7A46A01B7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769787" y="5439893"/>
            <a:ext cx="928467" cy="92846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FFFFFF"/>
              </a:solidFill>
              <a:effectLst>
                <a:outerShdw blurRad="38100" dist="38100" dir="2700000" algn="tl">
                  <a:srgbClr val="000000">
                    <a:alpha val="43137"/>
                  </a:srgbClr>
                </a:outerShdw>
              </a:effectLst>
            </a:endParaRPr>
          </a:p>
        </p:txBody>
      </p:sp>
      <p:sp>
        <p:nvSpPr>
          <p:cNvPr id="18" name="Freeform: Shape 22">
            <a:extLst>
              <a:ext uri="{FF2B5EF4-FFF2-40B4-BE49-F238E27FC236}">
                <a16:creationId xmlns:a16="http://schemas.microsoft.com/office/drawing/2014/main" id="{35E9085E-E730-4768-83D4-6CB7E98971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401311" y="734311"/>
            <a:ext cx="5389379" cy="5389379"/>
          </a:xfrm>
          <a:custGeom>
            <a:avLst/>
            <a:gdLst>
              <a:gd name="connsiteX0" fmla="*/ 0 w 5389379"/>
              <a:gd name="connsiteY0" fmla="*/ 540040 h 5389379"/>
              <a:gd name="connsiteX1" fmla="*/ 540040 w 5389379"/>
              <a:gd name="connsiteY1" fmla="*/ 0 h 5389379"/>
              <a:gd name="connsiteX2" fmla="*/ 5389379 w 5389379"/>
              <a:gd name="connsiteY2" fmla="*/ 0 h 5389379"/>
              <a:gd name="connsiteX3" fmla="*/ 5389379 w 5389379"/>
              <a:gd name="connsiteY3" fmla="*/ 4838655 h 5389379"/>
              <a:gd name="connsiteX4" fmla="*/ 4838655 w 5389379"/>
              <a:gd name="connsiteY4" fmla="*/ 5389379 h 5389379"/>
              <a:gd name="connsiteX5" fmla="*/ 0 w 5389379"/>
              <a:gd name="connsiteY5" fmla="*/ 5389379 h 538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9379" h="5389379">
                <a:moveTo>
                  <a:pt x="0" y="540040"/>
                </a:moveTo>
                <a:lnTo>
                  <a:pt x="540040" y="0"/>
                </a:lnTo>
                <a:lnTo>
                  <a:pt x="5389379" y="0"/>
                </a:lnTo>
                <a:lnTo>
                  <a:pt x="5389379" y="4838655"/>
                </a:lnTo>
                <a:lnTo>
                  <a:pt x="4838655" y="5389379"/>
                </a:lnTo>
                <a:lnTo>
                  <a:pt x="0" y="538937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lide Number Placeholder 2">
            <a:extLst>
              <a:ext uri="{FF2B5EF4-FFF2-40B4-BE49-F238E27FC236}">
                <a16:creationId xmlns:a16="http://schemas.microsoft.com/office/drawing/2014/main" id="{62CD1D44-C0CB-42F2-97D2-D6B3F883003A}"/>
              </a:ext>
            </a:extLst>
          </p:cNvPr>
          <p:cNvSpPr>
            <a:spLocks noGrp="1"/>
          </p:cNvSpPr>
          <p:nvPr>
            <p:ph type="sldNum" sz="quarter" idx="12"/>
          </p:nvPr>
        </p:nvSpPr>
        <p:spPr>
          <a:xfrm>
            <a:off x="321732" y="6356350"/>
            <a:ext cx="2568811" cy="365125"/>
          </a:xfrm>
        </p:spPr>
        <p:txBody>
          <a:bodyPr vert="horz" lIns="91440" tIns="45720" rIns="91440" bIns="45720" rtlCol="0" anchor="ctr">
            <a:normAutofit/>
          </a:bodyPr>
          <a:lstStyle/>
          <a:p>
            <a:pPr algn="l">
              <a:spcAft>
                <a:spcPts val="600"/>
              </a:spcAft>
            </a:pPr>
            <a:fld id="{6B4153A7-9236-4C19-98E6-7D4F5F676B2B}" type="slidenum">
              <a:rPr lang="en-US" sz="1200">
                <a:solidFill>
                  <a:srgbClr val="FFFFFF"/>
                </a:solidFill>
              </a:rPr>
              <a:pPr algn="l">
                <a:spcAft>
                  <a:spcPts val="600"/>
                </a:spcAft>
              </a:pPr>
              <a:t>54</a:t>
            </a:fld>
            <a:endParaRPr lang="en-US" sz="1200">
              <a:solidFill>
                <a:srgbClr val="FFFFFF"/>
              </a:solidFill>
            </a:endParaRPr>
          </a:p>
        </p:txBody>
      </p:sp>
      <p:sp>
        <p:nvSpPr>
          <p:cNvPr id="20" name="Freeform: Shape 24">
            <a:extLst>
              <a:ext uri="{FF2B5EF4-FFF2-40B4-BE49-F238E27FC236}">
                <a16:creationId xmlns:a16="http://schemas.microsoft.com/office/drawing/2014/main" id="{973272FE-A474-4CAE-8CA2-BCC8B476C3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00283" y="33283"/>
            <a:ext cx="6791435" cy="6791435"/>
          </a:xfrm>
          <a:custGeom>
            <a:avLst/>
            <a:gdLst>
              <a:gd name="connsiteX0" fmla="*/ 1860938 w 6791435"/>
              <a:gd name="connsiteY0" fmla="*/ 81158 h 6791435"/>
              <a:gd name="connsiteX1" fmla="*/ 1942096 w 6791435"/>
              <a:gd name="connsiteY1" fmla="*/ 0 h 6791435"/>
              <a:gd name="connsiteX2" fmla="*/ 6791435 w 6791435"/>
              <a:gd name="connsiteY2" fmla="*/ 0 h 6791435"/>
              <a:gd name="connsiteX3" fmla="*/ 6791435 w 6791435"/>
              <a:gd name="connsiteY3" fmla="*/ 4838655 h 6791435"/>
              <a:gd name="connsiteX4" fmla="*/ 6710277 w 6791435"/>
              <a:gd name="connsiteY4" fmla="*/ 4919813 h 6791435"/>
              <a:gd name="connsiteX5" fmla="*/ 6710277 w 6791435"/>
              <a:gd name="connsiteY5" fmla="*/ 81158 h 6791435"/>
              <a:gd name="connsiteX6" fmla="*/ 0 w 6791435"/>
              <a:gd name="connsiteY6" fmla="*/ 1942096 h 6791435"/>
              <a:gd name="connsiteX7" fmla="*/ 81158 w 6791435"/>
              <a:gd name="connsiteY7" fmla="*/ 1860938 h 6791435"/>
              <a:gd name="connsiteX8" fmla="*/ 81158 w 6791435"/>
              <a:gd name="connsiteY8" fmla="*/ 6710277 h 6791435"/>
              <a:gd name="connsiteX9" fmla="*/ 4919813 w 6791435"/>
              <a:gd name="connsiteY9" fmla="*/ 6710277 h 6791435"/>
              <a:gd name="connsiteX10" fmla="*/ 4838655 w 6791435"/>
              <a:gd name="connsiteY10" fmla="*/ 6791435 h 6791435"/>
              <a:gd name="connsiteX11" fmla="*/ 0 w 6791435"/>
              <a:gd name="connsiteY11" fmla="*/ 6791435 h 679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91435" h="6791435">
                <a:moveTo>
                  <a:pt x="1860938" y="81158"/>
                </a:moveTo>
                <a:lnTo>
                  <a:pt x="1942096" y="0"/>
                </a:lnTo>
                <a:lnTo>
                  <a:pt x="6791435" y="0"/>
                </a:lnTo>
                <a:lnTo>
                  <a:pt x="6791435" y="4838655"/>
                </a:lnTo>
                <a:lnTo>
                  <a:pt x="6710277" y="4919813"/>
                </a:lnTo>
                <a:lnTo>
                  <a:pt x="6710277" y="81158"/>
                </a:lnTo>
                <a:close/>
                <a:moveTo>
                  <a:pt x="0" y="1942096"/>
                </a:moveTo>
                <a:lnTo>
                  <a:pt x="81158" y="1860938"/>
                </a:lnTo>
                <a:lnTo>
                  <a:pt x="81158" y="6710277"/>
                </a:lnTo>
                <a:lnTo>
                  <a:pt x="4919813" y="6710277"/>
                </a:lnTo>
                <a:lnTo>
                  <a:pt x="4838655" y="6791435"/>
                </a:lnTo>
                <a:lnTo>
                  <a:pt x="0" y="6791435"/>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4" name="Title 3">
            <a:extLst>
              <a:ext uri="{FF2B5EF4-FFF2-40B4-BE49-F238E27FC236}">
                <a16:creationId xmlns:a16="http://schemas.microsoft.com/office/drawing/2014/main" id="{E2278A64-1F05-4CA9-8912-E4F3E9154AB5}"/>
              </a:ext>
            </a:extLst>
          </p:cNvPr>
          <p:cNvSpPr>
            <a:spLocks noGrp="1"/>
          </p:cNvSpPr>
          <p:nvPr>
            <p:ph type="title"/>
          </p:nvPr>
        </p:nvSpPr>
        <p:spPr>
          <a:xfrm>
            <a:off x="2861184" y="26185"/>
            <a:ext cx="7252383" cy="2115001"/>
          </a:xfrm>
          <a:noFill/>
        </p:spPr>
        <p:txBody>
          <a:bodyPr vert="horz" lIns="91440" tIns="45720" rIns="91440" bIns="45720" rtlCol="0" anchor="ctr">
            <a:normAutofit/>
          </a:bodyPr>
          <a:lstStyle/>
          <a:p>
            <a:pPr algn="ctr">
              <a:lnSpc>
                <a:spcPct val="90000"/>
              </a:lnSpc>
            </a:pPr>
            <a:r>
              <a:rPr lang="en-US">
                <a:solidFill>
                  <a:srgbClr val="080808"/>
                </a:solidFill>
              </a:rPr>
              <a:t>Formation de </a:t>
            </a:r>
            <a:r>
              <a:rPr lang="en-US" err="1">
                <a:solidFill>
                  <a:srgbClr val="080808"/>
                </a:solidFill>
              </a:rPr>
              <a:t>formateurs</a:t>
            </a:r>
            <a:r>
              <a:rPr lang="en-US">
                <a:solidFill>
                  <a:srgbClr val="080808"/>
                </a:solidFill>
              </a:rPr>
              <a:t> : </a:t>
            </a:r>
            <a:br>
              <a:rPr lang="en-US">
                <a:solidFill>
                  <a:srgbClr val="080808"/>
                </a:solidFill>
              </a:rPr>
            </a:br>
            <a:r>
              <a:rPr lang="en-US">
                <a:solidFill>
                  <a:srgbClr val="080808"/>
                </a:solidFill>
              </a:rPr>
              <a:t>questions de </a:t>
            </a:r>
            <a:r>
              <a:rPr lang="en-US" err="1">
                <a:solidFill>
                  <a:srgbClr val="080808"/>
                </a:solidFill>
              </a:rPr>
              <a:t>réFleXion</a:t>
            </a:r>
            <a:r>
              <a:rPr lang="en-US">
                <a:solidFill>
                  <a:srgbClr val="080808"/>
                </a:solidFill>
              </a:rPr>
              <a:t> pour module 4</a:t>
            </a:r>
            <a:endParaRPr lang="en-US" kern="1200">
              <a:solidFill>
                <a:srgbClr val="080808"/>
              </a:solidFill>
              <a:latin typeface="+mj-lt"/>
              <a:ea typeface="+mj-ea"/>
              <a:cs typeface="+mj-cs"/>
            </a:endParaRPr>
          </a:p>
        </p:txBody>
      </p:sp>
      <p:sp>
        <p:nvSpPr>
          <p:cNvPr id="22" name="Freeform: Shape 26">
            <a:extLst>
              <a:ext uri="{FF2B5EF4-FFF2-40B4-BE49-F238E27FC236}">
                <a16:creationId xmlns:a16="http://schemas.microsoft.com/office/drawing/2014/main" id="{E07981EA-05A6-437C-88D7-B377B92B03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9823" y="5457591"/>
            <a:ext cx="2231794" cy="2568811"/>
          </a:xfrm>
          <a:custGeom>
            <a:avLst/>
            <a:gdLst>
              <a:gd name="connsiteX0" fmla="*/ 0 w 2940086"/>
              <a:gd name="connsiteY0" fmla="*/ 0 h 3384061"/>
              <a:gd name="connsiteX1" fmla="*/ 2496112 w 2940086"/>
              <a:gd name="connsiteY1" fmla="*/ 0 h 3384061"/>
              <a:gd name="connsiteX2" fmla="*/ 2940086 w 2940086"/>
              <a:gd name="connsiteY2" fmla="*/ 443975 h 3384061"/>
              <a:gd name="connsiteX3" fmla="*/ 0 w 2940086"/>
              <a:gd name="connsiteY3" fmla="*/ 3384061 h 3384061"/>
            </a:gdLst>
            <a:ahLst/>
            <a:cxnLst>
              <a:cxn ang="0">
                <a:pos x="connsiteX0" y="connsiteY0"/>
              </a:cxn>
              <a:cxn ang="0">
                <a:pos x="connsiteX1" y="connsiteY1"/>
              </a:cxn>
              <a:cxn ang="0">
                <a:pos x="connsiteX2" y="connsiteY2"/>
              </a:cxn>
              <a:cxn ang="0">
                <a:pos x="connsiteX3" y="connsiteY3"/>
              </a:cxn>
            </a:cxnLst>
            <a:rect l="l" t="t" r="r" b="b"/>
            <a:pathLst>
              <a:path w="2940086" h="3384061">
                <a:moveTo>
                  <a:pt x="0" y="0"/>
                </a:moveTo>
                <a:lnTo>
                  <a:pt x="2496112" y="0"/>
                </a:lnTo>
                <a:lnTo>
                  <a:pt x="2940086" y="443975"/>
                </a:lnTo>
                <a:lnTo>
                  <a:pt x="0" y="338406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Rectangle 28">
            <a:extLst>
              <a:ext uri="{FF2B5EF4-FFF2-40B4-BE49-F238E27FC236}">
                <a16:creationId xmlns:a16="http://schemas.microsoft.com/office/drawing/2014/main" id="{15E3C750-986E-4769-B1AE-49289FBEE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720059" y="5243545"/>
            <a:ext cx="959985" cy="959985"/>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B93D0315-3A9F-4D6D-89E8-1C3F1C13A653}"/>
              </a:ext>
            </a:extLst>
          </p:cNvPr>
          <p:cNvSpPr txBox="1"/>
          <p:nvPr/>
        </p:nvSpPr>
        <p:spPr>
          <a:xfrm>
            <a:off x="1697392" y="1851713"/>
            <a:ext cx="10620103" cy="3970318"/>
          </a:xfrm>
          <a:prstGeom prst="rect">
            <a:avLst/>
          </a:prstGeom>
          <a:noFill/>
        </p:spPr>
        <p:txBody>
          <a:bodyPr wrap="square" rtlCol="0">
            <a:spAutoFit/>
          </a:bodyPr>
          <a:lstStyle/>
          <a:p>
            <a:pPr marL="285750" indent="-285750">
              <a:buFont typeface="Arial" panose="020B0604020202020204" pitchFamily="34" charset="0"/>
              <a:buChar char="•"/>
            </a:pPr>
            <a:r>
              <a:rPr lang="en-US"/>
              <a:t>Il y a beaucoup </a:t>
            </a:r>
            <a:r>
              <a:rPr lang="en-US" err="1"/>
              <a:t>d’information</a:t>
            </a:r>
            <a:r>
              <a:rPr lang="en-US"/>
              <a:t> à </a:t>
            </a:r>
            <a:r>
              <a:rPr lang="en-US" err="1"/>
              <a:t>aborder</a:t>
            </a:r>
            <a:r>
              <a:rPr lang="en-US"/>
              <a:t> dans le Module 4. </a:t>
            </a:r>
            <a:r>
              <a:rPr lang="en-US" err="1"/>
              <a:t>Évaluez</a:t>
            </a:r>
            <a:r>
              <a:rPr lang="en-US"/>
              <a:t> quelle </a:t>
            </a:r>
            <a:r>
              <a:rPr lang="en-US" err="1"/>
              <a:t>approache</a:t>
            </a:r>
            <a:r>
              <a:rPr lang="en-US"/>
              <a:t> </a:t>
            </a:r>
            <a:r>
              <a:rPr lang="en-US" err="1"/>
              <a:t>serait</a:t>
            </a:r>
            <a:r>
              <a:rPr lang="en-US"/>
              <a:t> plus </a:t>
            </a:r>
            <a:r>
              <a:rPr lang="en-US" err="1"/>
              <a:t>appropriée</a:t>
            </a:r>
            <a:r>
              <a:rPr lang="en-US"/>
              <a:t> pour </a:t>
            </a:r>
            <a:r>
              <a:rPr lang="en-US" err="1"/>
              <a:t>votre</a:t>
            </a:r>
            <a:r>
              <a:rPr lang="en-US"/>
              <a:t> </a:t>
            </a:r>
            <a:r>
              <a:rPr lang="en-US" err="1"/>
              <a:t>contexte</a:t>
            </a:r>
            <a:r>
              <a:rPr lang="en-US"/>
              <a:t> :</a:t>
            </a:r>
          </a:p>
          <a:p>
            <a:pPr marL="742950" lvl="1" indent="-285750">
              <a:buFont typeface="Arial" panose="020B0604020202020204" pitchFamily="34" charset="0"/>
              <a:buChar char="•"/>
            </a:pPr>
            <a:r>
              <a:rPr lang="en-US" err="1"/>
              <a:t>Présenter</a:t>
            </a:r>
            <a:r>
              <a:rPr lang="en-US"/>
              <a:t> le Module 4 dans </a:t>
            </a:r>
            <a:r>
              <a:rPr lang="en-US" err="1"/>
              <a:t>sa</a:t>
            </a:r>
            <a:r>
              <a:rPr lang="en-US"/>
              <a:t> </a:t>
            </a:r>
            <a:r>
              <a:rPr lang="en-US" err="1"/>
              <a:t>totalité</a:t>
            </a:r>
            <a:r>
              <a:rPr lang="en-US"/>
              <a:t> </a:t>
            </a:r>
          </a:p>
          <a:p>
            <a:pPr marL="742950" lvl="1" indent="-285750">
              <a:buFont typeface="Arial" panose="020B0604020202020204" pitchFamily="34" charset="0"/>
              <a:buChar char="•"/>
            </a:pPr>
            <a:r>
              <a:rPr lang="en-US" err="1"/>
              <a:t>Diviser</a:t>
            </a:r>
            <a:r>
              <a:rPr lang="en-US"/>
              <a:t> le Module 4 dans deux parties : </a:t>
            </a:r>
          </a:p>
          <a:p>
            <a:pPr marL="1200150" lvl="2" indent="-285750">
              <a:buFont typeface="Arial" panose="020B0604020202020204" pitchFamily="34" charset="0"/>
              <a:buChar char="•"/>
            </a:pPr>
            <a:r>
              <a:rPr lang="en-US"/>
              <a:t>Code de </a:t>
            </a:r>
            <a:r>
              <a:rPr lang="en-US" err="1"/>
              <a:t>Conduite</a:t>
            </a:r>
            <a:r>
              <a:rPr lang="en-US"/>
              <a:t> + </a:t>
            </a:r>
            <a:r>
              <a:rPr lang="en-US" err="1"/>
              <a:t>Mécanismes</a:t>
            </a:r>
            <a:r>
              <a:rPr lang="en-US"/>
              <a:t> de </a:t>
            </a:r>
            <a:r>
              <a:rPr lang="en-US" err="1"/>
              <a:t>signalement</a:t>
            </a:r>
            <a:r>
              <a:rPr lang="en-US"/>
              <a:t> et </a:t>
            </a:r>
            <a:r>
              <a:rPr lang="en-US" err="1"/>
              <a:t>référencement</a:t>
            </a:r>
            <a:endParaRPr lang="en-US"/>
          </a:p>
          <a:p>
            <a:pPr marL="1200150" lvl="2" indent="-285750">
              <a:buFont typeface="Arial" panose="020B0604020202020204" pitchFamily="34" charset="0"/>
              <a:buChar char="•"/>
            </a:pPr>
            <a:r>
              <a:rPr lang="en-US"/>
              <a:t>Procedures </a:t>
            </a:r>
            <a:r>
              <a:rPr lang="en-US" err="1"/>
              <a:t>opérationelles</a:t>
            </a:r>
            <a:r>
              <a:rPr lang="en-US"/>
              <a:t> </a:t>
            </a:r>
            <a:r>
              <a:rPr lang="en-US" err="1"/>
              <a:t>normalisées</a:t>
            </a:r>
            <a:endParaRPr lang="en-US"/>
          </a:p>
          <a:p>
            <a:pPr marL="742950" lvl="1" indent="-285750">
              <a:buFont typeface="Arial" panose="020B0604020202020204" pitchFamily="34" charset="0"/>
              <a:buChar char="•"/>
            </a:pPr>
            <a:r>
              <a:rPr lang="en-US" err="1"/>
              <a:t>Diviser</a:t>
            </a:r>
            <a:r>
              <a:rPr lang="en-US"/>
              <a:t> le Module 4 dans trois parties :</a:t>
            </a:r>
          </a:p>
          <a:p>
            <a:pPr marL="1200150" lvl="2" indent="-285750">
              <a:buFont typeface="Arial" panose="020B0604020202020204" pitchFamily="34" charset="0"/>
              <a:buChar char="•"/>
            </a:pPr>
            <a:r>
              <a:rPr lang="en-US"/>
              <a:t>Code de </a:t>
            </a:r>
            <a:r>
              <a:rPr lang="en-US" err="1"/>
              <a:t>Conduite</a:t>
            </a:r>
            <a:r>
              <a:rPr lang="en-US"/>
              <a:t> </a:t>
            </a:r>
          </a:p>
          <a:p>
            <a:pPr marL="1200150" lvl="2" indent="-285750">
              <a:buFont typeface="Arial" panose="020B0604020202020204" pitchFamily="34" charset="0"/>
              <a:buChar char="•"/>
            </a:pPr>
            <a:r>
              <a:rPr lang="en-US" err="1"/>
              <a:t>Mécanismes</a:t>
            </a:r>
            <a:r>
              <a:rPr lang="en-US"/>
              <a:t> de </a:t>
            </a:r>
            <a:r>
              <a:rPr lang="en-US" err="1"/>
              <a:t>signalement</a:t>
            </a:r>
            <a:r>
              <a:rPr lang="en-US"/>
              <a:t> et </a:t>
            </a:r>
            <a:r>
              <a:rPr lang="en-US" err="1"/>
              <a:t>référencement</a:t>
            </a:r>
            <a:endParaRPr lang="en-US"/>
          </a:p>
          <a:p>
            <a:pPr marL="1200150" lvl="2" indent="-285750">
              <a:buFont typeface="Arial" panose="020B0604020202020204" pitchFamily="34" charset="0"/>
              <a:buChar char="•"/>
            </a:pPr>
            <a:r>
              <a:rPr lang="en-US"/>
              <a:t>Procedures </a:t>
            </a:r>
            <a:r>
              <a:rPr lang="en-US" err="1"/>
              <a:t>opérationelles</a:t>
            </a:r>
            <a:r>
              <a:rPr lang="en-US"/>
              <a:t> </a:t>
            </a:r>
            <a:r>
              <a:rPr lang="en-US" err="1"/>
              <a:t>normalisées</a:t>
            </a:r>
            <a:endParaRPr lang="en-US"/>
          </a:p>
          <a:p>
            <a:pPr marL="1200150" lvl="2" indent="-285750">
              <a:buFont typeface="Arial" panose="020B0604020202020204" pitchFamily="34" charset="0"/>
              <a:buChar char="•"/>
            </a:pPr>
            <a:endParaRPr lang="en-US"/>
          </a:p>
          <a:p>
            <a:pPr marL="285750" indent="-285750">
              <a:buFont typeface="Arial" panose="020B0604020202020204" pitchFamily="34" charset="0"/>
              <a:buChar char="•"/>
            </a:pPr>
            <a:r>
              <a:rPr lang="en-US" err="1"/>
              <a:t>Considérez</a:t>
            </a:r>
            <a:r>
              <a:rPr lang="en-US"/>
              <a:t> </a:t>
            </a:r>
            <a:r>
              <a:rPr lang="en-US" err="1"/>
              <a:t>s’ils</a:t>
            </a:r>
            <a:r>
              <a:rPr lang="en-US"/>
              <a:t> existent des modules déjà </a:t>
            </a:r>
            <a:r>
              <a:rPr lang="en-US" err="1"/>
              <a:t>contextualisés</a:t>
            </a:r>
            <a:r>
              <a:rPr lang="en-US"/>
              <a:t> pour </a:t>
            </a:r>
            <a:r>
              <a:rPr lang="en-US" err="1"/>
              <a:t>introduire</a:t>
            </a:r>
            <a:r>
              <a:rPr lang="en-US"/>
              <a:t> les </a:t>
            </a:r>
            <a:r>
              <a:rPr lang="en-US" err="1"/>
              <a:t>mêmes</a:t>
            </a:r>
            <a:r>
              <a:rPr lang="en-US"/>
              <a:t> concepts dans </a:t>
            </a:r>
            <a:r>
              <a:rPr lang="en-US" err="1"/>
              <a:t>vos</a:t>
            </a:r>
            <a:r>
              <a:rPr lang="en-US"/>
              <a:t> </a:t>
            </a:r>
            <a:r>
              <a:rPr lang="en-US" err="1"/>
              <a:t>communautés</a:t>
            </a:r>
            <a:r>
              <a:rPr lang="en-US"/>
              <a:t>. </a:t>
            </a:r>
          </a:p>
          <a:p>
            <a:endParaRPr lang="en-US">
              <a:highlight>
                <a:srgbClr val="FFFF00"/>
              </a:highlight>
            </a:endParaRPr>
          </a:p>
        </p:txBody>
      </p:sp>
    </p:spTree>
    <p:extLst>
      <p:ext uri="{BB962C8B-B14F-4D97-AF65-F5344CB8AC3E}">
        <p14:creationId xmlns:p14="http://schemas.microsoft.com/office/powerpoint/2010/main" val="1684506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88294908-8B00-4F58-BBBA-20F71A40A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10">
            <a:extLst>
              <a:ext uri="{FF2B5EF4-FFF2-40B4-BE49-F238E27FC236}">
                <a16:creationId xmlns:a16="http://schemas.microsoft.com/office/drawing/2014/main" id="{4364C879-1404-4203-8E9D-CC5DE0A621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782" y="-1386168"/>
            <a:ext cx="2424873" cy="3611191"/>
          </a:xfrm>
          <a:custGeom>
            <a:avLst/>
            <a:gdLst>
              <a:gd name="connsiteX0" fmla="*/ 0 w 2424873"/>
              <a:gd name="connsiteY0" fmla="*/ 2424874 h 3611191"/>
              <a:gd name="connsiteX1" fmla="*/ 2424873 w 2424873"/>
              <a:gd name="connsiteY1" fmla="*/ 0 h 3611191"/>
              <a:gd name="connsiteX2" fmla="*/ 2424873 w 2424873"/>
              <a:gd name="connsiteY2" fmla="*/ 3611191 h 3611191"/>
              <a:gd name="connsiteX3" fmla="*/ 1186317 w 2424873"/>
              <a:gd name="connsiteY3" fmla="*/ 3611191 h 3611191"/>
            </a:gdLst>
            <a:ahLst/>
            <a:cxnLst>
              <a:cxn ang="0">
                <a:pos x="connsiteX0" y="connsiteY0"/>
              </a:cxn>
              <a:cxn ang="0">
                <a:pos x="connsiteX1" y="connsiteY1"/>
              </a:cxn>
              <a:cxn ang="0">
                <a:pos x="connsiteX2" y="connsiteY2"/>
              </a:cxn>
              <a:cxn ang="0">
                <a:pos x="connsiteX3" y="connsiteY3"/>
              </a:cxn>
            </a:cxnLst>
            <a:rect l="l" t="t" r="r" b="b"/>
            <a:pathLst>
              <a:path w="2424873" h="3611191">
                <a:moveTo>
                  <a:pt x="0" y="2424874"/>
                </a:moveTo>
                <a:lnTo>
                  <a:pt x="2424873" y="0"/>
                </a:lnTo>
                <a:lnTo>
                  <a:pt x="2424873" y="3611191"/>
                </a:lnTo>
                <a:lnTo>
                  <a:pt x="1186317" y="361119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Shape 12">
            <a:extLst>
              <a:ext uri="{FF2B5EF4-FFF2-40B4-BE49-F238E27FC236}">
                <a16:creationId xmlns:a16="http://schemas.microsoft.com/office/drawing/2014/main" id="{84617302-4B0D-4351-A6BB-6F0930D943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571000" y="-338582"/>
            <a:ext cx="1635955" cy="1635955"/>
          </a:xfrm>
          <a:custGeom>
            <a:avLst/>
            <a:gdLst>
              <a:gd name="connsiteX0" fmla="*/ 0 w 1635955"/>
              <a:gd name="connsiteY0" fmla="*/ 957987 h 1635955"/>
              <a:gd name="connsiteX1" fmla="*/ 957987 w 1635955"/>
              <a:gd name="connsiteY1" fmla="*/ 0 h 1635955"/>
              <a:gd name="connsiteX2" fmla="*/ 1635955 w 1635955"/>
              <a:gd name="connsiteY2" fmla="*/ 0 h 1635955"/>
              <a:gd name="connsiteX3" fmla="*/ 1635955 w 1635955"/>
              <a:gd name="connsiteY3" fmla="*/ 1635955 h 1635955"/>
              <a:gd name="connsiteX4" fmla="*/ 0 w 1635955"/>
              <a:gd name="connsiteY4" fmla="*/ 1635955 h 163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955" h="1635955">
                <a:moveTo>
                  <a:pt x="0" y="957987"/>
                </a:moveTo>
                <a:lnTo>
                  <a:pt x="957987" y="0"/>
                </a:lnTo>
                <a:lnTo>
                  <a:pt x="1635955" y="0"/>
                </a:lnTo>
                <a:lnTo>
                  <a:pt x="1635955" y="1635955"/>
                </a:lnTo>
                <a:lnTo>
                  <a:pt x="0" y="1635955"/>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14">
            <a:extLst>
              <a:ext uri="{FF2B5EF4-FFF2-40B4-BE49-F238E27FC236}">
                <a16:creationId xmlns:a16="http://schemas.microsoft.com/office/drawing/2014/main" id="{DA2C7802-C2E0-4218-8F89-8DD7CCD2CD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7985" y="-6588"/>
            <a:ext cx="4059393" cy="2548110"/>
          </a:xfrm>
          <a:custGeom>
            <a:avLst/>
            <a:gdLst>
              <a:gd name="connsiteX0" fmla="*/ 0 w 4059393"/>
              <a:gd name="connsiteY0" fmla="*/ 1511282 h 2548110"/>
              <a:gd name="connsiteX1" fmla="*/ 1511282 w 4059393"/>
              <a:gd name="connsiteY1" fmla="*/ 0 h 2548110"/>
              <a:gd name="connsiteX2" fmla="*/ 4059393 w 4059393"/>
              <a:gd name="connsiteY2" fmla="*/ 2548110 h 2548110"/>
              <a:gd name="connsiteX3" fmla="*/ 0 w 4059393"/>
              <a:gd name="connsiteY3" fmla="*/ 2548110 h 2548110"/>
            </a:gdLst>
            <a:ahLst/>
            <a:cxnLst>
              <a:cxn ang="0">
                <a:pos x="connsiteX0" y="connsiteY0"/>
              </a:cxn>
              <a:cxn ang="0">
                <a:pos x="connsiteX1" y="connsiteY1"/>
              </a:cxn>
              <a:cxn ang="0">
                <a:pos x="connsiteX2" y="connsiteY2"/>
              </a:cxn>
              <a:cxn ang="0">
                <a:pos x="connsiteX3" y="connsiteY3"/>
              </a:cxn>
            </a:cxnLst>
            <a:rect l="l" t="t" r="r" b="b"/>
            <a:pathLst>
              <a:path w="4059393" h="2548110">
                <a:moveTo>
                  <a:pt x="0" y="1511282"/>
                </a:moveTo>
                <a:lnTo>
                  <a:pt x="1511282" y="0"/>
                </a:lnTo>
                <a:lnTo>
                  <a:pt x="4059393" y="2548110"/>
                </a:lnTo>
                <a:lnTo>
                  <a:pt x="0" y="2548110"/>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Rectangle 16">
            <a:extLst>
              <a:ext uri="{FF2B5EF4-FFF2-40B4-BE49-F238E27FC236}">
                <a16:creationId xmlns:a16="http://schemas.microsoft.com/office/drawing/2014/main" id="{A6D7111A-21E5-4EE9-8A78-10E5530F01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262924" y="1465780"/>
            <a:ext cx="1185708" cy="118570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8">
            <a:extLst>
              <a:ext uri="{FF2B5EF4-FFF2-40B4-BE49-F238E27FC236}">
                <a16:creationId xmlns:a16="http://schemas.microsoft.com/office/drawing/2014/main" id="{A3969E80-A77B-49FC-9122-D89AFD5EE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9557" y="5198743"/>
            <a:ext cx="2444907" cy="2366116"/>
          </a:xfrm>
          <a:custGeom>
            <a:avLst/>
            <a:gdLst>
              <a:gd name="connsiteX0" fmla="*/ 0 w 2203753"/>
              <a:gd name="connsiteY0" fmla="*/ 0 h 2132734"/>
              <a:gd name="connsiteX1" fmla="*/ 2203753 w 2203753"/>
              <a:gd name="connsiteY1" fmla="*/ 0 h 2132734"/>
              <a:gd name="connsiteX2" fmla="*/ 2203753 w 2203753"/>
              <a:gd name="connsiteY2" fmla="*/ 576461 h 2132734"/>
              <a:gd name="connsiteX3" fmla="*/ 647480 w 2203753"/>
              <a:gd name="connsiteY3" fmla="*/ 2132734 h 2132734"/>
              <a:gd name="connsiteX4" fmla="*/ 0 w 2203753"/>
              <a:gd name="connsiteY4" fmla="*/ 1485255 h 2132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3753" h="2132734">
                <a:moveTo>
                  <a:pt x="0" y="0"/>
                </a:moveTo>
                <a:lnTo>
                  <a:pt x="2203753" y="0"/>
                </a:lnTo>
                <a:lnTo>
                  <a:pt x="2203753" y="576461"/>
                </a:lnTo>
                <a:lnTo>
                  <a:pt x="647480" y="2132734"/>
                </a:lnTo>
                <a:lnTo>
                  <a:pt x="0" y="1485255"/>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20">
            <a:extLst>
              <a:ext uri="{FF2B5EF4-FFF2-40B4-BE49-F238E27FC236}">
                <a16:creationId xmlns:a16="http://schemas.microsoft.com/office/drawing/2014/main" id="{1849CA57-76BD-4CF2-80BA-D7A46A01B7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769787" y="5439893"/>
            <a:ext cx="928467" cy="92846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FFFFFF"/>
              </a:solidFill>
              <a:effectLst>
                <a:outerShdw blurRad="38100" dist="38100" dir="2700000" algn="tl">
                  <a:srgbClr val="000000">
                    <a:alpha val="43137"/>
                  </a:srgbClr>
                </a:outerShdw>
              </a:effectLst>
            </a:endParaRPr>
          </a:p>
        </p:txBody>
      </p:sp>
      <p:sp>
        <p:nvSpPr>
          <p:cNvPr id="18" name="Freeform: Shape 22">
            <a:extLst>
              <a:ext uri="{FF2B5EF4-FFF2-40B4-BE49-F238E27FC236}">
                <a16:creationId xmlns:a16="http://schemas.microsoft.com/office/drawing/2014/main" id="{35E9085E-E730-4768-83D4-6CB7E98971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401311" y="734311"/>
            <a:ext cx="5389379" cy="5389379"/>
          </a:xfrm>
          <a:custGeom>
            <a:avLst/>
            <a:gdLst>
              <a:gd name="connsiteX0" fmla="*/ 0 w 5389379"/>
              <a:gd name="connsiteY0" fmla="*/ 540040 h 5389379"/>
              <a:gd name="connsiteX1" fmla="*/ 540040 w 5389379"/>
              <a:gd name="connsiteY1" fmla="*/ 0 h 5389379"/>
              <a:gd name="connsiteX2" fmla="*/ 5389379 w 5389379"/>
              <a:gd name="connsiteY2" fmla="*/ 0 h 5389379"/>
              <a:gd name="connsiteX3" fmla="*/ 5389379 w 5389379"/>
              <a:gd name="connsiteY3" fmla="*/ 4838655 h 5389379"/>
              <a:gd name="connsiteX4" fmla="*/ 4838655 w 5389379"/>
              <a:gd name="connsiteY4" fmla="*/ 5389379 h 5389379"/>
              <a:gd name="connsiteX5" fmla="*/ 0 w 5389379"/>
              <a:gd name="connsiteY5" fmla="*/ 5389379 h 538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9379" h="5389379">
                <a:moveTo>
                  <a:pt x="0" y="540040"/>
                </a:moveTo>
                <a:lnTo>
                  <a:pt x="540040" y="0"/>
                </a:lnTo>
                <a:lnTo>
                  <a:pt x="5389379" y="0"/>
                </a:lnTo>
                <a:lnTo>
                  <a:pt x="5389379" y="4838655"/>
                </a:lnTo>
                <a:lnTo>
                  <a:pt x="4838655" y="5389379"/>
                </a:lnTo>
                <a:lnTo>
                  <a:pt x="0" y="538937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lide Number Placeholder 2">
            <a:extLst>
              <a:ext uri="{FF2B5EF4-FFF2-40B4-BE49-F238E27FC236}">
                <a16:creationId xmlns:a16="http://schemas.microsoft.com/office/drawing/2014/main" id="{62CD1D44-C0CB-42F2-97D2-D6B3F883003A}"/>
              </a:ext>
            </a:extLst>
          </p:cNvPr>
          <p:cNvSpPr>
            <a:spLocks noGrp="1"/>
          </p:cNvSpPr>
          <p:nvPr>
            <p:ph type="sldNum" sz="quarter" idx="12"/>
          </p:nvPr>
        </p:nvSpPr>
        <p:spPr>
          <a:xfrm>
            <a:off x="321732" y="6356350"/>
            <a:ext cx="2568811" cy="365125"/>
          </a:xfrm>
        </p:spPr>
        <p:txBody>
          <a:bodyPr vert="horz" lIns="91440" tIns="45720" rIns="91440" bIns="45720" rtlCol="0" anchor="ctr">
            <a:normAutofit/>
          </a:bodyPr>
          <a:lstStyle/>
          <a:p>
            <a:pPr algn="l">
              <a:spcAft>
                <a:spcPts val="600"/>
              </a:spcAft>
            </a:pPr>
            <a:fld id="{6B4153A7-9236-4C19-98E6-7D4F5F676B2B}" type="slidenum">
              <a:rPr lang="en-US" sz="1200">
                <a:solidFill>
                  <a:srgbClr val="FFFFFF"/>
                </a:solidFill>
              </a:rPr>
              <a:pPr algn="l">
                <a:spcAft>
                  <a:spcPts val="600"/>
                </a:spcAft>
              </a:pPr>
              <a:t>55</a:t>
            </a:fld>
            <a:endParaRPr lang="en-US" sz="1200">
              <a:solidFill>
                <a:srgbClr val="FFFFFF"/>
              </a:solidFill>
            </a:endParaRPr>
          </a:p>
        </p:txBody>
      </p:sp>
      <p:sp>
        <p:nvSpPr>
          <p:cNvPr id="20" name="Freeform: Shape 24">
            <a:extLst>
              <a:ext uri="{FF2B5EF4-FFF2-40B4-BE49-F238E27FC236}">
                <a16:creationId xmlns:a16="http://schemas.microsoft.com/office/drawing/2014/main" id="{973272FE-A474-4CAE-8CA2-BCC8B476C3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00283" y="33283"/>
            <a:ext cx="6791435" cy="6791435"/>
          </a:xfrm>
          <a:custGeom>
            <a:avLst/>
            <a:gdLst>
              <a:gd name="connsiteX0" fmla="*/ 1860938 w 6791435"/>
              <a:gd name="connsiteY0" fmla="*/ 81158 h 6791435"/>
              <a:gd name="connsiteX1" fmla="*/ 1942096 w 6791435"/>
              <a:gd name="connsiteY1" fmla="*/ 0 h 6791435"/>
              <a:gd name="connsiteX2" fmla="*/ 6791435 w 6791435"/>
              <a:gd name="connsiteY2" fmla="*/ 0 h 6791435"/>
              <a:gd name="connsiteX3" fmla="*/ 6791435 w 6791435"/>
              <a:gd name="connsiteY3" fmla="*/ 4838655 h 6791435"/>
              <a:gd name="connsiteX4" fmla="*/ 6710277 w 6791435"/>
              <a:gd name="connsiteY4" fmla="*/ 4919813 h 6791435"/>
              <a:gd name="connsiteX5" fmla="*/ 6710277 w 6791435"/>
              <a:gd name="connsiteY5" fmla="*/ 81158 h 6791435"/>
              <a:gd name="connsiteX6" fmla="*/ 0 w 6791435"/>
              <a:gd name="connsiteY6" fmla="*/ 1942096 h 6791435"/>
              <a:gd name="connsiteX7" fmla="*/ 81158 w 6791435"/>
              <a:gd name="connsiteY7" fmla="*/ 1860938 h 6791435"/>
              <a:gd name="connsiteX8" fmla="*/ 81158 w 6791435"/>
              <a:gd name="connsiteY8" fmla="*/ 6710277 h 6791435"/>
              <a:gd name="connsiteX9" fmla="*/ 4919813 w 6791435"/>
              <a:gd name="connsiteY9" fmla="*/ 6710277 h 6791435"/>
              <a:gd name="connsiteX10" fmla="*/ 4838655 w 6791435"/>
              <a:gd name="connsiteY10" fmla="*/ 6791435 h 6791435"/>
              <a:gd name="connsiteX11" fmla="*/ 0 w 6791435"/>
              <a:gd name="connsiteY11" fmla="*/ 6791435 h 679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91435" h="6791435">
                <a:moveTo>
                  <a:pt x="1860938" y="81158"/>
                </a:moveTo>
                <a:lnTo>
                  <a:pt x="1942096" y="0"/>
                </a:lnTo>
                <a:lnTo>
                  <a:pt x="6791435" y="0"/>
                </a:lnTo>
                <a:lnTo>
                  <a:pt x="6791435" y="4838655"/>
                </a:lnTo>
                <a:lnTo>
                  <a:pt x="6710277" y="4919813"/>
                </a:lnTo>
                <a:lnTo>
                  <a:pt x="6710277" y="81158"/>
                </a:lnTo>
                <a:close/>
                <a:moveTo>
                  <a:pt x="0" y="1942096"/>
                </a:moveTo>
                <a:lnTo>
                  <a:pt x="81158" y="1860938"/>
                </a:lnTo>
                <a:lnTo>
                  <a:pt x="81158" y="6710277"/>
                </a:lnTo>
                <a:lnTo>
                  <a:pt x="4919813" y="6710277"/>
                </a:lnTo>
                <a:lnTo>
                  <a:pt x="4838655" y="6791435"/>
                </a:lnTo>
                <a:lnTo>
                  <a:pt x="0" y="6791435"/>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4" name="Title 3">
            <a:extLst>
              <a:ext uri="{FF2B5EF4-FFF2-40B4-BE49-F238E27FC236}">
                <a16:creationId xmlns:a16="http://schemas.microsoft.com/office/drawing/2014/main" id="{E2278A64-1F05-4CA9-8912-E4F3E9154AB5}"/>
              </a:ext>
            </a:extLst>
          </p:cNvPr>
          <p:cNvSpPr>
            <a:spLocks noGrp="1"/>
          </p:cNvSpPr>
          <p:nvPr>
            <p:ph type="title"/>
          </p:nvPr>
        </p:nvSpPr>
        <p:spPr>
          <a:xfrm>
            <a:off x="3262609" y="874224"/>
            <a:ext cx="6058967" cy="2115001"/>
          </a:xfrm>
          <a:noFill/>
        </p:spPr>
        <p:txBody>
          <a:bodyPr vert="horz" lIns="91440" tIns="45720" rIns="91440" bIns="45720" rtlCol="0" anchor="ctr">
            <a:normAutofit/>
          </a:bodyPr>
          <a:lstStyle/>
          <a:p>
            <a:pPr algn="ctr">
              <a:lnSpc>
                <a:spcPct val="90000"/>
              </a:lnSpc>
            </a:pPr>
            <a:r>
              <a:rPr lang="en-US" dirty="0">
                <a:solidFill>
                  <a:srgbClr val="080808"/>
                </a:solidFill>
              </a:rPr>
              <a:t>FORMATION DES FORMATEURS :</a:t>
            </a:r>
            <a:br>
              <a:rPr lang="en-US" dirty="0">
                <a:solidFill>
                  <a:srgbClr val="080808"/>
                </a:solidFill>
              </a:rPr>
            </a:br>
            <a:r>
              <a:rPr lang="en-US" dirty="0">
                <a:solidFill>
                  <a:srgbClr val="080808"/>
                </a:solidFill>
              </a:rPr>
              <a:t>Avant </a:t>
            </a:r>
            <a:r>
              <a:rPr lang="en-US" kern="1200" dirty="0">
                <a:solidFill>
                  <a:srgbClr val="080808"/>
                </a:solidFill>
                <a:latin typeface="+mj-lt"/>
                <a:ea typeface="+mj-ea"/>
                <a:cs typeface="+mj-cs"/>
              </a:rPr>
              <a:t>de </a:t>
            </a:r>
            <a:r>
              <a:rPr lang="en-US" dirty="0">
                <a:solidFill>
                  <a:srgbClr val="080808"/>
                </a:solidFill>
              </a:rPr>
              <a:t>commencer module 5</a:t>
            </a:r>
            <a:endParaRPr lang="en-US" kern="1200" dirty="0">
              <a:solidFill>
                <a:srgbClr val="080808"/>
              </a:solidFill>
              <a:latin typeface="+mj-lt"/>
              <a:ea typeface="+mj-ea"/>
              <a:cs typeface="+mj-cs"/>
            </a:endParaRPr>
          </a:p>
        </p:txBody>
      </p:sp>
      <p:sp>
        <p:nvSpPr>
          <p:cNvPr id="22" name="Freeform: Shape 26">
            <a:extLst>
              <a:ext uri="{FF2B5EF4-FFF2-40B4-BE49-F238E27FC236}">
                <a16:creationId xmlns:a16="http://schemas.microsoft.com/office/drawing/2014/main" id="{E07981EA-05A6-437C-88D7-B377B92B03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9823" y="5457591"/>
            <a:ext cx="2231794" cy="2568811"/>
          </a:xfrm>
          <a:custGeom>
            <a:avLst/>
            <a:gdLst>
              <a:gd name="connsiteX0" fmla="*/ 0 w 2940086"/>
              <a:gd name="connsiteY0" fmla="*/ 0 h 3384061"/>
              <a:gd name="connsiteX1" fmla="*/ 2496112 w 2940086"/>
              <a:gd name="connsiteY1" fmla="*/ 0 h 3384061"/>
              <a:gd name="connsiteX2" fmla="*/ 2940086 w 2940086"/>
              <a:gd name="connsiteY2" fmla="*/ 443975 h 3384061"/>
              <a:gd name="connsiteX3" fmla="*/ 0 w 2940086"/>
              <a:gd name="connsiteY3" fmla="*/ 3384061 h 3384061"/>
            </a:gdLst>
            <a:ahLst/>
            <a:cxnLst>
              <a:cxn ang="0">
                <a:pos x="connsiteX0" y="connsiteY0"/>
              </a:cxn>
              <a:cxn ang="0">
                <a:pos x="connsiteX1" y="connsiteY1"/>
              </a:cxn>
              <a:cxn ang="0">
                <a:pos x="connsiteX2" y="connsiteY2"/>
              </a:cxn>
              <a:cxn ang="0">
                <a:pos x="connsiteX3" y="connsiteY3"/>
              </a:cxn>
            </a:cxnLst>
            <a:rect l="l" t="t" r="r" b="b"/>
            <a:pathLst>
              <a:path w="2940086" h="3384061">
                <a:moveTo>
                  <a:pt x="0" y="0"/>
                </a:moveTo>
                <a:lnTo>
                  <a:pt x="2496112" y="0"/>
                </a:lnTo>
                <a:lnTo>
                  <a:pt x="2940086" y="443975"/>
                </a:lnTo>
                <a:lnTo>
                  <a:pt x="0" y="338406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Rectangle 28">
            <a:extLst>
              <a:ext uri="{FF2B5EF4-FFF2-40B4-BE49-F238E27FC236}">
                <a16:creationId xmlns:a16="http://schemas.microsoft.com/office/drawing/2014/main" id="{15E3C750-986E-4769-B1AE-49289FBEE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720059" y="5243545"/>
            <a:ext cx="959985" cy="959985"/>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Box 4">
            <a:extLst>
              <a:ext uri="{FF2B5EF4-FFF2-40B4-BE49-F238E27FC236}">
                <a16:creationId xmlns:a16="http://schemas.microsoft.com/office/drawing/2014/main" id="{DBCCFAC3-F5A9-47E1-8BCD-FA12B034B4A7}"/>
              </a:ext>
            </a:extLst>
          </p:cNvPr>
          <p:cNvSpPr txBox="1"/>
          <p:nvPr/>
        </p:nvSpPr>
        <p:spPr>
          <a:xfrm>
            <a:off x="1627666" y="2621155"/>
            <a:ext cx="10689830" cy="3200876"/>
          </a:xfrm>
          <a:prstGeom prst="rect">
            <a:avLst/>
          </a:prstGeom>
          <a:noFill/>
        </p:spPr>
        <p:txBody>
          <a:bodyPr wrap="square" lIns="91440" tIns="45720" rIns="91440" bIns="45720" rtlCol="0" anchor="t">
            <a:spAutoFit/>
          </a:bodyPr>
          <a:lstStyle/>
          <a:p>
            <a:pPr marL="342900" indent="-342900">
              <a:buFont typeface="Arial" panose="020B0604020202020204" pitchFamily="34" charset="0"/>
              <a:buChar char="•"/>
            </a:pPr>
            <a:r>
              <a:rPr lang="fr-FR" sz="2000" dirty="0"/>
              <a:t>Lisez les activités suivantes dans </a:t>
            </a:r>
            <a:r>
              <a:rPr lang="fr-FR" sz="2000" dirty="0">
                <a:hlinkClick r:id="rId3"/>
              </a:rPr>
              <a:t>Action Pack 2</a:t>
            </a:r>
            <a:r>
              <a:rPr lang="fr-FR" sz="2000" dirty="0"/>
              <a:t> :</a:t>
            </a:r>
          </a:p>
          <a:p>
            <a:pPr marL="742950" lvl="1" indent="-285750">
              <a:buFont typeface="Arial" panose="020B0604020202020204" pitchFamily="34" charset="0"/>
              <a:buChar char="•"/>
            </a:pPr>
            <a:r>
              <a:rPr lang="fr-FR" b="1" dirty="0"/>
              <a:t>Activité 6. </a:t>
            </a:r>
            <a:r>
              <a:rPr lang="fr-FR" dirty="0"/>
              <a:t>Identifier les risques supplémentaires au sein de la communauté scolaire </a:t>
            </a:r>
            <a:endParaRPr lang="en-CH" dirty="0"/>
          </a:p>
          <a:p>
            <a:pPr marL="742950" lvl="1" indent="-285750">
              <a:buFont typeface="Arial" panose="020B0604020202020204" pitchFamily="34" charset="0"/>
              <a:buChar char="•"/>
            </a:pPr>
            <a:r>
              <a:rPr lang="fr-FR" b="1" dirty="0"/>
              <a:t>Activité 7 : </a:t>
            </a:r>
            <a:r>
              <a:rPr lang="fr-FR" dirty="0"/>
              <a:t>Élaborer un plan d'amélioration de l'école tenant compte des risques (pages 30-33)</a:t>
            </a:r>
          </a:p>
          <a:p>
            <a:pPr marL="742950" lvl="1" indent="-285750">
              <a:buFont typeface="Arial" panose="020B0604020202020204" pitchFamily="34" charset="0"/>
              <a:buChar char="•"/>
            </a:pPr>
            <a:r>
              <a:rPr lang="fr-FR" b="1" dirty="0"/>
              <a:t>Activité 10: </a:t>
            </a:r>
            <a:r>
              <a:rPr lang="fr-FR" dirty="0"/>
              <a:t>Planifier la continuité de l'éducation et de la protection (pages 40-42)</a:t>
            </a:r>
          </a:p>
          <a:p>
            <a:pPr marL="742950" lvl="1" indent="-285750">
              <a:buFont typeface="Arial" panose="020B0604020202020204" pitchFamily="34" charset="0"/>
              <a:buChar char="•"/>
            </a:pPr>
            <a:r>
              <a:rPr lang="fr-FR" b="1" dirty="0"/>
              <a:t>Activité 13 : </a:t>
            </a:r>
            <a:r>
              <a:rPr lang="fr-FR" dirty="0"/>
              <a:t>Tendre la main à la communauté plus large et aux garants des droits (pages 49-51)</a:t>
            </a:r>
          </a:p>
          <a:p>
            <a:pPr marL="285750" lvl="0" indent="-285750">
              <a:buFont typeface="Arial" panose="020B0604020202020204" pitchFamily="34" charset="0"/>
              <a:buChar char="•"/>
            </a:pPr>
            <a:r>
              <a:rPr lang="fr-FR" dirty="0"/>
              <a:t>Avoir la cartographie complétée pendant Module 3 disponible</a:t>
            </a:r>
          </a:p>
          <a:p>
            <a:pPr marL="285750" lvl="0" indent="-285750">
              <a:buFont typeface="Arial" panose="020B0604020202020204" pitchFamily="34" charset="0"/>
              <a:buChar char="•"/>
            </a:pPr>
            <a:r>
              <a:rPr lang="fr-FR" dirty="0"/>
              <a:t>Imprimez le plan de continuité de l’éducation page 41</a:t>
            </a:r>
          </a:p>
          <a:p>
            <a:pPr marL="285750" lvl="0" indent="-285750" algn="ctr">
              <a:buFont typeface="Arial" panose="020B0604020202020204" pitchFamily="34" charset="0"/>
              <a:buChar char="•"/>
            </a:pPr>
            <a:endParaRPr lang="en-US" dirty="0"/>
          </a:p>
          <a:p>
            <a:pPr algn="ctr"/>
            <a:endParaRPr lang="fr-FR" dirty="0">
              <a:highlight>
                <a:srgbClr val="FFFF00"/>
              </a:highlight>
            </a:endParaRPr>
          </a:p>
          <a:p>
            <a:pPr marL="342900" indent="-342900" algn="ctr">
              <a:buFont typeface="Arial" panose="020B0604020202020204" pitchFamily="34" charset="0"/>
              <a:buChar char="•"/>
            </a:pPr>
            <a:endParaRPr lang="fr-FR" sz="2000" dirty="0">
              <a:highlight>
                <a:srgbClr val="FFFF00"/>
              </a:highlight>
            </a:endParaRPr>
          </a:p>
          <a:p>
            <a:pPr algn="ctr"/>
            <a:endParaRPr lang="en-US" dirty="0">
              <a:highlight>
                <a:srgbClr val="FFFF00"/>
              </a:highlight>
            </a:endParaRPr>
          </a:p>
        </p:txBody>
      </p:sp>
    </p:spTree>
    <p:extLst>
      <p:ext uri="{BB962C8B-B14F-4D97-AF65-F5344CB8AC3E}">
        <p14:creationId xmlns:p14="http://schemas.microsoft.com/office/powerpoint/2010/main" val="1548800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E680D6A-1F66-4895-B0AE-06FF149BB45D}"/>
              </a:ext>
            </a:extLst>
          </p:cNvPr>
          <p:cNvPicPr>
            <a:picLocks noChangeAspect="1"/>
          </p:cNvPicPr>
          <p:nvPr/>
        </p:nvPicPr>
        <p:blipFill rotWithShape="1">
          <a:blip r:embed="rId3">
            <a:extLst>
              <a:ext uri="{28A0092B-C50C-407E-A947-70E740481C1C}">
                <a14:useLocalDpi xmlns:a14="http://schemas.microsoft.com/office/drawing/2010/main" val="0"/>
              </a:ext>
            </a:extLst>
          </a:blip>
          <a:srcRect t="3615" b="12115"/>
          <a:stretch/>
        </p:blipFill>
        <p:spPr>
          <a:xfrm>
            <a:off x="20" y="10"/>
            <a:ext cx="12191980" cy="6857990"/>
          </a:xfrm>
          <a:prstGeom prst="rect">
            <a:avLst/>
          </a:prstGeom>
        </p:spPr>
      </p:pic>
      <p:sp>
        <p:nvSpPr>
          <p:cNvPr id="25" name="Rectangle 16">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0A2FF134-76AF-4293-A2F9-A16640DC0322}"/>
              </a:ext>
            </a:extLst>
          </p:cNvPr>
          <p:cNvSpPr>
            <a:spLocks noGrp="1"/>
          </p:cNvSpPr>
          <p:nvPr>
            <p:ph type="title"/>
          </p:nvPr>
        </p:nvSpPr>
        <p:spPr>
          <a:xfrm>
            <a:off x="523875" y="5317240"/>
            <a:ext cx="11210925" cy="744836"/>
          </a:xfrm>
        </p:spPr>
        <p:txBody>
          <a:bodyPr vert="horz" lIns="91440" tIns="45720" rIns="91440" bIns="45720" rtlCol="0">
            <a:normAutofit/>
          </a:bodyPr>
          <a:lstStyle/>
          <a:p>
            <a:pPr algn="ctr"/>
            <a:r>
              <a:rPr lang="en-US">
                <a:solidFill>
                  <a:schemeClr val="tx1">
                    <a:lumMod val="85000"/>
                    <a:lumOff val="15000"/>
                  </a:schemeClr>
                </a:solidFill>
              </a:rPr>
              <a:t>Module 5: </a:t>
            </a:r>
            <a:r>
              <a:rPr lang="en-US" err="1">
                <a:solidFill>
                  <a:schemeClr val="tx1">
                    <a:lumMod val="85000"/>
                    <a:lumOff val="15000"/>
                  </a:schemeClr>
                </a:solidFill>
              </a:rPr>
              <a:t>Prenons</a:t>
            </a:r>
            <a:r>
              <a:rPr lang="en-US">
                <a:solidFill>
                  <a:schemeClr val="tx1">
                    <a:lumMod val="85000"/>
                    <a:lumOff val="15000"/>
                  </a:schemeClr>
                </a:solidFill>
              </a:rPr>
              <a:t> action !</a:t>
            </a:r>
          </a:p>
        </p:txBody>
      </p:sp>
      <p:cxnSp>
        <p:nvCxnSpPr>
          <p:cNvPr id="26" name="Straight Connector 18">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0">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2067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40" name="Rectangle 24">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A0D2CF8-13D0-4725-A604-21E752CFD866}"/>
              </a:ext>
            </a:extLst>
          </p:cNvPr>
          <p:cNvSpPr>
            <a:spLocks noGrp="1"/>
          </p:cNvSpPr>
          <p:nvPr>
            <p:ph type="title"/>
          </p:nvPr>
        </p:nvSpPr>
        <p:spPr>
          <a:xfrm>
            <a:off x="136188" y="640823"/>
            <a:ext cx="4205506" cy="5583148"/>
          </a:xfrm>
        </p:spPr>
        <p:txBody>
          <a:bodyPr/>
          <a:lstStyle/>
          <a:p>
            <a:pPr>
              <a:lnSpc>
                <a:spcPct val="90000"/>
              </a:lnSpc>
            </a:pPr>
            <a:r>
              <a:rPr lang="en-US" sz="5400" kern="1200">
                <a:solidFill>
                  <a:schemeClr val="tx1"/>
                </a:solidFill>
                <a:latin typeface="+mj-lt"/>
                <a:ea typeface="+mj-ea"/>
                <a:cs typeface="+mj-cs"/>
              </a:rPr>
              <a:t>Après module 5, </a:t>
            </a:r>
            <a:br>
              <a:rPr lang="en-US" sz="5400" kern="1200">
                <a:solidFill>
                  <a:schemeClr val="tx1"/>
                </a:solidFill>
                <a:latin typeface="+mj-lt"/>
                <a:ea typeface="+mj-ea"/>
                <a:cs typeface="+mj-cs"/>
              </a:rPr>
            </a:br>
            <a:r>
              <a:rPr lang="en-US" sz="5400" kern="1200" err="1">
                <a:solidFill>
                  <a:schemeClr val="tx1"/>
                </a:solidFill>
                <a:latin typeface="+mj-lt"/>
                <a:ea typeface="+mj-ea"/>
                <a:cs typeface="+mj-cs"/>
              </a:rPr>
              <a:t>vous</a:t>
            </a:r>
            <a:r>
              <a:rPr lang="en-US" sz="5400" kern="1200">
                <a:solidFill>
                  <a:schemeClr val="tx1"/>
                </a:solidFill>
                <a:latin typeface="+mj-lt"/>
                <a:ea typeface="+mj-ea"/>
                <a:cs typeface="+mj-cs"/>
              </a:rPr>
              <a:t> </a:t>
            </a:r>
            <a:r>
              <a:rPr lang="en-US" sz="5400" kern="1200" err="1">
                <a:solidFill>
                  <a:schemeClr val="tx1"/>
                </a:solidFill>
                <a:latin typeface="+mj-lt"/>
                <a:ea typeface="+mj-ea"/>
                <a:cs typeface="+mj-cs"/>
              </a:rPr>
              <a:t>pourrez</a:t>
            </a:r>
            <a:r>
              <a:rPr lang="en-US" sz="5400" kern="1200">
                <a:solidFill>
                  <a:schemeClr val="tx1"/>
                </a:solidFill>
                <a:latin typeface="+mj-lt"/>
                <a:ea typeface="+mj-ea"/>
                <a:cs typeface="+mj-cs"/>
              </a:rPr>
              <a:t> : </a:t>
            </a:r>
          </a:p>
        </p:txBody>
      </p:sp>
      <p:sp>
        <p:nvSpPr>
          <p:cNvPr id="4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15AE9F7D-94EB-47C4-9A5A-DD458EA8DA7E}"/>
              </a:ext>
            </a:extLst>
          </p:cNvPr>
          <p:cNvSpPr>
            <a:spLocks noGrp="1"/>
          </p:cNvSpPr>
          <p:nvPr>
            <p:ph type="sldNum" sz="quarter" idx="12"/>
          </p:nvPr>
        </p:nvSpPr>
        <p:spPr/>
        <p:txBody>
          <a:bodyPr/>
          <a:lstStyle/>
          <a:p>
            <a:pPr>
              <a:spcAft>
                <a:spcPts val="600"/>
              </a:spcAft>
            </a:pPr>
            <a:fld id="{6B4153A7-9236-4C19-98E6-7D4F5F676B2B}" type="slidenum">
              <a:rPr lang="en-US" sz="1200">
                <a:solidFill>
                  <a:schemeClr val="tx1">
                    <a:tint val="75000"/>
                  </a:schemeClr>
                </a:solidFill>
              </a:rPr>
              <a:pPr>
                <a:spcAft>
                  <a:spcPts val="600"/>
                </a:spcAft>
              </a:pPr>
              <a:t>57</a:t>
            </a:fld>
            <a:endParaRPr lang="en-US" sz="1200">
              <a:solidFill>
                <a:schemeClr val="tx1">
                  <a:tint val="75000"/>
                </a:schemeClr>
              </a:solidFill>
            </a:endParaRPr>
          </a:p>
        </p:txBody>
      </p:sp>
      <p:graphicFrame>
        <p:nvGraphicFramePr>
          <p:cNvPr id="42" name="TextBox 3">
            <a:extLst>
              <a:ext uri="{FF2B5EF4-FFF2-40B4-BE49-F238E27FC236}">
                <a16:creationId xmlns:a16="http://schemas.microsoft.com/office/drawing/2014/main" id="{1B749AA1-B4B8-49B3-8069-8AC1F8DA9FD0}"/>
              </a:ext>
            </a:extLst>
          </p:cNvPr>
          <p:cNvGraphicFramePr/>
          <p:nvPr>
            <p:extLst>
              <p:ext uri="{D42A27DB-BD31-4B8C-83A1-F6EECF244321}">
                <p14:modId xmlns:p14="http://schemas.microsoft.com/office/powerpoint/2010/main" val="2893461465"/>
              </p:ext>
            </p:extLst>
          </p:nvPr>
        </p:nvGraphicFramePr>
        <p:xfrm>
          <a:off x="4496170" y="419100"/>
          <a:ext cx="7052360" cy="57769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80563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23962611-DFD5-4092-AAFD-559E3DFCE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488"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2270F1FA-0425-408F-9861-80BF5AFB27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AAC877E-90F7-4FD9-BB3D-255E60CD7A1D}"/>
              </a:ext>
            </a:extLst>
          </p:cNvPr>
          <p:cNvSpPr>
            <a:spLocks noGrp="1"/>
          </p:cNvSpPr>
          <p:nvPr>
            <p:ph type="title"/>
          </p:nvPr>
        </p:nvSpPr>
        <p:spPr>
          <a:xfrm>
            <a:off x="3045368" y="944380"/>
            <a:ext cx="6105194" cy="4437089"/>
          </a:xfrm>
        </p:spPr>
        <p:txBody>
          <a:bodyPr vert="horz" lIns="91440" tIns="45720" rIns="91440" bIns="45720" rtlCol="0" anchor="b">
            <a:normAutofit/>
          </a:bodyPr>
          <a:lstStyle/>
          <a:p>
            <a:pPr algn="ctr">
              <a:lnSpc>
                <a:spcPct val="90000"/>
              </a:lnSpc>
            </a:pPr>
            <a:r>
              <a:rPr lang="en-US" sz="3300" kern="1200" err="1">
                <a:solidFill>
                  <a:srgbClr val="FFFFFF"/>
                </a:solidFill>
                <a:latin typeface="+mj-lt"/>
                <a:ea typeface="+mj-ea"/>
                <a:cs typeface="+mj-cs"/>
              </a:rPr>
              <a:t>Rappelez-vous</a:t>
            </a:r>
            <a:r>
              <a:rPr lang="en-US" sz="3300" kern="1200">
                <a:solidFill>
                  <a:srgbClr val="FFFFFF"/>
                </a:solidFill>
                <a:latin typeface="+mj-lt"/>
                <a:ea typeface="+mj-ea"/>
                <a:cs typeface="+mj-cs"/>
              </a:rPr>
              <a:t> !</a:t>
            </a:r>
            <a:br>
              <a:rPr lang="en-US" sz="3300" kern="1200">
                <a:solidFill>
                  <a:srgbClr val="FFFFFF"/>
                </a:solidFill>
                <a:latin typeface="+mj-lt"/>
                <a:ea typeface="+mj-ea"/>
                <a:cs typeface="+mj-cs"/>
              </a:rPr>
            </a:br>
            <a:br>
              <a:rPr lang="en-US" sz="3300" kern="1200">
                <a:solidFill>
                  <a:srgbClr val="FFFFFF"/>
                </a:solidFill>
                <a:latin typeface="+mj-lt"/>
                <a:ea typeface="+mj-ea"/>
                <a:cs typeface="+mj-cs"/>
              </a:rPr>
            </a:br>
            <a:r>
              <a:rPr lang="en-US" sz="6000" kern="1200" err="1">
                <a:solidFill>
                  <a:srgbClr val="FFFFFF"/>
                </a:solidFill>
                <a:latin typeface="+mj-lt"/>
                <a:ea typeface="+mj-ea"/>
                <a:cs typeface="+mj-cs"/>
              </a:rPr>
              <a:t>Quels</a:t>
            </a:r>
            <a:r>
              <a:rPr lang="en-US" sz="6000" kern="1200">
                <a:solidFill>
                  <a:srgbClr val="FFFFFF"/>
                </a:solidFill>
                <a:latin typeface="+mj-lt"/>
                <a:ea typeface="+mj-ea"/>
                <a:cs typeface="+mj-cs"/>
              </a:rPr>
              <a:t> </a:t>
            </a:r>
            <a:r>
              <a:rPr lang="en-US" sz="6000" kern="1200" err="1">
                <a:solidFill>
                  <a:srgbClr val="FFFFFF"/>
                </a:solidFill>
                <a:latin typeface="+mj-lt"/>
                <a:ea typeface="+mj-ea"/>
                <a:cs typeface="+mj-cs"/>
              </a:rPr>
              <a:t>sont</a:t>
            </a:r>
            <a:r>
              <a:rPr lang="en-US" sz="6000" kern="1200">
                <a:solidFill>
                  <a:srgbClr val="FFFFFF"/>
                </a:solidFill>
                <a:latin typeface="+mj-lt"/>
                <a:ea typeface="+mj-ea"/>
                <a:cs typeface="+mj-cs"/>
              </a:rPr>
              <a:t> les </a:t>
            </a:r>
            <a:r>
              <a:rPr lang="en-US" sz="6000" kern="1200" err="1">
                <a:solidFill>
                  <a:srgbClr val="FFFFFF"/>
                </a:solidFill>
                <a:latin typeface="+mj-lt"/>
                <a:ea typeface="+mj-ea"/>
                <a:cs typeface="+mj-cs"/>
              </a:rPr>
              <a:t>risques</a:t>
            </a:r>
            <a:r>
              <a:rPr lang="en-US" sz="6000" kern="1200">
                <a:solidFill>
                  <a:srgbClr val="FFFFFF"/>
                </a:solidFill>
                <a:latin typeface="+mj-lt"/>
                <a:ea typeface="+mj-ea"/>
                <a:cs typeface="+mj-cs"/>
              </a:rPr>
              <a:t> dans et </a:t>
            </a:r>
            <a:r>
              <a:rPr lang="en-US" sz="6000" kern="1200" err="1">
                <a:solidFill>
                  <a:srgbClr val="FFFFFF"/>
                </a:solidFill>
                <a:latin typeface="+mj-lt"/>
                <a:ea typeface="+mj-ea"/>
                <a:cs typeface="+mj-cs"/>
              </a:rPr>
              <a:t>autour</a:t>
            </a:r>
            <a:r>
              <a:rPr lang="en-US" sz="6000" kern="1200">
                <a:solidFill>
                  <a:srgbClr val="FFFFFF"/>
                </a:solidFill>
                <a:latin typeface="+mj-lt"/>
                <a:ea typeface="+mj-ea"/>
                <a:cs typeface="+mj-cs"/>
              </a:rPr>
              <a:t> de </a:t>
            </a:r>
            <a:r>
              <a:rPr lang="en-US" sz="6000" kern="1200" err="1">
                <a:solidFill>
                  <a:srgbClr val="FFFFFF"/>
                </a:solidFill>
                <a:latin typeface="+mj-lt"/>
                <a:ea typeface="+mj-ea"/>
                <a:cs typeface="+mj-cs"/>
              </a:rPr>
              <a:t>votre</a:t>
            </a:r>
            <a:r>
              <a:rPr lang="en-US" sz="6000" kern="1200">
                <a:solidFill>
                  <a:srgbClr val="FFFFFF"/>
                </a:solidFill>
                <a:latin typeface="+mj-lt"/>
                <a:ea typeface="+mj-ea"/>
                <a:cs typeface="+mj-cs"/>
              </a:rPr>
              <a:t> école ?</a:t>
            </a:r>
            <a:endParaRPr lang="en-US" sz="3300" kern="1200">
              <a:solidFill>
                <a:srgbClr val="FFFFFF"/>
              </a:solidFill>
              <a:latin typeface="+mj-lt"/>
              <a:ea typeface="+mj-ea"/>
              <a:cs typeface="+mj-cs"/>
            </a:endParaRPr>
          </a:p>
        </p:txBody>
      </p:sp>
      <p:sp>
        <p:nvSpPr>
          <p:cNvPr id="3" name="Slide Number Placeholder 2">
            <a:extLst>
              <a:ext uri="{FF2B5EF4-FFF2-40B4-BE49-F238E27FC236}">
                <a16:creationId xmlns:a16="http://schemas.microsoft.com/office/drawing/2014/main" id="{99F7E632-E91C-43F5-BD1B-3C42745BC553}"/>
              </a:ext>
            </a:extLst>
          </p:cNvPr>
          <p:cNvSpPr>
            <a:spLocks noGrp="1"/>
          </p:cNvSpPr>
          <p:nvPr>
            <p:ph type="sldNum" sz="quarter" idx="12"/>
          </p:nvPr>
        </p:nvSpPr>
        <p:spPr>
          <a:xfrm>
            <a:off x="10825930" y="6223702"/>
            <a:ext cx="570728" cy="314067"/>
          </a:xfrm>
        </p:spPr>
        <p:txBody>
          <a:bodyPr vert="horz" lIns="91440" tIns="45720" rIns="91440" bIns="45720" rtlCol="0" anchor="ctr">
            <a:normAutofit/>
          </a:bodyPr>
          <a:lstStyle/>
          <a:p>
            <a:pPr>
              <a:spcAft>
                <a:spcPts val="600"/>
              </a:spcAft>
            </a:pPr>
            <a:fld id="{6B4153A7-9236-4C19-98E6-7D4F5F676B2B}" type="slidenum">
              <a:rPr lang="en-US">
                <a:solidFill>
                  <a:srgbClr val="898989"/>
                </a:solidFill>
              </a:rPr>
              <a:pPr>
                <a:spcAft>
                  <a:spcPts val="600"/>
                </a:spcAft>
              </a:pPr>
              <a:t>58</a:t>
            </a:fld>
            <a:endParaRPr lang="en-US">
              <a:solidFill>
                <a:srgbClr val="898989"/>
              </a:solidFill>
            </a:endParaRPr>
          </a:p>
        </p:txBody>
      </p:sp>
    </p:spTree>
    <p:extLst>
      <p:ext uri="{BB962C8B-B14F-4D97-AF65-F5344CB8AC3E}">
        <p14:creationId xmlns:p14="http://schemas.microsoft.com/office/powerpoint/2010/main" val="3383984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23962611-DFD5-4092-AAFD-559E3DFCE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488"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2270F1FA-0425-408F-9861-80BF5AFB27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AAC877E-90F7-4FD9-BB3D-255E60CD7A1D}"/>
              </a:ext>
            </a:extLst>
          </p:cNvPr>
          <p:cNvSpPr>
            <a:spLocks noGrp="1"/>
          </p:cNvSpPr>
          <p:nvPr>
            <p:ph type="title"/>
          </p:nvPr>
        </p:nvSpPr>
        <p:spPr>
          <a:xfrm>
            <a:off x="3194069" y="0"/>
            <a:ext cx="5729881" cy="5142053"/>
          </a:xfrm>
        </p:spPr>
        <p:txBody>
          <a:bodyPr vert="horz" lIns="91440" tIns="45720" rIns="91440" bIns="45720" rtlCol="0" anchor="b">
            <a:normAutofit/>
          </a:bodyPr>
          <a:lstStyle/>
          <a:p>
            <a:pPr algn="ctr">
              <a:lnSpc>
                <a:spcPct val="90000"/>
              </a:lnSpc>
            </a:pPr>
            <a:r>
              <a:rPr lang="en-US" sz="3200" kern="1200" dirty="0" err="1">
                <a:solidFill>
                  <a:srgbClr val="FFFFFF"/>
                </a:solidFill>
                <a:latin typeface="+mj-lt"/>
                <a:ea typeface="+mj-ea"/>
                <a:cs typeface="+mj-cs"/>
              </a:rPr>
              <a:t>Rappellez-vous</a:t>
            </a:r>
            <a:r>
              <a:rPr lang="en-US" sz="3200" kern="1200" dirty="0">
                <a:solidFill>
                  <a:srgbClr val="FFFFFF"/>
                </a:solidFill>
                <a:latin typeface="+mj-lt"/>
                <a:ea typeface="+mj-ea"/>
                <a:cs typeface="+mj-cs"/>
              </a:rPr>
              <a:t> !</a:t>
            </a:r>
            <a:br>
              <a:rPr lang="en-US" sz="3200" kern="1200" dirty="0">
                <a:solidFill>
                  <a:srgbClr val="FFFFFF"/>
                </a:solidFill>
                <a:latin typeface="+mj-lt"/>
                <a:ea typeface="+mj-ea"/>
                <a:cs typeface="+mj-cs"/>
              </a:rPr>
            </a:br>
            <a:br>
              <a:rPr lang="en-US" sz="3200" kern="1200" dirty="0">
                <a:solidFill>
                  <a:srgbClr val="FFFFFF"/>
                </a:solidFill>
                <a:latin typeface="+mj-lt"/>
                <a:ea typeface="+mj-ea"/>
                <a:cs typeface="+mj-cs"/>
              </a:rPr>
            </a:br>
            <a:r>
              <a:rPr lang="en-US" sz="5400" kern="1200" dirty="0" err="1">
                <a:solidFill>
                  <a:srgbClr val="FFFFFF"/>
                </a:solidFill>
                <a:latin typeface="+mj-lt"/>
                <a:ea typeface="+mj-ea"/>
                <a:cs typeface="+mj-cs"/>
              </a:rPr>
              <a:t>Quelles</a:t>
            </a:r>
            <a:r>
              <a:rPr lang="en-US" sz="5400" kern="1200" dirty="0">
                <a:solidFill>
                  <a:srgbClr val="FFFFFF"/>
                </a:solidFill>
                <a:latin typeface="+mj-lt"/>
                <a:ea typeface="+mj-ea"/>
                <a:cs typeface="+mj-cs"/>
              </a:rPr>
              <a:t> </a:t>
            </a:r>
            <a:r>
              <a:rPr lang="en-US" sz="5400" kern="1200" dirty="0" err="1">
                <a:solidFill>
                  <a:srgbClr val="FFFFFF"/>
                </a:solidFill>
                <a:latin typeface="+mj-lt"/>
                <a:ea typeface="+mj-ea"/>
                <a:cs typeface="+mj-cs"/>
              </a:rPr>
              <a:t>sont</a:t>
            </a:r>
            <a:r>
              <a:rPr lang="en-US" sz="5400" kern="1200" dirty="0">
                <a:solidFill>
                  <a:srgbClr val="FFFFFF"/>
                </a:solidFill>
                <a:latin typeface="+mj-lt"/>
                <a:ea typeface="+mj-ea"/>
                <a:cs typeface="+mj-cs"/>
              </a:rPr>
              <a:t> les actions </a:t>
            </a:r>
            <a:r>
              <a:rPr lang="en-US" sz="5400" kern="1200" dirty="0" err="1">
                <a:solidFill>
                  <a:srgbClr val="FFFFFF"/>
                </a:solidFill>
                <a:latin typeface="+mj-lt"/>
                <a:ea typeface="+mj-ea"/>
                <a:cs typeface="+mj-cs"/>
              </a:rPr>
              <a:t>quI</a:t>
            </a:r>
            <a:r>
              <a:rPr lang="en-US" sz="5400" dirty="0">
                <a:solidFill>
                  <a:srgbClr val="FFFFFF"/>
                </a:solidFill>
              </a:rPr>
              <a:t> nous </a:t>
            </a:r>
            <a:r>
              <a:rPr lang="en-US" sz="5400" dirty="0" err="1">
                <a:solidFill>
                  <a:srgbClr val="FFFFFF"/>
                </a:solidFill>
              </a:rPr>
              <a:t>aident</a:t>
            </a:r>
            <a:r>
              <a:rPr lang="en-US" sz="5400" dirty="0">
                <a:solidFill>
                  <a:srgbClr val="FFFFFF"/>
                </a:solidFill>
              </a:rPr>
              <a:t> à </a:t>
            </a:r>
            <a:r>
              <a:rPr lang="en-US" sz="5400" dirty="0" err="1">
                <a:solidFill>
                  <a:srgbClr val="FFFFFF"/>
                </a:solidFill>
              </a:rPr>
              <a:t>réduire</a:t>
            </a:r>
            <a:r>
              <a:rPr lang="en-US" sz="5400" dirty="0">
                <a:solidFill>
                  <a:srgbClr val="FFFFFF"/>
                </a:solidFill>
              </a:rPr>
              <a:t> et </a:t>
            </a:r>
            <a:r>
              <a:rPr lang="en-US" sz="5400" dirty="0" err="1">
                <a:solidFill>
                  <a:srgbClr val="FFFFFF"/>
                </a:solidFill>
              </a:rPr>
              <a:t>mitiger</a:t>
            </a:r>
            <a:r>
              <a:rPr lang="en-US" sz="5400" dirty="0">
                <a:solidFill>
                  <a:srgbClr val="FFFFFF"/>
                </a:solidFill>
              </a:rPr>
              <a:t> </a:t>
            </a:r>
            <a:r>
              <a:rPr lang="en-US" sz="5400" dirty="0" err="1">
                <a:solidFill>
                  <a:srgbClr val="FFFFFF"/>
                </a:solidFill>
              </a:rPr>
              <a:t>ces</a:t>
            </a:r>
            <a:r>
              <a:rPr lang="en-US" sz="5400" dirty="0">
                <a:solidFill>
                  <a:srgbClr val="FFFFFF"/>
                </a:solidFill>
              </a:rPr>
              <a:t> </a:t>
            </a:r>
            <a:r>
              <a:rPr lang="en-US" sz="5400" dirty="0" err="1">
                <a:solidFill>
                  <a:srgbClr val="FFFFFF"/>
                </a:solidFill>
              </a:rPr>
              <a:t>risques</a:t>
            </a:r>
            <a:r>
              <a:rPr lang="en-US" sz="5400" kern="1200" dirty="0">
                <a:solidFill>
                  <a:srgbClr val="FFFFFF"/>
                </a:solidFill>
                <a:latin typeface="+mj-lt"/>
                <a:ea typeface="+mj-ea"/>
                <a:cs typeface="+mj-cs"/>
              </a:rPr>
              <a:t> ?</a:t>
            </a:r>
            <a:endParaRPr lang="en-US" sz="3200" kern="1200" dirty="0">
              <a:solidFill>
                <a:srgbClr val="FFFFFF"/>
              </a:solidFill>
              <a:latin typeface="+mj-lt"/>
              <a:ea typeface="+mj-ea"/>
              <a:cs typeface="+mj-cs"/>
            </a:endParaRPr>
          </a:p>
        </p:txBody>
      </p:sp>
      <p:sp>
        <p:nvSpPr>
          <p:cNvPr id="3" name="Slide Number Placeholder 2">
            <a:extLst>
              <a:ext uri="{FF2B5EF4-FFF2-40B4-BE49-F238E27FC236}">
                <a16:creationId xmlns:a16="http://schemas.microsoft.com/office/drawing/2014/main" id="{99F7E632-E91C-43F5-BD1B-3C42745BC553}"/>
              </a:ext>
            </a:extLst>
          </p:cNvPr>
          <p:cNvSpPr>
            <a:spLocks noGrp="1"/>
          </p:cNvSpPr>
          <p:nvPr>
            <p:ph type="sldNum" sz="quarter" idx="12"/>
          </p:nvPr>
        </p:nvSpPr>
        <p:spPr>
          <a:xfrm>
            <a:off x="10825930" y="6223702"/>
            <a:ext cx="570728" cy="314067"/>
          </a:xfrm>
        </p:spPr>
        <p:txBody>
          <a:bodyPr vert="horz" lIns="91440" tIns="45720" rIns="91440" bIns="45720" rtlCol="0" anchor="ctr">
            <a:normAutofit/>
          </a:bodyPr>
          <a:lstStyle/>
          <a:p>
            <a:pPr>
              <a:spcAft>
                <a:spcPts val="600"/>
              </a:spcAft>
            </a:pPr>
            <a:fld id="{6B4153A7-9236-4C19-98E6-7D4F5F676B2B}" type="slidenum">
              <a:rPr lang="en-US">
                <a:solidFill>
                  <a:srgbClr val="898989"/>
                </a:solidFill>
              </a:rPr>
              <a:pPr>
                <a:spcAft>
                  <a:spcPts val="600"/>
                </a:spcAft>
              </a:pPr>
              <a:t>59</a:t>
            </a:fld>
            <a:endParaRPr lang="en-US">
              <a:solidFill>
                <a:srgbClr val="898989"/>
              </a:solidFill>
            </a:endParaRPr>
          </a:p>
        </p:txBody>
      </p:sp>
    </p:spTree>
    <p:extLst>
      <p:ext uri="{BB962C8B-B14F-4D97-AF65-F5344CB8AC3E}">
        <p14:creationId xmlns:p14="http://schemas.microsoft.com/office/powerpoint/2010/main" val="4064465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9">
            <a:extLst>
              <a:ext uri="{FF2B5EF4-FFF2-40B4-BE49-F238E27FC236}">
                <a16:creationId xmlns:a16="http://schemas.microsoft.com/office/drawing/2014/main" id="{6EE0B6E2-7CE8-4D86-87FC-4B58A7D8E7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03E720B9-ADF8-4598-A6C1-C5730F794968}"/>
              </a:ext>
            </a:extLst>
          </p:cNvPr>
          <p:cNvSpPr txBox="1"/>
          <p:nvPr/>
        </p:nvSpPr>
        <p:spPr>
          <a:xfrm>
            <a:off x="6236089" y="4469419"/>
            <a:ext cx="5341825" cy="2031325"/>
          </a:xfrm>
          <a:prstGeom prst="rect">
            <a:avLst/>
          </a:prstGeom>
          <a:noFill/>
        </p:spPr>
        <p:txBody>
          <a:bodyPr wrap="square" rtlCol="0">
            <a:spAutoFit/>
          </a:bodyPr>
          <a:lstStyle/>
          <a:p>
            <a:pPr marL="342900" indent="-342900">
              <a:buFont typeface="Arial" panose="020B0604020202020204" pitchFamily="34" charset="0"/>
              <a:buChar char="•"/>
            </a:pPr>
            <a:r>
              <a:rPr lang="en-US" err="1">
                <a:solidFill>
                  <a:schemeClr val="tx2"/>
                </a:solidFill>
              </a:rPr>
              <a:t>Chaque</a:t>
            </a:r>
            <a:r>
              <a:rPr lang="en-US">
                <a:solidFill>
                  <a:schemeClr val="tx2"/>
                </a:solidFill>
              </a:rPr>
              <a:t> module dure 3 </a:t>
            </a:r>
            <a:r>
              <a:rPr lang="en-US" err="1">
                <a:solidFill>
                  <a:schemeClr val="tx2"/>
                </a:solidFill>
              </a:rPr>
              <a:t>heures</a:t>
            </a:r>
            <a:r>
              <a:rPr lang="en-US">
                <a:solidFill>
                  <a:schemeClr val="tx2"/>
                </a:solidFill>
              </a:rPr>
              <a:t> au maximum.</a:t>
            </a:r>
          </a:p>
          <a:p>
            <a:pPr marL="342900" indent="-342900">
              <a:buFont typeface="Arial" panose="020B0604020202020204" pitchFamily="34" charset="0"/>
              <a:buChar char="•"/>
            </a:pPr>
            <a:r>
              <a:rPr lang="en-US" err="1">
                <a:solidFill>
                  <a:schemeClr val="tx2"/>
                </a:solidFill>
              </a:rPr>
              <a:t>Vouz</a:t>
            </a:r>
            <a:r>
              <a:rPr lang="en-US">
                <a:solidFill>
                  <a:schemeClr val="tx2"/>
                </a:solidFill>
              </a:rPr>
              <a:t> </a:t>
            </a:r>
            <a:r>
              <a:rPr lang="en-US" err="1">
                <a:solidFill>
                  <a:schemeClr val="tx2"/>
                </a:solidFill>
              </a:rPr>
              <a:t>pouvez</a:t>
            </a:r>
            <a:r>
              <a:rPr lang="en-US">
                <a:solidFill>
                  <a:schemeClr val="tx2"/>
                </a:solidFill>
              </a:rPr>
              <a:t>:</a:t>
            </a:r>
          </a:p>
          <a:p>
            <a:pPr marL="800100" lvl="1" indent="-342900">
              <a:buFont typeface="Arial" panose="020B0604020202020204" pitchFamily="34" charset="0"/>
              <a:buChar char="•"/>
            </a:pPr>
            <a:r>
              <a:rPr lang="en-US" err="1">
                <a:solidFill>
                  <a:schemeClr val="tx2"/>
                </a:solidFill>
              </a:rPr>
              <a:t>Organiser</a:t>
            </a:r>
            <a:r>
              <a:rPr lang="en-US">
                <a:solidFill>
                  <a:schemeClr val="tx2"/>
                </a:solidFill>
              </a:rPr>
              <a:t> 5 ateliers (un pour </a:t>
            </a:r>
            <a:r>
              <a:rPr lang="en-US" err="1">
                <a:solidFill>
                  <a:schemeClr val="tx2"/>
                </a:solidFill>
              </a:rPr>
              <a:t>chaque</a:t>
            </a:r>
            <a:r>
              <a:rPr lang="en-US">
                <a:solidFill>
                  <a:schemeClr val="tx2"/>
                </a:solidFill>
              </a:rPr>
              <a:t> module)</a:t>
            </a:r>
          </a:p>
          <a:p>
            <a:pPr marL="800100" lvl="1" indent="-342900">
              <a:buFont typeface="Arial" panose="020B0604020202020204" pitchFamily="34" charset="0"/>
              <a:buChar char="•"/>
            </a:pPr>
            <a:r>
              <a:rPr lang="en-US">
                <a:solidFill>
                  <a:schemeClr val="tx2"/>
                </a:solidFill>
              </a:rPr>
              <a:t>Combiner des modules (</a:t>
            </a:r>
            <a:r>
              <a:rPr lang="en-US" err="1">
                <a:solidFill>
                  <a:schemeClr val="tx2"/>
                </a:solidFill>
              </a:rPr>
              <a:t>i</a:t>
            </a:r>
            <a:r>
              <a:rPr lang="fr-FR">
                <a:solidFill>
                  <a:schemeClr val="tx2"/>
                </a:solidFill>
              </a:rPr>
              <a:t>.e., un atelier de 6 heures pour introduire 2 modules)</a:t>
            </a:r>
          </a:p>
          <a:p>
            <a:pPr marL="342900" indent="-342900">
              <a:buFont typeface="Arial" panose="020B0604020202020204" pitchFamily="34" charset="0"/>
              <a:buChar char="•"/>
            </a:pPr>
            <a:r>
              <a:rPr lang="en-US">
                <a:solidFill>
                  <a:schemeClr val="tx2"/>
                </a:solidFill>
              </a:rPr>
              <a:t>Il </a:t>
            </a:r>
            <a:r>
              <a:rPr lang="en-US" err="1">
                <a:solidFill>
                  <a:schemeClr val="tx2"/>
                </a:solidFill>
              </a:rPr>
              <a:t>est</a:t>
            </a:r>
            <a:r>
              <a:rPr lang="en-US">
                <a:solidFill>
                  <a:schemeClr val="tx2"/>
                </a:solidFill>
              </a:rPr>
              <a:t> important que les </a:t>
            </a:r>
            <a:r>
              <a:rPr lang="en-US" err="1">
                <a:solidFill>
                  <a:schemeClr val="tx2"/>
                </a:solidFill>
              </a:rPr>
              <a:t>mêmes</a:t>
            </a:r>
            <a:r>
              <a:rPr lang="en-US">
                <a:solidFill>
                  <a:schemeClr val="tx2"/>
                </a:solidFill>
              </a:rPr>
              <a:t> </a:t>
            </a:r>
            <a:r>
              <a:rPr lang="en-US" err="1">
                <a:solidFill>
                  <a:schemeClr val="tx2"/>
                </a:solidFill>
              </a:rPr>
              <a:t>personnes</a:t>
            </a:r>
            <a:r>
              <a:rPr lang="en-US">
                <a:solidFill>
                  <a:schemeClr val="tx2"/>
                </a:solidFill>
              </a:rPr>
              <a:t> </a:t>
            </a:r>
            <a:r>
              <a:rPr lang="en-US" err="1">
                <a:solidFill>
                  <a:schemeClr val="tx2"/>
                </a:solidFill>
              </a:rPr>
              <a:t>participent</a:t>
            </a:r>
            <a:r>
              <a:rPr lang="en-US">
                <a:solidFill>
                  <a:schemeClr val="tx2"/>
                </a:solidFill>
              </a:rPr>
              <a:t> à </a:t>
            </a:r>
            <a:r>
              <a:rPr lang="en-US" err="1">
                <a:solidFill>
                  <a:schemeClr val="tx2"/>
                </a:solidFill>
              </a:rPr>
              <a:t>chaque</a:t>
            </a:r>
            <a:r>
              <a:rPr lang="en-US">
                <a:solidFill>
                  <a:schemeClr val="tx2"/>
                </a:solidFill>
              </a:rPr>
              <a:t> séance. </a:t>
            </a:r>
          </a:p>
        </p:txBody>
      </p:sp>
      <p:sp>
        <p:nvSpPr>
          <p:cNvPr id="4" name="Title 3">
            <a:extLst>
              <a:ext uri="{FF2B5EF4-FFF2-40B4-BE49-F238E27FC236}">
                <a16:creationId xmlns:a16="http://schemas.microsoft.com/office/drawing/2014/main" id="{B9212FA4-28EB-42F9-A190-98F7A26FA1D8}"/>
              </a:ext>
            </a:extLst>
          </p:cNvPr>
          <p:cNvSpPr>
            <a:spLocks noGrp="1"/>
          </p:cNvSpPr>
          <p:nvPr>
            <p:ph type="title"/>
          </p:nvPr>
        </p:nvSpPr>
        <p:spPr>
          <a:xfrm>
            <a:off x="839724" y="-50788"/>
            <a:ext cx="10509504" cy="1076914"/>
          </a:xfrm>
        </p:spPr>
        <p:txBody>
          <a:bodyPr vert="horz" lIns="91440" tIns="45720" rIns="91440" bIns="45720" rtlCol="0" anchor="ctr">
            <a:normAutofit/>
          </a:bodyPr>
          <a:lstStyle/>
          <a:p>
            <a:pPr algn="ctr"/>
            <a:r>
              <a:rPr lang="en-US" sz="4000" kern="1200">
                <a:latin typeface="+mj-lt"/>
                <a:ea typeface="+mj-ea"/>
                <a:cs typeface="+mj-cs"/>
              </a:rPr>
              <a:t>Structuration</a:t>
            </a:r>
          </a:p>
        </p:txBody>
      </p:sp>
      <p:graphicFrame>
        <p:nvGraphicFramePr>
          <p:cNvPr id="7" name="Content Placeholder 4">
            <a:extLst>
              <a:ext uri="{FF2B5EF4-FFF2-40B4-BE49-F238E27FC236}">
                <a16:creationId xmlns:a16="http://schemas.microsoft.com/office/drawing/2014/main" id="{4777AFAB-5C77-4116-8D8D-B5FE0A4222BC}"/>
              </a:ext>
            </a:extLst>
          </p:cNvPr>
          <p:cNvGraphicFramePr>
            <a:graphicFrameLocks noGrp="1"/>
          </p:cNvGraphicFramePr>
          <p:nvPr>
            <p:ph idx="1"/>
            <p:extLst>
              <p:ext uri="{D42A27DB-BD31-4B8C-83A1-F6EECF244321}">
                <p14:modId xmlns:p14="http://schemas.microsoft.com/office/powerpoint/2010/main" val="1878370982"/>
              </p:ext>
            </p:extLst>
          </p:nvPr>
        </p:nvGraphicFramePr>
        <p:xfrm>
          <a:off x="9927" y="934429"/>
          <a:ext cx="12182073" cy="34547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a:extLst>
              <a:ext uri="{FF2B5EF4-FFF2-40B4-BE49-F238E27FC236}">
                <a16:creationId xmlns:a16="http://schemas.microsoft.com/office/drawing/2014/main" id="{B739A04F-A5DD-4E68-841F-76F05874C0B8}"/>
              </a:ext>
            </a:extLst>
          </p:cNvPr>
          <p:cNvSpPr/>
          <p:nvPr/>
        </p:nvSpPr>
        <p:spPr>
          <a:xfrm>
            <a:off x="1272412" y="4334225"/>
            <a:ext cx="4880146" cy="2308324"/>
          </a:xfrm>
          <a:prstGeom prst="rect">
            <a:avLst/>
          </a:prstGeom>
        </p:spPr>
        <p:txBody>
          <a:bodyPr wrap="square">
            <a:spAutoFit/>
          </a:bodyPr>
          <a:lstStyle/>
          <a:p>
            <a:pPr marL="285750" indent="-285750">
              <a:buFont typeface="Arial" panose="020B0604020202020204" pitchFamily="34" charset="0"/>
              <a:buChar char="•"/>
            </a:pPr>
            <a:r>
              <a:rPr lang="en-US">
                <a:solidFill>
                  <a:schemeClr val="tx2"/>
                </a:solidFill>
              </a:rPr>
              <a:t>Les participants </a:t>
            </a:r>
            <a:r>
              <a:rPr lang="en-US" err="1">
                <a:solidFill>
                  <a:schemeClr val="tx2"/>
                </a:solidFill>
              </a:rPr>
              <a:t>doivent</a:t>
            </a:r>
            <a:r>
              <a:rPr lang="en-US">
                <a:solidFill>
                  <a:schemeClr val="tx2"/>
                </a:solidFill>
              </a:rPr>
              <a:t> lire Action Pack 2 </a:t>
            </a:r>
            <a:r>
              <a:rPr lang="en-US" err="1">
                <a:solidFill>
                  <a:schemeClr val="tx2"/>
                </a:solidFill>
              </a:rPr>
              <a:t>avant</a:t>
            </a:r>
            <a:r>
              <a:rPr lang="en-US">
                <a:solidFill>
                  <a:schemeClr val="tx2"/>
                </a:solidFill>
              </a:rPr>
              <a:t> la formation.</a:t>
            </a:r>
          </a:p>
          <a:p>
            <a:pPr marL="285750" indent="-285750">
              <a:buFont typeface="Arial" panose="020B0604020202020204" pitchFamily="34" charset="0"/>
              <a:buChar char="•"/>
            </a:pPr>
            <a:r>
              <a:rPr lang="en-US">
                <a:solidFill>
                  <a:schemeClr val="tx2"/>
                </a:solidFill>
              </a:rPr>
              <a:t>La formation </a:t>
            </a:r>
            <a:r>
              <a:rPr lang="en-US" err="1">
                <a:solidFill>
                  <a:schemeClr val="tx2"/>
                </a:solidFill>
              </a:rPr>
              <a:t>prend</a:t>
            </a:r>
            <a:r>
              <a:rPr lang="en-US">
                <a:solidFill>
                  <a:schemeClr val="tx2"/>
                </a:solidFill>
              </a:rPr>
              <a:t>:</a:t>
            </a:r>
          </a:p>
          <a:p>
            <a:pPr marL="742950" lvl="1" indent="-285750">
              <a:buFont typeface="Arial" panose="020B0604020202020204" pitchFamily="34" charset="0"/>
              <a:buChar char="•"/>
            </a:pPr>
            <a:r>
              <a:rPr lang="en-US">
                <a:solidFill>
                  <a:schemeClr val="tx2"/>
                </a:solidFill>
              </a:rPr>
              <a:t>2 </a:t>
            </a:r>
            <a:r>
              <a:rPr lang="en-US" err="1">
                <a:solidFill>
                  <a:schemeClr val="tx2"/>
                </a:solidFill>
              </a:rPr>
              <a:t>jours</a:t>
            </a:r>
            <a:r>
              <a:rPr lang="en-US">
                <a:solidFill>
                  <a:schemeClr val="tx2"/>
                </a:solidFill>
              </a:rPr>
              <a:t> </a:t>
            </a:r>
            <a:r>
              <a:rPr lang="en-US" err="1">
                <a:solidFill>
                  <a:schemeClr val="tx2"/>
                </a:solidFill>
              </a:rPr>
              <a:t>si</a:t>
            </a:r>
            <a:r>
              <a:rPr lang="en-US">
                <a:solidFill>
                  <a:schemeClr val="tx2"/>
                </a:solidFill>
              </a:rPr>
              <a:t> les participants </a:t>
            </a:r>
            <a:r>
              <a:rPr lang="en-US" err="1">
                <a:solidFill>
                  <a:schemeClr val="tx2"/>
                </a:solidFill>
              </a:rPr>
              <a:t>ont</a:t>
            </a:r>
            <a:r>
              <a:rPr lang="en-US">
                <a:solidFill>
                  <a:schemeClr val="tx2"/>
                </a:solidFill>
              </a:rPr>
              <a:t> de </a:t>
            </a:r>
            <a:r>
              <a:rPr lang="en-US" err="1">
                <a:solidFill>
                  <a:schemeClr val="tx2"/>
                </a:solidFill>
              </a:rPr>
              <a:t>l’expérience</a:t>
            </a:r>
            <a:r>
              <a:rPr lang="en-US">
                <a:solidFill>
                  <a:schemeClr val="tx2"/>
                </a:solidFill>
              </a:rPr>
              <a:t> </a:t>
            </a:r>
            <a:r>
              <a:rPr lang="en-US" err="1">
                <a:solidFill>
                  <a:schemeClr val="tx2"/>
                </a:solidFill>
              </a:rPr>
              <a:t>préalable</a:t>
            </a:r>
            <a:r>
              <a:rPr lang="en-US">
                <a:solidFill>
                  <a:schemeClr val="tx2"/>
                </a:solidFill>
              </a:rPr>
              <a:t> avec </a:t>
            </a:r>
            <a:r>
              <a:rPr lang="en-US" err="1">
                <a:solidFill>
                  <a:schemeClr val="tx2"/>
                </a:solidFill>
              </a:rPr>
              <a:t>certains</a:t>
            </a:r>
            <a:r>
              <a:rPr lang="en-US">
                <a:solidFill>
                  <a:schemeClr val="tx2"/>
                </a:solidFill>
              </a:rPr>
              <a:t> concepts </a:t>
            </a:r>
            <a:r>
              <a:rPr lang="en-US" err="1">
                <a:solidFill>
                  <a:schemeClr val="tx2"/>
                </a:solidFill>
              </a:rPr>
              <a:t>ou</a:t>
            </a:r>
            <a:r>
              <a:rPr lang="en-US">
                <a:solidFill>
                  <a:schemeClr val="tx2"/>
                </a:solidFill>
              </a:rPr>
              <a:t> </a:t>
            </a:r>
            <a:r>
              <a:rPr lang="en-US" err="1">
                <a:solidFill>
                  <a:schemeClr val="tx2"/>
                </a:solidFill>
              </a:rPr>
              <a:t>activités</a:t>
            </a:r>
            <a:r>
              <a:rPr lang="en-US">
                <a:solidFill>
                  <a:schemeClr val="tx2"/>
                </a:solidFill>
              </a:rPr>
              <a:t> dans Action Pack 2</a:t>
            </a:r>
          </a:p>
          <a:p>
            <a:pPr marL="742950" lvl="1" indent="-285750">
              <a:buFont typeface="Arial" panose="020B0604020202020204" pitchFamily="34" charset="0"/>
              <a:buChar char="•"/>
            </a:pPr>
            <a:r>
              <a:rPr lang="en-US">
                <a:solidFill>
                  <a:schemeClr val="tx2"/>
                </a:solidFill>
              </a:rPr>
              <a:t>3 </a:t>
            </a:r>
            <a:r>
              <a:rPr lang="en-US" err="1">
                <a:solidFill>
                  <a:schemeClr val="tx2"/>
                </a:solidFill>
              </a:rPr>
              <a:t>jours</a:t>
            </a:r>
            <a:r>
              <a:rPr lang="en-US">
                <a:solidFill>
                  <a:schemeClr val="tx2"/>
                </a:solidFill>
              </a:rPr>
              <a:t> </a:t>
            </a:r>
            <a:r>
              <a:rPr lang="en-US" err="1">
                <a:solidFill>
                  <a:schemeClr val="tx2"/>
                </a:solidFill>
              </a:rPr>
              <a:t>si</a:t>
            </a:r>
            <a:r>
              <a:rPr lang="en-US">
                <a:solidFill>
                  <a:schemeClr val="tx2"/>
                </a:solidFill>
              </a:rPr>
              <a:t> </a:t>
            </a:r>
            <a:r>
              <a:rPr lang="en-US" err="1">
                <a:solidFill>
                  <a:schemeClr val="tx2"/>
                </a:solidFill>
              </a:rPr>
              <a:t>vous</a:t>
            </a:r>
            <a:r>
              <a:rPr lang="en-US">
                <a:solidFill>
                  <a:schemeClr val="tx2"/>
                </a:solidFill>
              </a:rPr>
              <a:t> </a:t>
            </a:r>
            <a:r>
              <a:rPr lang="en-US" err="1">
                <a:solidFill>
                  <a:schemeClr val="tx2"/>
                </a:solidFill>
              </a:rPr>
              <a:t>avez</a:t>
            </a:r>
            <a:r>
              <a:rPr lang="en-US">
                <a:solidFill>
                  <a:schemeClr val="tx2"/>
                </a:solidFill>
              </a:rPr>
              <a:t> </a:t>
            </a:r>
            <a:r>
              <a:rPr lang="en-US" err="1">
                <a:solidFill>
                  <a:schemeClr val="tx2"/>
                </a:solidFill>
              </a:rPr>
              <a:t>besoin</a:t>
            </a:r>
            <a:r>
              <a:rPr lang="en-US">
                <a:solidFill>
                  <a:schemeClr val="tx2"/>
                </a:solidFill>
              </a:rPr>
              <a:t> de </a:t>
            </a:r>
            <a:r>
              <a:rPr lang="en-US" err="1">
                <a:solidFill>
                  <a:schemeClr val="tx2"/>
                </a:solidFill>
              </a:rPr>
              <a:t>pratiquer</a:t>
            </a:r>
            <a:r>
              <a:rPr lang="en-US">
                <a:solidFill>
                  <a:schemeClr val="tx2"/>
                </a:solidFill>
              </a:rPr>
              <a:t> les </a:t>
            </a:r>
            <a:r>
              <a:rPr lang="en-US" err="1">
                <a:solidFill>
                  <a:schemeClr val="tx2"/>
                </a:solidFill>
              </a:rPr>
              <a:t>activités</a:t>
            </a:r>
            <a:r>
              <a:rPr lang="en-US">
                <a:solidFill>
                  <a:schemeClr val="tx2"/>
                </a:solidFill>
              </a:rPr>
              <a:t> et/</a:t>
            </a:r>
            <a:r>
              <a:rPr lang="en-US" err="1">
                <a:solidFill>
                  <a:schemeClr val="tx2"/>
                </a:solidFill>
              </a:rPr>
              <a:t>ou</a:t>
            </a:r>
            <a:r>
              <a:rPr lang="en-US">
                <a:solidFill>
                  <a:schemeClr val="tx2"/>
                </a:solidFill>
              </a:rPr>
              <a:t> les </a:t>
            </a:r>
            <a:r>
              <a:rPr lang="en-US" err="1">
                <a:solidFill>
                  <a:schemeClr val="tx2"/>
                </a:solidFill>
              </a:rPr>
              <a:t>contextualiser</a:t>
            </a:r>
            <a:r>
              <a:rPr lang="en-US">
                <a:solidFill>
                  <a:schemeClr val="tx2"/>
                </a:solidFill>
              </a:rPr>
              <a:t> plus </a:t>
            </a:r>
          </a:p>
        </p:txBody>
      </p:sp>
      <p:cxnSp>
        <p:nvCxnSpPr>
          <p:cNvPr id="10" name="Straight Connector 9">
            <a:extLst>
              <a:ext uri="{FF2B5EF4-FFF2-40B4-BE49-F238E27FC236}">
                <a16:creationId xmlns:a16="http://schemas.microsoft.com/office/drawing/2014/main" id="{3FDBDD22-F14F-4021-90EC-B16E71C91DEA}"/>
              </a:ext>
            </a:extLst>
          </p:cNvPr>
          <p:cNvCxnSpPr/>
          <p:nvPr/>
        </p:nvCxnSpPr>
        <p:spPr>
          <a:xfrm>
            <a:off x="6096000" y="4585447"/>
            <a:ext cx="0" cy="2084294"/>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1981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 Fearful Black Woman Running Away From Something and A Public Bathroom With Cubicles Background">
            <a:extLst>
              <a:ext uri="{FF2B5EF4-FFF2-40B4-BE49-F238E27FC236}">
                <a16:creationId xmlns:a16="http://schemas.microsoft.com/office/drawing/2014/main" id="{D4759AD2-762F-4660-B4BA-ABAB4603DAAB}"/>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r="26176"/>
          <a:stretch/>
        </p:blipFill>
        <p:spPr bwMode="auto">
          <a:xfrm>
            <a:off x="334963" y="1514090"/>
            <a:ext cx="5730614" cy="4372903"/>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a:extLst>
              <a:ext uri="{FF2B5EF4-FFF2-40B4-BE49-F238E27FC236}">
                <a16:creationId xmlns:a16="http://schemas.microsoft.com/office/drawing/2014/main" id="{0A662A0D-A5C7-4660-B769-00324B748BB8}"/>
              </a:ext>
            </a:extLst>
          </p:cNvPr>
          <p:cNvSpPr>
            <a:spLocks noGrp="1"/>
          </p:cNvSpPr>
          <p:nvPr>
            <p:ph type="sldNum" sz="quarter" idx="12"/>
          </p:nvPr>
        </p:nvSpPr>
        <p:spPr/>
        <p:txBody>
          <a:bodyPr/>
          <a:lstStyle/>
          <a:p>
            <a:fld id="{6B4153A7-9236-4C19-98E6-7D4F5F676B2B}" type="slidenum">
              <a:rPr lang="en-GB" smtClean="0"/>
              <a:t>60</a:t>
            </a:fld>
            <a:endParaRPr lang="en-GB"/>
          </a:p>
        </p:txBody>
      </p:sp>
      <p:pic>
        <p:nvPicPr>
          <p:cNvPr id="7" name="Bilde 17">
            <a:extLst>
              <a:ext uri="{FF2B5EF4-FFF2-40B4-BE49-F238E27FC236}">
                <a16:creationId xmlns:a16="http://schemas.microsoft.com/office/drawing/2014/main" id="{D2E27B57-87A4-46EC-9DE5-8821E89E4AB2}"/>
              </a:ext>
            </a:extLst>
          </p:cNvPr>
          <p:cNvPicPr>
            <a:picLocks noGrp="1"/>
          </p:cNvPicPr>
          <p:nvPr>
            <p:ph type="pic" sz="quarter" idx="13"/>
          </p:nvPr>
        </p:nvPicPr>
        <p:blipFill>
          <a:blip r:embed="rId4" cstate="print">
            <a:extLst>
              <a:ext uri="{28A0092B-C50C-407E-A947-70E740481C1C}">
                <a14:useLocalDpi xmlns:a14="http://schemas.microsoft.com/office/drawing/2010/main" val="0"/>
              </a:ext>
            </a:extLst>
          </a:blip>
          <a:srcRect l="4379" r="4379"/>
          <a:stretch>
            <a:fillRect/>
          </a:stretch>
        </p:blipFill>
        <p:spPr bwMode="auto">
          <a:prstGeom prst="rect">
            <a:avLst/>
          </a:prstGeom>
          <a:noFill/>
          <a:ln>
            <a:noFill/>
          </a:ln>
        </p:spPr>
      </p:pic>
      <p:sp>
        <p:nvSpPr>
          <p:cNvPr id="5" name="Title 4">
            <a:extLst>
              <a:ext uri="{FF2B5EF4-FFF2-40B4-BE49-F238E27FC236}">
                <a16:creationId xmlns:a16="http://schemas.microsoft.com/office/drawing/2014/main" id="{7CADFCC1-A413-4071-A3CA-6124E727D0E6}"/>
              </a:ext>
            </a:extLst>
          </p:cNvPr>
          <p:cNvSpPr>
            <a:spLocks noGrp="1"/>
          </p:cNvSpPr>
          <p:nvPr>
            <p:ph type="title"/>
          </p:nvPr>
        </p:nvSpPr>
        <p:spPr/>
        <p:txBody>
          <a:bodyPr/>
          <a:lstStyle/>
          <a:p>
            <a:pPr algn="ctr"/>
            <a:r>
              <a:rPr lang="en-US"/>
              <a:t>Comment </a:t>
            </a:r>
            <a:r>
              <a:rPr lang="en-US" err="1"/>
              <a:t>Priorisons</a:t>
            </a:r>
            <a:r>
              <a:rPr lang="en-US"/>
              <a:t>-nous les </a:t>
            </a:r>
            <a:r>
              <a:rPr lang="en-US" err="1"/>
              <a:t>risques</a:t>
            </a:r>
            <a:r>
              <a:rPr lang="en-US"/>
              <a:t> ?</a:t>
            </a:r>
          </a:p>
        </p:txBody>
      </p:sp>
      <p:sp>
        <p:nvSpPr>
          <p:cNvPr id="8" name="TextBox 7">
            <a:extLst>
              <a:ext uri="{FF2B5EF4-FFF2-40B4-BE49-F238E27FC236}">
                <a16:creationId xmlns:a16="http://schemas.microsoft.com/office/drawing/2014/main" id="{EF6DA0E6-B74A-4E4B-8858-075BDF5D05CE}"/>
              </a:ext>
            </a:extLst>
          </p:cNvPr>
          <p:cNvSpPr txBox="1"/>
          <p:nvPr/>
        </p:nvSpPr>
        <p:spPr>
          <a:xfrm>
            <a:off x="9209315" y="2132399"/>
            <a:ext cx="4532812" cy="369332"/>
          </a:xfrm>
          <a:prstGeom prst="rect">
            <a:avLst/>
          </a:prstGeom>
          <a:noFill/>
        </p:spPr>
        <p:txBody>
          <a:bodyPr wrap="square" rtlCol="0">
            <a:spAutoFit/>
          </a:bodyPr>
          <a:lstStyle/>
          <a:p>
            <a:r>
              <a:rPr lang="en-US" b="1"/>
              <a:t>UN HAUT IMPACT</a:t>
            </a:r>
          </a:p>
        </p:txBody>
      </p:sp>
      <p:sp>
        <p:nvSpPr>
          <p:cNvPr id="10" name="TextBox 9">
            <a:extLst>
              <a:ext uri="{FF2B5EF4-FFF2-40B4-BE49-F238E27FC236}">
                <a16:creationId xmlns:a16="http://schemas.microsoft.com/office/drawing/2014/main" id="{700A99AE-A9EC-4EBA-AC40-939A8DC6E8F0}"/>
              </a:ext>
            </a:extLst>
          </p:cNvPr>
          <p:cNvSpPr txBox="1"/>
          <p:nvPr/>
        </p:nvSpPr>
        <p:spPr>
          <a:xfrm>
            <a:off x="1563188" y="6078457"/>
            <a:ext cx="4532812" cy="369332"/>
          </a:xfrm>
          <a:prstGeom prst="rect">
            <a:avLst/>
          </a:prstGeom>
          <a:noFill/>
        </p:spPr>
        <p:txBody>
          <a:bodyPr wrap="square" rtlCol="0">
            <a:spAutoFit/>
          </a:bodyPr>
          <a:lstStyle/>
          <a:p>
            <a:r>
              <a:rPr lang="en-US" b="1"/>
              <a:t>UNE HAUTE FRÉQUENCE</a:t>
            </a:r>
          </a:p>
        </p:txBody>
      </p:sp>
    </p:spTree>
    <p:extLst>
      <p:ext uri="{BB962C8B-B14F-4D97-AF65-F5344CB8AC3E}">
        <p14:creationId xmlns:p14="http://schemas.microsoft.com/office/powerpoint/2010/main" val="3021872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20DD97-DC14-446A-8C80-3DFAC6190DE0}"/>
              </a:ext>
            </a:extLst>
          </p:cNvPr>
          <p:cNvSpPr>
            <a:spLocks noGrp="1"/>
          </p:cNvSpPr>
          <p:nvPr>
            <p:ph type="title"/>
          </p:nvPr>
        </p:nvSpPr>
        <p:spPr/>
        <p:txBody>
          <a:bodyPr/>
          <a:lstStyle/>
          <a:p>
            <a:r>
              <a:rPr lang="en-US"/>
              <a:t>Plan </a:t>
            </a:r>
            <a:r>
              <a:rPr lang="en-US" err="1"/>
              <a:t>d’action</a:t>
            </a:r>
            <a:endParaRPr lang="en-US"/>
          </a:p>
        </p:txBody>
      </p:sp>
      <p:sp>
        <p:nvSpPr>
          <p:cNvPr id="4" name="Slide Number Placeholder 3">
            <a:extLst>
              <a:ext uri="{FF2B5EF4-FFF2-40B4-BE49-F238E27FC236}">
                <a16:creationId xmlns:a16="http://schemas.microsoft.com/office/drawing/2014/main" id="{BF6EDA13-F524-4448-A95A-9A7A8ED9FF4F}"/>
              </a:ext>
            </a:extLst>
          </p:cNvPr>
          <p:cNvSpPr>
            <a:spLocks noGrp="1"/>
          </p:cNvSpPr>
          <p:nvPr>
            <p:ph type="sldNum" sz="quarter" idx="12"/>
          </p:nvPr>
        </p:nvSpPr>
        <p:spPr/>
        <p:txBody>
          <a:bodyPr/>
          <a:lstStyle/>
          <a:p>
            <a:fld id="{6B4153A7-9236-4C19-98E6-7D4F5F676B2B}" type="slidenum">
              <a:rPr lang="en-GB" smtClean="0"/>
              <a:t>61</a:t>
            </a:fld>
            <a:endParaRPr lang="en-GB"/>
          </a:p>
        </p:txBody>
      </p:sp>
      <p:graphicFrame>
        <p:nvGraphicFramePr>
          <p:cNvPr id="5" name="Content Placeholder 4">
            <a:extLst>
              <a:ext uri="{FF2B5EF4-FFF2-40B4-BE49-F238E27FC236}">
                <a16:creationId xmlns:a16="http://schemas.microsoft.com/office/drawing/2014/main" id="{5D568EC6-6655-48BA-A032-9CE71E18CF79}"/>
              </a:ext>
            </a:extLst>
          </p:cNvPr>
          <p:cNvGraphicFramePr>
            <a:graphicFrameLocks noGrp="1"/>
          </p:cNvGraphicFramePr>
          <p:nvPr>
            <p:ph idx="1"/>
          </p:nvPr>
        </p:nvGraphicFramePr>
        <p:xfrm>
          <a:off x="334963" y="1562100"/>
          <a:ext cx="11522075" cy="2595880"/>
        </p:xfrm>
        <a:graphic>
          <a:graphicData uri="http://schemas.openxmlformats.org/drawingml/2006/table">
            <a:tbl>
              <a:tblPr firstRow="1" bandRow="1">
                <a:tableStyleId>{5C22544A-7EE6-4342-B048-85BDC9FD1C3A}</a:tableStyleId>
              </a:tblPr>
              <a:tblGrid>
                <a:gridCol w="2304415">
                  <a:extLst>
                    <a:ext uri="{9D8B030D-6E8A-4147-A177-3AD203B41FA5}">
                      <a16:colId xmlns:a16="http://schemas.microsoft.com/office/drawing/2014/main" val="1543224185"/>
                    </a:ext>
                  </a:extLst>
                </a:gridCol>
                <a:gridCol w="2304415">
                  <a:extLst>
                    <a:ext uri="{9D8B030D-6E8A-4147-A177-3AD203B41FA5}">
                      <a16:colId xmlns:a16="http://schemas.microsoft.com/office/drawing/2014/main" val="560532792"/>
                    </a:ext>
                  </a:extLst>
                </a:gridCol>
                <a:gridCol w="2304415">
                  <a:extLst>
                    <a:ext uri="{9D8B030D-6E8A-4147-A177-3AD203B41FA5}">
                      <a16:colId xmlns:a16="http://schemas.microsoft.com/office/drawing/2014/main" val="35038677"/>
                    </a:ext>
                  </a:extLst>
                </a:gridCol>
                <a:gridCol w="2304415">
                  <a:extLst>
                    <a:ext uri="{9D8B030D-6E8A-4147-A177-3AD203B41FA5}">
                      <a16:colId xmlns:a16="http://schemas.microsoft.com/office/drawing/2014/main" val="3839732922"/>
                    </a:ext>
                  </a:extLst>
                </a:gridCol>
                <a:gridCol w="2304415">
                  <a:extLst>
                    <a:ext uri="{9D8B030D-6E8A-4147-A177-3AD203B41FA5}">
                      <a16:colId xmlns:a16="http://schemas.microsoft.com/office/drawing/2014/main" val="3251403057"/>
                    </a:ext>
                  </a:extLst>
                </a:gridCol>
              </a:tblGrid>
              <a:tr h="370840">
                <a:tc>
                  <a:txBody>
                    <a:bodyPr/>
                    <a:lstStyle/>
                    <a:p>
                      <a:r>
                        <a:rPr lang="en-US"/>
                        <a:t>QUOI</a:t>
                      </a:r>
                    </a:p>
                  </a:txBody>
                  <a:tcPr/>
                </a:tc>
                <a:tc>
                  <a:txBody>
                    <a:bodyPr/>
                    <a:lstStyle/>
                    <a:p>
                      <a:r>
                        <a:rPr lang="en-US"/>
                        <a:t>QUI</a:t>
                      </a:r>
                    </a:p>
                  </a:txBody>
                  <a:tcPr/>
                </a:tc>
                <a:tc>
                  <a:txBody>
                    <a:bodyPr/>
                    <a:lstStyle/>
                    <a:p>
                      <a:r>
                        <a:rPr lang="en-US"/>
                        <a:t>QUAND</a:t>
                      </a:r>
                    </a:p>
                  </a:txBody>
                  <a:tcPr/>
                </a:tc>
                <a:tc>
                  <a:txBody>
                    <a:bodyPr/>
                    <a:lstStyle/>
                    <a:p>
                      <a:r>
                        <a:rPr lang="en-US"/>
                        <a:t>BESOIN D’APPUI</a:t>
                      </a:r>
                    </a:p>
                  </a:txBody>
                  <a:tcPr/>
                </a:tc>
                <a:tc>
                  <a:txBody>
                    <a:bodyPr/>
                    <a:lstStyle/>
                    <a:p>
                      <a:r>
                        <a:rPr lang="en-US"/>
                        <a:t>COMMENTAIRES</a:t>
                      </a:r>
                    </a:p>
                  </a:txBody>
                  <a:tcPr/>
                </a:tc>
                <a:extLst>
                  <a:ext uri="{0D108BD9-81ED-4DB2-BD59-A6C34878D82A}">
                    <a16:rowId xmlns:a16="http://schemas.microsoft.com/office/drawing/2014/main" val="2704645152"/>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639915031"/>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680074203"/>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143715377"/>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499698128"/>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222088509"/>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396357916"/>
                  </a:ext>
                </a:extLst>
              </a:tr>
            </a:tbl>
          </a:graphicData>
        </a:graphic>
      </p:graphicFrame>
    </p:spTree>
    <p:extLst>
      <p:ext uri="{BB962C8B-B14F-4D97-AF65-F5344CB8AC3E}">
        <p14:creationId xmlns:p14="http://schemas.microsoft.com/office/powerpoint/2010/main" val="2734317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7" name="Rectangle 11">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13">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4"/>
              </a:gs>
              <a:gs pos="25000">
                <a:schemeClr val="accent4"/>
              </a:gs>
              <a:gs pos="94000">
                <a:schemeClr val="accent2"/>
              </a:gs>
              <a:gs pos="100000">
                <a:schemeClr val="accent2"/>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9" name="Picture 15">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itle 6"/>
          <p:cNvSpPr>
            <a:spLocks noGrp="1"/>
          </p:cNvSpPr>
          <p:nvPr>
            <p:ph type="title"/>
          </p:nvPr>
        </p:nvSpPr>
        <p:spPr>
          <a:xfrm>
            <a:off x="640079" y="2053641"/>
            <a:ext cx="3669161" cy="2760098"/>
          </a:xfrm>
        </p:spPr>
        <p:txBody>
          <a:bodyPr vert="horz" lIns="91440" tIns="45720" rIns="91440" bIns="45720" rtlCol="0" anchor="ctr">
            <a:normAutofit/>
          </a:bodyPr>
          <a:lstStyle/>
          <a:p>
            <a:pPr>
              <a:lnSpc>
                <a:spcPct val="90000"/>
              </a:lnSpc>
            </a:pPr>
            <a:r>
              <a:rPr lang="en-US" sz="4400" kern="1200" err="1">
                <a:solidFill>
                  <a:srgbClr val="FFFFFF"/>
                </a:solidFill>
                <a:latin typeface="+mj-lt"/>
                <a:ea typeface="+mj-ea"/>
                <a:cs typeface="+mj-cs"/>
              </a:rPr>
              <a:t>définiTions</a:t>
            </a:r>
            <a:r>
              <a:rPr lang="en-US" sz="4400" kern="1200">
                <a:solidFill>
                  <a:srgbClr val="FFFFFF"/>
                </a:solidFill>
                <a:latin typeface="+mj-lt"/>
                <a:ea typeface="+mj-ea"/>
                <a:cs typeface="+mj-cs"/>
              </a:rPr>
              <a:t>  </a:t>
            </a:r>
          </a:p>
        </p:txBody>
      </p:sp>
      <p:sp>
        <p:nvSpPr>
          <p:cNvPr id="2" name="TextBox 1">
            <a:extLst>
              <a:ext uri="{FF2B5EF4-FFF2-40B4-BE49-F238E27FC236}">
                <a16:creationId xmlns:a16="http://schemas.microsoft.com/office/drawing/2014/main" id="{7CAB55BA-FE99-47E8-852A-519391B88EE7}"/>
              </a:ext>
            </a:extLst>
          </p:cNvPr>
          <p:cNvSpPr txBox="1"/>
          <p:nvPr/>
        </p:nvSpPr>
        <p:spPr>
          <a:xfrm>
            <a:off x="5729639" y="588396"/>
            <a:ext cx="5822282" cy="5230634"/>
          </a:xfrm>
          <a:prstGeom prst="rect">
            <a:avLst/>
          </a:prstGeom>
        </p:spPr>
        <p:txBody>
          <a:bodyPr vert="horz" lIns="91440" tIns="45720" rIns="91440" bIns="45720" rtlCol="0" anchor="ctr">
            <a:normAutofit/>
          </a:bodyPr>
          <a:lstStyle/>
          <a:p>
            <a:pPr marL="114300">
              <a:lnSpc>
                <a:spcPct val="90000"/>
              </a:lnSpc>
              <a:spcAft>
                <a:spcPts val="600"/>
              </a:spcAft>
            </a:pPr>
            <a:r>
              <a:rPr lang="en-US" sz="3200" b="1" dirty="0" err="1">
                <a:solidFill>
                  <a:srgbClr val="000000"/>
                </a:solidFill>
              </a:rPr>
              <a:t>Continuité</a:t>
            </a:r>
            <a:r>
              <a:rPr lang="en-US" sz="3200" b="1" dirty="0">
                <a:solidFill>
                  <a:srgbClr val="000000"/>
                </a:solidFill>
              </a:rPr>
              <a:t> de </a:t>
            </a:r>
            <a:r>
              <a:rPr lang="en-US" sz="3200" b="1" dirty="0" err="1">
                <a:solidFill>
                  <a:srgbClr val="000000"/>
                </a:solidFill>
              </a:rPr>
              <a:t>l’education</a:t>
            </a:r>
            <a:endParaRPr lang="en-US" sz="3200" b="1" dirty="0">
              <a:solidFill>
                <a:srgbClr val="000000"/>
              </a:solidFill>
            </a:endParaRPr>
          </a:p>
          <a:p>
            <a:pPr marL="114300">
              <a:lnSpc>
                <a:spcPct val="90000"/>
              </a:lnSpc>
              <a:spcAft>
                <a:spcPts val="600"/>
              </a:spcAft>
            </a:pPr>
            <a:endParaRPr lang="en-US" sz="3200" b="1" dirty="0">
              <a:solidFill>
                <a:srgbClr val="000000"/>
              </a:solidFill>
            </a:endParaRPr>
          </a:p>
          <a:p>
            <a:pPr marL="114300">
              <a:lnSpc>
                <a:spcPct val="90000"/>
              </a:lnSpc>
              <a:spcAft>
                <a:spcPts val="600"/>
              </a:spcAft>
            </a:pPr>
            <a:r>
              <a:rPr lang="en-US" sz="3200" b="1" dirty="0" err="1">
                <a:solidFill>
                  <a:srgbClr val="000000"/>
                </a:solidFill>
              </a:rPr>
              <a:t>Continuité</a:t>
            </a:r>
            <a:r>
              <a:rPr lang="en-US" sz="3200" b="1" dirty="0">
                <a:solidFill>
                  <a:srgbClr val="000000"/>
                </a:solidFill>
              </a:rPr>
              <a:t> de la protection</a:t>
            </a:r>
          </a:p>
        </p:txBody>
      </p:sp>
    </p:spTree>
    <p:extLst>
      <p:ext uri="{BB962C8B-B14F-4D97-AF65-F5344CB8AC3E}">
        <p14:creationId xmlns:p14="http://schemas.microsoft.com/office/powerpoint/2010/main" val="3569319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arn(inVertical)">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9212FA4-28EB-42F9-A190-98F7A26FA1D8}"/>
              </a:ext>
            </a:extLst>
          </p:cNvPr>
          <p:cNvSpPr>
            <a:spLocks noGrp="1"/>
          </p:cNvSpPr>
          <p:nvPr>
            <p:ph type="title"/>
          </p:nvPr>
        </p:nvSpPr>
        <p:spPr>
          <a:xfrm>
            <a:off x="841248" y="141810"/>
            <a:ext cx="10509504" cy="1076914"/>
          </a:xfrm>
        </p:spPr>
        <p:txBody>
          <a:bodyPr vert="horz" lIns="91440" tIns="45720" rIns="91440" bIns="45720" rtlCol="0" anchor="ctr">
            <a:normAutofit fontScale="90000"/>
          </a:bodyPr>
          <a:lstStyle/>
          <a:p>
            <a:pPr algn="ctr"/>
            <a:r>
              <a:rPr lang="en-US" sz="4000"/>
              <a:t>Plan Pour </a:t>
            </a:r>
            <a:r>
              <a:rPr lang="fr-FR" sz="4000"/>
              <a:t>la continuité de l'éducation et de la protection </a:t>
            </a:r>
            <a:endParaRPr lang="en-US" sz="4000" kern="1200">
              <a:latin typeface="+mj-lt"/>
              <a:ea typeface="+mj-ea"/>
              <a:cs typeface="+mj-cs"/>
            </a:endParaRPr>
          </a:p>
        </p:txBody>
      </p:sp>
      <p:graphicFrame>
        <p:nvGraphicFramePr>
          <p:cNvPr id="7" name="Content Placeholder 4">
            <a:extLst>
              <a:ext uri="{FF2B5EF4-FFF2-40B4-BE49-F238E27FC236}">
                <a16:creationId xmlns:a16="http://schemas.microsoft.com/office/drawing/2014/main" id="{4777AFAB-5C77-4116-8D8D-B5FE0A4222BC}"/>
              </a:ext>
            </a:extLst>
          </p:cNvPr>
          <p:cNvGraphicFramePr>
            <a:graphicFrameLocks noGrp="1"/>
          </p:cNvGraphicFramePr>
          <p:nvPr>
            <p:ph idx="1"/>
            <p:extLst>
              <p:ext uri="{D42A27DB-BD31-4B8C-83A1-F6EECF244321}">
                <p14:modId xmlns:p14="http://schemas.microsoft.com/office/powerpoint/2010/main" val="556538268"/>
              </p:ext>
            </p:extLst>
          </p:nvPr>
        </p:nvGraphicFramePr>
        <p:xfrm>
          <a:off x="265043" y="1484243"/>
          <a:ext cx="11926957" cy="50755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41649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27D73B4-9F5C-4A64-A179-51B9500CB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C1F06963-6374-4B48-844F-071A9BAAAE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99528" y="554152"/>
            <a:ext cx="5742189" cy="5742189"/>
          </a:xfrm>
          <a:prstGeom prst="ellipse">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4D6A9D-8693-4B10-9376-AAEFF49C5EB5}"/>
              </a:ext>
            </a:extLst>
          </p:cNvPr>
          <p:cNvSpPr>
            <a:spLocks noGrp="1"/>
          </p:cNvSpPr>
          <p:nvPr>
            <p:ph type="title"/>
          </p:nvPr>
        </p:nvSpPr>
        <p:spPr>
          <a:xfrm>
            <a:off x="1245072" y="1289765"/>
            <a:ext cx="3651101" cy="4270963"/>
          </a:xfrm>
        </p:spPr>
        <p:txBody>
          <a:bodyPr anchor="ctr">
            <a:normAutofit/>
          </a:bodyPr>
          <a:lstStyle/>
          <a:p>
            <a:pPr algn="ctr"/>
            <a:r>
              <a:rPr lang="en-US" sz="5200">
                <a:solidFill>
                  <a:srgbClr val="FFFFFF"/>
                </a:solidFill>
              </a:rPr>
              <a:t>Les prochaines étapes : Que faisons-nous ?</a:t>
            </a:r>
          </a:p>
        </p:txBody>
      </p:sp>
      <p:sp>
        <p:nvSpPr>
          <p:cNvPr id="13" name="Graphic 11">
            <a:extLst>
              <a:ext uri="{FF2B5EF4-FFF2-40B4-BE49-F238E27FC236}">
                <a16:creationId xmlns:a16="http://schemas.microsoft.com/office/drawing/2014/main" id="{6CB927A4-E432-4310-9CD5-E89FF50631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3493" y="374394"/>
            <a:ext cx="171515" cy="171515"/>
          </a:xfrm>
          <a:custGeom>
            <a:avLst/>
            <a:gdLst>
              <a:gd name="connsiteX0" fmla="*/ 159874 w 171515"/>
              <a:gd name="connsiteY0" fmla="*/ 74116 h 171515"/>
              <a:gd name="connsiteX1" fmla="*/ 97399 w 171515"/>
              <a:gd name="connsiteY1" fmla="*/ 74116 h 171515"/>
              <a:gd name="connsiteX2" fmla="*/ 97399 w 171515"/>
              <a:gd name="connsiteY2" fmla="*/ 11641 h 171515"/>
              <a:gd name="connsiteX3" fmla="*/ 85758 w 171515"/>
              <a:gd name="connsiteY3" fmla="*/ 0 h 171515"/>
              <a:gd name="connsiteX4" fmla="*/ 74116 w 171515"/>
              <a:gd name="connsiteY4" fmla="*/ 11641 h 171515"/>
              <a:gd name="connsiteX5" fmla="*/ 74116 w 171515"/>
              <a:gd name="connsiteY5" fmla="*/ 74116 h 171515"/>
              <a:gd name="connsiteX6" fmla="*/ 11641 w 171515"/>
              <a:gd name="connsiteY6" fmla="*/ 74116 h 171515"/>
              <a:gd name="connsiteX7" fmla="*/ 0 w 171515"/>
              <a:gd name="connsiteY7" fmla="*/ 85758 h 171515"/>
              <a:gd name="connsiteX8" fmla="*/ 11641 w 171515"/>
              <a:gd name="connsiteY8" fmla="*/ 97399 h 171515"/>
              <a:gd name="connsiteX9" fmla="*/ 74116 w 171515"/>
              <a:gd name="connsiteY9" fmla="*/ 97399 h 171515"/>
              <a:gd name="connsiteX10" fmla="*/ 74116 w 171515"/>
              <a:gd name="connsiteY10" fmla="*/ 159874 h 171515"/>
              <a:gd name="connsiteX11" fmla="*/ 85758 w 171515"/>
              <a:gd name="connsiteY11" fmla="*/ 171515 h 171515"/>
              <a:gd name="connsiteX12" fmla="*/ 97399 w 171515"/>
              <a:gd name="connsiteY12" fmla="*/ 159874 h 171515"/>
              <a:gd name="connsiteX13" fmla="*/ 97399 w 171515"/>
              <a:gd name="connsiteY13" fmla="*/ 97399 h 171515"/>
              <a:gd name="connsiteX14" fmla="*/ 159874 w 171515"/>
              <a:gd name="connsiteY14" fmla="*/ 97399 h 171515"/>
              <a:gd name="connsiteX15" fmla="*/ 171515 w 171515"/>
              <a:gd name="connsiteY15" fmla="*/ 85758 h 171515"/>
              <a:gd name="connsiteX16" fmla="*/ 159874 w 171515"/>
              <a:gd name="connsiteY16" fmla="*/ 74116 h 17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515" h="171515">
                <a:moveTo>
                  <a:pt x="159874" y="74116"/>
                </a:moveTo>
                <a:lnTo>
                  <a:pt x="97399" y="74116"/>
                </a:lnTo>
                <a:lnTo>
                  <a:pt x="97399" y="11641"/>
                </a:lnTo>
                <a:cubicBezTo>
                  <a:pt x="97399" y="5212"/>
                  <a:pt x="92187" y="0"/>
                  <a:pt x="85758" y="0"/>
                </a:cubicBezTo>
                <a:cubicBezTo>
                  <a:pt x="79328" y="0"/>
                  <a:pt x="74116" y="5212"/>
                  <a:pt x="74116" y="11641"/>
                </a:cubicBezTo>
                <a:lnTo>
                  <a:pt x="74116" y="74116"/>
                </a:lnTo>
                <a:lnTo>
                  <a:pt x="11641" y="74116"/>
                </a:lnTo>
                <a:cubicBezTo>
                  <a:pt x="5212" y="74116"/>
                  <a:pt x="0" y="79328"/>
                  <a:pt x="0" y="85758"/>
                </a:cubicBezTo>
                <a:cubicBezTo>
                  <a:pt x="0" y="92187"/>
                  <a:pt x="5212" y="97399"/>
                  <a:pt x="11641" y="97399"/>
                </a:cubicBezTo>
                <a:lnTo>
                  <a:pt x="74116" y="97399"/>
                </a:lnTo>
                <a:lnTo>
                  <a:pt x="74116" y="159874"/>
                </a:lnTo>
                <a:cubicBezTo>
                  <a:pt x="74116" y="166303"/>
                  <a:pt x="79328" y="171515"/>
                  <a:pt x="85758" y="171515"/>
                </a:cubicBezTo>
                <a:cubicBezTo>
                  <a:pt x="92187" y="171515"/>
                  <a:pt x="97399" y="166303"/>
                  <a:pt x="97399" y="159874"/>
                </a:cubicBezTo>
                <a:lnTo>
                  <a:pt x="97399" y="97399"/>
                </a:lnTo>
                <a:lnTo>
                  <a:pt x="159874" y="97399"/>
                </a:lnTo>
                <a:cubicBezTo>
                  <a:pt x="166303" y="97399"/>
                  <a:pt x="171515" y="92187"/>
                  <a:pt x="171515" y="85758"/>
                </a:cubicBezTo>
                <a:cubicBezTo>
                  <a:pt x="171515" y="79328"/>
                  <a:pt x="166303" y="74116"/>
                  <a:pt x="159874" y="74116"/>
                </a:cubicBezTo>
                <a:close/>
              </a:path>
            </a:pathLst>
          </a:custGeom>
          <a:solidFill>
            <a:schemeClr val="accent2"/>
          </a:solidFill>
          <a:ln w="776" cap="flat">
            <a:noFill/>
            <a:prstDash val="solid"/>
            <a:miter/>
          </a:ln>
        </p:spPr>
        <p:txBody>
          <a:bodyPr rtlCol="0" anchor="ctr"/>
          <a:lstStyle/>
          <a:p>
            <a:endParaRPr lang="en-US"/>
          </a:p>
        </p:txBody>
      </p:sp>
      <p:sp>
        <p:nvSpPr>
          <p:cNvPr id="15" name="Graphic 12">
            <a:extLst>
              <a:ext uri="{FF2B5EF4-FFF2-40B4-BE49-F238E27FC236}">
                <a16:creationId xmlns:a16="http://schemas.microsoft.com/office/drawing/2014/main" id="{1453BF6C-B012-48B7-B4E8-6D7AC7C27D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0109" y="1084507"/>
            <a:ext cx="157545" cy="157545"/>
          </a:xfrm>
          <a:custGeom>
            <a:avLst/>
            <a:gdLst>
              <a:gd name="connsiteX0" fmla="*/ 78773 w 157545"/>
              <a:gd name="connsiteY0" fmla="*/ 23283 h 157545"/>
              <a:gd name="connsiteX1" fmla="*/ 134262 w 157545"/>
              <a:gd name="connsiteY1" fmla="*/ 78773 h 157545"/>
              <a:gd name="connsiteX2" fmla="*/ 78773 w 157545"/>
              <a:gd name="connsiteY2" fmla="*/ 134262 h 157545"/>
              <a:gd name="connsiteX3" fmla="*/ 23283 w 157545"/>
              <a:gd name="connsiteY3" fmla="*/ 78773 h 157545"/>
              <a:gd name="connsiteX4" fmla="*/ 78773 w 157545"/>
              <a:gd name="connsiteY4" fmla="*/ 23283 h 157545"/>
              <a:gd name="connsiteX5" fmla="*/ 78773 w 157545"/>
              <a:gd name="connsiteY5" fmla="*/ 0 h 157545"/>
              <a:gd name="connsiteX6" fmla="*/ 0 w 157545"/>
              <a:gd name="connsiteY6" fmla="*/ 78773 h 157545"/>
              <a:gd name="connsiteX7" fmla="*/ 78773 w 157545"/>
              <a:gd name="connsiteY7" fmla="*/ 157545 h 157545"/>
              <a:gd name="connsiteX8" fmla="*/ 157545 w 157545"/>
              <a:gd name="connsiteY8" fmla="*/ 78773 h 157545"/>
              <a:gd name="connsiteX9" fmla="*/ 78773 w 157545"/>
              <a:gd name="connsiteY9" fmla="*/ 0 h 15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545" h="157545">
                <a:moveTo>
                  <a:pt x="78773" y="23283"/>
                </a:moveTo>
                <a:cubicBezTo>
                  <a:pt x="109419" y="23283"/>
                  <a:pt x="134262" y="48126"/>
                  <a:pt x="134262" y="78773"/>
                </a:cubicBezTo>
                <a:cubicBezTo>
                  <a:pt x="134262" y="109419"/>
                  <a:pt x="109419" y="134262"/>
                  <a:pt x="78773" y="134262"/>
                </a:cubicBezTo>
                <a:cubicBezTo>
                  <a:pt x="48126" y="134262"/>
                  <a:pt x="23283" y="109419"/>
                  <a:pt x="23283" y="78773"/>
                </a:cubicBezTo>
                <a:cubicBezTo>
                  <a:pt x="23312" y="48139"/>
                  <a:pt x="48139" y="23312"/>
                  <a:pt x="78773" y="23283"/>
                </a:cubicBezTo>
                <a:moveTo>
                  <a:pt x="78773" y="0"/>
                </a:moveTo>
                <a:cubicBezTo>
                  <a:pt x="35268" y="0"/>
                  <a:pt x="0" y="35268"/>
                  <a:pt x="0" y="78773"/>
                </a:cubicBezTo>
                <a:cubicBezTo>
                  <a:pt x="0" y="122277"/>
                  <a:pt x="35268" y="157545"/>
                  <a:pt x="78773" y="157545"/>
                </a:cubicBezTo>
                <a:cubicBezTo>
                  <a:pt x="122277" y="157545"/>
                  <a:pt x="157545" y="122277"/>
                  <a:pt x="157545" y="78773"/>
                </a:cubicBezTo>
                <a:cubicBezTo>
                  <a:pt x="157545" y="35268"/>
                  <a:pt x="122277" y="0"/>
                  <a:pt x="78773" y="0"/>
                </a:cubicBezTo>
                <a:close/>
              </a:path>
            </a:pathLst>
          </a:custGeom>
          <a:solidFill>
            <a:schemeClr val="accent2"/>
          </a:solidFill>
          <a:ln w="751" cap="flat">
            <a:noFill/>
            <a:prstDash val="solid"/>
            <a:miter/>
          </a:ln>
        </p:spPr>
        <p:txBody>
          <a:bodyPr rtlCol="0" anchor="ctr"/>
          <a:lstStyle/>
          <a:p>
            <a:endParaRPr lang="en-US"/>
          </a:p>
        </p:txBody>
      </p:sp>
      <p:sp>
        <p:nvSpPr>
          <p:cNvPr id="3" name="Content Placeholder 2">
            <a:extLst>
              <a:ext uri="{FF2B5EF4-FFF2-40B4-BE49-F238E27FC236}">
                <a16:creationId xmlns:a16="http://schemas.microsoft.com/office/drawing/2014/main" id="{7DF8E584-6F4C-4B43-8ECE-646792168C2D}"/>
              </a:ext>
            </a:extLst>
          </p:cNvPr>
          <p:cNvSpPr>
            <a:spLocks noGrp="1"/>
          </p:cNvSpPr>
          <p:nvPr>
            <p:ph idx="1"/>
          </p:nvPr>
        </p:nvSpPr>
        <p:spPr>
          <a:xfrm>
            <a:off x="6292298" y="947983"/>
            <a:ext cx="4771607" cy="5271842"/>
          </a:xfrm>
        </p:spPr>
        <p:txBody>
          <a:bodyPr vert="horz" lIns="0" tIns="0" rIns="0" bIns="0" rtlCol="0" anchor="ctr">
            <a:normAutofit/>
          </a:bodyPr>
          <a:lstStyle/>
          <a:p>
            <a:pPr marL="342900" indent="-342900">
              <a:buFont typeface="Arial" panose="020B0604020202020204" pitchFamily="34" charset="0"/>
              <a:buChar char="•"/>
            </a:pPr>
            <a:r>
              <a:rPr lang="en-US" b="0">
                <a:solidFill>
                  <a:schemeClr val="tx1">
                    <a:alpha val="80000"/>
                  </a:schemeClr>
                </a:solidFill>
              </a:rPr>
              <a:t>Quelle </a:t>
            </a:r>
            <a:r>
              <a:rPr lang="en-US" b="0" err="1">
                <a:solidFill>
                  <a:schemeClr val="tx1">
                    <a:alpha val="80000"/>
                  </a:schemeClr>
                </a:solidFill>
              </a:rPr>
              <a:t>fréquence</a:t>
            </a:r>
            <a:r>
              <a:rPr lang="en-US" b="0">
                <a:solidFill>
                  <a:schemeClr val="tx1">
                    <a:alpha val="80000"/>
                  </a:schemeClr>
                </a:solidFill>
              </a:rPr>
              <a:t> de rencontres de </a:t>
            </a:r>
            <a:r>
              <a:rPr lang="en-US" b="0" err="1">
                <a:solidFill>
                  <a:schemeClr val="tx1">
                    <a:alpha val="80000"/>
                  </a:schemeClr>
                </a:solidFill>
              </a:rPr>
              <a:t>l’équipe</a:t>
            </a:r>
            <a:r>
              <a:rPr lang="en-US" b="0">
                <a:solidFill>
                  <a:schemeClr val="tx1">
                    <a:alpha val="80000"/>
                  </a:schemeClr>
                </a:solidFill>
              </a:rPr>
              <a:t> écoles </a:t>
            </a:r>
            <a:r>
              <a:rPr lang="en-US" b="0" err="1">
                <a:solidFill>
                  <a:schemeClr val="tx1">
                    <a:alpha val="80000"/>
                  </a:schemeClr>
                </a:solidFill>
              </a:rPr>
              <a:t>sûres</a:t>
            </a:r>
            <a:r>
              <a:rPr lang="en-US" b="0">
                <a:solidFill>
                  <a:schemeClr val="tx1">
                    <a:alpha val="80000"/>
                  </a:schemeClr>
                </a:solidFill>
              </a:rPr>
              <a:t>?</a:t>
            </a:r>
          </a:p>
          <a:p>
            <a:pPr marL="342900" indent="-342900">
              <a:buFont typeface="Arial" panose="020B0604020202020204" pitchFamily="34" charset="0"/>
              <a:buChar char="•"/>
            </a:pPr>
            <a:r>
              <a:rPr lang="en-US" b="0">
                <a:solidFill>
                  <a:schemeClr val="tx1">
                    <a:alpha val="80000"/>
                  </a:schemeClr>
                </a:solidFill>
              </a:rPr>
              <a:t>Comment </a:t>
            </a:r>
            <a:r>
              <a:rPr lang="en-US" b="0" err="1">
                <a:solidFill>
                  <a:schemeClr val="tx1">
                    <a:alpha val="80000"/>
                  </a:schemeClr>
                </a:solidFill>
              </a:rPr>
              <a:t>allons</a:t>
            </a:r>
            <a:r>
              <a:rPr lang="en-US" b="0">
                <a:solidFill>
                  <a:schemeClr val="tx1">
                    <a:alpha val="80000"/>
                  </a:schemeClr>
                </a:solidFill>
              </a:rPr>
              <a:t>-nous </a:t>
            </a:r>
            <a:r>
              <a:rPr lang="en-US" b="0" err="1">
                <a:solidFill>
                  <a:schemeClr val="tx1">
                    <a:alpha val="80000"/>
                  </a:schemeClr>
                </a:solidFill>
              </a:rPr>
              <a:t>disséminer</a:t>
            </a:r>
            <a:r>
              <a:rPr lang="en-US" b="0">
                <a:solidFill>
                  <a:schemeClr val="tx1">
                    <a:alpha val="80000"/>
                  </a:schemeClr>
                </a:solidFill>
              </a:rPr>
              <a:t> </a:t>
            </a:r>
            <a:r>
              <a:rPr lang="en-US" b="0" err="1">
                <a:solidFill>
                  <a:schemeClr val="tx1">
                    <a:alpha val="80000"/>
                  </a:schemeClr>
                </a:solidFill>
              </a:rPr>
              <a:t>l'information</a:t>
            </a:r>
            <a:r>
              <a:rPr lang="en-US" b="0">
                <a:solidFill>
                  <a:schemeClr val="tx1">
                    <a:alpha val="80000"/>
                  </a:schemeClr>
                </a:solidFill>
              </a:rPr>
              <a:t> avec la </a:t>
            </a:r>
            <a:r>
              <a:rPr lang="en-US" b="0" err="1">
                <a:solidFill>
                  <a:schemeClr val="tx1">
                    <a:alpha val="80000"/>
                  </a:schemeClr>
                </a:solidFill>
              </a:rPr>
              <a:t>communauté</a:t>
            </a:r>
            <a:r>
              <a:rPr lang="en-US" b="0">
                <a:solidFill>
                  <a:schemeClr val="tx1">
                    <a:alpha val="80000"/>
                  </a:schemeClr>
                </a:solidFill>
              </a:rPr>
              <a:t>?</a:t>
            </a:r>
          </a:p>
          <a:p>
            <a:pPr marL="342900" indent="-342900">
              <a:buFont typeface="Arial" panose="020B0604020202020204" pitchFamily="34" charset="0"/>
              <a:buChar char="•"/>
            </a:pPr>
            <a:r>
              <a:rPr lang="en-US" b="0">
                <a:solidFill>
                  <a:schemeClr val="tx1">
                    <a:alpha val="80000"/>
                  </a:schemeClr>
                </a:solidFill>
              </a:rPr>
              <a:t>Comment assurer la participation des enfants?</a:t>
            </a:r>
          </a:p>
          <a:p>
            <a:pPr marL="342900" indent="-342900">
              <a:buFont typeface="Arial" panose="020B0604020202020204" pitchFamily="34" charset="0"/>
              <a:buChar char="•"/>
            </a:pPr>
            <a:r>
              <a:rPr lang="en-US" b="0">
                <a:solidFill>
                  <a:schemeClr val="tx1">
                    <a:alpha val="80000"/>
                  </a:schemeClr>
                </a:solidFill>
              </a:rPr>
              <a:t>A quelle </a:t>
            </a:r>
            <a:r>
              <a:rPr lang="en-US" b="0" err="1">
                <a:solidFill>
                  <a:schemeClr val="tx1">
                    <a:alpha val="80000"/>
                  </a:schemeClr>
                </a:solidFill>
              </a:rPr>
              <a:t>fréquence</a:t>
            </a:r>
            <a:r>
              <a:rPr lang="en-US" b="0">
                <a:solidFill>
                  <a:schemeClr val="tx1">
                    <a:alpha val="80000"/>
                  </a:schemeClr>
                </a:solidFill>
              </a:rPr>
              <a:t> </a:t>
            </a:r>
            <a:r>
              <a:rPr lang="en-US" b="0" err="1">
                <a:solidFill>
                  <a:schemeClr val="tx1">
                    <a:alpha val="80000"/>
                  </a:schemeClr>
                </a:solidFill>
              </a:rPr>
              <a:t>allons</a:t>
            </a:r>
            <a:r>
              <a:rPr lang="en-US" b="0">
                <a:solidFill>
                  <a:schemeClr val="tx1">
                    <a:alpha val="80000"/>
                  </a:schemeClr>
                </a:solidFill>
              </a:rPr>
              <a:t>-nous </a:t>
            </a:r>
            <a:r>
              <a:rPr lang="en-US" b="0" err="1">
                <a:solidFill>
                  <a:schemeClr val="tx1">
                    <a:alpha val="80000"/>
                  </a:schemeClr>
                </a:solidFill>
              </a:rPr>
              <a:t>mettre</a:t>
            </a:r>
            <a:r>
              <a:rPr lang="en-US" b="0">
                <a:solidFill>
                  <a:schemeClr val="tx1">
                    <a:alpha val="80000"/>
                  </a:schemeClr>
                </a:solidFill>
              </a:rPr>
              <a:t> à jour le plan </a:t>
            </a:r>
            <a:r>
              <a:rPr lang="en-US" b="0" err="1">
                <a:solidFill>
                  <a:schemeClr val="tx1">
                    <a:alpha val="80000"/>
                  </a:schemeClr>
                </a:solidFill>
              </a:rPr>
              <a:t>d'action</a:t>
            </a:r>
            <a:r>
              <a:rPr lang="en-US" b="0">
                <a:solidFill>
                  <a:schemeClr val="tx1">
                    <a:alpha val="80000"/>
                  </a:schemeClr>
                </a:solidFill>
              </a:rPr>
              <a:t> </a:t>
            </a:r>
            <a:r>
              <a:rPr lang="en-US" b="0" err="1">
                <a:solidFill>
                  <a:schemeClr val="tx1">
                    <a:alpha val="80000"/>
                  </a:schemeClr>
                </a:solidFill>
              </a:rPr>
              <a:t>d'écoles</a:t>
            </a:r>
            <a:r>
              <a:rPr lang="en-US" b="0">
                <a:solidFill>
                  <a:schemeClr val="tx1">
                    <a:alpha val="80000"/>
                  </a:schemeClr>
                </a:solidFill>
              </a:rPr>
              <a:t> </a:t>
            </a:r>
            <a:r>
              <a:rPr lang="en-US" b="0" err="1">
                <a:solidFill>
                  <a:schemeClr val="tx1">
                    <a:alpha val="80000"/>
                  </a:schemeClr>
                </a:solidFill>
              </a:rPr>
              <a:t>sûres</a:t>
            </a:r>
            <a:r>
              <a:rPr lang="en-US" b="0">
                <a:solidFill>
                  <a:schemeClr val="tx1">
                    <a:alpha val="80000"/>
                  </a:schemeClr>
                </a:solidFill>
              </a:rPr>
              <a:t>?</a:t>
            </a:r>
          </a:p>
          <a:p>
            <a:pPr marL="342900" indent="-342900">
              <a:buFont typeface="Arial" panose="020B0604020202020204" pitchFamily="34" charset="0"/>
              <a:buChar char="•"/>
            </a:pPr>
            <a:r>
              <a:rPr lang="en-US" b="0">
                <a:solidFill>
                  <a:schemeClr val="tx1">
                    <a:alpha val="80000"/>
                  </a:schemeClr>
                </a:solidFill>
              </a:rPr>
              <a:t>Comment mobiliser les contributions </a:t>
            </a:r>
            <a:r>
              <a:rPr lang="en-US" b="0" err="1">
                <a:solidFill>
                  <a:schemeClr val="tx1">
                    <a:alpha val="80000"/>
                  </a:schemeClr>
                </a:solidFill>
              </a:rPr>
              <a:t>communautaires</a:t>
            </a:r>
            <a:r>
              <a:rPr lang="en-US" b="0">
                <a:solidFill>
                  <a:schemeClr val="tx1">
                    <a:alpha val="80000"/>
                  </a:schemeClr>
                </a:solidFill>
              </a:rPr>
              <a:t>?</a:t>
            </a:r>
          </a:p>
        </p:txBody>
      </p:sp>
      <p:sp>
        <p:nvSpPr>
          <p:cNvPr id="17" name="Graphic 10">
            <a:extLst>
              <a:ext uri="{FF2B5EF4-FFF2-40B4-BE49-F238E27FC236}">
                <a16:creationId xmlns:a16="http://schemas.microsoft.com/office/drawing/2014/main" id="{E3020543-B24B-4EC4-8FFC-8DD88EEA91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36547" y="5751820"/>
            <a:ext cx="112426" cy="112426"/>
          </a:xfrm>
          <a:custGeom>
            <a:avLst/>
            <a:gdLst>
              <a:gd name="connsiteX0" fmla="*/ 112426 w 112426"/>
              <a:gd name="connsiteY0" fmla="*/ 56213 h 112426"/>
              <a:gd name="connsiteX1" fmla="*/ 56213 w 112426"/>
              <a:gd name="connsiteY1" fmla="*/ 112426 h 112426"/>
              <a:gd name="connsiteX2" fmla="*/ 0 w 112426"/>
              <a:gd name="connsiteY2" fmla="*/ 56213 h 112426"/>
              <a:gd name="connsiteX3" fmla="*/ 56213 w 112426"/>
              <a:gd name="connsiteY3" fmla="*/ 0 h 112426"/>
              <a:gd name="connsiteX4" fmla="*/ 112426 w 112426"/>
              <a:gd name="connsiteY4" fmla="*/ 56213 h 112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426" h="112426">
                <a:moveTo>
                  <a:pt x="112426" y="56213"/>
                </a:moveTo>
                <a:cubicBezTo>
                  <a:pt x="112426" y="87259"/>
                  <a:pt x="87259" y="112426"/>
                  <a:pt x="56213" y="112426"/>
                </a:cubicBezTo>
                <a:cubicBezTo>
                  <a:pt x="25167" y="112426"/>
                  <a:pt x="0" y="87259"/>
                  <a:pt x="0" y="56213"/>
                </a:cubicBezTo>
                <a:cubicBezTo>
                  <a:pt x="0" y="25167"/>
                  <a:pt x="25167" y="0"/>
                  <a:pt x="56213" y="0"/>
                </a:cubicBezTo>
                <a:cubicBezTo>
                  <a:pt x="87259" y="0"/>
                  <a:pt x="112426" y="25167"/>
                  <a:pt x="112426" y="56213"/>
                </a:cubicBezTo>
                <a:close/>
              </a:path>
            </a:pathLst>
          </a:custGeom>
          <a:solidFill>
            <a:schemeClr val="accent2"/>
          </a:solidFill>
          <a:ln w="516" cap="flat">
            <a:noFill/>
            <a:prstDash val="solid"/>
            <a:miter/>
          </a:ln>
        </p:spPr>
        <p:txBody>
          <a:bodyPr rtlCol="0" anchor="ctr"/>
          <a:lstStyle/>
          <a:p>
            <a:endParaRPr lang="en-US"/>
          </a:p>
        </p:txBody>
      </p:sp>
      <p:sp>
        <p:nvSpPr>
          <p:cNvPr id="4" name="Slide Number Placeholder 3">
            <a:extLst>
              <a:ext uri="{FF2B5EF4-FFF2-40B4-BE49-F238E27FC236}">
                <a16:creationId xmlns:a16="http://schemas.microsoft.com/office/drawing/2014/main" id="{20307829-5165-4C8E-ADF3-0F6A4B234456}"/>
              </a:ext>
            </a:extLst>
          </p:cNvPr>
          <p:cNvSpPr>
            <a:spLocks noGrp="1"/>
          </p:cNvSpPr>
          <p:nvPr>
            <p:ph type="sldNum" sz="quarter" idx="12"/>
          </p:nvPr>
        </p:nvSpPr>
        <p:spPr>
          <a:xfrm>
            <a:off x="8610600" y="6356350"/>
            <a:ext cx="2743200" cy="365125"/>
          </a:xfrm>
        </p:spPr>
        <p:txBody>
          <a:bodyPr>
            <a:normAutofit/>
          </a:bodyPr>
          <a:lstStyle/>
          <a:p>
            <a:pPr>
              <a:spcAft>
                <a:spcPts val="600"/>
              </a:spcAft>
            </a:pPr>
            <a:fld id="{6B4153A7-9236-4C19-98E6-7D4F5F676B2B}" type="slidenum">
              <a:rPr lang="en-GB">
                <a:solidFill>
                  <a:schemeClr val="tx1">
                    <a:alpha val="60000"/>
                  </a:schemeClr>
                </a:solidFill>
              </a:rPr>
              <a:pPr>
                <a:spcAft>
                  <a:spcPts val="600"/>
                </a:spcAft>
              </a:pPr>
              <a:t>64</a:t>
            </a:fld>
            <a:endParaRPr lang="en-GB">
              <a:solidFill>
                <a:schemeClr val="tx1">
                  <a:alpha val="60000"/>
                </a:schemeClr>
              </a:solidFill>
            </a:endParaRPr>
          </a:p>
        </p:txBody>
      </p:sp>
      <p:cxnSp>
        <p:nvCxnSpPr>
          <p:cNvPr id="19" name="Straight Connector 18">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0394"/>
            <a:ext cx="0" cy="3238728"/>
          </a:xfrm>
          <a:prstGeom prst="line">
            <a:avLst/>
          </a:prstGeom>
          <a:ln w="25400" cap="sq">
            <a:gradFill flip="none" rotWithShape="1">
              <a:gsLst>
                <a:gs pos="0">
                  <a:schemeClr val="accent1"/>
                </a:gs>
                <a:gs pos="100000">
                  <a:schemeClr val="accent2"/>
                </a:gs>
              </a:gsLst>
              <a:lin ang="5400000" scaled="0"/>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6443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88294908-8B00-4F58-BBBA-20F71A40A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10">
            <a:extLst>
              <a:ext uri="{FF2B5EF4-FFF2-40B4-BE49-F238E27FC236}">
                <a16:creationId xmlns:a16="http://schemas.microsoft.com/office/drawing/2014/main" id="{4364C879-1404-4203-8E9D-CC5DE0A621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782" y="-1386168"/>
            <a:ext cx="2424873" cy="3611191"/>
          </a:xfrm>
          <a:custGeom>
            <a:avLst/>
            <a:gdLst>
              <a:gd name="connsiteX0" fmla="*/ 0 w 2424873"/>
              <a:gd name="connsiteY0" fmla="*/ 2424874 h 3611191"/>
              <a:gd name="connsiteX1" fmla="*/ 2424873 w 2424873"/>
              <a:gd name="connsiteY1" fmla="*/ 0 h 3611191"/>
              <a:gd name="connsiteX2" fmla="*/ 2424873 w 2424873"/>
              <a:gd name="connsiteY2" fmla="*/ 3611191 h 3611191"/>
              <a:gd name="connsiteX3" fmla="*/ 1186317 w 2424873"/>
              <a:gd name="connsiteY3" fmla="*/ 3611191 h 3611191"/>
            </a:gdLst>
            <a:ahLst/>
            <a:cxnLst>
              <a:cxn ang="0">
                <a:pos x="connsiteX0" y="connsiteY0"/>
              </a:cxn>
              <a:cxn ang="0">
                <a:pos x="connsiteX1" y="connsiteY1"/>
              </a:cxn>
              <a:cxn ang="0">
                <a:pos x="connsiteX2" y="connsiteY2"/>
              </a:cxn>
              <a:cxn ang="0">
                <a:pos x="connsiteX3" y="connsiteY3"/>
              </a:cxn>
            </a:cxnLst>
            <a:rect l="l" t="t" r="r" b="b"/>
            <a:pathLst>
              <a:path w="2424873" h="3611191">
                <a:moveTo>
                  <a:pt x="0" y="2424874"/>
                </a:moveTo>
                <a:lnTo>
                  <a:pt x="2424873" y="0"/>
                </a:lnTo>
                <a:lnTo>
                  <a:pt x="2424873" y="3611191"/>
                </a:lnTo>
                <a:lnTo>
                  <a:pt x="1186317" y="361119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Shape 12">
            <a:extLst>
              <a:ext uri="{FF2B5EF4-FFF2-40B4-BE49-F238E27FC236}">
                <a16:creationId xmlns:a16="http://schemas.microsoft.com/office/drawing/2014/main" id="{84617302-4B0D-4351-A6BB-6F0930D943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571000" y="-338582"/>
            <a:ext cx="1635955" cy="1635955"/>
          </a:xfrm>
          <a:custGeom>
            <a:avLst/>
            <a:gdLst>
              <a:gd name="connsiteX0" fmla="*/ 0 w 1635955"/>
              <a:gd name="connsiteY0" fmla="*/ 957987 h 1635955"/>
              <a:gd name="connsiteX1" fmla="*/ 957987 w 1635955"/>
              <a:gd name="connsiteY1" fmla="*/ 0 h 1635955"/>
              <a:gd name="connsiteX2" fmla="*/ 1635955 w 1635955"/>
              <a:gd name="connsiteY2" fmla="*/ 0 h 1635955"/>
              <a:gd name="connsiteX3" fmla="*/ 1635955 w 1635955"/>
              <a:gd name="connsiteY3" fmla="*/ 1635955 h 1635955"/>
              <a:gd name="connsiteX4" fmla="*/ 0 w 1635955"/>
              <a:gd name="connsiteY4" fmla="*/ 1635955 h 163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955" h="1635955">
                <a:moveTo>
                  <a:pt x="0" y="957987"/>
                </a:moveTo>
                <a:lnTo>
                  <a:pt x="957987" y="0"/>
                </a:lnTo>
                <a:lnTo>
                  <a:pt x="1635955" y="0"/>
                </a:lnTo>
                <a:lnTo>
                  <a:pt x="1635955" y="1635955"/>
                </a:lnTo>
                <a:lnTo>
                  <a:pt x="0" y="1635955"/>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14">
            <a:extLst>
              <a:ext uri="{FF2B5EF4-FFF2-40B4-BE49-F238E27FC236}">
                <a16:creationId xmlns:a16="http://schemas.microsoft.com/office/drawing/2014/main" id="{DA2C7802-C2E0-4218-8F89-8DD7CCD2CD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7985" y="-6588"/>
            <a:ext cx="4059393" cy="2548110"/>
          </a:xfrm>
          <a:custGeom>
            <a:avLst/>
            <a:gdLst>
              <a:gd name="connsiteX0" fmla="*/ 0 w 4059393"/>
              <a:gd name="connsiteY0" fmla="*/ 1511282 h 2548110"/>
              <a:gd name="connsiteX1" fmla="*/ 1511282 w 4059393"/>
              <a:gd name="connsiteY1" fmla="*/ 0 h 2548110"/>
              <a:gd name="connsiteX2" fmla="*/ 4059393 w 4059393"/>
              <a:gd name="connsiteY2" fmla="*/ 2548110 h 2548110"/>
              <a:gd name="connsiteX3" fmla="*/ 0 w 4059393"/>
              <a:gd name="connsiteY3" fmla="*/ 2548110 h 2548110"/>
            </a:gdLst>
            <a:ahLst/>
            <a:cxnLst>
              <a:cxn ang="0">
                <a:pos x="connsiteX0" y="connsiteY0"/>
              </a:cxn>
              <a:cxn ang="0">
                <a:pos x="connsiteX1" y="connsiteY1"/>
              </a:cxn>
              <a:cxn ang="0">
                <a:pos x="connsiteX2" y="connsiteY2"/>
              </a:cxn>
              <a:cxn ang="0">
                <a:pos x="connsiteX3" y="connsiteY3"/>
              </a:cxn>
            </a:cxnLst>
            <a:rect l="l" t="t" r="r" b="b"/>
            <a:pathLst>
              <a:path w="4059393" h="2548110">
                <a:moveTo>
                  <a:pt x="0" y="1511282"/>
                </a:moveTo>
                <a:lnTo>
                  <a:pt x="1511282" y="0"/>
                </a:lnTo>
                <a:lnTo>
                  <a:pt x="4059393" y="2548110"/>
                </a:lnTo>
                <a:lnTo>
                  <a:pt x="0" y="2548110"/>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Rectangle 16">
            <a:extLst>
              <a:ext uri="{FF2B5EF4-FFF2-40B4-BE49-F238E27FC236}">
                <a16:creationId xmlns:a16="http://schemas.microsoft.com/office/drawing/2014/main" id="{A6D7111A-21E5-4EE9-8A78-10E5530F01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262924" y="1465780"/>
            <a:ext cx="1185708" cy="118570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8">
            <a:extLst>
              <a:ext uri="{FF2B5EF4-FFF2-40B4-BE49-F238E27FC236}">
                <a16:creationId xmlns:a16="http://schemas.microsoft.com/office/drawing/2014/main" id="{A3969E80-A77B-49FC-9122-D89AFD5EE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9557" y="5198743"/>
            <a:ext cx="2444907" cy="2366116"/>
          </a:xfrm>
          <a:custGeom>
            <a:avLst/>
            <a:gdLst>
              <a:gd name="connsiteX0" fmla="*/ 0 w 2203753"/>
              <a:gd name="connsiteY0" fmla="*/ 0 h 2132734"/>
              <a:gd name="connsiteX1" fmla="*/ 2203753 w 2203753"/>
              <a:gd name="connsiteY1" fmla="*/ 0 h 2132734"/>
              <a:gd name="connsiteX2" fmla="*/ 2203753 w 2203753"/>
              <a:gd name="connsiteY2" fmla="*/ 576461 h 2132734"/>
              <a:gd name="connsiteX3" fmla="*/ 647480 w 2203753"/>
              <a:gd name="connsiteY3" fmla="*/ 2132734 h 2132734"/>
              <a:gd name="connsiteX4" fmla="*/ 0 w 2203753"/>
              <a:gd name="connsiteY4" fmla="*/ 1485255 h 2132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3753" h="2132734">
                <a:moveTo>
                  <a:pt x="0" y="0"/>
                </a:moveTo>
                <a:lnTo>
                  <a:pt x="2203753" y="0"/>
                </a:lnTo>
                <a:lnTo>
                  <a:pt x="2203753" y="576461"/>
                </a:lnTo>
                <a:lnTo>
                  <a:pt x="647480" y="2132734"/>
                </a:lnTo>
                <a:lnTo>
                  <a:pt x="0" y="1485255"/>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20">
            <a:extLst>
              <a:ext uri="{FF2B5EF4-FFF2-40B4-BE49-F238E27FC236}">
                <a16:creationId xmlns:a16="http://schemas.microsoft.com/office/drawing/2014/main" id="{1849CA57-76BD-4CF2-80BA-D7A46A01B7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769787" y="5439893"/>
            <a:ext cx="928467" cy="92846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FFFFFF"/>
              </a:solidFill>
              <a:effectLst>
                <a:outerShdw blurRad="38100" dist="38100" dir="2700000" algn="tl">
                  <a:srgbClr val="000000">
                    <a:alpha val="43137"/>
                  </a:srgbClr>
                </a:outerShdw>
              </a:effectLst>
            </a:endParaRPr>
          </a:p>
        </p:txBody>
      </p:sp>
      <p:sp>
        <p:nvSpPr>
          <p:cNvPr id="18" name="Freeform: Shape 22">
            <a:extLst>
              <a:ext uri="{FF2B5EF4-FFF2-40B4-BE49-F238E27FC236}">
                <a16:creationId xmlns:a16="http://schemas.microsoft.com/office/drawing/2014/main" id="{35E9085E-E730-4768-83D4-6CB7E98971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401311" y="734311"/>
            <a:ext cx="5389379" cy="5389379"/>
          </a:xfrm>
          <a:custGeom>
            <a:avLst/>
            <a:gdLst>
              <a:gd name="connsiteX0" fmla="*/ 0 w 5389379"/>
              <a:gd name="connsiteY0" fmla="*/ 540040 h 5389379"/>
              <a:gd name="connsiteX1" fmla="*/ 540040 w 5389379"/>
              <a:gd name="connsiteY1" fmla="*/ 0 h 5389379"/>
              <a:gd name="connsiteX2" fmla="*/ 5389379 w 5389379"/>
              <a:gd name="connsiteY2" fmla="*/ 0 h 5389379"/>
              <a:gd name="connsiteX3" fmla="*/ 5389379 w 5389379"/>
              <a:gd name="connsiteY3" fmla="*/ 4838655 h 5389379"/>
              <a:gd name="connsiteX4" fmla="*/ 4838655 w 5389379"/>
              <a:gd name="connsiteY4" fmla="*/ 5389379 h 5389379"/>
              <a:gd name="connsiteX5" fmla="*/ 0 w 5389379"/>
              <a:gd name="connsiteY5" fmla="*/ 5389379 h 538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9379" h="5389379">
                <a:moveTo>
                  <a:pt x="0" y="540040"/>
                </a:moveTo>
                <a:lnTo>
                  <a:pt x="540040" y="0"/>
                </a:lnTo>
                <a:lnTo>
                  <a:pt x="5389379" y="0"/>
                </a:lnTo>
                <a:lnTo>
                  <a:pt x="5389379" y="4838655"/>
                </a:lnTo>
                <a:lnTo>
                  <a:pt x="4838655" y="5389379"/>
                </a:lnTo>
                <a:lnTo>
                  <a:pt x="0" y="538937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lide Number Placeholder 2">
            <a:extLst>
              <a:ext uri="{FF2B5EF4-FFF2-40B4-BE49-F238E27FC236}">
                <a16:creationId xmlns:a16="http://schemas.microsoft.com/office/drawing/2014/main" id="{62CD1D44-C0CB-42F2-97D2-D6B3F883003A}"/>
              </a:ext>
            </a:extLst>
          </p:cNvPr>
          <p:cNvSpPr>
            <a:spLocks noGrp="1"/>
          </p:cNvSpPr>
          <p:nvPr>
            <p:ph type="sldNum" sz="quarter" idx="12"/>
          </p:nvPr>
        </p:nvSpPr>
        <p:spPr>
          <a:xfrm>
            <a:off x="321732" y="6356350"/>
            <a:ext cx="2568811" cy="365125"/>
          </a:xfrm>
        </p:spPr>
        <p:txBody>
          <a:bodyPr vert="horz" lIns="91440" tIns="45720" rIns="91440" bIns="45720" rtlCol="0" anchor="ctr">
            <a:normAutofit/>
          </a:bodyPr>
          <a:lstStyle/>
          <a:p>
            <a:pPr algn="l">
              <a:spcAft>
                <a:spcPts val="600"/>
              </a:spcAft>
            </a:pPr>
            <a:fld id="{6B4153A7-9236-4C19-98E6-7D4F5F676B2B}" type="slidenum">
              <a:rPr lang="en-US" sz="1200">
                <a:solidFill>
                  <a:srgbClr val="FFFFFF"/>
                </a:solidFill>
              </a:rPr>
              <a:pPr algn="l">
                <a:spcAft>
                  <a:spcPts val="600"/>
                </a:spcAft>
              </a:pPr>
              <a:t>65</a:t>
            </a:fld>
            <a:endParaRPr lang="en-US" sz="1200">
              <a:solidFill>
                <a:srgbClr val="FFFFFF"/>
              </a:solidFill>
            </a:endParaRPr>
          </a:p>
        </p:txBody>
      </p:sp>
      <p:sp>
        <p:nvSpPr>
          <p:cNvPr id="20" name="Freeform: Shape 24">
            <a:extLst>
              <a:ext uri="{FF2B5EF4-FFF2-40B4-BE49-F238E27FC236}">
                <a16:creationId xmlns:a16="http://schemas.microsoft.com/office/drawing/2014/main" id="{973272FE-A474-4CAE-8CA2-BCC8B476C3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00283" y="33283"/>
            <a:ext cx="6791435" cy="6791435"/>
          </a:xfrm>
          <a:custGeom>
            <a:avLst/>
            <a:gdLst>
              <a:gd name="connsiteX0" fmla="*/ 1860938 w 6791435"/>
              <a:gd name="connsiteY0" fmla="*/ 81158 h 6791435"/>
              <a:gd name="connsiteX1" fmla="*/ 1942096 w 6791435"/>
              <a:gd name="connsiteY1" fmla="*/ 0 h 6791435"/>
              <a:gd name="connsiteX2" fmla="*/ 6791435 w 6791435"/>
              <a:gd name="connsiteY2" fmla="*/ 0 h 6791435"/>
              <a:gd name="connsiteX3" fmla="*/ 6791435 w 6791435"/>
              <a:gd name="connsiteY3" fmla="*/ 4838655 h 6791435"/>
              <a:gd name="connsiteX4" fmla="*/ 6710277 w 6791435"/>
              <a:gd name="connsiteY4" fmla="*/ 4919813 h 6791435"/>
              <a:gd name="connsiteX5" fmla="*/ 6710277 w 6791435"/>
              <a:gd name="connsiteY5" fmla="*/ 81158 h 6791435"/>
              <a:gd name="connsiteX6" fmla="*/ 0 w 6791435"/>
              <a:gd name="connsiteY6" fmla="*/ 1942096 h 6791435"/>
              <a:gd name="connsiteX7" fmla="*/ 81158 w 6791435"/>
              <a:gd name="connsiteY7" fmla="*/ 1860938 h 6791435"/>
              <a:gd name="connsiteX8" fmla="*/ 81158 w 6791435"/>
              <a:gd name="connsiteY8" fmla="*/ 6710277 h 6791435"/>
              <a:gd name="connsiteX9" fmla="*/ 4919813 w 6791435"/>
              <a:gd name="connsiteY9" fmla="*/ 6710277 h 6791435"/>
              <a:gd name="connsiteX10" fmla="*/ 4838655 w 6791435"/>
              <a:gd name="connsiteY10" fmla="*/ 6791435 h 6791435"/>
              <a:gd name="connsiteX11" fmla="*/ 0 w 6791435"/>
              <a:gd name="connsiteY11" fmla="*/ 6791435 h 679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91435" h="6791435">
                <a:moveTo>
                  <a:pt x="1860938" y="81158"/>
                </a:moveTo>
                <a:lnTo>
                  <a:pt x="1942096" y="0"/>
                </a:lnTo>
                <a:lnTo>
                  <a:pt x="6791435" y="0"/>
                </a:lnTo>
                <a:lnTo>
                  <a:pt x="6791435" y="4838655"/>
                </a:lnTo>
                <a:lnTo>
                  <a:pt x="6710277" y="4919813"/>
                </a:lnTo>
                <a:lnTo>
                  <a:pt x="6710277" y="81158"/>
                </a:lnTo>
                <a:close/>
                <a:moveTo>
                  <a:pt x="0" y="1942096"/>
                </a:moveTo>
                <a:lnTo>
                  <a:pt x="81158" y="1860938"/>
                </a:lnTo>
                <a:lnTo>
                  <a:pt x="81158" y="6710277"/>
                </a:lnTo>
                <a:lnTo>
                  <a:pt x="4919813" y="6710277"/>
                </a:lnTo>
                <a:lnTo>
                  <a:pt x="4838655" y="6791435"/>
                </a:lnTo>
                <a:lnTo>
                  <a:pt x="0" y="6791435"/>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4" name="Title 3">
            <a:extLst>
              <a:ext uri="{FF2B5EF4-FFF2-40B4-BE49-F238E27FC236}">
                <a16:creationId xmlns:a16="http://schemas.microsoft.com/office/drawing/2014/main" id="{E2278A64-1F05-4CA9-8912-E4F3E9154AB5}"/>
              </a:ext>
            </a:extLst>
          </p:cNvPr>
          <p:cNvSpPr>
            <a:spLocks noGrp="1"/>
          </p:cNvSpPr>
          <p:nvPr>
            <p:ph type="title"/>
          </p:nvPr>
        </p:nvSpPr>
        <p:spPr>
          <a:xfrm>
            <a:off x="1462682" y="1086870"/>
            <a:ext cx="9076828" cy="2115001"/>
          </a:xfrm>
          <a:noFill/>
        </p:spPr>
        <p:txBody>
          <a:bodyPr vert="horz" lIns="91440" tIns="45720" rIns="91440" bIns="45720" rtlCol="0" anchor="ctr">
            <a:normAutofit/>
          </a:bodyPr>
          <a:lstStyle/>
          <a:p>
            <a:pPr algn="ctr">
              <a:lnSpc>
                <a:spcPct val="90000"/>
              </a:lnSpc>
            </a:pPr>
            <a:r>
              <a:rPr lang="en-US" err="1">
                <a:solidFill>
                  <a:srgbClr val="080808"/>
                </a:solidFill>
              </a:rPr>
              <a:t>Prochaines</a:t>
            </a:r>
            <a:r>
              <a:rPr lang="en-US">
                <a:solidFill>
                  <a:srgbClr val="080808"/>
                </a:solidFill>
              </a:rPr>
              <a:t> </a:t>
            </a:r>
            <a:r>
              <a:rPr lang="en-US" err="1">
                <a:solidFill>
                  <a:srgbClr val="080808"/>
                </a:solidFill>
              </a:rPr>
              <a:t>etapes</a:t>
            </a:r>
            <a:r>
              <a:rPr lang="en-US">
                <a:solidFill>
                  <a:srgbClr val="080808"/>
                </a:solidFill>
              </a:rPr>
              <a:t> pour les </a:t>
            </a:r>
            <a:r>
              <a:rPr lang="en-US" err="1">
                <a:solidFill>
                  <a:srgbClr val="080808"/>
                </a:solidFill>
              </a:rPr>
              <a:t>facilitateurs</a:t>
            </a:r>
            <a:endParaRPr lang="en-US" kern="1200">
              <a:solidFill>
                <a:srgbClr val="080808"/>
              </a:solidFill>
              <a:latin typeface="+mj-lt"/>
              <a:ea typeface="+mj-ea"/>
              <a:cs typeface="+mj-cs"/>
            </a:endParaRPr>
          </a:p>
        </p:txBody>
      </p:sp>
      <p:sp>
        <p:nvSpPr>
          <p:cNvPr id="22" name="Freeform: Shape 26">
            <a:extLst>
              <a:ext uri="{FF2B5EF4-FFF2-40B4-BE49-F238E27FC236}">
                <a16:creationId xmlns:a16="http://schemas.microsoft.com/office/drawing/2014/main" id="{E07981EA-05A6-437C-88D7-B377B92B03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9823" y="5457591"/>
            <a:ext cx="2231794" cy="2568811"/>
          </a:xfrm>
          <a:custGeom>
            <a:avLst/>
            <a:gdLst>
              <a:gd name="connsiteX0" fmla="*/ 0 w 2940086"/>
              <a:gd name="connsiteY0" fmla="*/ 0 h 3384061"/>
              <a:gd name="connsiteX1" fmla="*/ 2496112 w 2940086"/>
              <a:gd name="connsiteY1" fmla="*/ 0 h 3384061"/>
              <a:gd name="connsiteX2" fmla="*/ 2940086 w 2940086"/>
              <a:gd name="connsiteY2" fmla="*/ 443975 h 3384061"/>
              <a:gd name="connsiteX3" fmla="*/ 0 w 2940086"/>
              <a:gd name="connsiteY3" fmla="*/ 3384061 h 3384061"/>
            </a:gdLst>
            <a:ahLst/>
            <a:cxnLst>
              <a:cxn ang="0">
                <a:pos x="connsiteX0" y="connsiteY0"/>
              </a:cxn>
              <a:cxn ang="0">
                <a:pos x="connsiteX1" y="connsiteY1"/>
              </a:cxn>
              <a:cxn ang="0">
                <a:pos x="connsiteX2" y="connsiteY2"/>
              </a:cxn>
              <a:cxn ang="0">
                <a:pos x="connsiteX3" y="connsiteY3"/>
              </a:cxn>
            </a:cxnLst>
            <a:rect l="l" t="t" r="r" b="b"/>
            <a:pathLst>
              <a:path w="2940086" h="3384061">
                <a:moveTo>
                  <a:pt x="0" y="0"/>
                </a:moveTo>
                <a:lnTo>
                  <a:pt x="2496112" y="0"/>
                </a:lnTo>
                <a:lnTo>
                  <a:pt x="2940086" y="443975"/>
                </a:lnTo>
                <a:lnTo>
                  <a:pt x="0" y="338406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Rectangle 28">
            <a:extLst>
              <a:ext uri="{FF2B5EF4-FFF2-40B4-BE49-F238E27FC236}">
                <a16:creationId xmlns:a16="http://schemas.microsoft.com/office/drawing/2014/main" id="{15E3C750-986E-4769-B1AE-49289FBEE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720059" y="5243545"/>
            <a:ext cx="959985" cy="959985"/>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B93D0315-3A9F-4D6D-89E8-1C3F1C13A653}"/>
              </a:ext>
            </a:extLst>
          </p:cNvPr>
          <p:cNvSpPr txBox="1"/>
          <p:nvPr/>
        </p:nvSpPr>
        <p:spPr>
          <a:xfrm>
            <a:off x="1606137" y="2932936"/>
            <a:ext cx="8439859" cy="2616101"/>
          </a:xfrm>
          <a:prstGeom prst="rect">
            <a:avLst/>
          </a:prstGeom>
          <a:noFill/>
        </p:spPr>
        <p:txBody>
          <a:bodyPr wrap="square" rtlCol="0">
            <a:spAutoFit/>
          </a:bodyPr>
          <a:lstStyle/>
          <a:p>
            <a:pPr marL="342900" indent="-342900">
              <a:buFont typeface="Arial" panose="020B0604020202020204" pitchFamily="34" charset="0"/>
              <a:buChar char="•"/>
            </a:pPr>
            <a:r>
              <a:rPr lang="en-US" sz="2000" dirty="0">
                <a:solidFill>
                  <a:schemeClr val="tx1">
                    <a:alpha val="80000"/>
                  </a:schemeClr>
                </a:solidFill>
              </a:rPr>
              <a:t>Comment </a:t>
            </a:r>
            <a:r>
              <a:rPr lang="en-US" sz="2000" dirty="0" err="1">
                <a:solidFill>
                  <a:schemeClr val="tx1">
                    <a:alpha val="80000"/>
                  </a:schemeClr>
                </a:solidFill>
              </a:rPr>
              <a:t>est-ce</a:t>
            </a:r>
            <a:r>
              <a:rPr lang="en-US" sz="2000" dirty="0">
                <a:solidFill>
                  <a:schemeClr val="tx1">
                    <a:alpha val="80000"/>
                  </a:schemeClr>
                </a:solidFill>
              </a:rPr>
              <a:t> que </a:t>
            </a:r>
            <a:r>
              <a:rPr lang="en-US" sz="2000" dirty="0" err="1">
                <a:solidFill>
                  <a:schemeClr val="tx1">
                    <a:alpha val="80000"/>
                  </a:schemeClr>
                </a:solidFill>
              </a:rPr>
              <a:t>vous</a:t>
            </a:r>
            <a:r>
              <a:rPr lang="en-US" sz="2000" dirty="0">
                <a:solidFill>
                  <a:schemeClr val="tx1">
                    <a:alpha val="80000"/>
                  </a:schemeClr>
                </a:solidFill>
              </a:rPr>
              <a:t> </a:t>
            </a:r>
            <a:r>
              <a:rPr lang="en-US" sz="2000" dirty="0" err="1">
                <a:solidFill>
                  <a:schemeClr val="tx1">
                    <a:alpha val="80000"/>
                  </a:schemeClr>
                </a:solidFill>
              </a:rPr>
              <a:t>allez</a:t>
            </a:r>
            <a:r>
              <a:rPr lang="en-US" sz="2000" dirty="0">
                <a:solidFill>
                  <a:schemeClr val="tx1">
                    <a:alpha val="80000"/>
                  </a:schemeClr>
                </a:solidFill>
              </a:rPr>
              <a:t> </a:t>
            </a:r>
            <a:r>
              <a:rPr lang="en-US" sz="2000" dirty="0" err="1">
                <a:solidFill>
                  <a:schemeClr val="tx1">
                    <a:alpha val="80000"/>
                  </a:schemeClr>
                </a:solidFill>
              </a:rPr>
              <a:t>appuyer</a:t>
            </a:r>
            <a:r>
              <a:rPr lang="en-US" sz="2000" dirty="0">
                <a:solidFill>
                  <a:schemeClr val="tx1">
                    <a:alpha val="80000"/>
                  </a:schemeClr>
                </a:solidFill>
              </a:rPr>
              <a:t> </a:t>
            </a:r>
            <a:r>
              <a:rPr lang="en-US" sz="2000" dirty="0" err="1">
                <a:solidFill>
                  <a:schemeClr val="tx1">
                    <a:alpha val="80000"/>
                  </a:schemeClr>
                </a:solidFill>
              </a:rPr>
              <a:t>l’équipe</a:t>
            </a:r>
            <a:r>
              <a:rPr lang="en-US" sz="2000" dirty="0">
                <a:solidFill>
                  <a:schemeClr val="tx1">
                    <a:alpha val="80000"/>
                  </a:schemeClr>
                </a:solidFill>
              </a:rPr>
              <a:t> école </a:t>
            </a:r>
            <a:r>
              <a:rPr lang="en-US" sz="2000" dirty="0" err="1">
                <a:solidFill>
                  <a:schemeClr val="tx1">
                    <a:alpha val="80000"/>
                  </a:schemeClr>
                </a:solidFill>
              </a:rPr>
              <a:t>sûre</a:t>
            </a:r>
            <a:r>
              <a:rPr lang="en-US" sz="2000" dirty="0">
                <a:solidFill>
                  <a:schemeClr val="tx1">
                    <a:alpha val="80000"/>
                  </a:schemeClr>
                </a:solidFill>
              </a:rPr>
              <a:t>?</a:t>
            </a:r>
          </a:p>
          <a:p>
            <a:pPr marL="342900" indent="-342900">
              <a:buFont typeface="Arial" panose="020B0604020202020204" pitchFamily="34" charset="0"/>
              <a:buChar char="•"/>
            </a:pPr>
            <a:r>
              <a:rPr lang="en-US" sz="2000" dirty="0" err="1">
                <a:solidFill>
                  <a:schemeClr val="tx1">
                    <a:alpha val="80000"/>
                  </a:schemeClr>
                </a:solidFill>
              </a:rPr>
              <a:t>Quelles</a:t>
            </a:r>
            <a:r>
              <a:rPr lang="en-US" sz="2000" dirty="0">
                <a:solidFill>
                  <a:schemeClr val="tx1">
                    <a:alpha val="80000"/>
                  </a:schemeClr>
                </a:solidFill>
              </a:rPr>
              <a:t> </a:t>
            </a:r>
            <a:r>
              <a:rPr lang="en-US" sz="2000" dirty="0" err="1">
                <a:solidFill>
                  <a:schemeClr val="tx1">
                    <a:alpha val="80000"/>
                  </a:schemeClr>
                </a:solidFill>
              </a:rPr>
              <a:t>sont</a:t>
            </a:r>
            <a:r>
              <a:rPr lang="en-US" sz="2000" dirty="0">
                <a:solidFill>
                  <a:schemeClr val="tx1">
                    <a:alpha val="80000"/>
                  </a:schemeClr>
                </a:solidFill>
              </a:rPr>
              <a:t> les </a:t>
            </a:r>
            <a:r>
              <a:rPr lang="en-US" sz="2000" dirty="0" err="1">
                <a:solidFill>
                  <a:schemeClr val="tx1">
                    <a:alpha val="80000"/>
                  </a:schemeClr>
                </a:solidFill>
              </a:rPr>
              <a:t>ressources</a:t>
            </a:r>
            <a:r>
              <a:rPr lang="en-US" sz="2000" dirty="0">
                <a:solidFill>
                  <a:schemeClr val="tx1">
                    <a:alpha val="80000"/>
                  </a:schemeClr>
                </a:solidFill>
              </a:rPr>
              <a:t> </a:t>
            </a:r>
            <a:r>
              <a:rPr lang="en-US" sz="2000" dirty="0" err="1">
                <a:solidFill>
                  <a:schemeClr val="tx1">
                    <a:alpha val="80000"/>
                  </a:schemeClr>
                </a:solidFill>
              </a:rPr>
              <a:t>nécessaires</a:t>
            </a:r>
            <a:r>
              <a:rPr lang="en-US" sz="2000" dirty="0">
                <a:solidFill>
                  <a:schemeClr val="tx1">
                    <a:alpha val="80000"/>
                  </a:schemeClr>
                </a:solidFill>
              </a:rPr>
              <a:t> pour </a:t>
            </a:r>
            <a:r>
              <a:rPr lang="en-US" sz="2000" dirty="0" err="1">
                <a:solidFill>
                  <a:schemeClr val="tx1">
                    <a:alpha val="80000"/>
                  </a:schemeClr>
                </a:solidFill>
              </a:rPr>
              <a:t>mettre</a:t>
            </a:r>
            <a:r>
              <a:rPr lang="en-US" sz="2000" dirty="0">
                <a:solidFill>
                  <a:schemeClr val="tx1">
                    <a:alpha val="80000"/>
                  </a:schemeClr>
                </a:solidFill>
              </a:rPr>
              <a:t> en oeuvre les actions </a:t>
            </a:r>
            <a:r>
              <a:rPr lang="en-US" sz="2000" dirty="0" err="1">
                <a:solidFill>
                  <a:schemeClr val="tx1">
                    <a:alpha val="80000"/>
                  </a:schemeClr>
                </a:solidFill>
              </a:rPr>
              <a:t>définies</a:t>
            </a:r>
            <a:r>
              <a:rPr lang="en-US" sz="2000" dirty="0">
                <a:solidFill>
                  <a:schemeClr val="tx1">
                    <a:alpha val="80000"/>
                  </a:schemeClr>
                </a:solidFill>
              </a:rPr>
              <a:t> par </a:t>
            </a:r>
            <a:r>
              <a:rPr lang="en-US" sz="2000" dirty="0" err="1">
                <a:solidFill>
                  <a:schemeClr val="tx1">
                    <a:alpha val="80000"/>
                  </a:schemeClr>
                </a:solidFill>
              </a:rPr>
              <a:t>l’équipe</a:t>
            </a:r>
            <a:r>
              <a:rPr lang="en-US" sz="2000" dirty="0">
                <a:solidFill>
                  <a:schemeClr val="tx1">
                    <a:alpha val="80000"/>
                  </a:schemeClr>
                </a:solidFill>
              </a:rPr>
              <a:t>?</a:t>
            </a:r>
          </a:p>
          <a:p>
            <a:pPr marL="342900" indent="-342900">
              <a:buFont typeface="Arial" panose="020B0604020202020204" pitchFamily="34" charset="0"/>
              <a:buChar char="•"/>
            </a:pPr>
            <a:r>
              <a:rPr lang="en-US" sz="2000" dirty="0">
                <a:solidFill>
                  <a:schemeClr val="tx1">
                    <a:alpha val="80000"/>
                  </a:schemeClr>
                </a:solidFill>
              </a:rPr>
              <a:t>Comment addresser les lacunes/</a:t>
            </a:r>
            <a:r>
              <a:rPr lang="en-US" sz="2000" dirty="0" err="1">
                <a:solidFill>
                  <a:schemeClr val="tx1">
                    <a:alpha val="80000"/>
                  </a:schemeClr>
                </a:solidFill>
              </a:rPr>
              <a:t>besoins</a:t>
            </a:r>
            <a:r>
              <a:rPr lang="en-US" sz="2000" dirty="0">
                <a:solidFill>
                  <a:schemeClr val="tx1">
                    <a:alpha val="80000"/>
                  </a:schemeClr>
                </a:solidFill>
              </a:rPr>
              <a:t> identifies pendant la formation (code de conduit </a:t>
            </a:r>
            <a:r>
              <a:rPr lang="en-US" sz="2000" dirty="0" err="1">
                <a:solidFill>
                  <a:schemeClr val="tx1">
                    <a:alpha val="80000"/>
                  </a:schemeClr>
                </a:solidFill>
              </a:rPr>
              <a:t>référencement</a:t>
            </a:r>
            <a:r>
              <a:rPr lang="en-US" sz="2000" dirty="0">
                <a:solidFill>
                  <a:schemeClr val="tx1">
                    <a:alpha val="80000"/>
                  </a:schemeClr>
                </a:solidFill>
              </a:rPr>
              <a:t>)?</a:t>
            </a:r>
          </a:p>
          <a:p>
            <a:pPr marL="342900" indent="-342900">
              <a:buFont typeface="Arial" panose="020B0604020202020204" pitchFamily="34" charset="0"/>
              <a:buChar char="•"/>
            </a:pPr>
            <a:r>
              <a:rPr lang="en-US" sz="2000" dirty="0" err="1">
                <a:solidFill>
                  <a:schemeClr val="tx1">
                    <a:alpha val="80000"/>
                  </a:schemeClr>
                </a:solidFill>
              </a:rPr>
              <a:t>Quelles</a:t>
            </a:r>
            <a:r>
              <a:rPr lang="en-US" sz="2000" dirty="0">
                <a:solidFill>
                  <a:schemeClr val="tx1">
                    <a:alpha val="80000"/>
                  </a:schemeClr>
                </a:solidFill>
              </a:rPr>
              <a:t> </a:t>
            </a:r>
            <a:r>
              <a:rPr lang="en-US" sz="2000" dirty="0" err="1">
                <a:solidFill>
                  <a:schemeClr val="tx1">
                    <a:alpha val="80000"/>
                  </a:schemeClr>
                </a:solidFill>
              </a:rPr>
              <a:t>sont</a:t>
            </a:r>
            <a:r>
              <a:rPr lang="en-US" sz="2000" dirty="0">
                <a:solidFill>
                  <a:schemeClr val="tx1">
                    <a:alpha val="80000"/>
                  </a:schemeClr>
                </a:solidFill>
              </a:rPr>
              <a:t> les étapes </a:t>
            </a:r>
            <a:r>
              <a:rPr lang="en-US" sz="2000" dirty="0" err="1">
                <a:solidFill>
                  <a:schemeClr val="tx1">
                    <a:alpha val="80000"/>
                  </a:schemeClr>
                </a:solidFill>
              </a:rPr>
              <a:t>clés</a:t>
            </a:r>
            <a:r>
              <a:rPr lang="en-US" sz="2000" dirty="0">
                <a:solidFill>
                  <a:schemeClr val="tx1">
                    <a:alpha val="80000"/>
                  </a:schemeClr>
                </a:solidFill>
              </a:rPr>
              <a:t> </a:t>
            </a:r>
            <a:r>
              <a:rPr lang="en-US" sz="2000" dirty="0" err="1">
                <a:solidFill>
                  <a:schemeClr val="tx1">
                    <a:alpha val="80000"/>
                  </a:schemeClr>
                </a:solidFill>
              </a:rPr>
              <a:t>nécessitant</a:t>
            </a:r>
            <a:r>
              <a:rPr lang="en-US" sz="2000" dirty="0">
                <a:solidFill>
                  <a:schemeClr val="tx1">
                    <a:alpha val="80000"/>
                  </a:schemeClr>
                </a:solidFill>
              </a:rPr>
              <a:t> </a:t>
            </a:r>
            <a:r>
              <a:rPr lang="en-US" sz="2000" dirty="0" err="1">
                <a:solidFill>
                  <a:schemeClr val="tx1">
                    <a:alpha val="80000"/>
                  </a:schemeClr>
                </a:solidFill>
              </a:rPr>
              <a:t>votre</a:t>
            </a:r>
            <a:r>
              <a:rPr lang="en-US" sz="2000" dirty="0">
                <a:solidFill>
                  <a:schemeClr val="tx1">
                    <a:alpha val="80000"/>
                  </a:schemeClr>
                </a:solidFill>
              </a:rPr>
              <a:t> participation?</a:t>
            </a:r>
          </a:p>
          <a:p>
            <a:pPr marL="342900" indent="-342900">
              <a:buFont typeface="Arial" panose="020B0604020202020204" pitchFamily="34" charset="0"/>
              <a:buChar char="•"/>
            </a:pPr>
            <a:r>
              <a:rPr lang="en-US" sz="2000" dirty="0">
                <a:solidFill>
                  <a:schemeClr val="tx1">
                    <a:alpha val="80000"/>
                  </a:schemeClr>
                </a:solidFill>
              </a:rPr>
              <a:t>Des </a:t>
            </a:r>
            <a:r>
              <a:rPr lang="en-US" sz="2000" dirty="0" err="1">
                <a:solidFill>
                  <a:schemeClr val="tx1">
                    <a:alpha val="80000"/>
                  </a:schemeClr>
                </a:solidFill>
              </a:rPr>
              <a:t>éléments</a:t>
            </a:r>
            <a:r>
              <a:rPr lang="en-US" sz="2000" dirty="0">
                <a:solidFill>
                  <a:schemeClr val="tx1">
                    <a:alpha val="80000"/>
                  </a:schemeClr>
                </a:solidFill>
              </a:rPr>
              <a:t> à </a:t>
            </a:r>
            <a:r>
              <a:rPr lang="en-US" sz="2000" dirty="0" err="1">
                <a:solidFill>
                  <a:schemeClr val="tx1">
                    <a:alpha val="80000"/>
                  </a:schemeClr>
                </a:solidFill>
              </a:rPr>
              <a:t>souligner</a:t>
            </a:r>
            <a:r>
              <a:rPr lang="en-US" sz="2000" dirty="0">
                <a:solidFill>
                  <a:schemeClr val="tx1">
                    <a:alpha val="80000"/>
                  </a:schemeClr>
                </a:solidFill>
              </a:rPr>
              <a:t> au Cluster?</a:t>
            </a:r>
          </a:p>
          <a:p>
            <a:endParaRPr lang="en-US" sz="2400" dirty="0">
              <a:highlight>
                <a:srgbClr val="FFFF00"/>
              </a:highlight>
            </a:endParaRPr>
          </a:p>
        </p:txBody>
      </p:sp>
    </p:spTree>
    <p:extLst>
      <p:ext uri="{BB962C8B-B14F-4D97-AF65-F5344CB8AC3E}">
        <p14:creationId xmlns:p14="http://schemas.microsoft.com/office/powerpoint/2010/main" val="1702453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40" name="Rectangle 24">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A0D2CF8-13D0-4725-A604-21E752CFD866}"/>
              </a:ext>
            </a:extLst>
          </p:cNvPr>
          <p:cNvSpPr>
            <a:spLocks noGrp="1"/>
          </p:cNvSpPr>
          <p:nvPr>
            <p:ph type="title"/>
          </p:nvPr>
        </p:nvSpPr>
        <p:spPr>
          <a:xfrm>
            <a:off x="635000" y="640823"/>
            <a:ext cx="3418659" cy="5583148"/>
          </a:xfrm>
        </p:spPr>
        <p:txBody>
          <a:bodyPr/>
          <a:lstStyle/>
          <a:p>
            <a:pPr>
              <a:lnSpc>
                <a:spcPct val="90000"/>
              </a:lnSpc>
            </a:pPr>
            <a:r>
              <a:rPr lang="en-US" sz="4800" kern="1200" err="1">
                <a:solidFill>
                  <a:schemeClr val="tx1"/>
                </a:solidFill>
                <a:latin typeface="+mj-lt"/>
                <a:ea typeface="+mj-ea"/>
                <a:cs typeface="+mj-cs"/>
              </a:rPr>
              <a:t>Testez</a:t>
            </a:r>
            <a:r>
              <a:rPr lang="en-US" sz="4800" kern="1200">
                <a:solidFill>
                  <a:schemeClr val="tx1"/>
                </a:solidFill>
                <a:latin typeface="+mj-lt"/>
                <a:ea typeface="+mj-ea"/>
                <a:cs typeface="+mj-cs"/>
              </a:rPr>
              <a:t> </a:t>
            </a:r>
            <a:r>
              <a:rPr lang="en-US" sz="4800" kern="1200" err="1">
                <a:solidFill>
                  <a:schemeClr val="tx1"/>
                </a:solidFill>
                <a:latin typeface="+mj-lt"/>
                <a:ea typeface="+mj-ea"/>
                <a:cs typeface="+mj-cs"/>
              </a:rPr>
              <a:t>votre</a:t>
            </a:r>
            <a:r>
              <a:rPr lang="en-US" sz="4800" kern="1200">
                <a:solidFill>
                  <a:schemeClr val="tx1"/>
                </a:solidFill>
                <a:latin typeface="+mj-lt"/>
                <a:ea typeface="+mj-ea"/>
                <a:cs typeface="+mj-cs"/>
              </a:rPr>
              <a:t> </a:t>
            </a:r>
            <a:r>
              <a:rPr lang="en-US" sz="4800" kern="1200" err="1">
                <a:solidFill>
                  <a:schemeClr val="tx1"/>
                </a:solidFill>
                <a:latin typeface="+mj-lt"/>
                <a:ea typeface="+mj-ea"/>
                <a:cs typeface="+mj-cs"/>
              </a:rPr>
              <a:t>connaissance</a:t>
            </a:r>
            <a:r>
              <a:rPr lang="en-US" sz="4800" kern="1200">
                <a:solidFill>
                  <a:schemeClr val="tx1"/>
                </a:solidFill>
                <a:latin typeface="+mj-lt"/>
                <a:ea typeface="+mj-ea"/>
                <a:cs typeface="+mj-cs"/>
              </a:rPr>
              <a:t>! </a:t>
            </a:r>
          </a:p>
        </p:txBody>
      </p:sp>
      <p:sp>
        <p:nvSpPr>
          <p:cNvPr id="4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15AE9F7D-94EB-47C4-9A5A-DD458EA8DA7E}"/>
              </a:ext>
            </a:extLst>
          </p:cNvPr>
          <p:cNvSpPr>
            <a:spLocks noGrp="1"/>
          </p:cNvSpPr>
          <p:nvPr>
            <p:ph type="sldNum" sz="quarter" idx="12"/>
          </p:nvPr>
        </p:nvSpPr>
        <p:spPr/>
        <p:txBody>
          <a:bodyPr/>
          <a:lstStyle/>
          <a:p>
            <a:pPr>
              <a:spcAft>
                <a:spcPts val="600"/>
              </a:spcAft>
            </a:pPr>
            <a:fld id="{6B4153A7-9236-4C19-98E6-7D4F5F676B2B}" type="slidenum">
              <a:rPr lang="en-US" sz="1200">
                <a:solidFill>
                  <a:schemeClr val="tx1">
                    <a:tint val="75000"/>
                  </a:schemeClr>
                </a:solidFill>
              </a:rPr>
              <a:pPr>
                <a:spcAft>
                  <a:spcPts val="600"/>
                </a:spcAft>
              </a:pPr>
              <a:t>66</a:t>
            </a:fld>
            <a:endParaRPr lang="en-US" sz="1200">
              <a:solidFill>
                <a:schemeClr val="tx1">
                  <a:tint val="75000"/>
                </a:schemeClr>
              </a:solidFill>
            </a:endParaRPr>
          </a:p>
        </p:txBody>
      </p:sp>
      <p:graphicFrame>
        <p:nvGraphicFramePr>
          <p:cNvPr id="42" name="TextBox 3">
            <a:extLst>
              <a:ext uri="{FF2B5EF4-FFF2-40B4-BE49-F238E27FC236}">
                <a16:creationId xmlns:a16="http://schemas.microsoft.com/office/drawing/2014/main" id="{1B749AA1-B4B8-49B3-8069-8AC1F8DA9FD0}"/>
              </a:ext>
            </a:extLst>
          </p:cNvPr>
          <p:cNvGraphicFramePr/>
          <p:nvPr>
            <p:extLst>
              <p:ext uri="{D42A27DB-BD31-4B8C-83A1-F6EECF244321}">
                <p14:modId xmlns:p14="http://schemas.microsoft.com/office/powerpoint/2010/main" val="2740059372"/>
              </p:ext>
            </p:extLst>
          </p:nvPr>
        </p:nvGraphicFramePr>
        <p:xfrm>
          <a:off x="4705527" y="798973"/>
          <a:ext cx="6900512" cy="5536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69537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88294908-8B00-4F58-BBBA-20F71A40A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10">
            <a:extLst>
              <a:ext uri="{FF2B5EF4-FFF2-40B4-BE49-F238E27FC236}">
                <a16:creationId xmlns:a16="http://schemas.microsoft.com/office/drawing/2014/main" id="{4364C879-1404-4203-8E9D-CC5DE0A621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782" y="-1386168"/>
            <a:ext cx="2424873" cy="3611191"/>
          </a:xfrm>
          <a:custGeom>
            <a:avLst/>
            <a:gdLst>
              <a:gd name="connsiteX0" fmla="*/ 0 w 2424873"/>
              <a:gd name="connsiteY0" fmla="*/ 2424874 h 3611191"/>
              <a:gd name="connsiteX1" fmla="*/ 2424873 w 2424873"/>
              <a:gd name="connsiteY1" fmla="*/ 0 h 3611191"/>
              <a:gd name="connsiteX2" fmla="*/ 2424873 w 2424873"/>
              <a:gd name="connsiteY2" fmla="*/ 3611191 h 3611191"/>
              <a:gd name="connsiteX3" fmla="*/ 1186317 w 2424873"/>
              <a:gd name="connsiteY3" fmla="*/ 3611191 h 3611191"/>
            </a:gdLst>
            <a:ahLst/>
            <a:cxnLst>
              <a:cxn ang="0">
                <a:pos x="connsiteX0" y="connsiteY0"/>
              </a:cxn>
              <a:cxn ang="0">
                <a:pos x="connsiteX1" y="connsiteY1"/>
              </a:cxn>
              <a:cxn ang="0">
                <a:pos x="connsiteX2" y="connsiteY2"/>
              </a:cxn>
              <a:cxn ang="0">
                <a:pos x="connsiteX3" y="connsiteY3"/>
              </a:cxn>
            </a:cxnLst>
            <a:rect l="l" t="t" r="r" b="b"/>
            <a:pathLst>
              <a:path w="2424873" h="3611191">
                <a:moveTo>
                  <a:pt x="0" y="2424874"/>
                </a:moveTo>
                <a:lnTo>
                  <a:pt x="2424873" y="0"/>
                </a:lnTo>
                <a:lnTo>
                  <a:pt x="2424873" y="3611191"/>
                </a:lnTo>
                <a:lnTo>
                  <a:pt x="1186317" y="361119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Shape 12">
            <a:extLst>
              <a:ext uri="{FF2B5EF4-FFF2-40B4-BE49-F238E27FC236}">
                <a16:creationId xmlns:a16="http://schemas.microsoft.com/office/drawing/2014/main" id="{84617302-4B0D-4351-A6BB-6F0930D943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571000" y="-338582"/>
            <a:ext cx="1635955" cy="1635955"/>
          </a:xfrm>
          <a:custGeom>
            <a:avLst/>
            <a:gdLst>
              <a:gd name="connsiteX0" fmla="*/ 0 w 1635955"/>
              <a:gd name="connsiteY0" fmla="*/ 957987 h 1635955"/>
              <a:gd name="connsiteX1" fmla="*/ 957987 w 1635955"/>
              <a:gd name="connsiteY1" fmla="*/ 0 h 1635955"/>
              <a:gd name="connsiteX2" fmla="*/ 1635955 w 1635955"/>
              <a:gd name="connsiteY2" fmla="*/ 0 h 1635955"/>
              <a:gd name="connsiteX3" fmla="*/ 1635955 w 1635955"/>
              <a:gd name="connsiteY3" fmla="*/ 1635955 h 1635955"/>
              <a:gd name="connsiteX4" fmla="*/ 0 w 1635955"/>
              <a:gd name="connsiteY4" fmla="*/ 1635955 h 163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955" h="1635955">
                <a:moveTo>
                  <a:pt x="0" y="957987"/>
                </a:moveTo>
                <a:lnTo>
                  <a:pt x="957987" y="0"/>
                </a:lnTo>
                <a:lnTo>
                  <a:pt x="1635955" y="0"/>
                </a:lnTo>
                <a:lnTo>
                  <a:pt x="1635955" y="1635955"/>
                </a:lnTo>
                <a:lnTo>
                  <a:pt x="0" y="1635955"/>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14">
            <a:extLst>
              <a:ext uri="{FF2B5EF4-FFF2-40B4-BE49-F238E27FC236}">
                <a16:creationId xmlns:a16="http://schemas.microsoft.com/office/drawing/2014/main" id="{DA2C7802-C2E0-4218-8F89-8DD7CCD2CD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7985" y="-6588"/>
            <a:ext cx="4059393" cy="2548110"/>
          </a:xfrm>
          <a:custGeom>
            <a:avLst/>
            <a:gdLst>
              <a:gd name="connsiteX0" fmla="*/ 0 w 4059393"/>
              <a:gd name="connsiteY0" fmla="*/ 1511282 h 2548110"/>
              <a:gd name="connsiteX1" fmla="*/ 1511282 w 4059393"/>
              <a:gd name="connsiteY1" fmla="*/ 0 h 2548110"/>
              <a:gd name="connsiteX2" fmla="*/ 4059393 w 4059393"/>
              <a:gd name="connsiteY2" fmla="*/ 2548110 h 2548110"/>
              <a:gd name="connsiteX3" fmla="*/ 0 w 4059393"/>
              <a:gd name="connsiteY3" fmla="*/ 2548110 h 2548110"/>
            </a:gdLst>
            <a:ahLst/>
            <a:cxnLst>
              <a:cxn ang="0">
                <a:pos x="connsiteX0" y="connsiteY0"/>
              </a:cxn>
              <a:cxn ang="0">
                <a:pos x="connsiteX1" y="connsiteY1"/>
              </a:cxn>
              <a:cxn ang="0">
                <a:pos x="connsiteX2" y="connsiteY2"/>
              </a:cxn>
              <a:cxn ang="0">
                <a:pos x="connsiteX3" y="connsiteY3"/>
              </a:cxn>
            </a:cxnLst>
            <a:rect l="l" t="t" r="r" b="b"/>
            <a:pathLst>
              <a:path w="4059393" h="2548110">
                <a:moveTo>
                  <a:pt x="0" y="1511282"/>
                </a:moveTo>
                <a:lnTo>
                  <a:pt x="1511282" y="0"/>
                </a:lnTo>
                <a:lnTo>
                  <a:pt x="4059393" y="2548110"/>
                </a:lnTo>
                <a:lnTo>
                  <a:pt x="0" y="2548110"/>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Rectangle 16">
            <a:extLst>
              <a:ext uri="{FF2B5EF4-FFF2-40B4-BE49-F238E27FC236}">
                <a16:creationId xmlns:a16="http://schemas.microsoft.com/office/drawing/2014/main" id="{A6D7111A-21E5-4EE9-8A78-10E5530F01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262924" y="1465780"/>
            <a:ext cx="1185708" cy="118570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8">
            <a:extLst>
              <a:ext uri="{FF2B5EF4-FFF2-40B4-BE49-F238E27FC236}">
                <a16:creationId xmlns:a16="http://schemas.microsoft.com/office/drawing/2014/main" id="{A3969E80-A77B-49FC-9122-D89AFD5EE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9557" y="5198743"/>
            <a:ext cx="2444907" cy="2366116"/>
          </a:xfrm>
          <a:custGeom>
            <a:avLst/>
            <a:gdLst>
              <a:gd name="connsiteX0" fmla="*/ 0 w 2203753"/>
              <a:gd name="connsiteY0" fmla="*/ 0 h 2132734"/>
              <a:gd name="connsiteX1" fmla="*/ 2203753 w 2203753"/>
              <a:gd name="connsiteY1" fmla="*/ 0 h 2132734"/>
              <a:gd name="connsiteX2" fmla="*/ 2203753 w 2203753"/>
              <a:gd name="connsiteY2" fmla="*/ 576461 h 2132734"/>
              <a:gd name="connsiteX3" fmla="*/ 647480 w 2203753"/>
              <a:gd name="connsiteY3" fmla="*/ 2132734 h 2132734"/>
              <a:gd name="connsiteX4" fmla="*/ 0 w 2203753"/>
              <a:gd name="connsiteY4" fmla="*/ 1485255 h 2132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3753" h="2132734">
                <a:moveTo>
                  <a:pt x="0" y="0"/>
                </a:moveTo>
                <a:lnTo>
                  <a:pt x="2203753" y="0"/>
                </a:lnTo>
                <a:lnTo>
                  <a:pt x="2203753" y="576461"/>
                </a:lnTo>
                <a:lnTo>
                  <a:pt x="647480" y="2132734"/>
                </a:lnTo>
                <a:lnTo>
                  <a:pt x="0" y="1485255"/>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20">
            <a:extLst>
              <a:ext uri="{FF2B5EF4-FFF2-40B4-BE49-F238E27FC236}">
                <a16:creationId xmlns:a16="http://schemas.microsoft.com/office/drawing/2014/main" id="{1849CA57-76BD-4CF2-80BA-D7A46A01B7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769787" y="5439893"/>
            <a:ext cx="928467" cy="92846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FFFFFF"/>
              </a:solidFill>
              <a:effectLst>
                <a:outerShdw blurRad="38100" dist="38100" dir="2700000" algn="tl">
                  <a:srgbClr val="000000">
                    <a:alpha val="43137"/>
                  </a:srgbClr>
                </a:outerShdw>
              </a:effectLst>
            </a:endParaRPr>
          </a:p>
        </p:txBody>
      </p:sp>
      <p:sp>
        <p:nvSpPr>
          <p:cNvPr id="18" name="Freeform: Shape 22">
            <a:extLst>
              <a:ext uri="{FF2B5EF4-FFF2-40B4-BE49-F238E27FC236}">
                <a16:creationId xmlns:a16="http://schemas.microsoft.com/office/drawing/2014/main" id="{35E9085E-E730-4768-83D4-6CB7E98971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401311" y="734311"/>
            <a:ext cx="5389379" cy="5389379"/>
          </a:xfrm>
          <a:custGeom>
            <a:avLst/>
            <a:gdLst>
              <a:gd name="connsiteX0" fmla="*/ 0 w 5389379"/>
              <a:gd name="connsiteY0" fmla="*/ 540040 h 5389379"/>
              <a:gd name="connsiteX1" fmla="*/ 540040 w 5389379"/>
              <a:gd name="connsiteY1" fmla="*/ 0 h 5389379"/>
              <a:gd name="connsiteX2" fmla="*/ 5389379 w 5389379"/>
              <a:gd name="connsiteY2" fmla="*/ 0 h 5389379"/>
              <a:gd name="connsiteX3" fmla="*/ 5389379 w 5389379"/>
              <a:gd name="connsiteY3" fmla="*/ 4838655 h 5389379"/>
              <a:gd name="connsiteX4" fmla="*/ 4838655 w 5389379"/>
              <a:gd name="connsiteY4" fmla="*/ 5389379 h 5389379"/>
              <a:gd name="connsiteX5" fmla="*/ 0 w 5389379"/>
              <a:gd name="connsiteY5" fmla="*/ 5389379 h 538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9379" h="5389379">
                <a:moveTo>
                  <a:pt x="0" y="540040"/>
                </a:moveTo>
                <a:lnTo>
                  <a:pt x="540040" y="0"/>
                </a:lnTo>
                <a:lnTo>
                  <a:pt x="5389379" y="0"/>
                </a:lnTo>
                <a:lnTo>
                  <a:pt x="5389379" y="4838655"/>
                </a:lnTo>
                <a:lnTo>
                  <a:pt x="4838655" y="5389379"/>
                </a:lnTo>
                <a:lnTo>
                  <a:pt x="0" y="538937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lide Number Placeholder 2">
            <a:extLst>
              <a:ext uri="{FF2B5EF4-FFF2-40B4-BE49-F238E27FC236}">
                <a16:creationId xmlns:a16="http://schemas.microsoft.com/office/drawing/2014/main" id="{62CD1D44-C0CB-42F2-97D2-D6B3F883003A}"/>
              </a:ext>
            </a:extLst>
          </p:cNvPr>
          <p:cNvSpPr>
            <a:spLocks noGrp="1"/>
          </p:cNvSpPr>
          <p:nvPr>
            <p:ph type="sldNum" sz="quarter" idx="12"/>
          </p:nvPr>
        </p:nvSpPr>
        <p:spPr>
          <a:xfrm>
            <a:off x="321732" y="6356350"/>
            <a:ext cx="2568811" cy="365125"/>
          </a:xfrm>
        </p:spPr>
        <p:txBody>
          <a:bodyPr vert="horz" lIns="91440" tIns="45720" rIns="91440" bIns="45720" rtlCol="0" anchor="ctr">
            <a:normAutofit/>
          </a:bodyPr>
          <a:lstStyle/>
          <a:p>
            <a:pPr algn="l">
              <a:spcAft>
                <a:spcPts val="600"/>
              </a:spcAft>
            </a:pPr>
            <a:fld id="{6B4153A7-9236-4C19-98E6-7D4F5F676B2B}" type="slidenum">
              <a:rPr lang="en-US" sz="1200">
                <a:solidFill>
                  <a:srgbClr val="FFFFFF"/>
                </a:solidFill>
              </a:rPr>
              <a:pPr algn="l">
                <a:spcAft>
                  <a:spcPts val="600"/>
                </a:spcAft>
              </a:pPr>
              <a:t>67</a:t>
            </a:fld>
            <a:endParaRPr lang="en-US" sz="1200">
              <a:solidFill>
                <a:srgbClr val="FFFFFF"/>
              </a:solidFill>
            </a:endParaRPr>
          </a:p>
        </p:txBody>
      </p:sp>
      <p:sp>
        <p:nvSpPr>
          <p:cNvPr id="20" name="Freeform: Shape 24">
            <a:extLst>
              <a:ext uri="{FF2B5EF4-FFF2-40B4-BE49-F238E27FC236}">
                <a16:creationId xmlns:a16="http://schemas.microsoft.com/office/drawing/2014/main" id="{973272FE-A474-4CAE-8CA2-BCC8B476C3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00283" y="33283"/>
            <a:ext cx="6791435" cy="6791435"/>
          </a:xfrm>
          <a:custGeom>
            <a:avLst/>
            <a:gdLst>
              <a:gd name="connsiteX0" fmla="*/ 1860938 w 6791435"/>
              <a:gd name="connsiteY0" fmla="*/ 81158 h 6791435"/>
              <a:gd name="connsiteX1" fmla="*/ 1942096 w 6791435"/>
              <a:gd name="connsiteY1" fmla="*/ 0 h 6791435"/>
              <a:gd name="connsiteX2" fmla="*/ 6791435 w 6791435"/>
              <a:gd name="connsiteY2" fmla="*/ 0 h 6791435"/>
              <a:gd name="connsiteX3" fmla="*/ 6791435 w 6791435"/>
              <a:gd name="connsiteY3" fmla="*/ 4838655 h 6791435"/>
              <a:gd name="connsiteX4" fmla="*/ 6710277 w 6791435"/>
              <a:gd name="connsiteY4" fmla="*/ 4919813 h 6791435"/>
              <a:gd name="connsiteX5" fmla="*/ 6710277 w 6791435"/>
              <a:gd name="connsiteY5" fmla="*/ 81158 h 6791435"/>
              <a:gd name="connsiteX6" fmla="*/ 0 w 6791435"/>
              <a:gd name="connsiteY6" fmla="*/ 1942096 h 6791435"/>
              <a:gd name="connsiteX7" fmla="*/ 81158 w 6791435"/>
              <a:gd name="connsiteY7" fmla="*/ 1860938 h 6791435"/>
              <a:gd name="connsiteX8" fmla="*/ 81158 w 6791435"/>
              <a:gd name="connsiteY8" fmla="*/ 6710277 h 6791435"/>
              <a:gd name="connsiteX9" fmla="*/ 4919813 w 6791435"/>
              <a:gd name="connsiteY9" fmla="*/ 6710277 h 6791435"/>
              <a:gd name="connsiteX10" fmla="*/ 4838655 w 6791435"/>
              <a:gd name="connsiteY10" fmla="*/ 6791435 h 6791435"/>
              <a:gd name="connsiteX11" fmla="*/ 0 w 6791435"/>
              <a:gd name="connsiteY11" fmla="*/ 6791435 h 679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91435" h="6791435">
                <a:moveTo>
                  <a:pt x="1860938" y="81158"/>
                </a:moveTo>
                <a:lnTo>
                  <a:pt x="1942096" y="0"/>
                </a:lnTo>
                <a:lnTo>
                  <a:pt x="6791435" y="0"/>
                </a:lnTo>
                <a:lnTo>
                  <a:pt x="6791435" y="4838655"/>
                </a:lnTo>
                <a:lnTo>
                  <a:pt x="6710277" y="4919813"/>
                </a:lnTo>
                <a:lnTo>
                  <a:pt x="6710277" y="81158"/>
                </a:lnTo>
                <a:close/>
                <a:moveTo>
                  <a:pt x="0" y="1942096"/>
                </a:moveTo>
                <a:lnTo>
                  <a:pt x="81158" y="1860938"/>
                </a:lnTo>
                <a:lnTo>
                  <a:pt x="81158" y="6710277"/>
                </a:lnTo>
                <a:lnTo>
                  <a:pt x="4919813" y="6710277"/>
                </a:lnTo>
                <a:lnTo>
                  <a:pt x="4838655" y="6791435"/>
                </a:lnTo>
                <a:lnTo>
                  <a:pt x="0" y="6791435"/>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4" name="Title 3">
            <a:extLst>
              <a:ext uri="{FF2B5EF4-FFF2-40B4-BE49-F238E27FC236}">
                <a16:creationId xmlns:a16="http://schemas.microsoft.com/office/drawing/2014/main" id="{E2278A64-1F05-4CA9-8912-E4F3E9154AB5}"/>
              </a:ext>
            </a:extLst>
          </p:cNvPr>
          <p:cNvSpPr>
            <a:spLocks noGrp="1"/>
          </p:cNvSpPr>
          <p:nvPr>
            <p:ph type="title"/>
          </p:nvPr>
        </p:nvSpPr>
        <p:spPr>
          <a:xfrm>
            <a:off x="2764971" y="1267836"/>
            <a:ext cx="7252383" cy="2115001"/>
          </a:xfrm>
          <a:noFill/>
        </p:spPr>
        <p:txBody>
          <a:bodyPr vert="horz" lIns="91440" tIns="45720" rIns="91440" bIns="45720" rtlCol="0" anchor="ctr">
            <a:normAutofit/>
          </a:bodyPr>
          <a:lstStyle/>
          <a:p>
            <a:pPr algn="ctr">
              <a:lnSpc>
                <a:spcPct val="90000"/>
              </a:lnSpc>
            </a:pPr>
            <a:r>
              <a:rPr lang="en-US">
                <a:solidFill>
                  <a:srgbClr val="080808"/>
                </a:solidFill>
              </a:rPr>
              <a:t>Formation de </a:t>
            </a:r>
            <a:r>
              <a:rPr lang="en-US" err="1">
                <a:solidFill>
                  <a:srgbClr val="080808"/>
                </a:solidFill>
              </a:rPr>
              <a:t>formateurs</a:t>
            </a:r>
            <a:r>
              <a:rPr lang="en-US">
                <a:solidFill>
                  <a:srgbClr val="080808"/>
                </a:solidFill>
              </a:rPr>
              <a:t> : </a:t>
            </a:r>
            <a:br>
              <a:rPr lang="en-US">
                <a:solidFill>
                  <a:srgbClr val="080808"/>
                </a:solidFill>
              </a:rPr>
            </a:br>
            <a:r>
              <a:rPr lang="en-US">
                <a:solidFill>
                  <a:srgbClr val="080808"/>
                </a:solidFill>
              </a:rPr>
              <a:t>meal</a:t>
            </a:r>
            <a:endParaRPr lang="en-US" kern="1200">
              <a:solidFill>
                <a:srgbClr val="080808"/>
              </a:solidFill>
              <a:latin typeface="+mj-lt"/>
              <a:ea typeface="+mj-ea"/>
              <a:cs typeface="+mj-cs"/>
            </a:endParaRPr>
          </a:p>
        </p:txBody>
      </p:sp>
      <p:sp>
        <p:nvSpPr>
          <p:cNvPr id="22" name="Freeform: Shape 26">
            <a:extLst>
              <a:ext uri="{FF2B5EF4-FFF2-40B4-BE49-F238E27FC236}">
                <a16:creationId xmlns:a16="http://schemas.microsoft.com/office/drawing/2014/main" id="{E07981EA-05A6-437C-88D7-B377B92B03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9823" y="5457591"/>
            <a:ext cx="2231794" cy="2568811"/>
          </a:xfrm>
          <a:custGeom>
            <a:avLst/>
            <a:gdLst>
              <a:gd name="connsiteX0" fmla="*/ 0 w 2940086"/>
              <a:gd name="connsiteY0" fmla="*/ 0 h 3384061"/>
              <a:gd name="connsiteX1" fmla="*/ 2496112 w 2940086"/>
              <a:gd name="connsiteY1" fmla="*/ 0 h 3384061"/>
              <a:gd name="connsiteX2" fmla="*/ 2940086 w 2940086"/>
              <a:gd name="connsiteY2" fmla="*/ 443975 h 3384061"/>
              <a:gd name="connsiteX3" fmla="*/ 0 w 2940086"/>
              <a:gd name="connsiteY3" fmla="*/ 3384061 h 3384061"/>
            </a:gdLst>
            <a:ahLst/>
            <a:cxnLst>
              <a:cxn ang="0">
                <a:pos x="connsiteX0" y="connsiteY0"/>
              </a:cxn>
              <a:cxn ang="0">
                <a:pos x="connsiteX1" y="connsiteY1"/>
              </a:cxn>
              <a:cxn ang="0">
                <a:pos x="connsiteX2" y="connsiteY2"/>
              </a:cxn>
              <a:cxn ang="0">
                <a:pos x="connsiteX3" y="connsiteY3"/>
              </a:cxn>
            </a:cxnLst>
            <a:rect l="l" t="t" r="r" b="b"/>
            <a:pathLst>
              <a:path w="2940086" h="3384061">
                <a:moveTo>
                  <a:pt x="0" y="0"/>
                </a:moveTo>
                <a:lnTo>
                  <a:pt x="2496112" y="0"/>
                </a:lnTo>
                <a:lnTo>
                  <a:pt x="2940086" y="443975"/>
                </a:lnTo>
                <a:lnTo>
                  <a:pt x="0" y="338406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Rectangle 28">
            <a:extLst>
              <a:ext uri="{FF2B5EF4-FFF2-40B4-BE49-F238E27FC236}">
                <a16:creationId xmlns:a16="http://schemas.microsoft.com/office/drawing/2014/main" id="{15E3C750-986E-4769-B1AE-49289FBEE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720059" y="5243545"/>
            <a:ext cx="959985" cy="959985"/>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B93D0315-3A9F-4D6D-89E8-1C3F1C13A653}"/>
              </a:ext>
            </a:extLst>
          </p:cNvPr>
          <p:cNvSpPr txBox="1"/>
          <p:nvPr/>
        </p:nvSpPr>
        <p:spPr>
          <a:xfrm>
            <a:off x="3167270" y="3254829"/>
            <a:ext cx="6801145" cy="646331"/>
          </a:xfrm>
          <a:prstGeom prst="rect">
            <a:avLst/>
          </a:prstGeom>
          <a:noFill/>
        </p:spPr>
        <p:txBody>
          <a:bodyPr wrap="square" rtlCol="0">
            <a:spAutoFit/>
          </a:bodyPr>
          <a:lstStyle/>
          <a:p>
            <a:pPr marL="285750" indent="-285750">
              <a:buFont typeface="Arial" panose="020B0604020202020204" pitchFamily="34" charset="0"/>
              <a:buChar char="•"/>
            </a:pPr>
            <a:r>
              <a:rPr lang="en-US" dirty="0" err="1"/>
              <a:t>Imprimer</a:t>
            </a:r>
            <a:r>
              <a:rPr lang="en-US" dirty="0"/>
              <a:t> les </a:t>
            </a:r>
            <a:r>
              <a:rPr lang="en-US" dirty="0" err="1">
                <a:hlinkClick r:id="rId3"/>
              </a:rPr>
              <a:t>outils</a:t>
            </a:r>
            <a:r>
              <a:rPr lang="en-US">
                <a:hlinkClick r:id="rId3"/>
              </a:rPr>
              <a:t> de MEAL </a:t>
            </a:r>
            <a:r>
              <a:rPr lang="en-US"/>
              <a:t>pour Action Pack 2 </a:t>
            </a:r>
          </a:p>
          <a:p>
            <a:pPr marL="285750" indent="-285750">
              <a:buFont typeface="Arial" panose="020B0604020202020204" pitchFamily="34" charset="0"/>
              <a:buChar char="•"/>
            </a:pPr>
            <a:r>
              <a:rPr lang="en-US" dirty="0" err="1"/>
              <a:t>Discuter</a:t>
            </a:r>
            <a:r>
              <a:rPr lang="en-US" dirty="0"/>
              <a:t> les </a:t>
            </a:r>
            <a:r>
              <a:rPr lang="en-US" dirty="0" err="1"/>
              <a:t>outils</a:t>
            </a:r>
            <a:r>
              <a:rPr lang="en-US" dirty="0"/>
              <a:t> avec les participants et </a:t>
            </a:r>
            <a:r>
              <a:rPr lang="en-US" dirty="0" err="1"/>
              <a:t>vos</a:t>
            </a:r>
            <a:r>
              <a:rPr lang="en-US" dirty="0"/>
              <a:t> </a:t>
            </a:r>
            <a:r>
              <a:rPr lang="en-US" dirty="0" err="1"/>
              <a:t>collègues</a:t>
            </a:r>
            <a:r>
              <a:rPr lang="en-US" dirty="0"/>
              <a:t> MEAL</a:t>
            </a:r>
          </a:p>
        </p:txBody>
      </p:sp>
    </p:spTree>
    <p:extLst>
      <p:ext uri="{BB962C8B-B14F-4D97-AF65-F5344CB8AC3E}">
        <p14:creationId xmlns:p14="http://schemas.microsoft.com/office/powerpoint/2010/main" val="843259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88294908-8B00-4F58-BBBA-20F71A40A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10">
            <a:extLst>
              <a:ext uri="{FF2B5EF4-FFF2-40B4-BE49-F238E27FC236}">
                <a16:creationId xmlns:a16="http://schemas.microsoft.com/office/drawing/2014/main" id="{4364C879-1404-4203-8E9D-CC5DE0A621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782" y="-1386168"/>
            <a:ext cx="2424873" cy="3611191"/>
          </a:xfrm>
          <a:custGeom>
            <a:avLst/>
            <a:gdLst>
              <a:gd name="connsiteX0" fmla="*/ 0 w 2424873"/>
              <a:gd name="connsiteY0" fmla="*/ 2424874 h 3611191"/>
              <a:gd name="connsiteX1" fmla="*/ 2424873 w 2424873"/>
              <a:gd name="connsiteY1" fmla="*/ 0 h 3611191"/>
              <a:gd name="connsiteX2" fmla="*/ 2424873 w 2424873"/>
              <a:gd name="connsiteY2" fmla="*/ 3611191 h 3611191"/>
              <a:gd name="connsiteX3" fmla="*/ 1186317 w 2424873"/>
              <a:gd name="connsiteY3" fmla="*/ 3611191 h 3611191"/>
            </a:gdLst>
            <a:ahLst/>
            <a:cxnLst>
              <a:cxn ang="0">
                <a:pos x="connsiteX0" y="connsiteY0"/>
              </a:cxn>
              <a:cxn ang="0">
                <a:pos x="connsiteX1" y="connsiteY1"/>
              </a:cxn>
              <a:cxn ang="0">
                <a:pos x="connsiteX2" y="connsiteY2"/>
              </a:cxn>
              <a:cxn ang="0">
                <a:pos x="connsiteX3" y="connsiteY3"/>
              </a:cxn>
            </a:cxnLst>
            <a:rect l="l" t="t" r="r" b="b"/>
            <a:pathLst>
              <a:path w="2424873" h="3611191">
                <a:moveTo>
                  <a:pt x="0" y="2424874"/>
                </a:moveTo>
                <a:lnTo>
                  <a:pt x="2424873" y="0"/>
                </a:lnTo>
                <a:lnTo>
                  <a:pt x="2424873" y="3611191"/>
                </a:lnTo>
                <a:lnTo>
                  <a:pt x="1186317" y="361119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Shape 12">
            <a:extLst>
              <a:ext uri="{FF2B5EF4-FFF2-40B4-BE49-F238E27FC236}">
                <a16:creationId xmlns:a16="http://schemas.microsoft.com/office/drawing/2014/main" id="{84617302-4B0D-4351-A6BB-6F0930D943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571000" y="-338582"/>
            <a:ext cx="1635955" cy="1635955"/>
          </a:xfrm>
          <a:custGeom>
            <a:avLst/>
            <a:gdLst>
              <a:gd name="connsiteX0" fmla="*/ 0 w 1635955"/>
              <a:gd name="connsiteY0" fmla="*/ 957987 h 1635955"/>
              <a:gd name="connsiteX1" fmla="*/ 957987 w 1635955"/>
              <a:gd name="connsiteY1" fmla="*/ 0 h 1635955"/>
              <a:gd name="connsiteX2" fmla="*/ 1635955 w 1635955"/>
              <a:gd name="connsiteY2" fmla="*/ 0 h 1635955"/>
              <a:gd name="connsiteX3" fmla="*/ 1635955 w 1635955"/>
              <a:gd name="connsiteY3" fmla="*/ 1635955 h 1635955"/>
              <a:gd name="connsiteX4" fmla="*/ 0 w 1635955"/>
              <a:gd name="connsiteY4" fmla="*/ 1635955 h 163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955" h="1635955">
                <a:moveTo>
                  <a:pt x="0" y="957987"/>
                </a:moveTo>
                <a:lnTo>
                  <a:pt x="957987" y="0"/>
                </a:lnTo>
                <a:lnTo>
                  <a:pt x="1635955" y="0"/>
                </a:lnTo>
                <a:lnTo>
                  <a:pt x="1635955" y="1635955"/>
                </a:lnTo>
                <a:lnTo>
                  <a:pt x="0" y="1635955"/>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14">
            <a:extLst>
              <a:ext uri="{FF2B5EF4-FFF2-40B4-BE49-F238E27FC236}">
                <a16:creationId xmlns:a16="http://schemas.microsoft.com/office/drawing/2014/main" id="{DA2C7802-C2E0-4218-8F89-8DD7CCD2CD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7985" y="-6588"/>
            <a:ext cx="4059393" cy="2548110"/>
          </a:xfrm>
          <a:custGeom>
            <a:avLst/>
            <a:gdLst>
              <a:gd name="connsiteX0" fmla="*/ 0 w 4059393"/>
              <a:gd name="connsiteY0" fmla="*/ 1511282 h 2548110"/>
              <a:gd name="connsiteX1" fmla="*/ 1511282 w 4059393"/>
              <a:gd name="connsiteY1" fmla="*/ 0 h 2548110"/>
              <a:gd name="connsiteX2" fmla="*/ 4059393 w 4059393"/>
              <a:gd name="connsiteY2" fmla="*/ 2548110 h 2548110"/>
              <a:gd name="connsiteX3" fmla="*/ 0 w 4059393"/>
              <a:gd name="connsiteY3" fmla="*/ 2548110 h 2548110"/>
            </a:gdLst>
            <a:ahLst/>
            <a:cxnLst>
              <a:cxn ang="0">
                <a:pos x="connsiteX0" y="connsiteY0"/>
              </a:cxn>
              <a:cxn ang="0">
                <a:pos x="connsiteX1" y="connsiteY1"/>
              </a:cxn>
              <a:cxn ang="0">
                <a:pos x="connsiteX2" y="connsiteY2"/>
              </a:cxn>
              <a:cxn ang="0">
                <a:pos x="connsiteX3" y="connsiteY3"/>
              </a:cxn>
            </a:cxnLst>
            <a:rect l="l" t="t" r="r" b="b"/>
            <a:pathLst>
              <a:path w="4059393" h="2548110">
                <a:moveTo>
                  <a:pt x="0" y="1511282"/>
                </a:moveTo>
                <a:lnTo>
                  <a:pt x="1511282" y="0"/>
                </a:lnTo>
                <a:lnTo>
                  <a:pt x="4059393" y="2548110"/>
                </a:lnTo>
                <a:lnTo>
                  <a:pt x="0" y="2548110"/>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Rectangle 16">
            <a:extLst>
              <a:ext uri="{FF2B5EF4-FFF2-40B4-BE49-F238E27FC236}">
                <a16:creationId xmlns:a16="http://schemas.microsoft.com/office/drawing/2014/main" id="{A6D7111A-21E5-4EE9-8A78-10E5530F01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262924" y="1465780"/>
            <a:ext cx="1185708" cy="118570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8">
            <a:extLst>
              <a:ext uri="{FF2B5EF4-FFF2-40B4-BE49-F238E27FC236}">
                <a16:creationId xmlns:a16="http://schemas.microsoft.com/office/drawing/2014/main" id="{A3969E80-A77B-49FC-9122-D89AFD5EE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9557" y="5198743"/>
            <a:ext cx="2444907" cy="2366116"/>
          </a:xfrm>
          <a:custGeom>
            <a:avLst/>
            <a:gdLst>
              <a:gd name="connsiteX0" fmla="*/ 0 w 2203753"/>
              <a:gd name="connsiteY0" fmla="*/ 0 h 2132734"/>
              <a:gd name="connsiteX1" fmla="*/ 2203753 w 2203753"/>
              <a:gd name="connsiteY1" fmla="*/ 0 h 2132734"/>
              <a:gd name="connsiteX2" fmla="*/ 2203753 w 2203753"/>
              <a:gd name="connsiteY2" fmla="*/ 576461 h 2132734"/>
              <a:gd name="connsiteX3" fmla="*/ 647480 w 2203753"/>
              <a:gd name="connsiteY3" fmla="*/ 2132734 h 2132734"/>
              <a:gd name="connsiteX4" fmla="*/ 0 w 2203753"/>
              <a:gd name="connsiteY4" fmla="*/ 1485255 h 2132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3753" h="2132734">
                <a:moveTo>
                  <a:pt x="0" y="0"/>
                </a:moveTo>
                <a:lnTo>
                  <a:pt x="2203753" y="0"/>
                </a:lnTo>
                <a:lnTo>
                  <a:pt x="2203753" y="576461"/>
                </a:lnTo>
                <a:lnTo>
                  <a:pt x="647480" y="2132734"/>
                </a:lnTo>
                <a:lnTo>
                  <a:pt x="0" y="1485255"/>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20">
            <a:extLst>
              <a:ext uri="{FF2B5EF4-FFF2-40B4-BE49-F238E27FC236}">
                <a16:creationId xmlns:a16="http://schemas.microsoft.com/office/drawing/2014/main" id="{1849CA57-76BD-4CF2-80BA-D7A46A01B7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769787" y="5439893"/>
            <a:ext cx="928467" cy="92846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FFFFFF"/>
              </a:solidFill>
              <a:effectLst>
                <a:outerShdw blurRad="38100" dist="38100" dir="2700000" algn="tl">
                  <a:srgbClr val="000000">
                    <a:alpha val="43137"/>
                  </a:srgbClr>
                </a:outerShdw>
              </a:effectLst>
            </a:endParaRPr>
          </a:p>
        </p:txBody>
      </p:sp>
      <p:sp>
        <p:nvSpPr>
          <p:cNvPr id="18" name="Freeform: Shape 22">
            <a:extLst>
              <a:ext uri="{FF2B5EF4-FFF2-40B4-BE49-F238E27FC236}">
                <a16:creationId xmlns:a16="http://schemas.microsoft.com/office/drawing/2014/main" id="{35E9085E-E730-4768-83D4-6CB7E98971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401311" y="734311"/>
            <a:ext cx="5389379" cy="5389379"/>
          </a:xfrm>
          <a:custGeom>
            <a:avLst/>
            <a:gdLst>
              <a:gd name="connsiteX0" fmla="*/ 0 w 5389379"/>
              <a:gd name="connsiteY0" fmla="*/ 540040 h 5389379"/>
              <a:gd name="connsiteX1" fmla="*/ 540040 w 5389379"/>
              <a:gd name="connsiteY1" fmla="*/ 0 h 5389379"/>
              <a:gd name="connsiteX2" fmla="*/ 5389379 w 5389379"/>
              <a:gd name="connsiteY2" fmla="*/ 0 h 5389379"/>
              <a:gd name="connsiteX3" fmla="*/ 5389379 w 5389379"/>
              <a:gd name="connsiteY3" fmla="*/ 4838655 h 5389379"/>
              <a:gd name="connsiteX4" fmla="*/ 4838655 w 5389379"/>
              <a:gd name="connsiteY4" fmla="*/ 5389379 h 5389379"/>
              <a:gd name="connsiteX5" fmla="*/ 0 w 5389379"/>
              <a:gd name="connsiteY5" fmla="*/ 5389379 h 538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9379" h="5389379">
                <a:moveTo>
                  <a:pt x="0" y="540040"/>
                </a:moveTo>
                <a:lnTo>
                  <a:pt x="540040" y="0"/>
                </a:lnTo>
                <a:lnTo>
                  <a:pt x="5389379" y="0"/>
                </a:lnTo>
                <a:lnTo>
                  <a:pt x="5389379" y="4838655"/>
                </a:lnTo>
                <a:lnTo>
                  <a:pt x="4838655" y="5389379"/>
                </a:lnTo>
                <a:lnTo>
                  <a:pt x="0" y="538937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lide Number Placeholder 2">
            <a:extLst>
              <a:ext uri="{FF2B5EF4-FFF2-40B4-BE49-F238E27FC236}">
                <a16:creationId xmlns:a16="http://schemas.microsoft.com/office/drawing/2014/main" id="{62CD1D44-C0CB-42F2-97D2-D6B3F883003A}"/>
              </a:ext>
            </a:extLst>
          </p:cNvPr>
          <p:cNvSpPr>
            <a:spLocks noGrp="1"/>
          </p:cNvSpPr>
          <p:nvPr>
            <p:ph type="sldNum" sz="quarter" idx="12"/>
          </p:nvPr>
        </p:nvSpPr>
        <p:spPr>
          <a:xfrm>
            <a:off x="321732" y="6356350"/>
            <a:ext cx="2568811" cy="365125"/>
          </a:xfrm>
        </p:spPr>
        <p:txBody>
          <a:bodyPr vert="horz" lIns="91440" tIns="45720" rIns="91440" bIns="45720" rtlCol="0" anchor="ctr">
            <a:normAutofit/>
          </a:bodyPr>
          <a:lstStyle/>
          <a:p>
            <a:pPr algn="l">
              <a:spcAft>
                <a:spcPts val="600"/>
              </a:spcAft>
            </a:pPr>
            <a:fld id="{6B4153A7-9236-4C19-98E6-7D4F5F676B2B}" type="slidenum">
              <a:rPr lang="en-US" sz="1200">
                <a:solidFill>
                  <a:srgbClr val="FFFFFF"/>
                </a:solidFill>
              </a:rPr>
              <a:pPr algn="l">
                <a:spcAft>
                  <a:spcPts val="600"/>
                </a:spcAft>
              </a:pPr>
              <a:t>7</a:t>
            </a:fld>
            <a:endParaRPr lang="en-US" sz="1200">
              <a:solidFill>
                <a:srgbClr val="FFFFFF"/>
              </a:solidFill>
            </a:endParaRPr>
          </a:p>
        </p:txBody>
      </p:sp>
      <p:sp>
        <p:nvSpPr>
          <p:cNvPr id="20" name="Freeform: Shape 24">
            <a:extLst>
              <a:ext uri="{FF2B5EF4-FFF2-40B4-BE49-F238E27FC236}">
                <a16:creationId xmlns:a16="http://schemas.microsoft.com/office/drawing/2014/main" id="{973272FE-A474-4CAE-8CA2-BCC8B476C3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00283" y="33283"/>
            <a:ext cx="6791435" cy="6791435"/>
          </a:xfrm>
          <a:custGeom>
            <a:avLst/>
            <a:gdLst>
              <a:gd name="connsiteX0" fmla="*/ 1860938 w 6791435"/>
              <a:gd name="connsiteY0" fmla="*/ 81158 h 6791435"/>
              <a:gd name="connsiteX1" fmla="*/ 1942096 w 6791435"/>
              <a:gd name="connsiteY1" fmla="*/ 0 h 6791435"/>
              <a:gd name="connsiteX2" fmla="*/ 6791435 w 6791435"/>
              <a:gd name="connsiteY2" fmla="*/ 0 h 6791435"/>
              <a:gd name="connsiteX3" fmla="*/ 6791435 w 6791435"/>
              <a:gd name="connsiteY3" fmla="*/ 4838655 h 6791435"/>
              <a:gd name="connsiteX4" fmla="*/ 6710277 w 6791435"/>
              <a:gd name="connsiteY4" fmla="*/ 4919813 h 6791435"/>
              <a:gd name="connsiteX5" fmla="*/ 6710277 w 6791435"/>
              <a:gd name="connsiteY5" fmla="*/ 81158 h 6791435"/>
              <a:gd name="connsiteX6" fmla="*/ 0 w 6791435"/>
              <a:gd name="connsiteY6" fmla="*/ 1942096 h 6791435"/>
              <a:gd name="connsiteX7" fmla="*/ 81158 w 6791435"/>
              <a:gd name="connsiteY7" fmla="*/ 1860938 h 6791435"/>
              <a:gd name="connsiteX8" fmla="*/ 81158 w 6791435"/>
              <a:gd name="connsiteY8" fmla="*/ 6710277 h 6791435"/>
              <a:gd name="connsiteX9" fmla="*/ 4919813 w 6791435"/>
              <a:gd name="connsiteY9" fmla="*/ 6710277 h 6791435"/>
              <a:gd name="connsiteX10" fmla="*/ 4838655 w 6791435"/>
              <a:gd name="connsiteY10" fmla="*/ 6791435 h 6791435"/>
              <a:gd name="connsiteX11" fmla="*/ 0 w 6791435"/>
              <a:gd name="connsiteY11" fmla="*/ 6791435 h 679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91435" h="6791435">
                <a:moveTo>
                  <a:pt x="1860938" y="81158"/>
                </a:moveTo>
                <a:lnTo>
                  <a:pt x="1942096" y="0"/>
                </a:lnTo>
                <a:lnTo>
                  <a:pt x="6791435" y="0"/>
                </a:lnTo>
                <a:lnTo>
                  <a:pt x="6791435" y="4838655"/>
                </a:lnTo>
                <a:lnTo>
                  <a:pt x="6710277" y="4919813"/>
                </a:lnTo>
                <a:lnTo>
                  <a:pt x="6710277" y="81158"/>
                </a:lnTo>
                <a:close/>
                <a:moveTo>
                  <a:pt x="0" y="1942096"/>
                </a:moveTo>
                <a:lnTo>
                  <a:pt x="81158" y="1860938"/>
                </a:lnTo>
                <a:lnTo>
                  <a:pt x="81158" y="6710277"/>
                </a:lnTo>
                <a:lnTo>
                  <a:pt x="4919813" y="6710277"/>
                </a:lnTo>
                <a:lnTo>
                  <a:pt x="4838655" y="6791435"/>
                </a:lnTo>
                <a:lnTo>
                  <a:pt x="0" y="6791435"/>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4" name="Title 3">
            <a:extLst>
              <a:ext uri="{FF2B5EF4-FFF2-40B4-BE49-F238E27FC236}">
                <a16:creationId xmlns:a16="http://schemas.microsoft.com/office/drawing/2014/main" id="{E2278A64-1F05-4CA9-8912-E4F3E9154AB5}"/>
              </a:ext>
            </a:extLst>
          </p:cNvPr>
          <p:cNvSpPr>
            <a:spLocks noGrp="1"/>
          </p:cNvSpPr>
          <p:nvPr>
            <p:ph type="title"/>
          </p:nvPr>
        </p:nvSpPr>
        <p:spPr>
          <a:xfrm>
            <a:off x="3679787" y="1636191"/>
            <a:ext cx="5201718" cy="2150719"/>
          </a:xfrm>
          <a:noFill/>
        </p:spPr>
        <p:txBody>
          <a:bodyPr vert="horz" lIns="91440" tIns="45720" rIns="91440" bIns="45720" rtlCol="0" anchor="ctr">
            <a:normAutofit/>
          </a:bodyPr>
          <a:lstStyle/>
          <a:p>
            <a:pPr algn="ctr">
              <a:lnSpc>
                <a:spcPct val="90000"/>
              </a:lnSpc>
            </a:pPr>
            <a:r>
              <a:rPr lang="en-US" kern="1200">
                <a:solidFill>
                  <a:srgbClr val="080808"/>
                </a:solidFill>
                <a:latin typeface="+mj-lt"/>
                <a:ea typeface="+mj-ea"/>
                <a:cs typeface="+mj-cs"/>
              </a:rPr>
              <a:t>FORMATION DES FORMATEURS : Avant de commencer module 1</a:t>
            </a:r>
            <a:br>
              <a:rPr lang="en-US" kern="1200">
                <a:solidFill>
                  <a:srgbClr val="080808"/>
                </a:solidFill>
                <a:latin typeface="+mj-lt"/>
                <a:ea typeface="+mj-ea"/>
                <a:cs typeface="+mj-cs"/>
              </a:rPr>
            </a:br>
            <a:endParaRPr lang="en-US" kern="1200">
              <a:solidFill>
                <a:srgbClr val="080808"/>
              </a:solidFill>
              <a:latin typeface="+mj-lt"/>
              <a:ea typeface="+mj-ea"/>
              <a:cs typeface="+mj-cs"/>
            </a:endParaRPr>
          </a:p>
        </p:txBody>
      </p:sp>
      <p:sp>
        <p:nvSpPr>
          <p:cNvPr id="22" name="Freeform: Shape 26">
            <a:extLst>
              <a:ext uri="{FF2B5EF4-FFF2-40B4-BE49-F238E27FC236}">
                <a16:creationId xmlns:a16="http://schemas.microsoft.com/office/drawing/2014/main" id="{E07981EA-05A6-437C-88D7-B377B92B03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9823" y="5457591"/>
            <a:ext cx="2231794" cy="2568811"/>
          </a:xfrm>
          <a:custGeom>
            <a:avLst/>
            <a:gdLst>
              <a:gd name="connsiteX0" fmla="*/ 0 w 2940086"/>
              <a:gd name="connsiteY0" fmla="*/ 0 h 3384061"/>
              <a:gd name="connsiteX1" fmla="*/ 2496112 w 2940086"/>
              <a:gd name="connsiteY1" fmla="*/ 0 h 3384061"/>
              <a:gd name="connsiteX2" fmla="*/ 2940086 w 2940086"/>
              <a:gd name="connsiteY2" fmla="*/ 443975 h 3384061"/>
              <a:gd name="connsiteX3" fmla="*/ 0 w 2940086"/>
              <a:gd name="connsiteY3" fmla="*/ 3384061 h 3384061"/>
            </a:gdLst>
            <a:ahLst/>
            <a:cxnLst>
              <a:cxn ang="0">
                <a:pos x="connsiteX0" y="connsiteY0"/>
              </a:cxn>
              <a:cxn ang="0">
                <a:pos x="connsiteX1" y="connsiteY1"/>
              </a:cxn>
              <a:cxn ang="0">
                <a:pos x="connsiteX2" y="connsiteY2"/>
              </a:cxn>
              <a:cxn ang="0">
                <a:pos x="connsiteX3" y="connsiteY3"/>
              </a:cxn>
            </a:cxnLst>
            <a:rect l="l" t="t" r="r" b="b"/>
            <a:pathLst>
              <a:path w="2940086" h="3384061">
                <a:moveTo>
                  <a:pt x="0" y="0"/>
                </a:moveTo>
                <a:lnTo>
                  <a:pt x="2496112" y="0"/>
                </a:lnTo>
                <a:lnTo>
                  <a:pt x="2940086" y="443975"/>
                </a:lnTo>
                <a:lnTo>
                  <a:pt x="0" y="338406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Rectangle 28">
            <a:extLst>
              <a:ext uri="{FF2B5EF4-FFF2-40B4-BE49-F238E27FC236}">
                <a16:creationId xmlns:a16="http://schemas.microsoft.com/office/drawing/2014/main" id="{15E3C750-986E-4769-B1AE-49289FBEE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720059" y="5243545"/>
            <a:ext cx="959985" cy="959985"/>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Box 4">
            <a:extLst>
              <a:ext uri="{FF2B5EF4-FFF2-40B4-BE49-F238E27FC236}">
                <a16:creationId xmlns:a16="http://schemas.microsoft.com/office/drawing/2014/main" id="{DBCCFAC3-F5A9-47E1-8BCD-FA12B034B4A7}"/>
              </a:ext>
            </a:extLst>
          </p:cNvPr>
          <p:cNvSpPr txBox="1"/>
          <p:nvPr/>
        </p:nvSpPr>
        <p:spPr>
          <a:xfrm>
            <a:off x="4327312" y="3481416"/>
            <a:ext cx="7542957" cy="677108"/>
          </a:xfrm>
          <a:prstGeom prst="rect">
            <a:avLst/>
          </a:prstGeom>
          <a:noFill/>
        </p:spPr>
        <p:txBody>
          <a:bodyPr wrap="square" rtlCol="0">
            <a:spAutoFit/>
          </a:bodyPr>
          <a:lstStyle/>
          <a:p>
            <a:r>
              <a:rPr lang="fr-FR" sz="2000" dirty="0"/>
              <a:t>Lisez </a:t>
            </a:r>
            <a:r>
              <a:rPr lang="fr-FR" sz="2000" dirty="0">
                <a:hlinkClick r:id="rId3"/>
              </a:rPr>
              <a:t>Action Pack 2</a:t>
            </a:r>
            <a:r>
              <a:rPr lang="fr-FR" sz="2000" dirty="0"/>
              <a:t> (pages 3-16)</a:t>
            </a:r>
            <a:br>
              <a:rPr lang="fr-FR" sz="2000" dirty="0"/>
            </a:br>
            <a:endParaRPr lang="en-US" dirty="0"/>
          </a:p>
        </p:txBody>
      </p:sp>
    </p:spTree>
    <p:extLst>
      <p:ext uri="{BB962C8B-B14F-4D97-AF65-F5344CB8AC3E}">
        <p14:creationId xmlns:p14="http://schemas.microsoft.com/office/powerpoint/2010/main" val="3067493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E680D6A-1F66-4895-B0AE-06FF149BB45D}"/>
              </a:ext>
            </a:extLst>
          </p:cNvPr>
          <p:cNvPicPr>
            <a:picLocks noChangeAspect="1"/>
          </p:cNvPicPr>
          <p:nvPr/>
        </p:nvPicPr>
        <p:blipFill rotWithShape="1">
          <a:blip r:embed="rId3">
            <a:extLst>
              <a:ext uri="{28A0092B-C50C-407E-A947-70E740481C1C}">
                <a14:useLocalDpi xmlns:a14="http://schemas.microsoft.com/office/drawing/2010/main" val="0"/>
              </a:ext>
            </a:extLst>
          </a:blip>
          <a:srcRect t="3615" b="12115"/>
          <a:stretch/>
        </p:blipFill>
        <p:spPr>
          <a:xfrm>
            <a:off x="20" y="10"/>
            <a:ext cx="12191980" cy="6857990"/>
          </a:xfrm>
          <a:prstGeom prst="rect">
            <a:avLst/>
          </a:prstGeom>
        </p:spPr>
      </p:pic>
      <p:sp>
        <p:nvSpPr>
          <p:cNvPr id="8" name="Rectangle 10">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0A2FF134-76AF-4293-A2F9-A16640DC0322}"/>
              </a:ext>
            </a:extLst>
          </p:cNvPr>
          <p:cNvSpPr>
            <a:spLocks noGrp="1"/>
          </p:cNvSpPr>
          <p:nvPr>
            <p:ph type="title"/>
          </p:nvPr>
        </p:nvSpPr>
        <p:spPr>
          <a:xfrm>
            <a:off x="523875" y="5317240"/>
            <a:ext cx="11210925" cy="744836"/>
          </a:xfrm>
        </p:spPr>
        <p:txBody>
          <a:bodyPr>
            <a:normAutofit/>
          </a:bodyPr>
          <a:lstStyle/>
          <a:p>
            <a:pPr algn="ctr"/>
            <a:r>
              <a:rPr lang="en-US">
                <a:solidFill>
                  <a:schemeClr val="tx1">
                    <a:lumMod val="85000"/>
                    <a:lumOff val="15000"/>
                  </a:schemeClr>
                </a:solidFill>
              </a:rPr>
              <a:t>Module 1 : </a:t>
            </a:r>
            <a:r>
              <a:rPr lang="en-US" err="1">
                <a:solidFill>
                  <a:schemeClr val="tx1">
                    <a:lumMod val="85000"/>
                    <a:lumOff val="15000"/>
                  </a:schemeClr>
                </a:solidFill>
              </a:rPr>
              <a:t>établissons</a:t>
            </a:r>
            <a:r>
              <a:rPr lang="en-US">
                <a:solidFill>
                  <a:schemeClr val="tx1">
                    <a:lumMod val="85000"/>
                    <a:lumOff val="15000"/>
                  </a:schemeClr>
                </a:solidFill>
              </a:rPr>
              <a:t> </a:t>
            </a:r>
            <a:r>
              <a:rPr lang="en-US" err="1">
                <a:solidFill>
                  <a:schemeClr val="tx1">
                    <a:lumMod val="85000"/>
                    <a:lumOff val="15000"/>
                  </a:schemeClr>
                </a:solidFill>
              </a:rPr>
              <a:t>une</a:t>
            </a:r>
            <a:r>
              <a:rPr lang="en-US">
                <a:solidFill>
                  <a:schemeClr val="tx1">
                    <a:lumMod val="85000"/>
                    <a:lumOff val="15000"/>
                  </a:schemeClr>
                </a:solidFill>
              </a:rPr>
              <a:t> </a:t>
            </a:r>
            <a:r>
              <a:rPr lang="en-US" err="1">
                <a:solidFill>
                  <a:schemeClr val="tx1">
                    <a:lumMod val="85000"/>
                    <a:lumOff val="15000"/>
                  </a:schemeClr>
                </a:solidFill>
              </a:rPr>
              <a:t>équipe</a:t>
            </a:r>
            <a:r>
              <a:rPr lang="en-US">
                <a:solidFill>
                  <a:schemeClr val="tx1">
                    <a:lumMod val="85000"/>
                    <a:lumOff val="15000"/>
                  </a:schemeClr>
                </a:solidFill>
              </a:rPr>
              <a:t> </a:t>
            </a:r>
            <a:r>
              <a:rPr lang="en-US" err="1">
                <a:solidFill>
                  <a:schemeClr val="tx1">
                    <a:lumMod val="85000"/>
                    <a:lumOff val="15000"/>
                  </a:schemeClr>
                </a:solidFill>
              </a:rPr>
              <a:t>d’Écoles</a:t>
            </a:r>
            <a:r>
              <a:rPr lang="en-US">
                <a:solidFill>
                  <a:schemeClr val="tx1">
                    <a:lumMod val="85000"/>
                    <a:lumOff val="15000"/>
                  </a:schemeClr>
                </a:solidFill>
              </a:rPr>
              <a:t> Sures !</a:t>
            </a:r>
          </a:p>
        </p:txBody>
      </p:sp>
      <p:cxnSp>
        <p:nvCxnSpPr>
          <p:cNvPr id="9" name="Straight Connector 12">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14">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5298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40" name="Rectangle 24">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A0D2CF8-13D0-4725-A604-21E752CFD866}"/>
              </a:ext>
            </a:extLst>
          </p:cNvPr>
          <p:cNvSpPr>
            <a:spLocks noGrp="1"/>
          </p:cNvSpPr>
          <p:nvPr>
            <p:ph type="title"/>
          </p:nvPr>
        </p:nvSpPr>
        <p:spPr>
          <a:xfrm>
            <a:off x="152171" y="681037"/>
            <a:ext cx="4341694" cy="5924927"/>
          </a:xfrm>
        </p:spPr>
        <p:txBody>
          <a:bodyPr/>
          <a:lstStyle/>
          <a:p>
            <a:pPr>
              <a:lnSpc>
                <a:spcPct val="90000"/>
              </a:lnSpc>
            </a:pPr>
            <a:r>
              <a:rPr lang="en-US" sz="5400" kern="1200">
                <a:latin typeface="+mj-lt"/>
                <a:ea typeface="+mj-ea"/>
                <a:cs typeface="+mj-cs"/>
              </a:rPr>
              <a:t>Après module 1,</a:t>
            </a:r>
            <a:r>
              <a:rPr lang="en-US" sz="5400"/>
              <a:t> </a:t>
            </a:r>
            <a:br>
              <a:rPr lang="en-US" sz="5400" kern="1200"/>
            </a:br>
            <a:r>
              <a:rPr lang="en-US" sz="5400" kern="1200" err="1">
                <a:latin typeface="+mj-lt"/>
                <a:ea typeface="+mj-ea"/>
                <a:cs typeface="+mj-cs"/>
              </a:rPr>
              <a:t>vous</a:t>
            </a:r>
            <a:r>
              <a:rPr lang="en-US" sz="5400"/>
              <a:t> </a:t>
            </a:r>
            <a:r>
              <a:rPr lang="en-US" sz="5400" err="1"/>
              <a:t>pourrez</a:t>
            </a:r>
            <a:r>
              <a:rPr lang="en-US" sz="5400"/>
              <a:t> :</a:t>
            </a:r>
            <a:endParaRPr lang="en-US" sz="5400" kern="1200">
              <a:latin typeface="+mj-lt"/>
              <a:ea typeface="+mj-ea"/>
              <a:cs typeface="+mj-cs"/>
            </a:endParaRPr>
          </a:p>
        </p:txBody>
      </p:sp>
      <p:sp>
        <p:nvSpPr>
          <p:cNvPr id="4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15AE9F7D-94EB-47C4-9A5A-DD458EA8DA7E}"/>
              </a:ext>
            </a:extLst>
          </p:cNvPr>
          <p:cNvSpPr>
            <a:spLocks noGrp="1"/>
          </p:cNvSpPr>
          <p:nvPr>
            <p:ph type="sldNum" sz="quarter" idx="12"/>
          </p:nvPr>
        </p:nvSpPr>
        <p:spPr/>
        <p:txBody>
          <a:bodyPr/>
          <a:lstStyle/>
          <a:p>
            <a:pPr>
              <a:spcAft>
                <a:spcPts val="600"/>
              </a:spcAft>
            </a:pPr>
            <a:fld id="{6B4153A7-9236-4C19-98E6-7D4F5F676B2B}" type="slidenum">
              <a:rPr lang="en-US" sz="1200">
                <a:solidFill>
                  <a:schemeClr val="tx1">
                    <a:tint val="75000"/>
                  </a:schemeClr>
                </a:solidFill>
              </a:rPr>
              <a:pPr>
                <a:spcAft>
                  <a:spcPts val="600"/>
                </a:spcAft>
              </a:pPr>
              <a:t>9</a:t>
            </a:fld>
            <a:endParaRPr lang="en-US" sz="1200">
              <a:solidFill>
                <a:schemeClr val="tx1">
                  <a:tint val="75000"/>
                </a:schemeClr>
              </a:solidFill>
            </a:endParaRPr>
          </a:p>
        </p:txBody>
      </p:sp>
      <p:graphicFrame>
        <p:nvGraphicFramePr>
          <p:cNvPr id="42" name="TextBox 3">
            <a:extLst>
              <a:ext uri="{FF2B5EF4-FFF2-40B4-BE49-F238E27FC236}">
                <a16:creationId xmlns:a16="http://schemas.microsoft.com/office/drawing/2014/main" id="{1B749AA1-B4B8-49B3-8069-8AC1F8DA9FD0}"/>
              </a:ext>
            </a:extLst>
          </p:cNvPr>
          <p:cNvGraphicFramePr/>
          <p:nvPr>
            <p:extLst>
              <p:ext uri="{D42A27DB-BD31-4B8C-83A1-F6EECF244321}">
                <p14:modId xmlns:p14="http://schemas.microsoft.com/office/powerpoint/2010/main" val="3838962257"/>
              </p:ext>
            </p:extLst>
          </p:nvPr>
        </p:nvGraphicFramePr>
        <p:xfrm>
          <a:off x="4648018" y="-264951"/>
          <a:ext cx="6900512" cy="5536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31305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COUNT" val="49"/>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Print use (White background)">
  <a:themeElements>
    <a:clrScheme name="Save The Children - Colours">
      <a:dk1>
        <a:sysClr val="windowText" lastClr="000000"/>
      </a:dk1>
      <a:lt1>
        <a:sysClr val="window" lastClr="FFFFFF"/>
      </a:lt1>
      <a:dk2>
        <a:srgbClr val="000000"/>
      </a:dk2>
      <a:lt2>
        <a:srgbClr val="FFFFFF"/>
      </a:lt2>
      <a:accent1>
        <a:srgbClr val="DA291C"/>
      </a:accent1>
      <a:accent2>
        <a:srgbClr val="D1CCBD"/>
      </a:accent2>
      <a:accent3>
        <a:srgbClr val="9A3324"/>
      </a:accent3>
      <a:accent4>
        <a:srgbClr val="FF4C02"/>
      </a:accent4>
      <a:accent5>
        <a:srgbClr val="F2A900"/>
      </a:accent5>
      <a:accent6>
        <a:srgbClr val="009CA6"/>
      </a:accent6>
      <a:hlink>
        <a:srgbClr val="009CA6"/>
      </a:hlink>
      <a:folHlink>
        <a:srgbClr val="9A3324"/>
      </a:folHlink>
    </a:clrScheme>
    <a:fontScheme name="Save the children">
      <a:majorFont>
        <a:latin typeface="Trade Gothic LT Com Cn"/>
        <a:ea typeface=""/>
        <a:cs typeface=""/>
      </a:majorFont>
      <a:minorFont>
        <a:latin typeface="Gill Sans Infant St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n-screen use (Biscuit background)">
  <a:themeElements>
    <a:clrScheme name="Save The Children - Colours">
      <a:dk1>
        <a:sysClr val="windowText" lastClr="000000"/>
      </a:dk1>
      <a:lt1>
        <a:sysClr val="window" lastClr="FFFFFF"/>
      </a:lt1>
      <a:dk2>
        <a:srgbClr val="000000"/>
      </a:dk2>
      <a:lt2>
        <a:srgbClr val="FFFFFF"/>
      </a:lt2>
      <a:accent1>
        <a:srgbClr val="DA291C"/>
      </a:accent1>
      <a:accent2>
        <a:srgbClr val="D1CCBD"/>
      </a:accent2>
      <a:accent3>
        <a:srgbClr val="9A3324"/>
      </a:accent3>
      <a:accent4>
        <a:srgbClr val="FF4C02"/>
      </a:accent4>
      <a:accent5>
        <a:srgbClr val="F2A900"/>
      </a:accent5>
      <a:accent6>
        <a:srgbClr val="009CA6"/>
      </a:accent6>
      <a:hlink>
        <a:srgbClr val="009CA6"/>
      </a:hlink>
      <a:folHlink>
        <a:srgbClr val="9A3324"/>
      </a:folHlink>
    </a:clrScheme>
    <a:fontScheme name="Save the children">
      <a:majorFont>
        <a:latin typeface="Trade Gothic LT Com Cn"/>
        <a:ea typeface=""/>
        <a:cs typeface=""/>
      </a:majorFont>
      <a:minorFont>
        <a:latin typeface="Gill Sans Infant St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DD39BF949833A478F5D62226C72C6F9" ma:contentTypeVersion="12" ma:contentTypeDescription="Create a new document." ma:contentTypeScope="" ma:versionID="90fe63fdc245abe1c3c5148710937ba8">
  <xsd:schema xmlns:xsd="http://www.w3.org/2001/XMLSchema" xmlns:xs="http://www.w3.org/2001/XMLSchema" xmlns:p="http://schemas.microsoft.com/office/2006/metadata/properties" xmlns:ns2="31317181-2f41-4baf-b62b-cd67296079a6" xmlns:ns3="0dde7e05-35e4-40da-b8b1-acc7e8574b9d" targetNamespace="http://schemas.microsoft.com/office/2006/metadata/properties" ma:root="true" ma:fieldsID="6aaf84d7e92c81c31e0f6aed81841381" ns2:_="" ns3:_="">
    <xsd:import namespace="31317181-2f41-4baf-b62b-cd67296079a6"/>
    <xsd:import namespace="0dde7e05-35e4-40da-b8b1-acc7e8574b9d"/>
    <xsd:element name="properties">
      <xsd:complexType>
        <xsd:sequence>
          <xsd:element name="documentManagement">
            <xsd:complexType>
              <xsd:all>
                <xsd:element ref="ns2:Content_x0020_Category" minOccurs="0"/>
                <xsd:element ref="ns2:Intervention" minOccurs="0"/>
                <xsd:element ref="ns2:Component" minOccurs="0"/>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1317181-2f41-4baf-b62b-cd67296079a6" elementFormDefault="qualified">
    <xsd:import namespace="http://schemas.microsoft.com/office/2006/documentManagement/types"/>
    <xsd:import namespace="http://schemas.microsoft.com/office/infopath/2007/PartnerControls"/>
    <xsd:element name="Content_x0020_Category" ma:index="4" nillable="true" ma:displayName="Content Category" ma:default="Planning Documents" ma:format="Dropdown" ma:internalName="Content_x0020_Category" ma:readOnly="false">
      <xsd:simpleType>
        <xsd:restriction base="dms:Choice">
          <xsd:enumeration value="Best Practices &amp; Lessons Learned"/>
          <xsd:enumeration value="Briefs, Factsheets, &amp; Overviews"/>
          <xsd:enumeration value="Case Studies"/>
          <xsd:enumeration value="Contact Lists"/>
          <xsd:enumeration value="Curriculum"/>
          <xsd:enumeration value="Data &amp; Survey Instruments"/>
          <xsd:enumeration value="Evaluations &amp; Reviews"/>
          <xsd:enumeration value="Learner Assessment"/>
          <xsd:enumeration value="Meeting Reports"/>
          <xsd:enumeration value="Planning Documents"/>
          <xsd:enumeration value="Policies &amp; Procedures"/>
          <xsd:enumeration value="Presentations"/>
          <xsd:enumeration value="Tools, Guides &amp; Manuals"/>
          <xsd:enumeration value="Training Materials"/>
        </xsd:restriction>
      </xsd:simpleType>
    </xsd:element>
    <xsd:element name="Intervention" ma:index="5" nillable="true" ma:displayName="Intervention" ma:internalName="Intervention" ma:readOnly="false">
      <xsd:complexType>
        <xsd:complexContent>
          <xsd:extension base="dms:MultiChoice">
            <xsd:sequence>
              <xsd:element name="Value" maxOccurs="unbounded" minOccurs="0" nillable="true">
                <xsd:simpleType>
                  <xsd:restriction base="dms:Choice">
                    <xsd:enumeration value="Comprehensive School Safety"/>
                    <xsd:enumeration value="Schools as Zones of Peace"/>
                    <xsd:enumeration value="Violence Free Schools"/>
                  </xsd:restriction>
                </xsd:simpleType>
              </xsd:element>
            </xsd:sequence>
          </xsd:extension>
        </xsd:complexContent>
      </xsd:complexType>
    </xsd:element>
    <xsd:element name="Component" ma:index="6" nillable="true" ma:displayName="Component" ma:format="Dropdown" ma:internalName="Component" ma:readOnly="false">
      <xsd:simpleType>
        <xsd:restriction base="dms:Choice">
          <xsd:enumeration value="School Management"/>
          <xsd:enumeration value="Safe Facilities"/>
          <xsd:enumeration value="Teachers"/>
          <xsd:enumeration value="Children"/>
          <xsd:enumeration value="Parents &amp; Community"/>
          <xsd:enumeration value="Policy &amp; Systems"/>
        </xsd:restriction>
      </xsd:simple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Tags" ma:index="17" nillable="true" ma:displayName="Tags" ma:internalName="MediaServiceAutoTags"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dde7e05-35e4-40da-b8b1-acc7e8574b9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7"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ntervention xmlns="31317181-2f41-4baf-b62b-cd67296079a6"/>
    <Content_x0020_Category xmlns="31317181-2f41-4baf-b62b-cd67296079a6">Planning Documents</Content_x0020_Category>
    <Component xmlns="31317181-2f41-4baf-b62b-cd67296079a6" xsi:nil="true"/>
  </documentManagement>
</p:properties>
</file>

<file path=customXml/itemProps1.xml><?xml version="1.0" encoding="utf-8"?>
<ds:datastoreItem xmlns:ds="http://schemas.openxmlformats.org/officeDocument/2006/customXml" ds:itemID="{2528E4D3-17C6-49D4-BADA-FE782C6B5193}">
  <ds:schemaRefs>
    <ds:schemaRef ds:uri="0dde7e05-35e4-40da-b8b1-acc7e8574b9d"/>
    <ds:schemaRef ds:uri="31317181-2f41-4baf-b62b-cd67296079a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2AC04DBE-0218-4016-813F-4FF24C72EC77}">
  <ds:schemaRefs>
    <ds:schemaRef ds:uri="http://schemas.microsoft.com/sharepoint/v3/contenttype/forms"/>
  </ds:schemaRefs>
</ds:datastoreItem>
</file>

<file path=customXml/itemProps3.xml><?xml version="1.0" encoding="utf-8"?>
<ds:datastoreItem xmlns:ds="http://schemas.openxmlformats.org/officeDocument/2006/customXml" ds:itemID="{2CB3C90D-788C-49C6-8CEE-9337A5456922}">
  <ds:schemaRefs>
    <ds:schemaRef ds:uri="0dde7e05-35e4-40da-b8b1-acc7e8574b9d"/>
    <ds:schemaRef ds:uri="31317181-2f41-4baf-b62b-cd67296079a6"/>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348</TotalTime>
  <Words>12318</Words>
  <Application>Microsoft Office PowerPoint</Application>
  <PresentationFormat>Widescreen</PresentationFormat>
  <Paragraphs>1040</Paragraphs>
  <Slides>67</Slides>
  <Notes>63</Notes>
  <HiddenSlides>0</HiddenSlides>
  <MMClips>0</MMClips>
  <ScaleCrop>false</ScaleCrop>
  <HeadingPairs>
    <vt:vector size="4" baseType="variant">
      <vt:variant>
        <vt:lpstr>Theme</vt:lpstr>
      </vt:variant>
      <vt:variant>
        <vt:i4>2</vt:i4>
      </vt:variant>
      <vt:variant>
        <vt:lpstr>Slide Titles</vt:lpstr>
      </vt:variant>
      <vt:variant>
        <vt:i4>67</vt:i4>
      </vt:variant>
    </vt:vector>
  </HeadingPairs>
  <TitlesOfParts>
    <vt:vector size="69" baseType="lpstr">
      <vt:lpstr>Print use (White background)</vt:lpstr>
      <vt:lpstr>On-screen use (Biscuit background)</vt:lpstr>
      <vt:lpstr>Écoles  Sures</vt:lpstr>
      <vt:lpstr>contenu</vt:lpstr>
      <vt:lpstr>Comment utiliser ce paquet</vt:lpstr>
      <vt:lpstr>Participants</vt:lpstr>
      <vt:lpstr>Objectifs</vt:lpstr>
      <vt:lpstr>Structuration</vt:lpstr>
      <vt:lpstr>FORMATION DES FORMATEURS : Avant de commencer module 1 </vt:lpstr>
      <vt:lpstr>Module 1 : établissons une équipe d’Écoles Sures !</vt:lpstr>
      <vt:lpstr>Après module 1,  vous pourrez :</vt:lpstr>
      <vt:lpstr>Équipe d’écoles sures</vt:lpstr>
      <vt:lpstr> Équipe d’Écoles Sures : Responsabilités (1)</vt:lpstr>
      <vt:lpstr>Équipe d’Écoles Sures : Responsabilités (2) </vt:lpstr>
      <vt:lpstr>lièvre ou canard ?</vt:lpstr>
      <vt:lpstr>ÉQUIPE D’ÉCOLEs SURes :  Qui DOIT participer ?</vt:lpstr>
      <vt:lpstr>Testez votre connaissance! </vt:lpstr>
      <vt:lpstr>Formation de formateurs :  questions de réFleXion pour module 1</vt:lpstr>
      <vt:lpstr>FORMATION DES FORMATEURS : Avant de commencer module 2</vt:lpstr>
      <vt:lpstr>Module 2 : Bienvenue À L’Équipe d’écoles Sures !</vt:lpstr>
      <vt:lpstr>Après module 2,  vous pourrez : </vt:lpstr>
      <vt:lpstr>Divisions-nous !</vt:lpstr>
      <vt:lpstr>Activité 1 : Qu'est-ce qu’une «École Sure» ?</vt:lpstr>
      <vt:lpstr>PowerPoint Presentation</vt:lpstr>
      <vt:lpstr>Activité 2 :  Les droits de l’enfant</vt:lpstr>
      <vt:lpstr>Les Droits d’enfants</vt:lpstr>
      <vt:lpstr>Activité 3: qu’est-ce que l’égalité et l’inclusion ?</vt:lpstr>
      <vt:lpstr>Activité 4 (Adultes) :  LA sauvegarde des enfants</vt:lpstr>
      <vt:lpstr>PowerPoint Presentation</vt:lpstr>
      <vt:lpstr>Activité 4 (Enfants) :  une Main protectrice</vt:lpstr>
      <vt:lpstr>PowerPoint Presentation</vt:lpstr>
      <vt:lpstr>Testez votre connaissance! </vt:lpstr>
      <vt:lpstr>SIGNEZ : (1) LES TERMES DE RÉFÉRENCE  (2) LE CODE DE CONDUITE </vt:lpstr>
      <vt:lpstr>Formation de formateurs :  questions de réFleXion pour module 2</vt:lpstr>
      <vt:lpstr>FORMATION DES FORMATEURS : Avant de commencer module 3</vt:lpstr>
      <vt:lpstr>Module 3 : Qu’est-ce qu’un risque ?</vt:lpstr>
      <vt:lpstr>Après module 3,  vous pourrez: </vt:lpstr>
      <vt:lpstr>définiTions  </vt:lpstr>
      <vt:lpstr>PowerPoint Presentation</vt:lpstr>
      <vt:lpstr>DANGERs DANS ET AUTOUR DES éCOLES</vt:lpstr>
      <vt:lpstr>PowerPoint Presentation</vt:lpstr>
      <vt:lpstr>La cartographie des risques &amp; des capacités</vt:lpstr>
      <vt:lpstr>Certains risques sont difficiles à cartographier</vt:lpstr>
      <vt:lpstr>Testez votre connaissance ! </vt:lpstr>
      <vt:lpstr>Formation de formateurs :  questions de rÉFleXion pour module 3</vt:lpstr>
      <vt:lpstr>FORMATION DES FORMATEURS : Avant de commencer module 4 </vt:lpstr>
      <vt:lpstr>Module 4 : Réduisons et mitigons nos risques !</vt:lpstr>
      <vt:lpstr>Après module 4,  vous pourrez: </vt:lpstr>
      <vt:lpstr>Code de conduite</vt:lpstr>
      <vt:lpstr>Les ingredients d’un code de conduite exceptionnel </vt:lpstr>
      <vt:lpstr>Un code de conduite crée une culture de protection :  Comment pouvez-vous faciliter cette culture ? </vt:lpstr>
      <vt:lpstr>La protection de l’enfant : Comment signaler une preoccupation ?</vt:lpstr>
      <vt:lpstr>La protection de l’enfant : Comment référer vers des services spécialisés ?</vt:lpstr>
      <vt:lpstr>Les procédures opérationelles normalisées pour les situations d'urgence</vt:lpstr>
      <vt:lpstr>Testez votre connaissance ! </vt:lpstr>
      <vt:lpstr>Formation de formateurs :  questions de réFleXion pour module 4</vt:lpstr>
      <vt:lpstr>FORMATION DES FORMATEURS : Avant de commencer module 5</vt:lpstr>
      <vt:lpstr>Module 5: Prenons action !</vt:lpstr>
      <vt:lpstr>Après module 5,  vous pourrez : </vt:lpstr>
      <vt:lpstr>Rappelez-vous !  Quels sont les risques dans et autour de votre école ?</vt:lpstr>
      <vt:lpstr>Rappellez-vous !  Quelles sont les actions quI nous aident à réduire et mitiger ces risques ?</vt:lpstr>
      <vt:lpstr>Comment Priorisons-nous les risques ?</vt:lpstr>
      <vt:lpstr>Plan d’action</vt:lpstr>
      <vt:lpstr>définiTions  </vt:lpstr>
      <vt:lpstr>Plan Pour la continuité de l'éducation et de la protection </vt:lpstr>
      <vt:lpstr>Les prochaines étapes : Que faisons-nous ?</vt:lpstr>
      <vt:lpstr>Prochaines etapes pour les facilitateurs</vt:lpstr>
      <vt:lpstr>Testez votre connaissance! </vt:lpstr>
      <vt:lpstr>Formation de formateurs :  meal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Écoles  Sures</dc:title>
  <dc:creator>Elyse Leonard</dc:creator>
  <cp:lastModifiedBy>Elyse Leonard</cp:lastModifiedBy>
  <cp:revision>17</cp:revision>
  <dcterms:created xsi:type="dcterms:W3CDTF">2021-03-17T13:27:08Z</dcterms:created>
  <dcterms:modified xsi:type="dcterms:W3CDTF">2022-02-28T06:50:43Z</dcterms:modified>
</cp:coreProperties>
</file>