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54.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45.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46.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4"/>
    <p:sldMasterId id="2147483709" r:id="rId5"/>
  </p:sldMasterIdLst>
  <p:notesMasterIdLst>
    <p:notesMasterId r:id="rId73"/>
  </p:notesMasterIdLst>
  <p:handoutMasterIdLst>
    <p:handoutMasterId r:id="rId74"/>
  </p:handoutMasterIdLst>
  <p:sldIdLst>
    <p:sldId id="405" r:id="rId6"/>
    <p:sldId id="538" r:id="rId7"/>
    <p:sldId id="513" r:id="rId8"/>
    <p:sldId id="550" r:id="rId9"/>
    <p:sldId id="547" r:id="rId10"/>
    <p:sldId id="548" r:id="rId11"/>
    <p:sldId id="546" r:id="rId12"/>
    <p:sldId id="450" r:id="rId13"/>
    <p:sldId id="525" r:id="rId14"/>
    <p:sldId id="447" r:id="rId15"/>
    <p:sldId id="552" r:id="rId16"/>
    <p:sldId id="553" r:id="rId17"/>
    <p:sldId id="524" r:id="rId18"/>
    <p:sldId id="518" r:id="rId19"/>
    <p:sldId id="526" r:id="rId20"/>
    <p:sldId id="537" r:id="rId21"/>
    <p:sldId id="539" r:id="rId22"/>
    <p:sldId id="500" r:id="rId23"/>
    <p:sldId id="528" r:id="rId24"/>
    <p:sldId id="580" r:id="rId25"/>
    <p:sldId id="517" r:id="rId26"/>
    <p:sldId id="549" r:id="rId27"/>
    <p:sldId id="540" r:id="rId28"/>
    <p:sldId id="579" r:id="rId29"/>
    <p:sldId id="541" r:id="rId30"/>
    <p:sldId id="542" r:id="rId31"/>
    <p:sldId id="581" r:id="rId32"/>
    <p:sldId id="543" r:id="rId33"/>
    <p:sldId id="577" r:id="rId34"/>
    <p:sldId id="578" r:id="rId35"/>
    <p:sldId id="534" r:id="rId36"/>
    <p:sldId id="613" r:id="rId37"/>
    <p:sldId id="614" r:id="rId38"/>
    <p:sldId id="502" r:id="rId39"/>
    <p:sldId id="533" r:id="rId40"/>
    <p:sldId id="483" r:id="rId41"/>
    <p:sldId id="583" r:id="rId42"/>
    <p:sldId id="521" r:id="rId43"/>
    <p:sldId id="448" r:id="rId44"/>
    <p:sldId id="436" r:id="rId45"/>
    <p:sldId id="588" r:id="rId46"/>
    <p:sldId id="529" r:id="rId47"/>
    <p:sldId id="615" r:id="rId48"/>
    <p:sldId id="616" r:id="rId49"/>
    <p:sldId id="485" r:id="rId50"/>
    <p:sldId id="591" r:id="rId51"/>
    <p:sldId id="592" r:id="rId52"/>
    <p:sldId id="593" r:id="rId53"/>
    <p:sldId id="594" r:id="rId54"/>
    <p:sldId id="595" r:id="rId55"/>
    <p:sldId id="596" r:id="rId56"/>
    <p:sldId id="597" r:id="rId57"/>
    <p:sldId id="598" r:id="rId58"/>
    <p:sldId id="618" r:id="rId59"/>
    <p:sldId id="619" r:id="rId60"/>
    <p:sldId id="511" r:id="rId61"/>
    <p:sldId id="602" r:id="rId62"/>
    <p:sldId id="515" r:id="rId63"/>
    <p:sldId id="575" r:id="rId64"/>
    <p:sldId id="486" r:id="rId65"/>
    <p:sldId id="492" r:id="rId66"/>
    <p:sldId id="587" r:id="rId67"/>
    <p:sldId id="572" r:id="rId68"/>
    <p:sldId id="516" r:id="rId69"/>
    <p:sldId id="567" r:id="rId70"/>
    <p:sldId id="585" r:id="rId71"/>
    <p:sldId id="566" r:id="rId72"/>
  </p:sldIdLst>
  <p:sldSz cx="12192000" cy="6858000"/>
  <p:notesSz cx="6858000" cy="9144000"/>
  <p:custDataLst>
    <p:tags r:id="rId7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5258DFC3-F10E-4EDF-BE26-EB6771BD0947}">
          <p14:sldIdLst>
            <p14:sldId id="405"/>
            <p14:sldId id="538"/>
          </p14:sldIdLst>
        </p14:section>
        <p14:section name="How to use this training package" id="{F39277C0-2EBC-43A3-AE72-6AB6E8DD3131}">
          <p14:sldIdLst>
            <p14:sldId id="513"/>
            <p14:sldId id="550"/>
            <p14:sldId id="547"/>
            <p14:sldId id="548"/>
          </p14:sldIdLst>
        </p14:section>
        <p14:section name="Module 1 Let's Build a Safe Schools Team!" id="{646AD6B8-2E77-44E0-B68D-DFF7C48F9AA8}">
          <p14:sldIdLst>
            <p14:sldId id="546"/>
            <p14:sldId id="450"/>
            <p14:sldId id="525"/>
            <p14:sldId id="447"/>
            <p14:sldId id="552"/>
            <p14:sldId id="553"/>
            <p14:sldId id="524"/>
            <p14:sldId id="518"/>
            <p14:sldId id="526"/>
            <p14:sldId id="537"/>
          </p14:sldIdLst>
        </p14:section>
        <p14:section name="Module 2 Welcome" id="{5BB2061C-9E13-4BF3-B513-3D3B1C3FB956}">
          <p14:sldIdLst>
            <p14:sldId id="539"/>
            <p14:sldId id="500"/>
            <p14:sldId id="528"/>
            <p14:sldId id="580"/>
            <p14:sldId id="517"/>
            <p14:sldId id="549"/>
            <p14:sldId id="540"/>
            <p14:sldId id="579"/>
            <p14:sldId id="541"/>
            <p14:sldId id="542"/>
            <p14:sldId id="581"/>
            <p14:sldId id="543"/>
            <p14:sldId id="577"/>
            <p14:sldId id="578"/>
            <p14:sldId id="534"/>
            <p14:sldId id="613"/>
          </p14:sldIdLst>
        </p14:section>
        <p14:section name="Module 3 What is a risk?" id="{20B71B3D-1F6F-41DD-946D-23E035D2AB49}">
          <p14:sldIdLst>
            <p14:sldId id="614"/>
            <p14:sldId id="502"/>
            <p14:sldId id="533"/>
            <p14:sldId id="483"/>
            <p14:sldId id="583"/>
            <p14:sldId id="521"/>
            <p14:sldId id="448"/>
            <p14:sldId id="436"/>
            <p14:sldId id="588"/>
            <p14:sldId id="529"/>
            <p14:sldId id="615"/>
          </p14:sldIdLst>
        </p14:section>
        <p14:section name="Module 4 Let's reduce our risks!" id="{F3BC2818-B364-43C8-BA6A-3773D08EF767}">
          <p14:sldIdLst>
            <p14:sldId id="616"/>
            <p14:sldId id="485"/>
            <p14:sldId id="591"/>
            <p14:sldId id="592"/>
            <p14:sldId id="593"/>
            <p14:sldId id="594"/>
            <p14:sldId id="595"/>
            <p14:sldId id="596"/>
            <p14:sldId id="597"/>
            <p14:sldId id="598"/>
            <p14:sldId id="618"/>
          </p14:sldIdLst>
        </p14:section>
        <p14:section name="Module 5: Let's Take Action!" id="{A7510C2A-4FB2-4BF2-9137-167FB57E29F5}">
          <p14:sldIdLst>
            <p14:sldId id="619"/>
            <p14:sldId id="511"/>
            <p14:sldId id="602"/>
            <p14:sldId id="515"/>
            <p14:sldId id="575"/>
            <p14:sldId id="486"/>
            <p14:sldId id="492"/>
            <p14:sldId id="587"/>
            <p14:sldId id="572"/>
            <p14:sldId id="516"/>
            <p14:sldId id="567"/>
            <p14:sldId id="585"/>
            <p14:sldId id="566"/>
          </p14:sldIdLst>
        </p14:section>
      </p14:sectionLst>
    </p:ext>
    <p:ext uri="{EFAFB233-063F-42B5-8137-9DF3F51BA10A}">
      <p15:sldGuideLst xmlns:p15="http://schemas.microsoft.com/office/powerpoint/2012/main">
        <p15:guide id="1" pos="3840"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Long, Sian" initials="LS" lastIdx="5" clrIdx="6">
    <p:extLst>
      <p:ext uri="{19B8F6BF-5375-455C-9EA6-DF929625EA0E}">
        <p15:presenceInfo xmlns:p15="http://schemas.microsoft.com/office/powerpoint/2012/main" userId="S::sian.long@savethechildren.org::0b7322ee-cad5-43f3-a001-0eb1687c5996" providerId="AD"/>
      </p:ext>
    </p:extLst>
  </p:cmAuthor>
  <p:cmAuthor id="1" name="Wilcox, Rainbow" initials="WR" lastIdx="5" clrIdx="0">
    <p:extLst>
      <p:ext uri="{19B8F6BF-5375-455C-9EA6-DF929625EA0E}">
        <p15:presenceInfo xmlns:p15="http://schemas.microsoft.com/office/powerpoint/2012/main" userId="S-1-5-21-1148371208-3881244709-1933943619-81161" providerId="AD"/>
      </p:ext>
    </p:extLst>
  </p:cmAuthor>
  <p:cmAuthor id="8" name="Fall1, Anta" initials="FA" lastIdx="13" clrIdx="7">
    <p:extLst>
      <p:ext uri="{19B8F6BF-5375-455C-9EA6-DF929625EA0E}">
        <p15:presenceInfo xmlns:p15="http://schemas.microsoft.com/office/powerpoint/2012/main" userId="S-1-12-1-2742802273-1169086310-1186523580-2438675457" providerId="AD"/>
      </p:ext>
    </p:extLst>
  </p:cmAuthor>
  <p:cmAuthor id="2" name="Blackburn, Claire" initials="BC" lastIdx="1" clrIdx="1">
    <p:extLst>
      <p:ext uri="{19B8F6BF-5375-455C-9EA6-DF929625EA0E}">
        <p15:presenceInfo xmlns:p15="http://schemas.microsoft.com/office/powerpoint/2012/main" userId="S-1-5-21-1148371208-3881244709-1933943619-63625" providerId="AD"/>
      </p:ext>
    </p:extLst>
  </p:cmAuthor>
  <p:cmAuthor id="9" name="Tineka Levy" initials="TL" lastIdx="1" clrIdx="8">
    <p:extLst>
      <p:ext uri="{19B8F6BF-5375-455C-9EA6-DF929625EA0E}">
        <p15:presenceInfo xmlns:p15="http://schemas.microsoft.com/office/powerpoint/2012/main" userId="S::tlevy_savethechildren.ca#ext#@savethechildren1.onmicrosoft.com::e84d920c-6359-4e40-a06c-6e59b221ca52" providerId="AD"/>
      </p:ext>
    </p:extLst>
  </p:cmAuthor>
  <p:cmAuthor id="3" name="Feinstein, Clare" initials="FC" lastIdx="24" clrIdx="2">
    <p:extLst>
      <p:ext uri="{19B8F6BF-5375-455C-9EA6-DF929625EA0E}">
        <p15:presenceInfo xmlns:p15="http://schemas.microsoft.com/office/powerpoint/2012/main" userId="S-1-5-21-1148371208-3881244709-1933943619-71502" providerId="AD"/>
      </p:ext>
    </p:extLst>
  </p:cmAuthor>
  <p:cmAuthor id="4" name="Marla Petal" initials="MP" lastIdx="23" clrIdx="3">
    <p:extLst>
      <p:ext uri="{19B8F6BF-5375-455C-9EA6-DF929625EA0E}">
        <p15:presenceInfo xmlns:p15="http://schemas.microsoft.com/office/powerpoint/2012/main" userId="S::marla.petal_savethechildren.org.au#ext#@savethechildren1.onmicrosoft.com::87f59a62-83fd-496e-bd6c-1c84509d53fa" providerId="AD"/>
      </p:ext>
    </p:extLst>
  </p:cmAuthor>
  <p:cmAuthor id="5" name="Elyse Leonard" initials="EL" lastIdx="7" clrIdx="4">
    <p:extLst>
      <p:ext uri="{19B8F6BF-5375-455C-9EA6-DF929625EA0E}">
        <p15:presenceInfo xmlns:p15="http://schemas.microsoft.com/office/powerpoint/2012/main" userId="S-1-5-21-2086476525-3972161053-3680550446-4200" providerId="AD"/>
      </p:ext>
    </p:extLst>
  </p:cmAuthor>
  <p:cmAuthor id="6" name="Elyse Leonard" initials="EL [2]" lastIdx="30" clrIdx="5">
    <p:extLst>
      <p:ext uri="{19B8F6BF-5375-455C-9EA6-DF929625EA0E}">
        <p15:presenceInfo xmlns:p15="http://schemas.microsoft.com/office/powerpoint/2012/main" userId="S::elyse.leonard@reddbarna.no::d016f269-c880-4a7a-b458-0b092f28e61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291C"/>
    <a:srgbClr val="E0DFDB"/>
    <a:srgbClr val="F0EFED"/>
    <a:srgbClr val="9A33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9A7315-9EC1-4A0C-BDB4-A38F9683DCD0}" v="79" dt="2022-02-10T15:09:14.9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414" autoAdjust="0"/>
    <p:restoredTop sz="64676" autoAdjust="0"/>
  </p:normalViewPr>
  <p:slideViewPr>
    <p:cSldViewPr snapToGrid="0">
      <p:cViewPr varScale="1">
        <p:scale>
          <a:sx n="84" d="100"/>
          <a:sy n="84" d="100"/>
        </p:scale>
        <p:origin x="1206" y="84"/>
      </p:cViewPr>
      <p:guideLst>
        <p:guide pos="3840"/>
        <p:guide orient="horz" pos="2160"/>
      </p:guideLst>
    </p:cSldViewPr>
  </p:slideViewPr>
  <p:notesTextViewPr>
    <p:cViewPr>
      <p:scale>
        <a:sx n="1" d="1"/>
        <a:sy n="1" d="1"/>
      </p:scale>
      <p:origin x="0" y="0"/>
    </p:cViewPr>
  </p:notesTextViewPr>
  <p:sorterViewPr>
    <p:cViewPr>
      <p:scale>
        <a:sx n="80" d="100"/>
        <a:sy n="80" d="100"/>
      </p:scale>
      <p:origin x="0" y="-5294"/>
    </p:cViewPr>
  </p:sorterViewPr>
  <p:notesViewPr>
    <p:cSldViewPr snapToGrid="0">
      <p:cViewPr varScale="1">
        <p:scale>
          <a:sx n="75" d="100"/>
          <a:sy n="75" d="100"/>
        </p:scale>
        <p:origin x="2938" y="4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handoutMaster" Target="handoutMasters/handoutMaster1.xml"/><Relationship Id="rId79"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notesMaster" Target="notesMasters/notesMaster1.xml"/><Relationship Id="rId78" Type="http://schemas.openxmlformats.org/officeDocument/2006/relationships/viewProps" Target="viewProps.xml"/><Relationship Id="rId8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commentAuthors" Target="commentAuthor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diagrams/_rels/data15.xml.rels><?xml version="1.0" encoding="UTF-8" standalone="yes"?>
<Relationships xmlns="http://schemas.openxmlformats.org/package/2006/relationships"><Relationship Id="rId8" Type="http://schemas.openxmlformats.org/officeDocument/2006/relationships/image" Target="../media/image59.svg"/><Relationship Id="rId13" Type="http://schemas.openxmlformats.org/officeDocument/2006/relationships/image" Target="../media/image64.png"/><Relationship Id="rId3" Type="http://schemas.openxmlformats.org/officeDocument/2006/relationships/image" Target="../media/image54.png"/><Relationship Id="rId7" Type="http://schemas.openxmlformats.org/officeDocument/2006/relationships/image" Target="../media/image58.png"/><Relationship Id="rId12" Type="http://schemas.openxmlformats.org/officeDocument/2006/relationships/image" Target="../media/image63.svg"/><Relationship Id="rId2" Type="http://schemas.openxmlformats.org/officeDocument/2006/relationships/image" Target="../media/image53.svg"/><Relationship Id="rId1" Type="http://schemas.openxmlformats.org/officeDocument/2006/relationships/image" Target="../media/image52.png"/><Relationship Id="rId6" Type="http://schemas.openxmlformats.org/officeDocument/2006/relationships/image" Target="../media/image57.svg"/><Relationship Id="rId11" Type="http://schemas.openxmlformats.org/officeDocument/2006/relationships/image" Target="../media/image62.png"/><Relationship Id="rId5" Type="http://schemas.openxmlformats.org/officeDocument/2006/relationships/image" Target="../media/image56.png"/><Relationship Id="rId10" Type="http://schemas.openxmlformats.org/officeDocument/2006/relationships/image" Target="../media/image61.svg"/><Relationship Id="rId4" Type="http://schemas.openxmlformats.org/officeDocument/2006/relationships/image" Target="../media/image55.svg"/><Relationship Id="rId9" Type="http://schemas.openxmlformats.org/officeDocument/2006/relationships/image" Target="../media/image60.png"/><Relationship Id="rId14" Type="http://schemas.openxmlformats.org/officeDocument/2006/relationships/image" Target="../media/image65.svg"/></Relationships>
</file>

<file path=ppt/diagrams/_rels/data16.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68.png"/><Relationship Id="rId7" Type="http://schemas.openxmlformats.org/officeDocument/2006/relationships/image" Target="../media/image29.png"/><Relationship Id="rId2" Type="http://schemas.openxmlformats.org/officeDocument/2006/relationships/image" Target="../media/image67.svg"/><Relationship Id="rId1" Type="http://schemas.openxmlformats.org/officeDocument/2006/relationships/image" Target="../media/image66.png"/><Relationship Id="rId6" Type="http://schemas.openxmlformats.org/officeDocument/2006/relationships/image" Target="../media/image59.svg"/><Relationship Id="rId5" Type="http://schemas.openxmlformats.org/officeDocument/2006/relationships/image" Target="../media/image58.png"/><Relationship Id="rId10" Type="http://schemas.openxmlformats.org/officeDocument/2006/relationships/image" Target="../media/image71.svg"/><Relationship Id="rId4" Type="http://schemas.openxmlformats.org/officeDocument/2006/relationships/image" Target="../media/image69.svg"/><Relationship Id="rId9" Type="http://schemas.openxmlformats.org/officeDocument/2006/relationships/image" Target="../media/image70.png"/></Relationships>
</file>

<file path=ppt/diagrams/_rels/data17.xml.rels><?xml version="1.0" encoding="UTF-8" standalone="yes"?>
<Relationships xmlns="http://schemas.openxmlformats.org/package/2006/relationships"><Relationship Id="rId8" Type="http://schemas.openxmlformats.org/officeDocument/2006/relationships/image" Target="../media/image79.svg"/><Relationship Id="rId13" Type="http://schemas.openxmlformats.org/officeDocument/2006/relationships/image" Target="../media/image84.pn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3.svg"/><Relationship Id="rId2" Type="http://schemas.openxmlformats.org/officeDocument/2006/relationships/image" Target="../media/image73.svg"/><Relationship Id="rId16" Type="http://schemas.openxmlformats.org/officeDocument/2006/relationships/image" Target="../media/image87.svg"/><Relationship Id="rId1" Type="http://schemas.openxmlformats.org/officeDocument/2006/relationships/image" Target="../media/image72.png"/><Relationship Id="rId6" Type="http://schemas.openxmlformats.org/officeDocument/2006/relationships/image" Target="../media/image77.svg"/><Relationship Id="rId11" Type="http://schemas.openxmlformats.org/officeDocument/2006/relationships/image" Target="../media/image82.png"/><Relationship Id="rId5" Type="http://schemas.openxmlformats.org/officeDocument/2006/relationships/image" Target="../media/image76.png"/><Relationship Id="rId15" Type="http://schemas.openxmlformats.org/officeDocument/2006/relationships/image" Target="../media/image86.png"/><Relationship Id="rId10" Type="http://schemas.openxmlformats.org/officeDocument/2006/relationships/image" Target="../media/image81.svg"/><Relationship Id="rId4" Type="http://schemas.openxmlformats.org/officeDocument/2006/relationships/image" Target="../media/image75.svg"/><Relationship Id="rId9" Type="http://schemas.openxmlformats.org/officeDocument/2006/relationships/image" Target="../media/image80.png"/><Relationship Id="rId14" Type="http://schemas.openxmlformats.org/officeDocument/2006/relationships/image" Target="../media/image85.svg"/></Relationships>
</file>

<file path=ppt/diagrams/_rels/data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ata20.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103.png"/><Relationship Id="rId18" Type="http://schemas.openxmlformats.org/officeDocument/2006/relationships/image" Target="../media/image69.svg"/><Relationship Id="rId3" Type="http://schemas.openxmlformats.org/officeDocument/2006/relationships/image" Target="../media/image9.png"/><Relationship Id="rId7" Type="http://schemas.openxmlformats.org/officeDocument/2006/relationships/image" Target="../media/image7.png"/><Relationship Id="rId12" Type="http://schemas.openxmlformats.org/officeDocument/2006/relationships/image" Target="../media/image102.svg"/><Relationship Id="rId17" Type="http://schemas.openxmlformats.org/officeDocument/2006/relationships/image" Target="../media/image68.png"/><Relationship Id="rId2" Type="http://schemas.openxmlformats.org/officeDocument/2006/relationships/image" Target="../media/image96.svg"/><Relationship Id="rId16" Type="http://schemas.openxmlformats.org/officeDocument/2006/relationships/image" Target="../media/image106.svg"/><Relationship Id="rId1" Type="http://schemas.openxmlformats.org/officeDocument/2006/relationships/image" Target="../media/image95.png"/><Relationship Id="rId6" Type="http://schemas.openxmlformats.org/officeDocument/2006/relationships/image" Target="../media/image98.svg"/><Relationship Id="rId11" Type="http://schemas.openxmlformats.org/officeDocument/2006/relationships/image" Target="../media/image101.png"/><Relationship Id="rId5" Type="http://schemas.openxmlformats.org/officeDocument/2006/relationships/image" Target="../media/image97.png"/><Relationship Id="rId15" Type="http://schemas.openxmlformats.org/officeDocument/2006/relationships/image" Target="../media/image105.png"/><Relationship Id="rId10" Type="http://schemas.openxmlformats.org/officeDocument/2006/relationships/image" Target="../media/image100.svg"/><Relationship Id="rId4" Type="http://schemas.openxmlformats.org/officeDocument/2006/relationships/image" Target="../media/image10.svg"/><Relationship Id="rId9" Type="http://schemas.openxmlformats.org/officeDocument/2006/relationships/image" Target="../media/image99.png"/><Relationship Id="rId14" Type="http://schemas.openxmlformats.org/officeDocument/2006/relationships/image" Target="../media/image104.svg"/></Relationships>
</file>

<file path=ppt/diagrams/_rels/data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ata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ata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ata7.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diagrams/_rels/data8.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svg"/><Relationship Id="rId1" Type="http://schemas.openxmlformats.org/officeDocument/2006/relationships/image" Target="../media/image23.png"/><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diagrams/_rels/drawing15.xml.rels><?xml version="1.0" encoding="UTF-8" standalone="yes"?>
<Relationships xmlns="http://schemas.openxmlformats.org/package/2006/relationships"><Relationship Id="rId8" Type="http://schemas.openxmlformats.org/officeDocument/2006/relationships/image" Target="../media/image59.svg"/><Relationship Id="rId13" Type="http://schemas.openxmlformats.org/officeDocument/2006/relationships/image" Target="../media/image64.png"/><Relationship Id="rId3" Type="http://schemas.openxmlformats.org/officeDocument/2006/relationships/image" Target="../media/image54.png"/><Relationship Id="rId7" Type="http://schemas.openxmlformats.org/officeDocument/2006/relationships/image" Target="../media/image58.png"/><Relationship Id="rId12" Type="http://schemas.openxmlformats.org/officeDocument/2006/relationships/image" Target="../media/image63.svg"/><Relationship Id="rId2" Type="http://schemas.openxmlformats.org/officeDocument/2006/relationships/image" Target="../media/image53.svg"/><Relationship Id="rId1" Type="http://schemas.openxmlformats.org/officeDocument/2006/relationships/image" Target="../media/image52.png"/><Relationship Id="rId6" Type="http://schemas.openxmlformats.org/officeDocument/2006/relationships/image" Target="../media/image57.svg"/><Relationship Id="rId11" Type="http://schemas.openxmlformats.org/officeDocument/2006/relationships/image" Target="../media/image62.png"/><Relationship Id="rId5" Type="http://schemas.openxmlformats.org/officeDocument/2006/relationships/image" Target="../media/image56.png"/><Relationship Id="rId10" Type="http://schemas.openxmlformats.org/officeDocument/2006/relationships/image" Target="../media/image61.svg"/><Relationship Id="rId4" Type="http://schemas.openxmlformats.org/officeDocument/2006/relationships/image" Target="../media/image55.svg"/><Relationship Id="rId9" Type="http://schemas.openxmlformats.org/officeDocument/2006/relationships/image" Target="../media/image60.png"/><Relationship Id="rId14" Type="http://schemas.openxmlformats.org/officeDocument/2006/relationships/image" Target="../media/image65.svg"/></Relationships>
</file>

<file path=ppt/diagrams/_rels/drawing16.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68.png"/><Relationship Id="rId7" Type="http://schemas.openxmlformats.org/officeDocument/2006/relationships/image" Target="../media/image29.png"/><Relationship Id="rId2" Type="http://schemas.openxmlformats.org/officeDocument/2006/relationships/image" Target="../media/image67.svg"/><Relationship Id="rId1" Type="http://schemas.openxmlformats.org/officeDocument/2006/relationships/image" Target="../media/image66.png"/><Relationship Id="rId6" Type="http://schemas.openxmlformats.org/officeDocument/2006/relationships/image" Target="../media/image59.svg"/><Relationship Id="rId5" Type="http://schemas.openxmlformats.org/officeDocument/2006/relationships/image" Target="../media/image58.png"/><Relationship Id="rId10" Type="http://schemas.openxmlformats.org/officeDocument/2006/relationships/image" Target="../media/image71.svg"/><Relationship Id="rId4" Type="http://schemas.openxmlformats.org/officeDocument/2006/relationships/image" Target="../media/image69.svg"/><Relationship Id="rId9" Type="http://schemas.openxmlformats.org/officeDocument/2006/relationships/image" Target="../media/image70.png"/></Relationships>
</file>

<file path=ppt/diagrams/_rels/drawing17.xml.rels><?xml version="1.0" encoding="UTF-8" standalone="yes"?>
<Relationships xmlns="http://schemas.openxmlformats.org/package/2006/relationships"><Relationship Id="rId8" Type="http://schemas.openxmlformats.org/officeDocument/2006/relationships/image" Target="../media/image79.svg"/><Relationship Id="rId13" Type="http://schemas.openxmlformats.org/officeDocument/2006/relationships/image" Target="../media/image84.pn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3.svg"/><Relationship Id="rId2" Type="http://schemas.openxmlformats.org/officeDocument/2006/relationships/image" Target="../media/image73.svg"/><Relationship Id="rId16" Type="http://schemas.openxmlformats.org/officeDocument/2006/relationships/image" Target="../media/image87.svg"/><Relationship Id="rId1" Type="http://schemas.openxmlformats.org/officeDocument/2006/relationships/image" Target="../media/image72.png"/><Relationship Id="rId6" Type="http://schemas.openxmlformats.org/officeDocument/2006/relationships/image" Target="../media/image77.svg"/><Relationship Id="rId11" Type="http://schemas.openxmlformats.org/officeDocument/2006/relationships/image" Target="../media/image82.png"/><Relationship Id="rId5" Type="http://schemas.openxmlformats.org/officeDocument/2006/relationships/image" Target="../media/image76.png"/><Relationship Id="rId15" Type="http://schemas.openxmlformats.org/officeDocument/2006/relationships/image" Target="../media/image86.png"/><Relationship Id="rId10" Type="http://schemas.openxmlformats.org/officeDocument/2006/relationships/image" Target="../media/image81.svg"/><Relationship Id="rId4" Type="http://schemas.openxmlformats.org/officeDocument/2006/relationships/image" Target="../media/image75.svg"/><Relationship Id="rId9" Type="http://schemas.openxmlformats.org/officeDocument/2006/relationships/image" Target="../media/image80.png"/><Relationship Id="rId14" Type="http://schemas.openxmlformats.org/officeDocument/2006/relationships/image" Target="../media/image85.svg"/></Relationships>
</file>

<file path=ppt/diagrams/_rels/drawing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rawing20.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103.png"/><Relationship Id="rId18" Type="http://schemas.openxmlformats.org/officeDocument/2006/relationships/image" Target="../media/image69.svg"/><Relationship Id="rId3" Type="http://schemas.openxmlformats.org/officeDocument/2006/relationships/image" Target="../media/image9.png"/><Relationship Id="rId7" Type="http://schemas.openxmlformats.org/officeDocument/2006/relationships/image" Target="../media/image7.png"/><Relationship Id="rId12" Type="http://schemas.openxmlformats.org/officeDocument/2006/relationships/image" Target="../media/image102.svg"/><Relationship Id="rId17" Type="http://schemas.openxmlformats.org/officeDocument/2006/relationships/image" Target="../media/image68.png"/><Relationship Id="rId2" Type="http://schemas.openxmlformats.org/officeDocument/2006/relationships/image" Target="../media/image96.svg"/><Relationship Id="rId16" Type="http://schemas.openxmlformats.org/officeDocument/2006/relationships/image" Target="../media/image106.svg"/><Relationship Id="rId1" Type="http://schemas.openxmlformats.org/officeDocument/2006/relationships/image" Target="../media/image95.png"/><Relationship Id="rId6" Type="http://schemas.openxmlformats.org/officeDocument/2006/relationships/image" Target="../media/image98.svg"/><Relationship Id="rId11" Type="http://schemas.openxmlformats.org/officeDocument/2006/relationships/image" Target="../media/image101.png"/><Relationship Id="rId5" Type="http://schemas.openxmlformats.org/officeDocument/2006/relationships/image" Target="../media/image97.png"/><Relationship Id="rId15" Type="http://schemas.openxmlformats.org/officeDocument/2006/relationships/image" Target="../media/image105.png"/><Relationship Id="rId10" Type="http://schemas.openxmlformats.org/officeDocument/2006/relationships/image" Target="../media/image100.svg"/><Relationship Id="rId4" Type="http://schemas.openxmlformats.org/officeDocument/2006/relationships/image" Target="../media/image10.svg"/><Relationship Id="rId9" Type="http://schemas.openxmlformats.org/officeDocument/2006/relationships/image" Target="../media/image99.png"/><Relationship Id="rId14" Type="http://schemas.openxmlformats.org/officeDocument/2006/relationships/image" Target="../media/image104.svg"/></Relationships>
</file>

<file path=ppt/diagrams/_rels/drawing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rawing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rawing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rawing7.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diagrams/_rels/drawing8.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svg"/><Relationship Id="rId1" Type="http://schemas.openxmlformats.org/officeDocument/2006/relationships/image" Target="../media/image23.png"/><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6B3024-C4EC-470E-89B7-3FACAAC5855E}"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16625EC4-FEA7-4010-9FCD-BFEC84E2AA4F}">
      <dgm:prSet phldrT="[Text]"/>
      <dgm:spPr/>
      <dgm:t>
        <a:bodyPr/>
        <a:lstStyle/>
        <a:p>
          <a:r>
            <a:rPr lang="fr-CD" noProof="0" dirty="0"/>
            <a:t>Module 1:</a:t>
          </a:r>
        </a:p>
        <a:p>
          <a:r>
            <a:rPr lang="fr-CD" noProof="0" dirty="0" err="1"/>
            <a:t>Let's</a:t>
          </a:r>
          <a:r>
            <a:rPr lang="fr-CD" noProof="0" dirty="0"/>
            <a:t> </a:t>
          </a:r>
          <a:r>
            <a:rPr lang="fr-CD" noProof="0" dirty="0" err="1"/>
            <a:t>build</a:t>
          </a:r>
          <a:r>
            <a:rPr lang="fr-CD" noProof="0" dirty="0"/>
            <a:t> a </a:t>
          </a:r>
          <a:r>
            <a:rPr lang="fr-CD" noProof="0"/>
            <a:t>Safe Schools! </a:t>
          </a:r>
          <a:endParaRPr lang="fr-CD" noProof="0" dirty="0"/>
        </a:p>
      </dgm:t>
    </dgm:pt>
    <dgm:pt modelId="{DB9E67BB-D7BE-473D-8B07-E054EA585568}" type="parTrans" cxnId="{DDABF8DF-61B3-4E88-8737-235E8C14D615}">
      <dgm:prSet/>
      <dgm:spPr/>
      <dgm:t>
        <a:bodyPr/>
        <a:lstStyle/>
        <a:p>
          <a:endParaRPr lang="fr-CD" noProof="0"/>
        </a:p>
      </dgm:t>
    </dgm:pt>
    <dgm:pt modelId="{C9AF770E-670E-4BB9-BBD3-582C0E4AF38B}" type="sibTrans" cxnId="{DDABF8DF-61B3-4E88-8737-235E8C14D615}">
      <dgm:prSet/>
      <dgm:spPr/>
      <dgm:t>
        <a:bodyPr/>
        <a:lstStyle/>
        <a:p>
          <a:endParaRPr lang="fr-CD" noProof="0"/>
        </a:p>
      </dgm:t>
    </dgm:pt>
    <dgm:pt modelId="{5BA3004F-A4A7-4A66-AEAF-813AAEC213C8}">
      <dgm:prSet phldrT="[Text]"/>
      <dgm:spPr/>
      <dgm:t>
        <a:bodyPr/>
        <a:lstStyle/>
        <a:p>
          <a:r>
            <a:rPr lang="fr-CD" noProof="0" dirty="0"/>
            <a:t>Name the </a:t>
          </a:r>
          <a:r>
            <a:rPr lang="fr-CD" noProof="0" dirty="0" err="1"/>
            <a:t>responsibilities</a:t>
          </a:r>
          <a:r>
            <a:rPr lang="fr-CD" noProof="0" dirty="0"/>
            <a:t> of a </a:t>
          </a:r>
          <a:r>
            <a:rPr lang="fr-CD" noProof="0" dirty="0" err="1"/>
            <a:t>safe</a:t>
          </a:r>
          <a:r>
            <a:rPr lang="fr-CD" noProof="0" dirty="0"/>
            <a:t> </a:t>
          </a:r>
          <a:r>
            <a:rPr lang="fr-CD" noProof="0" dirty="0" err="1"/>
            <a:t>schools</a:t>
          </a:r>
          <a:r>
            <a:rPr lang="fr-CD" noProof="0" dirty="0"/>
            <a:t> team</a:t>
          </a:r>
        </a:p>
      </dgm:t>
    </dgm:pt>
    <dgm:pt modelId="{9AE51550-58AD-459B-A75E-6E88B8D0DBE4}" type="parTrans" cxnId="{97165ACD-0BE2-4FC9-AF7A-54BA13F93A46}">
      <dgm:prSet/>
      <dgm:spPr/>
      <dgm:t>
        <a:bodyPr/>
        <a:lstStyle/>
        <a:p>
          <a:endParaRPr lang="fr-CD" noProof="0"/>
        </a:p>
      </dgm:t>
    </dgm:pt>
    <dgm:pt modelId="{F8D9249A-7750-4E8D-A0F9-59A1E8EEBB63}" type="sibTrans" cxnId="{97165ACD-0BE2-4FC9-AF7A-54BA13F93A46}">
      <dgm:prSet/>
      <dgm:spPr/>
      <dgm:t>
        <a:bodyPr/>
        <a:lstStyle/>
        <a:p>
          <a:endParaRPr lang="fr-CD" noProof="0"/>
        </a:p>
      </dgm:t>
    </dgm:pt>
    <dgm:pt modelId="{090CA207-C038-4E9C-8E16-C34375608BE6}">
      <dgm:prSet phldrT="[Text]"/>
      <dgm:spPr/>
      <dgm:t>
        <a:bodyPr/>
        <a:lstStyle/>
        <a:p>
          <a:r>
            <a:rPr lang="fr-CD" noProof="0" dirty="0"/>
            <a:t>Module 2: </a:t>
          </a:r>
        </a:p>
        <a:p>
          <a:r>
            <a:rPr lang="fr-CD" noProof="0" dirty="0" err="1"/>
            <a:t>Welcome</a:t>
          </a:r>
          <a:r>
            <a:rPr lang="fr-CD" noProof="0" dirty="0"/>
            <a:t> to the Safe Schools Team!</a:t>
          </a:r>
        </a:p>
      </dgm:t>
    </dgm:pt>
    <dgm:pt modelId="{08BC7AD2-F935-4F79-A54D-001F5088E259}" type="parTrans" cxnId="{A8071CBC-6171-4EB4-A968-B788D8FAE851}">
      <dgm:prSet/>
      <dgm:spPr/>
      <dgm:t>
        <a:bodyPr/>
        <a:lstStyle/>
        <a:p>
          <a:endParaRPr lang="fr-CD" noProof="0"/>
        </a:p>
      </dgm:t>
    </dgm:pt>
    <dgm:pt modelId="{842BE220-C1A6-459B-B008-E6482D61531D}" type="sibTrans" cxnId="{A8071CBC-6171-4EB4-A968-B788D8FAE851}">
      <dgm:prSet/>
      <dgm:spPr/>
      <dgm:t>
        <a:bodyPr/>
        <a:lstStyle/>
        <a:p>
          <a:endParaRPr lang="fr-CD" noProof="0"/>
        </a:p>
      </dgm:t>
    </dgm:pt>
    <dgm:pt modelId="{233BFA55-E132-4515-BEF4-6387B6C334A2}">
      <dgm:prSet phldrT="[Text]"/>
      <dgm:spPr/>
      <dgm:t>
        <a:bodyPr/>
        <a:lstStyle/>
        <a:p>
          <a:r>
            <a:rPr lang="fr-CD" noProof="0" dirty="0"/>
            <a:t>Name </a:t>
          </a:r>
          <a:r>
            <a:rPr lang="fr-CD" noProof="0" dirty="0" err="1"/>
            <a:t>some</a:t>
          </a:r>
          <a:r>
            <a:rPr lang="fr-CD" noProof="0" dirty="0"/>
            <a:t> </a:t>
          </a:r>
          <a:r>
            <a:rPr lang="fr-CD" noProof="0" dirty="0" err="1"/>
            <a:t>child</a:t>
          </a:r>
          <a:r>
            <a:rPr lang="fr-CD" noProof="0" dirty="0"/>
            <a:t> </a:t>
          </a:r>
          <a:r>
            <a:rPr lang="fr-CD" noProof="0" dirty="0" err="1"/>
            <a:t>rights</a:t>
          </a:r>
          <a:endParaRPr lang="fr-CD" noProof="0" dirty="0"/>
        </a:p>
      </dgm:t>
    </dgm:pt>
    <dgm:pt modelId="{514460AC-28E3-41A4-9461-C5C206581403}" type="parTrans" cxnId="{59716DAB-514C-48B3-B7CB-020EF987A530}">
      <dgm:prSet/>
      <dgm:spPr/>
      <dgm:t>
        <a:bodyPr/>
        <a:lstStyle/>
        <a:p>
          <a:endParaRPr lang="fr-CD" noProof="0"/>
        </a:p>
      </dgm:t>
    </dgm:pt>
    <dgm:pt modelId="{916B6945-597F-4780-B802-A299C601E1B1}" type="sibTrans" cxnId="{59716DAB-514C-48B3-B7CB-020EF987A530}">
      <dgm:prSet/>
      <dgm:spPr/>
      <dgm:t>
        <a:bodyPr/>
        <a:lstStyle/>
        <a:p>
          <a:endParaRPr lang="fr-CD" noProof="0"/>
        </a:p>
      </dgm:t>
    </dgm:pt>
    <dgm:pt modelId="{F9949B51-0F4D-4CA2-9C43-7C5BEDBA572F}">
      <dgm:prSet phldrT="[Text]"/>
      <dgm:spPr/>
      <dgm:t>
        <a:bodyPr/>
        <a:lstStyle/>
        <a:p>
          <a:r>
            <a:rPr lang="fr-CD" noProof="0" dirty="0" err="1"/>
            <a:t>Describe</a:t>
          </a:r>
          <a:r>
            <a:rPr lang="fr-CD" noProof="0" dirty="0"/>
            <a:t> </a:t>
          </a:r>
          <a:r>
            <a:rPr lang="fr-CD" noProof="0" dirty="0" err="1"/>
            <a:t>inequalities</a:t>
          </a:r>
          <a:r>
            <a:rPr lang="fr-CD" noProof="0" dirty="0"/>
            <a:t> in </a:t>
          </a:r>
          <a:r>
            <a:rPr lang="fr-CD" noProof="0" dirty="0" err="1"/>
            <a:t>your</a:t>
          </a:r>
          <a:r>
            <a:rPr lang="fr-CD" noProof="0" dirty="0"/>
            <a:t> </a:t>
          </a:r>
          <a:r>
            <a:rPr lang="fr-CD" noProof="0" dirty="0" err="1"/>
            <a:t>school</a:t>
          </a:r>
          <a:r>
            <a:rPr lang="fr-CD" noProof="0" dirty="0"/>
            <a:t> </a:t>
          </a:r>
          <a:r>
            <a:rPr lang="fr-CD" noProof="0" dirty="0" err="1"/>
            <a:t>community</a:t>
          </a:r>
          <a:endParaRPr lang="fr-CD" noProof="0" dirty="0"/>
        </a:p>
      </dgm:t>
    </dgm:pt>
    <dgm:pt modelId="{C155871B-463E-406F-A7E6-F92D79E49E90}" type="parTrans" cxnId="{D8E534E8-61F7-4C69-8ED4-399B64E26825}">
      <dgm:prSet/>
      <dgm:spPr/>
      <dgm:t>
        <a:bodyPr/>
        <a:lstStyle/>
        <a:p>
          <a:endParaRPr lang="fr-CD" noProof="0"/>
        </a:p>
      </dgm:t>
    </dgm:pt>
    <dgm:pt modelId="{32E327E0-49DF-4C03-84E5-FEFEC4539898}" type="sibTrans" cxnId="{D8E534E8-61F7-4C69-8ED4-399B64E26825}">
      <dgm:prSet/>
      <dgm:spPr/>
      <dgm:t>
        <a:bodyPr/>
        <a:lstStyle/>
        <a:p>
          <a:endParaRPr lang="fr-CD" noProof="0"/>
        </a:p>
      </dgm:t>
    </dgm:pt>
    <dgm:pt modelId="{B9FE2295-9B14-4BC6-A4AF-F32CC2163FE7}">
      <dgm:prSet phldrT="[Text]"/>
      <dgm:spPr/>
      <dgm:t>
        <a:bodyPr/>
        <a:lstStyle/>
        <a:p>
          <a:r>
            <a:rPr lang="fr-CD" noProof="0"/>
            <a:t>Module 3: </a:t>
          </a:r>
        </a:p>
        <a:p>
          <a:r>
            <a:rPr lang="fr-CD" noProof="0"/>
            <a:t>What is a risk?</a:t>
          </a:r>
        </a:p>
      </dgm:t>
    </dgm:pt>
    <dgm:pt modelId="{2F9AD9AB-93D6-4504-8D27-20D220F2F358}" type="parTrans" cxnId="{83ADD6D1-DBEA-4EAC-BD01-BF2E9F8B2B58}">
      <dgm:prSet/>
      <dgm:spPr/>
      <dgm:t>
        <a:bodyPr/>
        <a:lstStyle/>
        <a:p>
          <a:endParaRPr lang="fr-CD" noProof="0"/>
        </a:p>
      </dgm:t>
    </dgm:pt>
    <dgm:pt modelId="{095586D5-CA9A-4601-9AAC-3AC15F624F47}" type="sibTrans" cxnId="{83ADD6D1-DBEA-4EAC-BD01-BF2E9F8B2B58}">
      <dgm:prSet/>
      <dgm:spPr/>
      <dgm:t>
        <a:bodyPr/>
        <a:lstStyle/>
        <a:p>
          <a:endParaRPr lang="fr-CD" noProof="0"/>
        </a:p>
      </dgm:t>
    </dgm:pt>
    <dgm:pt modelId="{8E8B0E06-FA1F-420E-9CF7-421D680B9D36}">
      <dgm:prSet phldrT="[Text]"/>
      <dgm:spPr/>
      <dgm:t>
        <a:bodyPr/>
        <a:lstStyle/>
        <a:p>
          <a:r>
            <a:rPr lang="fr-CD" noProof="0" dirty="0" err="1"/>
            <a:t>Define</a:t>
          </a:r>
          <a:r>
            <a:rPr lang="fr-CD" noProof="0" dirty="0"/>
            <a:t> '</a:t>
          </a:r>
          <a:r>
            <a:rPr lang="fr-CD" noProof="0" dirty="0" err="1"/>
            <a:t>risk</a:t>
          </a:r>
          <a:r>
            <a:rPr lang="fr-CD" noProof="0" dirty="0"/>
            <a:t>', '</a:t>
          </a:r>
          <a:r>
            <a:rPr lang="fr-CD" noProof="0" dirty="0" err="1"/>
            <a:t>capacity</a:t>
          </a:r>
          <a:r>
            <a:rPr lang="fr-CD" noProof="0" dirty="0"/>
            <a:t>', and '</a:t>
          </a:r>
          <a:r>
            <a:rPr lang="fr-CD" noProof="0" dirty="0" err="1"/>
            <a:t>vulnerability</a:t>
          </a:r>
          <a:endParaRPr lang="fr-CD" noProof="0" dirty="0"/>
        </a:p>
      </dgm:t>
    </dgm:pt>
    <dgm:pt modelId="{0EA447DC-EB67-477B-81E8-C83E4CAD3BBC}" type="parTrans" cxnId="{AC667768-C189-40B0-8F41-2E029D77A3EA}">
      <dgm:prSet/>
      <dgm:spPr/>
      <dgm:t>
        <a:bodyPr/>
        <a:lstStyle/>
        <a:p>
          <a:endParaRPr lang="fr-CD" noProof="0"/>
        </a:p>
      </dgm:t>
    </dgm:pt>
    <dgm:pt modelId="{A892AF0B-5837-4D79-A30E-7EDC7839BF58}" type="sibTrans" cxnId="{AC667768-C189-40B0-8F41-2E029D77A3EA}">
      <dgm:prSet/>
      <dgm:spPr/>
      <dgm:t>
        <a:bodyPr/>
        <a:lstStyle/>
        <a:p>
          <a:endParaRPr lang="fr-CD" noProof="0"/>
        </a:p>
      </dgm:t>
    </dgm:pt>
    <dgm:pt modelId="{B6943EDB-6EF8-4052-8937-F760FE9262A4}">
      <dgm:prSet phldrT="[Text]"/>
      <dgm:spPr/>
      <dgm:t>
        <a:bodyPr/>
        <a:lstStyle/>
        <a:p>
          <a:r>
            <a:rPr lang="fr-CD" noProof="0" dirty="0"/>
            <a:t>Identify risks of violence, conflict, and natural and everyday hazards in &amp; around your school</a:t>
          </a:r>
        </a:p>
      </dgm:t>
    </dgm:pt>
    <dgm:pt modelId="{5EA2CA8D-EBE2-444B-AF9A-8E33FA8C1A09}" type="parTrans" cxnId="{7154B341-9866-4BA5-8E4D-6B8F9BAAC836}">
      <dgm:prSet/>
      <dgm:spPr/>
      <dgm:t>
        <a:bodyPr/>
        <a:lstStyle/>
        <a:p>
          <a:endParaRPr lang="fr-CD" noProof="0"/>
        </a:p>
      </dgm:t>
    </dgm:pt>
    <dgm:pt modelId="{2CF1A335-D8DA-4361-992A-64A4B03F9404}" type="sibTrans" cxnId="{7154B341-9866-4BA5-8E4D-6B8F9BAAC836}">
      <dgm:prSet/>
      <dgm:spPr/>
      <dgm:t>
        <a:bodyPr/>
        <a:lstStyle/>
        <a:p>
          <a:endParaRPr lang="fr-CD" noProof="0"/>
        </a:p>
      </dgm:t>
    </dgm:pt>
    <dgm:pt modelId="{DC868B16-85B3-4BE2-AC79-2BA3682EA667}">
      <dgm:prSet/>
      <dgm:spPr/>
      <dgm:t>
        <a:bodyPr/>
        <a:lstStyle/>
        <a:p>
          <a:r>
            <a:rPr lang="fr-CD" noProof="0" dirty="0" err="1"/>
            <a:t>Explain</a:t>
          </a:r>
          <a:r>
            <a:rPr lang="fr-CD" noProof="0" dirty="0"/>
            <a:t> </a:t>
          </a:r>
          <a:r>
            <a:rPr lang="fr-CD" noProof="0" dirty="0" err="1"/>
            <a:t>who</a:t>
          </a:r>
          <a:r>
            <a:rPr lang="fr-CD" noProof="0" dirty="0"/>
            <a:t> </a:t>
          </a:r>
          <a:r>
            <a:rPr lang="fr-CD" noProof="0" dirty="0" err="1"/>
            <a:t>should</a:t>
          </a:r>
          <a:r>
            <a:rPr lang="fr-CD" noProof="0" dirty="0"/>
            <a:t> </a:t>
          </a:r>
          <a:r>
            <a:rPr lang="fr-CD" noProof="0" dirty="0" err="1"/>
            <a:t>participate</a:t>
          </a:r>
          <a:r>
            <a:rPr lang="fr-CD" noProof="0" dirty="0"/>
            <a:t> in a </a:t>
          </a:r>
          <a:r>
            <a:rPr lang="fr-CD" noProof="0" dirty="0" err="1"/>
            <a:t>safe</a:t>
          </a:r>
          <a:r>
            <a:rPr lang="fr-CD" noProof="0" dirty="0"/>
            <a:t> </a:t>
          </a:r>
          <a:r>
            <a:rPr lang="fr-CD" noProof="0" dirty="0" err="1"/>
            <a:t>schools</a:t>
          </a:r>
          <a:r>
            <a:rPr lang="fr-CD" noProof="0" dirty="0"/>
            <a:t> team</a:t>
          </a:r>
        </a:p>
      </dgm:t>
    </dgm:pt>
    <dgm:pt modelId="{686255B3-88E0-423C-AE61-4D2582BC1ECE}" type="parTrans" cxnId="{A4ED34AC-C359-4F56-B622-1CBDF2C6B6D4}">
      <dgm:prSet/>
      <dgm:spPr/>
      <dgm:t>
        <a:bodyPr/>
        <a:lstStyle/>
        <a:p>
          <a:endParaRPr lang="fr-CD" noProof="0"/>
        </a:p>
      </dgm:t>
    </dgm:pt>
    <dgm:pt modelId="{34215479-B3ED-403C-81E7-8C5A616425E8}" type="sibTrans" cxnId="{A4ED34AC-C359-4F56-B622-1CBDF2C6B6D4}">
      <dgm:prSet/>
      <dgm:spPr/>
      <dgm:t>
        <a:bodyPr/>
        <a:lstStyle/>
        <a:p>
          <a:endParaRPr lang="fr-CD" noProof="0"/>
        </a:p>
      </dgm:t>
    </dgm:pt>
    <dgm:pt modelId="{521C8FF5-342B-4526-9291-AA940943BDB8}">
      <dgm:prSet/>
      <dgm:spPr/>
      <dgm:t>
        <a:bodyPr/>
        <a:lstStyle/>
        <a:p>
          <a:r>
            <a:rPr lang="fr-CD" noProof="0" dirty="0" err="1"/>
            <a:t>Justify</a:t>
          </a:r>
          <a:r>
            <a:rPr lang="fr-CD" noProof="0" dirty="0"/>
            <a:t> the importance of an inclusive team </a:t>
          </a:r>
        </a:p>
      </dgm:t>
    </dgm:pt>
    <dgm:pt modelId="{6D20CE69-81B7-43C2-9F76-5780CB0F0A50}" type="parTrans" cxnId="{14D848E9-5723-4D77-A1F7-D726E17C7E89}">
      <dgm:prSet/>
      <dgm:spPr/>
      <dgm:t>
        <a:bodyPr/>
        <a:lstStyle/>
        <a:p>
          <a:endParaRPr lang="fr-CD" noProof="0"/>
        </a:p>
      </dgm:t>
    </dgm:pt>
    <dgm:pt modelId="{B998747F-64C9-4A82-B4A8-5124AC1206D6}" type="sibTrans" cxnId="{14D848E9-5723-4D77-A1F7-D726E17C7E89}">
      <dgm:prSet/>
      <dgm:spPr/>
      <dgm:t>
        <a:bodyPr/>
        <a:lstStyle/>
        <a:p>
          <a:endParaRPr lang="fr-CD" noProof="0"/>
        </a:p>
      </dgm:t>
    </dgm:pt>
    <dgm:pt modelId="{6FBBC520-81A8-43EC-A29B-8C374BAB7EC0}">
      <dgm:prSet phldrT="[Text]"/>
      <dgm:spPr/>
      <dgm:t>
        <a:bodyPr/>
        <a:lstStyle/>
        <a:p>
          <a:r>
            <a:rPr lang="fr-CD" noProof="0"/>
            <a:t>Module 4: </a:t>
          </a:r>
        </a:p>
        <a:p>
          <a:r>
            <a:rPr lang="fr-CD" noProof="0"/>
            <a:t>Let's reduce and mitigate our risks!</a:t>
          </a:r>
        </a:p>
      </dgm:t>
    </dgm:pt>
    <dgm:pt modelId="{4C984BAD-0C71-428C-8DDB-E4D94604AAF4}" type="parTrans" cxnId="{DFD0F613-EFFB-4E53-8EAF-CB84B4F4FF7E}">
      <dgm:prSet/>
      <dgm:spPr/>
      <dgm:t>
        <a:bodyPr/>
        <a:lstStyle/>
        <a:p>
          <a:endParaRPr lang="fr-CD" noProof="0"/>
        </a:p>
      </dgm:t>
    </dgm:pt>
    <dgm:pt modelId="{4B717A96-4153-424E-80CE-259BDB3016D7}" type="sibTrans" cxnId="{DFD0F613-EFFB-4E53-8EAF-CB84B4F4FF7E}">
      <dgm:prSet/>
      <dgm:spPr/>
      <dgm:t>
        <a:bodyPr/>
        <a:lstStyle/>
        <a:p>
          <a:endParaRPr lang="fr-CD" noProof="0"/>
        </a:p>
      </dgm:t>
    </dgm:pt>
    <dgm:pt modelId="{39708EBF-F5F0-4520-A94D-3DC72B1E0C45}">
      <dgm:prSet/>
      <dgm:spPr/>
      <dgm:t>
        <a:bodyPr/>
        <a:lstStyle/>
        <a:p>
          <a:r>
            <a:rPr lang="fr-CD" noProof="0"/>
            <a:t>Module 5: </a:t>
          </a:r>
        </a:p>
        <a:p>
          <a:r>
            <a:rPr lang="fr-CD" noProof="0"/>
            <a:t>Let's take action!</a:t>
          </a:r>
        </a:p>
      </dgm:t>
    </dgm:pt>
    <dgm:pt modelId="{598682F1-80B2-4F9D-B656-3A06D6E0F0F9}" type="parTrans" cxnId="{857353BC-4B77-47A4-A1DB-1B7940F7AF8C}">
      <dgm:prSet/>
      <dgm:spPr/>
      <dgm:t>
        <a:bodyPr/>
        <a:lstStyle/>
        <a:p>
          <a:endParaRPr lang="fr-CD" noProof="0"/>
        </a:p>
      </dgm:t>
    </dgm:pt>
    <dgm:pt modelId="{5751C75D-DB62-4C49-B320-8A26EEE684C0}" type="sibTrans" cxnId="{857353BC-4B77-47A4-A1DB-1B7940F7AF8C}">
      <dgm:prSet/>
      <dgm:spPr/>
      <dgm:t>
        <a:bodyPr/>
        <a:lstStyle/>
        <a:p>
          <a:endParaRPr lang="fr-CD" noProof="0"/>
        </a:p>
      </dgm:t>
    </dgm:pt>
    <dgm:pt modelId="{8E4277BD-8923-4953-B1DB-A87C4B21C2DD}">
      <dgm:prSet phldrT="[Text]"/>
      <dgm:spPr/>
      <dgm:t>
        <a:bodyPr/>
        <a:lstStyle/>
        <a:p>
          <a:r>
            <a:rPr lang="fr-CD" noProof="0" dirty="0" err="1"/>
            <a:t>Identify</a:t>
          </a:r>
          <a:r>
            <a:rPr lang="fr-CD" noProof="0" dirty="0"/>
            <a:t> actions </a:t>
          </a:r>
          <a:r>
            <a:rPr lang="fr-CD" noProof="0" dirty="0" err="1"/>
            <a:t>that</a:t>
          </a:r>
          <a:r>
            <a:rPr lang="fr-CD" noProof="0" dirty="0"/>
            <a:t> </a:t>
          </a:r>
          <a:r>
            <a:rPr lang="fr-CD" noProof="0" dirty="0" err="1"/>
            <a:t>adults</a:t>
          </a:r>
          <a:r>
            <a:rPr lang="fr-CD" noProof="0" dirty="0"/>
            <a:t> are not </a:t>
          </a:r>
          <a:r>
            <a:rPr lang="fr-CD" noProof="0" dirty="0" err="1"/>
            <a:t>allowed</a:t>
          </a:r>
          <a:r>
            <a:rPr lang="fr-CD" noProof="0" dirty="0"/>
            <a:t> to </a:t>
          </a:r>
          <a:r>
            <a:rPr lang="fr-CD" noProof="0" dirty="0" err="1"/>
            <a:t>take</a:t>
          </a:r>
          <a:r>
            <a:rPr lang="fr-CD" noProof="0" dirty="0"/>
            <a:t> </a:t>
          </a:r>
          <a:r>
            <a:rPr lang="fr-CD" noProof="0" dirty="0" err="1"/>
            <a:t>with</a:t>
          </a:r>
          <a:r>
            <a:rPr lang="fr-CD" noProof="0" dirty="0"/>
            <a:t> </a:t>
          </a:r>
          <a:r>
            <a:rPr lang="fr-CD" noProof="0" dirty="0" err="1"/>
            <a:t>children</a:t>
          </a:r>
          <a:endParaRPr lang="fr-CD" noProof="0" dirty="0"/>
        </a:p>
      </dgm:t>
    </dgm:pt>
    <dgm:pt modelId="{E5D5E60B-AED9-47EB-9F23-690E41EFD32C}" type="parTrans" cxnId="{A5DC90BA-090F-432B-859C-7B58ECC5775F}">
      <dgm:prSet/>
      <dgm:spPr/>
      <dgm:t>
        <a:bodyPr/>
        <a:lstStyle/>
        <a:p>
          <a:endParaRPr lang="fr-CD" noProof="0"/>
        </a:p>
      </dgm:t>
    </dgm:pt>
    <dgm:pt modelId="{99CFDFB7-AA88-445B-AAFD-EBB6CB1BACD6}" type="sibTrans" cxnId="{A5DC90BA-090F-432B-859C-7B58ECC5775F}">
      <dgm:prSet/>
      <dgm:spPr/>
      <dgm:t>
        <a:bodyPr/>
        <a:lstStyle/>
        <a:p>
          <a:endParaRPr lang="fr-CD" noProof="0"/>
        </a:p>
      </dgm:t>
    </dgm:pt>
    <dgm:pt modelId="{9C10F64D-E10F-4F46-B07A-3DB1AEA957AF}">
      <dgm:prSet phldrT="[Text]"/>
      <dgm:spPr/>
      <dgm:t>
        <a:bodyPr/>
        <a:lstStyle/>
        <a:p>
          <a:r>
            <a:rPr lang="fr-CD" noProof="0" dirty="0"/>
            <a:t>List the main </a:t>
          </a:r>
          <a:r>
            <a:rPr lang="fr-CD" noProof="0" dirty="0" err="1"/>
            <a:t>elements</a:t>
          </a:r>
          <a:r>
            <a:rPr lang="fr-CD" noProof="0" dirty="0"/>
            <a:t> of a </a:t>
          </a:r>
          <a:r>
            <a:rPr lang="fr-CD" noProof="0" dirty="0" err="1"/>
            <a:t>safe</a:t>
          </a:r>
          <a:r>
            <a:rPr lang="fr-CD" noProof="0" dirty="0"/>
            <a:t> </a:t>
          </a:r>
          <a:r>
            <a:rPr lang="fr-CD" noProof="0" dirty="0" err="1"/>
            <a:t>school</a:t>
          </a:r>
          <a:endParaRPr lang="fr-CD" noProof="0" dirty="0"/>
        </a:p>
      </dgm:t>
    </dgm:pt>
    <dgm:pt modelId="{A1BBD46F-36CC-4554-AD3D-8AA101E7D3A3}" type="parTrans" cxnId="{C297D7BE-3D7F-41F1-93B4-216124434ECA}">
      <dgm:prSet/>
      <dgm:spPr/>
      <dgm:t>
        <a:bodyPr/>
        <a:lstStyle/>
        <a:p>
          <a:endParaRPr lang="fr-CD" noProof="0"/>
        </a:p>
      </dgm:t>
    </dgm:pt>
    <dgm:pt modelId="{F76E5ABD-DA76-40AC-B300-86949E7B7BF2}" type="sibTrans" cxnId="{C297D7BE-3D7F-41F1-93B4-216124434ECA}">
      <dgm:prSet/>
      <dgm:spPr/>
      <dgm:t>
        <a:bodyPr/>
        <a:lstStyle/>
        <a:p>
          <a:endParaRPr lang="fr-CD" noProof="0"/>
        </a:p>
      </dgm:t>
    </dgm:pt>
    <dgm:pt modelId="{6E8A295A-35DE-4184-93B9-F7B6200BC7EF}">
      <dgm:prSet/>
      <dgm:spPr/>
      <dgm:t>
        <a:bodyPr/>
        <a:lstStyle/>
        <a:p>
          <a:r>
            <a:rPr lang="fr-CD" noProof="0" dirty="0" err="1"/>
            <a:t>Choose</a:t>
          </a:r>
          <a:r>
            <a:rPr lang="fr-CD" noProof="0" dirty="0"/>
            <a:t> standard operating </a:t>
          </a:r>
          <a:r>
            <a:rPr lang="fr-CD" noProof="0" dirty="0" err="1"/>
            <a:t>procedures</a:t>
          </a:r>
          <a:r>
            <a:rPr lang="fr-CD" noProof="0" dirty="0"/>
            <a:t> for emergencies in </a:t>
          </a:r>
          <a:r>
            <a:rPr lang="fr-CD" noProof="0" dirty="0" err="1"/>
            <a:t>your</a:t>
          </a:r>
          <a:r>
            <a:rPr lang="fr-CD" noProof="0" dirty="0"/>
            <a:t> </a:t>
          </a:r>
          <a:r>
            <a:rPr lang="fr-CD" noProof="0" dirty="0" err="1"/>
            <a:t>community</a:t>
          </a:r>
          <a:endParaRPr lang="fr-CD" noProof="0" dirty="0"/>
        </a:p>
      </dgm:t>
    </dgm:pt>
    <dgm:pt modelId="{A0FA35F5-EFEE-48BF-9D71-BADBF9AD32D9}" type="parTrans" cxnId="{84D2D5B8-646E-4D29-8E35-A3BCE4673410}">
      <dgm:prSet/>
      <dgm:spPr/>
      <dgm:t>
        <a:bodyPr/>
        <a:lstStyle/>
        <a:p>
          <a:endParaRPr lang="fr-CD" noProof="0"/>
        </a:p>
      </dgm:t>
    </dgm:pt>
    <dgm:pt modelId="{1DC0D6F5-F50F-4BF4-890B-92951B53927E}" type="sibTrans" cxnId="{84D2D5B8-646E-4D29-8E35-A3BCE4673410}">
      <dgm:prSet/>
      <dgm:spPr/>
      <dgm:t>
        <a:bodyPr/>
        <a:lstStyle/>
        <a:p>
          <a:endParaRPr lang="fr-CD" noProof="0"/>
        </a:p>
      </dgm:t>
    </dgm:pt>
    <dgm:pt modelId="{A9611772-E644-4D0D-AF1F-624F965A4C4D}">
      <dgm:prSet/>
      <dgm:spPr/>
      <dgm:t>
        <a:bodyPr/>
        <a:lstStyle/>
        <a:p>
          <a:r>
            <a:rPr lang="fr-CD" noProof="0" dirty="0"/>
            <a:t>Name the main </a:t>
          </a:r>
          <a:r>
            <a:rPr lang="fr-CD" noProof="0" dirty="0" err="1"/>
            <a:t>elements</a:t>
          </a:r>
          <a:r>
            <a:rPr lang="fr-CD" noProof="0" dirty="0"/>
            <a:t> of a </a:t>
          </a:r>
          <a:r>
            <a:rPr lang="fr-CD" noProof="0" dirty="0" err="1"/>
            <a:t>functional</a:t>
          </a:r>
          <a:r>
            <a:rPr lang="fr-CD" noProof="0" dirty="0"/>
            <a:t> Code of </a:t>
          </a:r>
          <a:r>
            <a:rPr lang="fr-CD" noProof="0" dirty="0" err="1"/>
            <a:t>Conduct</a:t>
          </a:r>
          <a:r>
            <a:rPr lang="fr-CD" noProof="0" dirty="0"/>
            <a:t> for the </a:t>
          </a:r>
          <a:r>
            <a:rPr lang="fr-CD" noProof="0" dirty="0" err="1"/>
            <a:t>school</a:t>
          </a:r>
          <a:r>
            <a:rPr lang="fr-CD" noProof="0" dirty="0"/>
            <a:t> </a:t>
          </a:r>
          <a:r>
            <a:rPr lang="fr-CD" noProof="0" dirty="0" err="1"/>
            <a:t>community</a:t>
          </a:r>
          <a:endParaRPr lang="fr-CD" noProof="0" dirty="0"/>
        </a:p>
      </dgm:t>
    </dgm:pt>
    <dgm:pt modelId="{FE40A827-291D-4C2E-985D-449DBF86497D}" type="parTrans" cxnId="{57732079-2E5D-4998-984E-3A32015C485C}">
      <dgm:prSet/>
      <dgm:spPr/>
      <dgm:t>
        <a:bodyPr/>
        <a:lstStyle/>
        <a:p>
          <a:endParaRPr lang="fr-CD" noProof="0"/>
        </a:p>
      </dgm:t>
    </dgm:pt>
    <dgm:pt modelId="{71273503-BA99-4ABE-AF66-E83F0192A9EF}" type="sibTrans" cxnId="{57732079-2E5D-4998-984E-3A32015C485C}">
      <dgm:prSet/>
      <dgm:spPr/>
      <dgm:t>
        <a:bodyPr/>
        <a:lstStyle/>
        <a:p>
          <a:endParaRPr lang="fr-CD" noProof="0"/>
        </a:p>
      </dgm:t>
    </dgm:pt>
    <dgm:pt modelId="{400D342E-A12B-4E51-A37F-5D73F2FF3705}">
      <dgm:prSet/>
      <dgm:spPr/>
      <dgm:t>
        <a:bodyPr/>
        <a:lstStyle/>
        <a:p>
          <a:r>
            <a:rPr lang="fr-CD" noProof="0" dirty="0"/>
            <a:t>Identify the procedures for reporting and referring a child protection concern in your school</a:t>
          </a:r>
        </a:p>
      </dgm:t>
    </dgm:pt>
    <dgm:pt modelId="{47DAC403-58E4-4C9A-8BEA-F2C577DDA026}" type="parTrans" cxnId="{497D7241-7FD9-4DCD-9BF5-5D148E11E40C}">
      <dgm:prSet/>
      <dgm:spPr/>
      <dgm:t>
        <a:bodyPr/>
        <a:lstStyle/>
        <a:p>
          <a:endParaRPr lang="fr-CD" noProof="0"/>
        </a:p>
      </dgm:t>
    </dgm:pt>
    <dgm:pt modelId="{1D51172F-8AF2-4D7A-A98C-205DE2B76221}" type="sibTrans" cxnId="{497D7241-7FD9-4DCD-9BF5-5D148E11E40C}">
      <dgm:prSet/>
      <dgm:spPr/>
      <dgm:t>
        <a:bodyPr/>
        <a:lstStyle/>
        <a:p>
          <a:endParaRPr lang="fr-CD" noProof="0"/>
        </a:p>
      </dgm:t>
    </dgm:pt>
    <dgm:pt modelId="{DEE02105-C1A1-4D0E-9F07-08CF747BD5B1}">
      <dgm:prSet/>
      <dgm:spPr/>
      <dgm:t>
        <a:bodyPr/>
        <a:lstStyle/>
        <a:p>
          <a:r>
            <a:rPr lang="fr-CD" noProof="0" dirty="0">
              <a:latin typeface="+mn-lt"/>
            </a:rPr>
            <a:t>Create an action plan to mitigate risks in the school environment </a:t>
          </a:r>
          <a:endParaRPr lang="fr-CD" noProof="0" dirty="0"/>
        </a:p>
      </dgm:t>
    </dgm:pt>
    <dgm:pt modelId="{9B954136-DA4E-44F3-A442-0B4AADD8872F}" type="parTrans" cxnId="{FB9142B4-6FCF-4B6E-8D1D-27BB1B12065A}">
      <dgm:prSet/>
      <dgm:spPr/>
      <dgm:t>
        <a:bodyPr/>
        <a:lstStyle/>
        <a:p>
          <a:endParaRPr lang="fr-CD" noProof="0"/>
        </a:p>
      </dgm:t>
    </dgm:pt>
    <dgm:pt modelId="{94CA21BA-A2CD-4AFF-B676-A581FFA60BF1}" type="sibTrans" cxnId="{FB9142B4-6FCF-4B6E-8D1D-27BB1B12065A}">
      <dgm:prSet/>
      <dgm:spPr/>
      <dgm:t>
        <a:bodyPr/>
        <a:lstStyle/>
        <a:p>
          <a:endParaRPr lang="fr-CD" noProof="0"/>
        </a:p>
      </dgm:t>
    </dgm:pt>
    <dgm:pt modelId="{5747EFB2-A8D5-409D-9CA3-E13F289E446D}">
      <dgm:prSet/>
      <dgm:spPr/>
      <dgm:t>
        <a:bodyPr/>
        <a:lstStyle/>
        <a:p>
          <a:endParaRPr lang="fr-CD" noProof="0"/>
        </a:p>
      </dgm:t>
    </dgm:pt>
    <dgm:pt modelId="{530426EF-DA75-4DFE-94D6-4EEEBF1D062B}" type="parTrans" cxnId="{2EAF353E-0610-4AC6-BE55-ED4EB69CBE80}">
      <dgm:prSet/>
      <dgm:spPr/>
      <dgm:t>
        <a:bodyPr/>
        <a:lstStyle/>
        <a:p>
          <a:endParaRPr lang="fr-CD" noProof="0"/>
        </a:p>
      </dgm:t>
    </dgm:pt>
    <dgm:pt modelId="{BEF3D724-6B50-4100-A50B-A8A5E7614B06}" type="sibTrans" cxnId="{2EAF353E-0610-4AC6-BE55-ED4EB69CBE80}">
      <dgm:prSet/>
      <dgm:spPr/>
      <dgm:t>
        <a:bodyPr/>
        <a:lstStyle/>
        <a:p>
          <a:endParaRPr lang="fr-CD" noProof="0"/>
        </a:p>
      </dgm:t>
    </dgm:pt>
    <dgm:pt modelId="{1D3EB04D-D950-4366-8FC3-1E3ED130E1EC}">
      <dgm:prSet/>
      <dgm:spPr/>
      <dgm:t>
        <a:bodyPr/>
        <a:lstStyle/>
        <a:p>
          <a:endParaRPr lang="fr-CD" noProof="0"/>
        </a:p>
      </dgm:t>
    </dgm:pt>
    <dgm:pt modelId="{B548479B-349C-4908-9DC0-653E2B6799F1}" type="parTrans" cxnId="{744BA058-8AB3-495D-900E-B6F17E156CC7}">
      <dgm:prSet/>
      <dgm:spPr/>
      <dgm:t>
        <a:bodyPr/>
        <a:lstStyle/>
        <a:p>
          <a:endParaRPr lang="fr-CD" noProof="0"/>
        </a:p>
      </dgm:t>
    </dgm:pt>
    <dgm:pt modelId="{4D60B16D-6B9C-4FCD-924A-E8A84DC404CB}" type="sibTrans" cxnId="{744BA058-8AB3-495D-900E-B6F17E156CC7}">
      <dgm:prSet/>
      <dgm:spPr/>
      <dgm:t>
        <a:bodyPr/>
        <a:lstStyle/>
        <a:p>
          <a:endParaRPr lang="fr-CD" noProof="0"/>
        </a:p>
      </dgm:t>
    </dgm:pt>
    <dgm:pt modelId="{551E3117-E040-46B4-B0EC-AF246E801999}">
      <dgm:prSet/>
      <dgm:spPr/>
      <dgm:t>
        <a:bodyPr/>
        <a:lstStyle/>
        <a:p>
          <a:r>
            <a:rPr lang="fr-CD" noProof="0" dirty="0" err="1">
              <a:latin typeface="+mn-lt"/>
            </a:rPr>
            <a:t>Develop</a:t>
          </a:r>
          <a:r>
            <a:rPr lang="fr-CD" noProof="0" dirty="0">
              <a:latin typeface="+mn-lt"/>
            </a:rPr>
            <a:t> a </a:t>
          </a:r>
          <a:r>
            <a:rPr lang="fr-CD" baseline="0" noProof="0" dirty="0">
              <a:latin typeface="+mn-lt"/>
            </a:rPr>
            <a:t>continuity </a:t>
          </a:r>
          <a:r>
            <a:rPr lang="fr-CD" noProof="0" dirty="0">
              <a:latin typeface="+mn-lt"/>
            </a:rPr>
            <a:t>plan for education </a:t>
          </a:r>
          <a:endParaRPr lang="fr-CD" noProof="0" dirty="0"/>
        </a:p>
      </dgm:t>
    </dgm:pt>
    <dgm:pt modelId="{ECB3FD98-3EAF-49CE-A680-E2E318677BF8}" type="parTrans" cxnId="{8D786E7B-4C92-4DAF-A380-2A86CE2DE168}">
      <dgm:prSet/>
      <dgm:spPr/>
      <dgm:t>
        <a:bodyPr/>
        <a:lstStyle/>
        <a:p>
          <a:endParaRPr lang="fr-CD" noProof="0"/>
        </a:p>
      </dgm:t>
    </dgm:pt>
    <dgm:pt modelId="{558DE3D3-102E-457F-B59B-DEB72CEEF740}" type="sibTrans" cxnId="{8D786E7B-4C92-4DAF-A380-2A86CE2DE168}">
      <dgm:prSet/>
      <dgm:spPr/>
      <dgm:t>
        <a:bodyPr/>
        <a:lstStyle/>
        <a:p>
          <a:endParaRPr lang="fr-CD" noProof="0"/>
        </a:p>
      </dgm:t>
    </dgm:pt>
    <dgm:pt modelId="{03984BDA-926F-4F35-BD60-662C1B5BE2CE}">
      <dgm:prSet/>
      <dgm:spPr/>
      <dgm:t>
        <a:bodyPr/>
        <a:lstStyle/>
        <a:p>
          <a:endParaRPr lang="fr-CD" noProof="0" dirty="0"/>
        </a:p>
      </dgm:t>
    </dgm:pt>
    <dgm:pt modelId="{1DC4EFC0-E327-459F-9E3B-BF69A8137467}" type="parTrans" cxnId="{37DB3CB1-A6D7-402D-B0DD-F72F2B2D1D6C}">
      <dgm:prSet/>
      <dgm:spPr/>
      <dgm:t>
        <a:bodyPr/>
        <a:lstStyle/>
        <a:p>
          <a:endParaRPr lang="fr-CD" noProof="0"/>
        </a:p>
      </dgm:t>
    </dgm:pt>
    <dgm:pt modelId="{93F25EB9-A7A8-491B-9C04-E7D090AD0D47}" type="sibTrans" cxnId="{37DB3CB1-A6D7-402D-B0DD-F72F2B2D1D6C}">
      <dgm:prSet/>
      <dgm:spPr/>
      <dgm:t>
        <a:bodyPr/>
        <a:lstStyle/>
        <a:p>
          <a:endParaRPr lang="fr-CD" noProof="0"/>
        </a:p>
      </dgm:t>
    </dgm:pt>
    <dgm:pt modelId="{77769BE2-68B6-4391-8DF4-E0523E54B7CB}">
      <dgm:prSet phldrT="[Text]"/>
      <dgm:spPr/>
      <dgm:t>
        <a:bodyPr/>
        <a:lstStyle/>
        <a:p>
          <a:r>
            <a:rPr lang="en-US" dirty="0">
              <a:solidFill>
                <a:schemeClr val="tx1"/>
              </a:solidFill>
              <a:latin typeface="Gill Sans Infant Std"/>
              <a:ea typeface="+mn-ea"/>
              <a:cs typeface="+mn-cs"/>
            </a:rPr>
            <a:t>Identify the </a:t>
          </a:r>
          <a:r>
            <a:rPr lang="en-US" dirty="0" err="1">
              <a:solidFill>
                <a:schemeClr val="tx1"/>
              </a:solidFill>
              <a:latin typeface="Gill Sans Infant Std"/>
              <a:ea typeface="+mn-ea"/>
              <a:cs typeface="+mn-cs"/>
            </a:rPr>
            <a:t>risks </a:t>
          </a:r>
          <a:r>
            <a:rPr lang="en-US" dirty="0">
              <a:solidFill>
                <a:schemeClr val="tx1"/>
              </a:solidFill>
              <a:latin typeface="Gill Sans Infant Std"/>
              <a:ea typeface="+mn-ea"/>
              <a:cs typeface="+mn-cs"/>
            </a:rPr>
            <a:t>in </a:t>
          </a:r>
          <a:r>
            <a:rPr lang="en-US" dirty="0" err="1">
              <a:solidFill>
                <a:schemeClr val="tx1"/>
              </a:solidFill>
              <a:latin typeface="Gill Sans Infant Std"/>
              <a:ea typeface="+mn-ea"/>
              <a:cs typeface="+mn-cs"/>
            </a:rPr>
            <a:t>your community in an </a:t>
          </a:r>
          <a:r>
            <a:rPr lang="en-US" dirty="0">
              <a:solidFill>
                <a:schemeClr val="tx1"/>
              </a:solidFill>
              <a:latin typeface="Gill Sans Infant Std"/>
              <a:ea typeface="+mn-ea"/>
              <a:cs typeface="+mn-cs"/>
            </a:rPr>
            <a:t>inclusive way</a:t>
          </a:r>
          <a:endParaRPr lang="fr-CD" noProof="0" dirty="0">
            <a:solidFill>
              <a:schemeClr val="tx1"/>
            </a:solidFill>
          </a:endParaRPr>
        </a:p>
      </dgm:t>
    </dgm:pt>
    <dgm:pt modelId="{EA83F0A9-05E7-4E92-BE1A-E7413BF23190}" type="parTrans" cxnId="{CA81E2D8-71A2-4E90-BC69-EB05BC002D77}">
      <dgm:prSet/>
      <dgm:spPr/>
      <dgm:t>
        <a:bodyPr/>
        <a:lstStyle/>
        <a:p>
          <a:endParaRPr lang="en-US"/>
        </a:p>
      </dgm:t>
    </dgm:pt>
    <dgm:pt modelId="{501982BB-3AD3-4E2F-8B2F-C9CC829E913D}" type="sibTrans" cxnId="{CA81E2D8-71A2-4E90-BC69-EB05BC002D77}">
      <dgm:prSet/>
      <dgm:spPr/>
      <dgm:t>
        <a:bodyPr/>
        <a:lstStyle/>
        <a:p>
          <a:endParaRPr lang="en-US"/>
        </a:p>
      </dgm:t>
    </dgm:pt>
    <dgm:pt modelId="{6B0C7509-CD65-4C3D-AC83-41DF92897221}">
      <dgm:prSet/>
      <dgm:spPr/>
      <dgm:t>
        <a:bodyPr/>
        <a:lstStyle/>
        <a:p>
          <a:r>
            <a:rPr lang="fr-CH" dirty="0">
              <a:solidFill>
                <a:schemeClr val="tx1"/>
              </a:solidFill>
              <a:latin typeface="Gill Sans Infant Std"/>
              <a:ea typeface="+mn-ea"/>
              <a:cs typeface="+mn-cs"/>
            </a:rPr>
            <a:t>Prioritise the risks identified in your communities</a:t>
          </a:r>
          <a:endParaRPr lang="fr-CD" noProof="0" dirty="0">
            <a:solidFill>
              <a:schemeClr val="tx1"/>
            </a:solidFill>
          </a:endParaRPr>
        </a:p>
      </dgm:t>
    </dgm:pt>
    <dgm:pt modelId="{9E37BB88-38C2-492A-80E6-35E22D3BF83E}" type="parTrans" cxnId="{B94577E1-8C72-4F6E-A590-B20B7F85611D}">
      <dgm:prSet/>
      <dgm:spPr/>
      <dgm:t>
        <a:bodyPr/>
        <a:lstStyle/>
        <a:p>
          <a:endParaRPr lang="en-US"/>
        </a:p>
      </dgm:t>
    </dgm:pt>
    <dgm:pt modelId="{7D4EC085-C6F9-42FA-84E1-82FC0EE057AA}" type="sibTrans" cxnId="{B94577E1-8C72-4F6E-A590-B20B7F85611D}">
      <dgm:prSet/>
      <dgm:spPr/>
      <dgm:t>
        <a:bodyPr/>
        <a:lstStyle/>
        <a:p>
          <a:endParaRPr lang="en-US"/>
        </a:p>
      </dgm:t>
    </dgm:pt>
    <dgm:pt modelId="{1BB443D3-725D-4024-B9FD-E58F3F16D552}" type="pres">
      <dgm:prSet presAssocID="{156B3024-C4EC-470E-89B7-3FACAAC5855E}" presName="Name0" presStyleCnt="0">
        <dgm:presLayoutVars>
          <dgm:dir/>
          <dgm:animLvl val="lvl"/>
          <dgm:resizeHandles val="exact"/>
        </dgm:presLayoutVars>
      </dgm:prSet>
      <dgm:spPr/>
    </dgm:pt>
    <dgm:pt modelId="{4754867C-E738-483D-8095-C7C41F69A072}" type="pres">
      <dgm:prSet presAssocID="{16625EC4-FEA7-4010-9FCD-BFEC84E2AA4F}" presName="composite" presStyleCnt="0"/>
      <dgm:spPr/>
    </dgm:pt>
    <dgm:pt modelId="{0B251269-A590-4CEE-A272-703695FB14F7}" type="pres">
      <dgm:prSet presAssocID="{16625EC4-FEA7-4010-9FCD-BFEC84E2AA4F}" presName="parTx" presStyleLbl="alignNode1" presStyleIdx="0" presStyleCnt="5">
        <dgm:presLayoutVars>
          <dgm:chMax val="0"/>
          <dgm:chPref val="0"/>
          <dgm:bulletEnabled val="1"/>
        </dgm:presLayoutVars>
      </dgm:prSet>
      <dgm:spPr/>
    </dgm:pt>
    <dgm:pt modelId="{92EBF253-FBA3-4413-8B25-06B94342F2C0}" type="pres">
      <dgm:prSet presAssocID="{16625EC4-FEA7-4010-9FCD-BFEC84E2AA4F}" presName="desTx" presStyleLbl="alignAccFollowNode1" presStyleIdx="0" presStyleCnt="5">
        <dgm:presLayoutVars>
          <dgm:bulletEnabled val="1"/>
        </dgm:presLayoutVars>
      </dgm:prSet>
      <dgm:spPr/>
    </dgm:pt>
    <dgm:pt modelId="{3D7CFA03-2D0A-4719-A6ED-F7285829F92A}" type="pres">
      <dgm:prSet presAssocID="{C9AF770E-670E-4BB9-BBD3-582C0E4AF38B}" presName="space" presStyleCnt="0"/>
      <dgm:spPr/>
    </dgm:pt>
    <dgm:pt modelId="{10F495EA-D633-4940-9F73-0F1171FFD08F}" type="pres">
      <dgm:prSet presAssocID="{090CA207-C038-4E9C-8E16-C34375608BE6}" presName="composite" presStyleCnt="0"/>
      <dgm:spPr/>
    </dgm:pt>
    <dgm:pt modelId="{0E594B1A-03D0-4E24-9F57-86B8905CDCDF}" type="pres">
      <dgm:prSet presAssocID="{090CA207-C038-4E9C-8E16-C34375608BE6}" presName="parTx" presStyleLbl="alignNode1" presStyleIdx="1" presStyleCnt="5">
        <dgm:presLayoutVars>
          <dgm:chMax val="0"/>
          <dgm:chPref val="0"/>
          <dgm:bulletEnabled val="1"/>
        </dgm:presLayoutVars>
      </dgm:prSet>
      <dgm:spPr/>
    </dgm:pt>
    <dgm:pt modelId="{FF74B0AA-F7CB-4007-AC04-9C6EB5188613}" type="pres">
      <dgm:prSet presAssocID="{090CA207-C038-4E9C-8E16-C34375608BE6}" presName="desTx" presStyleLbl="alignAccFollowNode1" presStyleIdx="1" presStyleCnt="5">
        <dgm:presLayoutVars>
          <dgm:bulletEnabled val="1"/>
        </dgm:presLayoutVars>
      </dgm:prSet>
      <dgm:spPr/>
    </dgm:pt>
    <dgm:pt modelId="{E78CA744-9C13-4933-8A4E-CF463F08512C}" type="pres">
      <dgm:prSet presAssocID="{842BE220-C1A6-459B-B008-E6482D61531D}" presName="space" presStyleCnt="0"/>
      <dgm:spPr/>
    </dgm:pt>
    <dgm:pt modelId="{1D711C9F-BBA8-4E57-BC49-C720D5807C91}" type="pres">
      <dgm:prSet presAssocID="{B9FE2295-9B14-4BC6-A4AF-F32CC2163FE7}" presName="composite" presStyleCnt="0"/>
      <dgm:spPr/>
    </dgm:pt>
    <dgm:pt modelId="{136888B4-FFF5-4893-9095-2A03DFD5760D}" type="pres">
      <dgm:prSet presAssocID="{B9FE2295-9B14-4BC6-A4AF-F32CC2163FE7}" presName="parTx" presStyleLbl="alignNode1" presStyleIdx="2" presStyleCnt="5">
        <dgm:presLayoutVars>
          <dgm:chMax val="0"/>
          <dgm:chPref val="0"/>
          <dgm:bulletEnabled val="1"/>
        </dgm:presLayoutVars>
      </dgm:prSet>
      <dgm:spPr/>
    </dgm:pt>
    <dgm:pt modelId="{9106D8DD-A7E2-4824-8FCC-035224D8D120}" type="pres">
      <dgm:prSet presAssocID="{B9FE2295-9B14-4BC6-A4AF-F32CC2163FE7}" presName="desTx" presStyleLbl="alignAccFollowNode1" presStyleIdx="2" presStyleCnt="5">
        <dgm:presLayoutVars>
          <dgm:bulletEnabled val="1"/>
        </dgm:presLayoutVars>
      </dgm:prSet>
      <dgm:spPr/>
    </dgm:pt>
    <dgm:pt modelId="{BC5CCBA6-CAFE-4EC3-8203-18BFA2C4CFD2}" type="pres">
      <dgm:prSet presAssocID="{095586D5-CA9A-4601-9AAC-3AC15F624F47}" presName="space" presStyleCnt="0"/>
      <dgm:spPr/>
    </dgm:pt>
    <dgm:pt modelId="{20E6ABF5-1CC3-4B2F-AF4D-488C931DE694}" type="pres">
      <dgm:prSet presAssocID="{6FBBC520-81A8-43EC-A29B-8C374BAB7EC0}" presName="composite" presStyleCnt="0"/>
      <dgm:spPr/>
    </dgm:pt>
    <dgm:pt modelId="{83FD90B5-B7F5-4375-9B0A-52F9A3407653}" type="pres">
      <dgm:prSet presAssocID="{6FBBC520-81A8-43EC-A29B-8C374BAB7EC0}" presName="parTx" presStyleLbl="alignNode1" presStyleIdx="3" presStyleCnt="5">
        <dgm:presLayoutVars>
          <dgm:chMax val="0"/>
          <dgm:chPref val="0"/>
          <dgm:bulletEnabled val="1"/>
        </dgm:presLayoutVars>
      </dgm:prSet>
      <dgm:spPr/>
    </dgm:pt>
    <dgm:pt modelId="{A509DD2A-2D85-4F27-8D57-304AD0A49AAE}" type="pres">
      <dgm:prSet presAssocID="{6FBBC520-81A8-43EC-A29B-8C374BAB7EC0}" presName="desTx" presStyleLbl="alignAccFollowNode1" presStyleIdx="3" presStyleCnt="5">
        <dgm:presLayoutVars>
          <dgm:bulletEnabled val="1"/>
        </dgm:presLayoutVars>
      </dgm:prSet>
      <dgm:spPr/>
    </dgm:pt>
    <dgm:pt modelId="{5160EEF3-66C6-40F5-9F3A-6F7BAB8FB225}" type="pres">
      <dgm:prSet presAssocID="{4B717A96-4153-424E-80CE-259BDB3016D7}" presName="space" presStyleCnt="0"/>
      <dgm:spPr/>
    </dgm:pt>
    <dgm:pt modelId="{E33DAA4C-3698-4743-A5F9-ADBEF78CC9A6}" type="pres">
      <dgm:prSet presAssocID="{39708EBF-F5F0-4520-A94D-3DC72B1E0C45}" presName="composite" presStyleCnt="0"/>
      <dgm:spPr/>
    </dgm:pt>
    <dgm:pt modelId="{93D6C232-D9B9-482D-AD8B-1041DA58D14F}" type="pres">
      <dgm:prSet presAssocID="{39708EBF-F5F0-4520-A94D-3DC72B1E0C45}" presName="parTx" presStyleLbl="alignNode1" presStyleIdx="4" presStyleCnt="5">
        <dgm:presLayoutVars>
          <dgm:chMax val="0"/>
          <dgm:chPref val="0"/>
          <dgm:bulletEnabled val="1"/>
        </dgm:presLayoutVars>
      </dgm:prSet>
      <dgm:spPr/>
    </dgm:pt>
    <dgm:pt modelId="{674050C9-0E3F-4F4A-9C99-E81F567C3958}" type="pres">
      <dgm:prSet presAssocID="{39708EBF-F5F0-4520-A94D-3DC72B1E0C45}" presName="desTx" presStyleLbl="alignAccFollowNode1" presStyleIdx="4" presStyleCnt="5">
        <dgm:presLayoutVars>
          <dgm:bulletEnabled val="1"/>
        </dgm:presLayoutVars>
      </dgm:prSet>
      <dgm:spPr/>
    </dgm:pt>
  </dgm:ptLst>
  <dgm:cxnLst>
    <dgm:cxn modelId="{E3C16600-006C-4375-BAAD-86AE58E19267}" type="presOf" srcId="{156B3024-C4EC-470E-89B7-3FACAAC5855E}" destId="{1BB443D3-725D-4024-B9FD-E58F3F16D552}" srcOrd="0" destOrd="0" presId="urn:microsoft.com/office/officeart/2005/8/layout/hList1"/>
    <dgm:cxn modelId="{C07EED0D-29F3-452B-817B-4214B4075F0C}" type="presOf" srcId="{521C8FF5-342B-4526-9291-AA940943BDB8}" destId="{92EBF253-FBA3-4413-8B25-06B94342F2C0}" srcOrd="0" destOrd="2" presId="urn:microsoft.com/office/officeart/2005/8/layout/hList1"/>
    <dgm:cxn modelId="{DFD0F613-EFFB-4E53-8EAF-CB84B4F4FF7E}" srcId="{156B3024-C4EC-470E-89B7-3FACAAC5855E}" destId="{6FBBC520-81A8-43EC-A29B-8C374BAB7EC0}" srcOrd="3" destOrd="0" parTransId="{4C984BAD-0C71-428C-8DDB-E4D94604AAF4}" sibTransId="{4B717A96-4153-424E-80CE-259BDB3016D7}"/>
    <dgm:cxn modelId="{46FED821-3B65-44E5-B019-B78CE2B6F921}" type="presOf" srcId="{39708EBF-F5F0-4520-A94D-3DC72B1E0C45}" destId="{93D6C232-D9B9-482D-AD8B-1041DA58D14F}" srcOrd="0" destOrd="0" presId="urn:microsoft.com/office/officeart/2005/8/layout/hList1"/>
    <dgm:cxn modelId="{9E49792A-163F-44B0-BB07-0D3C234CABA9}" type="presOf" srcId="{8E8B0E06-FA1F-420E-9CF7-421D680B9D36}" destId="{9106D8DD-A7E2-4824-8FCC-035224D8D120}" srcOrd="0" destOrd="0" presId="urn:microsoft.com/office/officeart/2005/8/layout/hList1"/>
    <dgm:cxn modelId="{3320E62E-DFBF-45DF-AB96-5C94500530F4}" type="presOf" srcId="{DEE02105-C1A1-4D0E-9F07-08CF747BD5B1}" destId="{674050C9-0E3F-4F4A-9C99-E81F567C3958}" srcOrd="0" destOrd="1" presId="urn:microsoft.com/office/officeart/2005/8/layout/hList1"/>
    <dgm:cxn modelId="{2EAF353E-0610-4AC6-BE55-ED4EB69CBE80}" srcId="{39708EBF-F5F0-4520-A94D-3DC72B1E0C45}" destId="{5747EFB2-A8D5-409D-9CA3-E13F289E446D}" srcOrd="5" destOrd="0" parTransId="{530426EF-DA75-4DFE-94D6-4EEEBF1D062B}" sibTransId="{BEF3D724-6B50-4100-A50B-A8A5E7614B06}"/>
    <dgm:cxn modelId="{AC78FA5C-7758-43CD-B375-8D46F72F2263}" type="presOf" srcId="{551E3117-E040-46B4-B0EC-AF246E801999}" destId="{674050C9-0E3F-4F4A-9C99-E81F567C3958}" srcOrd="0" destOrd="2" presId="urn:microsoft.com/office/officeart/2005/8/layout/hList1"/>
    <dgm:cxn modelId="{497D7241-7FD9-4DCD-9BF5-5D148E11E40C}" srcId="{6FBBC520-81A8-43EC-A29B-8C374BAB7EC0}" destId="{400D342E-A12B-4E51-A37F-5D73F2FF3705}" srcOrd="1" destOrd="0" parTransId="{47DAC403-58E4-4C9A-8BEA-F2C577DDA026}" sibTransId="{1D51172F-8AF2-4D7A-A98C-205DE2B76221}"/>
    <dgm:cxn modelId="{7154B341-9866-4BA5-8E4D-6B8F9BAAC836}" srcId="{B9FE2295-9B14-4BC6-A4AF-F32CC2163FE7}" destId="{B6943EDB-6EF8-4052-8937-F760FE9262A4}" srcOrd="1" destOrd="0" parTransId="{5EA2CA8D-EBE2-444B-AF9A-8E33FA8C1A09}" sibTransId="{2CF1A335-D8DA-4361-992A-64A4B03F9404}"/>
    <dgm:cxn modelId="{CAD0DC61-E05D-499C-A0AB-CC58841F142C}" type="presOf" srcId="{B9FE2295-9B14-4BC6-A4AF-F32CC2163FE7}" destId="{136888B4-FFF5-4893-9095-2A03DFD5760D}" srcOrd="0" destOrd="0" presId="urn:microsoft.com/office/officeart/2005/8/layout/hList1"/>
    <dgm:cxn modelId="{AC667768-C189-40B0-8F41-2E029D77A3EA}" srcId="{B9FE2295-9B14-4BC6-A4AF-F32CC2163FE7}" destId="{8E8B0E06-FA1F-420E-9CF7-421D680B9D36}" srcOrd="0" destOrd="0" parTransId="{0EA447DC-EB67-477B-81E8-C83E4CAD3BBC}" sibTransId="{A892AF0B-5837-4D79-A30E-7EDC7839BF58}"/>
    <dgm:cxn modelId="{0817A969-E9C6-44CC-B251-92FD534E4D43}" type="presOf" srcId="{03984BDA-926F-4F35-BD60-662C1B5BE2CE}" destId="{674050C9-0E3F-4F4A-9C99-E81F567C3958}" srcOrd="0" destOrd="3" presId="urn:microsoft.com/office/officeart/2005/8/layout/hList1"/>
    <dgm:cxn modelId="{6F193E6C-D90C-40F5-9CE5-9C70B268F44F}" type="presOf" srcId="{6B0C7509-CD65-4C3D-AC83-41DF92897221}" destId="{674050C9-0E3F-4F4A-9C99-E81F567C3958}" srcOrd="0" destOrd="0" presId="urn:microsoft.com/office/officeart/2005/8/layout/hList1"/>
    <dgm:cxn modelId="{744BA058-8AB3-495D-900E-B6F17E156CC7}" srcId="{39708EBF-F5F0-4520-A94D-3DC72B1E0C45}" destId="{1D3EB04D-D950-4366-8FC3-1E3ED130E1EC}" srcOrd="4" destOrd="0" parTransId="{B548479B-349C-4908-9DC0-653E2B6799F1}" sibTransId="{4D60B16D-6B9C-4FCD-924A-E8A84DC404CB}"/>
    <dgm:cxn modelId="{57732079-2E5D-4998-984E-3A32015C485C}" srcId="{6FBBC520-81A8-43EC-A29B-8C374BAB7EC0}" destId="{A9611772-E644-4D0D-AF1F-624F965A4C4D}" srcOrd="0" destOrd="0" parTransId="{FE40A827-291D-4C2E-985D-449DBF86497D}" sibTransId="{71273503-BA99-4ABE-AF66-E83F0192A9EF}"/>
    <dgm:cxn modelId="{8D786E7B-4C92-4DAF-A380-2A86CE2DE168}" srcId="{39708EBF-F5F0-4520-A94D-3DC72B1E0C45}" destId="{551E3117-E040-46B4-B0EC-AF246E801999}" srcOrd="2" destOrd="0" parTransId="{ECB3FD98-3EAF-49CE-A680-E2E318677BF8}" sibTransId="{558DE3D3-102E-457F-B59B-DEB72CEEF740}"/>
    <dgm:cxn modelId="{CDC51D7E-BF5F-4710-8FF1-CA73DDA859B9}" type="presOf" srcId="{F9949B51-0F4D-4CA2-9C43-7C5BEDBA572F}" destId="{FF74B0AA-F7CB-4007-AC04-9C6EB5188613}" srcOrd="0" destOrd="2" presId="urn:microsoft.com/office/officeart/2005/8/layout/hList1"/>
    <dgm:cxn modelId="{AC90F988-AACF-446F-B3B7-0F23E7C07D82}" type="presOf" srcId="{A9611772-E644-4D0D-AF1F-624F965A4C4D}" destId="{A509DD2A-2D85-4F27-8D57-304AD0A49AAE}" srcOrd="0" destOrd="0" presId="urn:microsoft.com/office/officeart/2005/8/layout/hList1"/>
    <dgm:cxn modelId="{15BB9D90-E231-4CC2-B038-602FFF684A73}" type="presOf" srcId="{77769BE2-68B6-4391-8DF4-E0523E54B7CB}" destId="{9106D8DD-A7E2-4824-8FCC-035224D8D120}" srcOrd="0" destOrd="2" presId="urn:microsoft.com/office/officeart/2005/8/layout/hList1"/>
    <dgm:cxn modelId="{DC2CDE90-7E59-4757-AD5F-B3C7E212B365}" type="presOf" srcId="{B6943EDB-6EF8-4052-8937-F760FE9262A4}" destId="{9106D8DD-A7E2-4824-8FCC-035224D8D120}" srcOrd="0" destOrd="1" presId="urn:microsoft.com/office/officeart/2005/8/layout/hList1"/>
    <dgm:cxn modelId="{5A665F91-010F-43A8-8411-13108A8B4F4A}" type="presOf" srcId="{1D3EB04D-D950-4366-8FC3-1E3ED130E1EC}" destId="{674050C9-0E3F-4F4A-9C99-E81F567C3958}" srcOrd="0" destOrd="4" presId="urn:microsoft.com/office/officeart/2005/8/layout/hList1"/>
    <dgm:cxn modelId="{0520FD98-05D9-4181-84ED-FE9B2A0DFBC6}" type="presOf" srcId="{090CA207-C038-4E9C-8E16-C34375608BE6}" destId="{0E594B1A-03D0-4E24-9F57-86B8905CDCDF}" srcOrd="0" destOrd="0" presId="urn:microsoft.com/office/officeart/2005/8/layout/hList1"/>
    <dgm:cxn modelId="{7A86459E-2EEE-4E9F-A346-7DD1530CDE4A}" type="presOf" srcId="{5BA3004F-A4A7-4A66-AEAF-813AAEC213C8}" destId="{92EBF253-FBA3-4413-8B25-06B94342F2C0}" srcOrd="0" destOrd="0" presId="urn:microsoft.com/office/officeart/2005/8/layout/hList1"/>
    <dgm:cxn modelId="{59716DAB-514C-48B3-B7CB-020EF987A530}" srcId="{090CA207-C038-4E9C-8E16-C34375608BE6}" destId="{233BFA55-E132-4515-BEF4-6387B6C334A2}" srcOrd="1" destOrd="0" parTransId="{514460AC-28E3-41A4-9461-C5C206581403}" sibTransId="{916B6945-597F-4780-B802-A299C601E1B1}"/>
    <dgm:cxn modelId="{A4ED34AC-C359-4F56-B622-1CBDF2C6B6D4}" srcId="{16625EC4-FEA7-4010-9FCD-BFEC84E2AA4F}" destId="{DC868B16-85B3-4BE2-AC79-2BA3682EA667}" srcOrd="1" destOrd="0" parTransId="{686255B3-88E0-423C-AE61-4D2582BC1ECE}" sibTransId="{34215479-B3ED-403C-81E7-8C5A616425E8}"/>
    <dgm:cxn modelId="{97A0C0AE-5813-4483-B7C6-87FE74CE971A}" type="presOf" srcId="{233BFA55-E132-4515-BEF4-6387B6C334A2}" destId="{FF74B0AA-F7CB-4007-AC04-9C6EB5188613}" srcOrd="0" destOrd="1" presId="urn:microsoft.com/office/officeart/2005/8/layout/hList1"/>
    <dgm:cxn modelId="{37DB3CB1-A6D7-402D-B0DD-F72F2B2D1D6C}" srcId="{39708EBF-F5F0-4520-A94D-3DC72B1E0C45}" destId="{03984BDA-926F-4F35-BD60-662C1B5BE2CE}" srcOrd="3" destOrd="0" parTransId="{1DC4EFC0-E327-459F-9E3B-BF69A8137467}" sibTransId="{93F25EB9-A7A8-491B-9C04-E7D090AD0D47}"/>
    <dgm:cxn modelId="{FB9142B4-6FCF-4B6E-8D1D-27BB1B12065A}" srcId="{39708EBF-F5F0-4520-A94D-3DC72B1E0C45}" destId="{DEE02105-C1A1-4D0E-9F07-08CF747BD5B1}" srcOrd="1" destOrd="0" parTransId="{9B954136-DA4E-44F3-A442-0B4AADD8872F}" sibTransId="{94CA21BA-A2CD-4AFF-B676-A581FFA60BF1}"/>
    <dgm:cxn modelId="{644B91B5-969E-4031-8EEB-97BAE4C8288F}" type="presOf" srcId="{5747EFB2-A8D5-409D-9CA3-E13F289E446D}" destId="{674050C9-0E3F-4F4A-9C99-E81F567C3958}" srcOrd="0" destOrd="5" presId="urn:microsoft.com/office/officeart/2005/8/layout/hList1"/>
    <dgm:cxn modelId="{E78B39B6-3978-4BF2-A37F-F38CFE0ADAA1}" type="presOf" srcId="{6E8A295A-35DE-4184-93B9-F7B6200BC7EF}" destId="{A509DD2A-2D85-4F27-8D57-304AD0A49AAE}" srcOrd="0" destOrd="2" presId="urn:microsoft.com/office/officeart/2005/8/layout/hList1"/>
    <dgm:cxn modelId="{84D2D5B8-646E-4D29-8E35-A3BCE4673410}" srcId="{6FBBC520-81A8-43EC-A29B-8C374BAB7EC0}" destId="{6E8A295A-35DE-4184-93B9-F7B6200BC7EF}" srcOrd="2" destOrd="0" parTransId="{A0FA35F5-EFEE-48BF-9D71-BADBF9AD32D9}" sibTransId="{1DC0D6F5-F50F-4BF4-890B-92951B53927E}"/>
    <dgm:cxn modelId="{A5DC90BA-090F-432B-859C-7B58ECC5775F}" srcId="{090CA207-C038-4E9C-8E16-C34375608BE6}" destId="{8E4277BD-8923-4953-B1DB-A87C4B21C2DD}" srcOrd="3" destOrd="0" parTransId="{E5D5E60B-AED9-47EB-9F23-690E41EFD32C}" sibTransId="{99CFDFB7-AA88-445B-AAFD-EBB6CB1BACD6}"/>
    <dgm:cxn modelId="{A8071CBC-6171-4EB4-A968-B788D8FAE851}" srcId="{156B3024-C4EC-470E-89B7-3FACAAC5855E}" destId="{090CA207-C038-4E9C-8E16-C34375608BE6}" srcOrd="1" destOrd="0" parTransId="{08BC7AD2-F935-4F79-A54D-001F5088E259}" sibTransId="{842BE220-C1A6-459B-B008-E6482D61531D}"/>
    <dgm:cxn modelId="{857353BC-4B77-47A4-A1DB-1B7940F7AF8C}" srcId="{156B3024-C4EC-470E-89B7-3FACAAC5855E}" destId="{39708EBF-F5F0-4520-A94D-3DC72B1E0C45}" srcOrd="4" destOrd="0" parTransId="{598682F1-80B2-4F9D-B656-3A06D6E0F0F9}" sibTransId="{5751C75D-DB62-4C49-B320-8A26EEE684C0}"/>
    <dgm:cxn modelId="{C297D7BE-3D7F-41F1-93B4-216124434ECA}" srcId="{090CA207-C038-4E9C-8E16-C34375608BE6}" destId="{9C10F64D-E10F-4F46-B07A-3DB1AEA957AF}" srcOrd="0" destOrd="0" parTransId="{A1BBD46F-36CC-4554-AD3D-8AA101E7D3A3}" sibTransId="{F76E5ABD-DA76-40AC-B300-86949E7B7BF2}"/>
    <dgm:cxn modelId="{668645C9-967B-48C0-BBEA-2DC72F99E7F0}" type="presOf" srcId="{9C10F64D-E10F-4F46-B07A-3DB1AEA957AF}" destId="{FF74B0AA-F7CB-4007-AC04-9C6EB5188613}" srcOrd="0" destOrd="0" presId="urn:microsoft.com/office/officeart/2005/8/layout/hList1"/>
    <dgm:cxn modelId="{97165ACD-0BE2-4FC9-AF7A-54BA13F93A46}" srcId="{16625EC4-FEA7-4010-9FCD-BFEC84E2AA4F}" destId="{5BA3004F-A4A7-4A66-AEAF-813AAEC213C8}" srcOrd="0" destOrd="0" parTransId="{9AE51550-58AD-459B-A75E-6E88B8D0DBE4}" sibTransId="{F8D9249A-7750-4E8D-A0F9-59A1E8EEBB63}"/>
    <dgm:cxn modelId="{83ADD6D1-DBEA-4EAC-BD01-BF2E9F8B2B58}" srcId="{156B3024-C4EC-470E-89B7-3FACAAC5855E}" destId="{B9FE2295-9B14-4BC6-A4AF-F32CC2163FE7}" srcOrd="2" destOrd="0" parTransId="{2F9AD9AB-93D6-4504-8D27-20D220F2F358}" sibTransId="{095586D5-CA9A-4601-9AAC-3AC15F624F47}"/>
    <dgm:cxn modelId="{CA81E2D8-71A2-4E90-BC69-EB05BC002D77}" srcId="{B9FE2295-9B14-4BC6-A4AF-F32CC2163FE7}" destId="{77769BE2-68B6-4391-8DF4-E0523E54B7CB}" srcOrd="2" destOrd="0" parTransId="{EA83F0A9-05E7-4E92-BE1A-E7413BF23190}" sibTransId="{501982BB-3AD3-4E2F-8B2F-C9CC829E913D}"/>
    <dgm:cxn modelId="{85406CD9-EB61-4B6F-99A2-4601CED136AA}" type="presOf" srcId="{DC868B16-85B3-4BE2-AC79-2BA3682EA667}" destId="{92EBF253-FBA3-4413-8B25-06B94342F2C0}" srcOrd="0" destOrd="1" presId="urn:microsoft.com/office/officeart/2005/8/layout/hList1"/>
    <dgm:cxn modelId="{DDABF8DF-61B3-4E88-8737-235E8C14D615}" srcId="{156B3024-C4EC-470E-89B7-3FACAAC5855E}" destId="{16625EC4-FEA7-4010-9FCD-BFEC84E2AA4F}" srcOrd="0" destOrd="0" parTransId="{DB9E67BB-D7BE-473D-8B07-E054EA585568}" sibTransId="{C9AF770E-670E-4BB9-BBD3-582C0E4AF38B}"/>
    <dgm:cxn modelId="{B94577E1-8C72-4F6E-A590-B20B7F85611D}" srcId="{39708EBF-F5F0-4520-A94D-3DC72B1E0C45}" destId="{6B0C7509-CD65-4C3D-AC83-41DF92897221}" srcOrd="0" destOrd="0" parTransId="{9E37BB88-38C2-492A-80E6-35E22D3BF83E}" sibTransId="{7D4EC085-C6F9-42FA-84E1-82FC0EE057AA}"/>
    <dgm:cxn modelId="{D8E534E8-61F7-4C69-8ED4-399B64E26825}" srcId="{090CA207-C038-4E9C-8E16-C34375608BE6}" destId="{F9949B51-0F4D-4CA2-9C43-7C5BEDBA572F}" srcOrd="2" destOrd="0" parTransId="{C155871B-463E-406F-A7E6-F92D79E49E90}" sibTransId="{32E327E0-49DF-4C03-84E5-FEFEC4539898}"/>
    <dgm:cxn modelId="{14D848E9-5723-4D77-A1F7-D726E17C7E89}" srcId="{16625EC4-FEA7-4010-9FCD-BFEC84E2AA4F}" destId="{521C8FF5-342B-4526-9291-AA940943BDB8}" srcOrd="2" destOrd="0" parTransId="{6D20CE69-81B7-43C2-9F76-5780CB0F0A50}" sibTransId="{B998747F-64C9-4A82-B4A8-5124AC1206D6}"/>
    <dgm:cxn modelId="{BEAF3CEC-6F5E-43DA-A584-06A91C4FF6E8}" type="presOf" srcId="{8E4277BD-8923-4953-B1DB-A87C4B21C2DD}" destId="{FF74B0AA-F7CB-4007-AC04-9C6EB5188613}" srcOrd="0" destOrd="3" presId="urn:microsoft.com/office/officeart/2005/8/layout/hList1"/>
    <dgm:cxn modelId="{AF30DEF3-63E1-4633-88FD-C82BF4851F13}" type="presOf" srcId="{400D342E-A12B-4E51-A37F-5D73F2FF3705}" destId="{A509DD2A-2D85-4F27-8D57-304AD0A49AAE}" srcOrd="0" destOrd="1" presId="urn:microsoft.com/office/officeart/2005/8/layout/hList1"/>
    <dgm:cxn modelId="{AA754AF6-E8C8-4EA7-BBBB-8F01E26D4847}" type="presOf" srcId="{6FBBC520-81A8-43EC-A29B-8C374BAB7EC0}" destId="{83FD90B5-B7F5-4375-9B0A-52F9A3407653}" srcOrd="0" destOrd="0" presId="urn:microsoft.com/office/officeart/2005/8/layout/hList1"/>
    <dgm:cxn modelId="{C0C0D8F7-C62D-449F-89F4-85E07D793761}" type="presOf" srcId="{16625EC4-FEA7-4010-9FCD-BFEC84E2AA4F}" destId="{0B251269-A590-4CEE-A272-703695FB14F7}" srcOrd="0" destOrd="0" presId="urn:microsoft.com/office/officeart/2005/8/layout/hList1"/>
    <dgm:cxn modelId="{5DA9B840-90D3-4CC5-8CC2-15B0A4B77BB8}" type="presParOf" srcId="{1BB443D3-725D-4024-B9FD-E58F3F16D552}" destId="{4754867C-E738-483D-8095-C7C41F69A072}" srcOrd="0" destOrd="0" presId="urn:microsoft.com/office/officeart/2005/8/layout/hList1"/>
    <dgm:cxn modelId="{87E111A8-1376-4920-9EF0-3314369B3983}" type="presParOf" srcId="{4754867C-E738-483D-8095-C7C41F69A072}" destId="{0B251269-A590-4CEE-A272-703695FB14F7}" srcOrd="0" destOrd="0" presId="urn:microsoft.com/office/officeart/2005/8/layout/hList1"/>
    <dgm:cxn modelId="{E30D718D-5285-423A-9C16-D806FA955541}" type="presParOf" srcId="{4754867C-E738-483D-8095-C7C41F69A072}" destId="{92EBF253-FBA3-4413-8B25-06B94342F2C0}" srcOrd="1" destOrd="0" presId="urn:microsoft.com/office/officeart/2005/8/layout/hList1"/>
    <dgm:cxn modelId="{AD458BD1-B385-41C2-9BBC-3D469DEEF00B}" type="presParOf" srcId="{1BB443D3-725D-4024-B9FD-E58F3F16D552}" destId="{3D7CFA03-2D0A-4719-A6ED-F7285829F92A}" srcOrd="1" destOrd="0" presId="urn:microsoft.com/office/officeart/2005/8/layout/hList1"/>
    <dgm:cxn modelId="{F5CA9AC3-1D21-4DE9-9F79-809903274280}" type="presParOf" srcId="{1BB443D3-725D-4024-B9FD-E58F3F16D552}" destId="{10F495EA-D633-4940-9F73-0F1171FFD08F}" srcOrd="2" destOrd="0" presId="urn:microsoft.com/office/officeart/2005/8/layout/hList1"/>
    <dgm:cxn modelId="{6D5BE8F8-E342-4D66-8A02-7BC1ADA1A078}" type="presParOf" srcId="{10F495EA-D633-4940-9F73-0F1171FFD08F}" destId="{0E594B1A-03D0-4E24-9F57-86B8905CDCDF}" srcOrd="0" destOrd="0" presId="urn:microsoft.com/office/officeart/2005/8/layout/hList1"/>
    <dgm:cxn modelId="{B853BB36-7A65-4384-AB63-025FDAB6491F}" type="presParOf" srcId="{10F495EA-D633-4940-9F73-0F1171FFD08F}" destId="{FF74B0AA-F7CB-4007-AC04-9C6EB5188613}" srcOrd="1" destOrd="0" presId="urn:microsoft.com/office/officeart/2005/8/layout/hList1"/>
    <dgm:cxn modelId="{C07F09D3-E35F-4FA6-9820-9C5B3781A017}" type="presParOf" srcId="{1BB443D3-725D-4024-B9FD-E58F3F16D552}" destId="{E78CA744-9C13-4933-8A4E-CF463F08512C}" srcOrd="3" destOrd="0" presId="urn:microsoft.com/office/officeart/2005/8/layout/hList1"/>
    <dgm:cxn modelId="{5A7C66D8-90AB-4F5D-8F09-1959199700E3}" type="presParOf" srcId="{1BB443D3-725D-4024-B9FD-E58F3F16D552}" destId="{1D711C9F-BBA8-4E57-BC49-C720D5807C91}" srcOrd="4" destOrd="0" presId="urn:microsoft.com/office/officeart/2005/8/layout/hList1"/>
    <dgm:cxn modelId="{5A6CE2A4-D685-4669-84C4-6DA184AEF5A2}" type="presParOf" srcId="{1D711C9F-BBA8-4E57-BC49-C720D5807C91}" destId="{136888B4-FFF5-4893-9095-2A03DFD5760D}" srcOrd="0" destOrd="0" presId="urn:microsoft.com/office/officeart/2005/8/layout/hList1"/>
    <dgm:cxn modelId="{81A2A998-19AC-4552-A3F3-44A4EF7E9106}" type="presParOf" srcId="{1D711C9F-BBA8-4E57-BC49-C720D5807C91}" destId="{9106D8DD-A7E2-4824-8FCC-035224D8D120}" srcOrd="1" destOrd="0" presId="urn:microsoft.com/office/officeart/2005/8/layout/hList1"/>
    <dgm:cxn modelId="{52487A64-9B6F-447E-A653-1BF00CB56997}" type="presParOf" srcId="{1BB443D3-725D-4024-B9FD-E58F3F16D552}" destId="{BC5CCBA6-CAFE-4EC3-8203-18BFA2C4CFD2}" srcOrd="5" destOrd="0" presId="urn:microsoft.com/office/officeart/2005/8/layout/hList1"/>
    <dgm:cxn modelId="{A448FCAD-CE8E-42ED-A837-3AA4D41B5866}" type="presParOf" srcId="{1BB443D3-725D-4024-B9FD-E58F3F16D552}" destId="{20E6ABF5-1CC3-4B2F-AF4D-488C931DE694}" srcOrd="6" destOrd="0" presId="urn:microsoft.com/office/officeart/2005/8/layout/hList1"/>
    <dgm:cxn modelId="{BF611DC7-CFF0-4AE7-BB4E-09ED14DB91F2}" type="presParOf" srcId="{20E6ABF5-1CC3-4B2F-AF4D-488C931DE694}" destId="{83FD90B5-B7F5-4375-9B0A-52F9A3407653}" srcOrd="0" destOrd="0" presId="urn:microsoft.com/office/officeart/2005/8/layout/hList1"/>
    <dgm:cxn modelId="{D6303B88-4A8F-4029-8269-3BDC40619EAF}" type="presParOf" srcId="{20E6ABF5-1CC3-4B2F-AF4D-488C931DE694}" destId="{A509DD2A-2D85-4F27-8D57-304AD0A49AAE}" srcOrd="1" destOrd="0" presId="urn:microsoft.com/office/officeart/2005/8/layout/hList1"/>
    <dgm:cxn modelId="{4E6D7129-083B-4A05-9B73-1C68C97BB6A7}" type="presParOf" srcId="{1BB443D3-725D-4024-B9FD-E58F3F16D552}" destId="{5160EEF3-66C6-40F5-9F3A-6F7BAB8FB225}" srcOrd="7" destOrd="0" presId="urn:microsoft.com/office/officeart/2005/8/layout/hList1"/>
    <dgm:cxn modelId="{25A9864A-9301-41F4-A367-A87D3BE94A36}" type="presParOf" srcId="{1BB443D3-725D-4024-B9FD-E58F3F16D552}" destId="{E33DAA4C-3698-4743-A5F9-ADBEF78CC9A6}" srcOrd="8" destOrd="0" presId="urn:microsoft.com/office/officeart/2005/8/layout/hList1"/>
    <dgm:cxn modelId="{0E3AFDA1-2594-4114-9925-16DE3B83AB70}" type="presParOf" srcId="{E33DAA4C-3698-4743-A5F9-ADBEF78CC9A6}" destId="{93D6C232-D9B9-482D-AD8B-1041DA58D14F}" srcOrd="0" destOrd="0" presId="urn:microsoft.com/office/officeart/2005/8/layout/hList1"/>
    <dgm:cxn modelId="{C220FF70-EAE6-401F-AD76-0786C1368970}" type="presParOf" srcId="{E33DAA4C-3698-4743-A5F9-ADBEF78CC9A6}" destId="{674050C9-0E3F-4F4A-9C99-E81F567C395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r>
            <a:rPr lang="en-US" sz="2500" dirty="0">
              <a:latin typeface="+mn-lt"/>
            </a:rPr>
            <a:t>Name some child rights</a:t>
          </a: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A1C27F80-8118-42A8-99C5-B27D9959870F}">
      <dgm:prSet/>
      <dgm:spPr/>
      <dgm:t>
        <a:bodyPr/>
        <a:lstStyle/>
        <a:p>
          <a:pPr rtl="0"/>
          <a:r>
            <a:rPr lang="fr-CD" noProof="0" dirty="0" err="1"/>
            <a:t>Identify</a:t>
          </a:r>
          <a:r>
            <a:rPr lang="fr-CD" noProof="0" dirty="0"/>
            <a:t> actions </a:t>
          </a:r>
          <a:r>
            <a:rPr lang="fr-CD" noProof="0" dirty="0" err="1"/>
            <a:t>that</a:t>
          </a:r>
          <a:r>
            <a:rPr lang="fr-CD" noProof="0" dirty="0"/>
            <a:t> </a:t>
          </a:r>
          <a:r>
            <a:rPr lang="fr-CD" noProof="0" dirty="0" err="1"/>
            <a:t>adults</a:t>
          </a:r>
          <a:r>
            <a:rPr lang="fr-CD" noProof="0" dirty="0"/>
            <a:t> are not </a:t>
          </a:r>
          <a:r>
            <a:rPr lang="fr-CD" noProof="0" dirty="0" err="1"/>
            <a:t>allowed</a:t>
          </a:r>
          <a:r>
            <a:rPr lang="fr-CD" noProof="0" dirty="0"/>
            <a:t> to </a:t>
          </a:r>
          <a:r>
            <a:rPr lang="fr-CD" noProof="0" dirty="0" err="1"/>
            <a:t>take</a:t>
          </a:r>
          <a:r>
            <a:rPr lang="fr-CD" noProof="0" dirty="0"/>
            <a:t> </a:t>
          </a:r>
          <a:r>
            <a:rPr lang="fr-CD" noProof="0" dirty="0" err="1"/>
            <a:t>with</a:t>
          </a:r>
          <a:r>
            <a:rPr lang="fr-CD" noProof="0" dirty="0"/>
            <a:t> </a:t>
          </a:r>
          <a:r>
            <a:rPr lang="fr-CD" noProof="0" dirty="0" err="1"/>
            <a:t>children</a:t>
          </a:r>
          <a:endParaRPr lang="en-US" dirty="0">
            <a:latin typeface="+mn-lt"/>
          </a:endParaRPr>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pPr rtl="0"/>
          <a:r>
            <a:rPr lang="en-US" sz="2500" dirty="0">
              <a:latin typeface="+mn-lt"/>
            </a:rPr>
            <a:t>Describe inequalities in your school community </a:t>
          </a:r>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796BD3B6-6A44-42B5-ADFC-F60B83FAA465}">
      <dgm:prSet phldr="0" custT="1"/>
      <dgm:spPr/>
      <dgm:t>
        <a:bodyPr/>
        <a:lstStyle/>
        <a:p>
          <a:pPr rtl="0"/>
          <a:r>
            <a:rPr lang="en-US" sz="2500" dirty="0">
              <a:latin typeface="+mn-lt"/>
            </a:rPr>
            <a:t>List the main elements of a safe school</a:t>
          </a:r>
        </a:p>
      </dgm:t>
    </dgm:pt>
    <dgm:pt modelId="{5CB112DA-ABF1-462B-BFCC-A0A29FDFABEC}" type="parTrans" cxnId="{F74DD7D4-E9E8-4E9C-ABCC-8C2C951422F9}">
      <dgm:prSet/>
      <dgm:spPr/>
      <dgm:t>
        <a:bodyPr/>
        <a:lstStyle/>
        <a:p>
          <a:endParaRPr lang="en-US"/>
        </a:p>
      </dgm:t>
    </dgm:pt>
    <dgm:pt modelId="{B2351E6C-9E41-4783-9B0D-45761DB09761}" type="sibTrans" cxnId="{F74DD7D4-E9E8-4E9C-ABCC-8C2C951422F9}">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9C780B1A-04BE-406A-8BE8-6742F1162C0A}" type="pres">
      <dgm:prSet presAssocID="{796BD3B6-6A44-42B5-ADFC-F60B83FAA465}" presName="parentLin" presStyleCnt="0"/>
      <dgm:spPr/>
    </dgm:pt>
    <dgm:pt modelId="{FC7816D2-8747-47AB-A258-178BEB3BE4C7}" type="pres">
      <dgm:prSet presAssocID="{796BD3B6-6A44-42B5-ADFC-F60B83FAA465}" presName="parentLeftMargin" presStyleLbl="node1" presStyleIdx="0" presStyleCnt="4"/>
      <dgm:spPr/>
    </dgm:pt>
    <dgm:pt modelId="{0BE84916-2828-4E9D-B57E-2687B3389C96}" type="pres">
      <dgm:prSet presAssocID="{796BD3B6-6A44-42B5-ADFC-F60B83FAA465}" presName="parentText" presStyleLbl="node1" presStyleIdx="0" presStyleCnt="4" custScaleX="118744" custScaleY="126399">
        <dgm:presLayoutVars>
          <dgm:chMax val="0"/>
          <dgm:bulletEnabled val="1"/>
        </dgm:presLayoutVars>
      </dgm:prSet>
      <dgm:spPr/>
    </dgm:pt>
    <dgm:pt modelId="{6C4A9A81-108B-4514-9D6C-00997B84AB1D}" type="pres">
      <dgm:prSet presAssocID="{796BD3B6-6A44-42B5-ADFC-F60B83FAA465}" presName="negativeSpace" presStyleCnt="0"/>
      <dgm:spPr/>
    </dgm:pt>
    <dgm:pt modelId="{97BF0A6E-06CA-49E8-B1A6-D6BAD901C75B}" type="pres">
      <dgm:prSet presAssocID="{796BD3B6-6A44-42B5-ADFC-F60B83FAA465}" presName="childText" presStyleLbl="conFgAcc1" presStyleIdx="0" presStyleCnt="4">
        <dgm:presLayoutVars>
          <dgm:bulletEnabled val="1"/>
        </dgm:presLayoutVars>
      </dgm:prSet>
      <dgm:spPr/>
    </dgm:pt>
    <dgm:pt modelId="{DA23263A-FA11-40ED-AB7F-C0805AC5882E}" type="pres">
      <dgm:prSet presAssocID="{B2351E6C-9E41-4783-9B0D-45761DB09761}" presName="spaceBetweenRectangles" presStyleCnt="0"/>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4"/>
      <dgm:spPr/>
    </dgm:pt>
    <dgm:pt modelId="{1800BFC4-69DA-42AF-B88A-6639A7D1F155}" type="pres">
      <dgm:prSet presAssocID="{B2CBF5AB-B76E-4AD2-9164-81A1BBCD8610}" presName="parentText" presStyleLbl="node1" presStyleIdx="1" presStyleCnt="4" custScaleX="119417">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1" presStyleCnt="4">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1" presStyleCnt="4"/>
      <dgm:spPr/>
    </dgm:pt>
    <dgm:pt modelId="{01DF9A7D-8CC0-43CA-BD1E-4B04B13E6F44}" type="pres">
      <dgm:prSet presAssocID="{9D8CA122-D094-4D52-97CF-E6278FA48A6F}" presName="parentText" presStyleLbl="node1" presStyleIdx="2" presStyleCnt="4" custScaleX="119646" custScaleY="128334">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2" presStyleCnt="4">
        <dgm:presLayoutVars>
          <dgm:bulletEnabled val="1"/>
        </dgm:presLayoutVars>
      </dgm:prSet>
      <dgm:spPr/>
    </dgm:pt>
    <dgm:pt modelId="{8CEF47DF-A704-4522-A592-F4967429C1C4}" type="pres">
      <dgm:prSet presAssocID="{E13723FF-3422-4BD6-B85A-34AEBADF47AE}"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2" presStyleCnt="4"/>
      <dgm:spPr/>
    </dgm:pt>
    <dgm:pt modelId="{ED69DCB6-4427-404A-BF0A-0040E361D88B}" type="pres">
      <dgm:prSet presAssocID="{A1C27F80-8118-42A8-99C5-B27D9959870F}" presName="parentText" presStyleLbl="node1" presStyleIdx="3" presStyleCnt="4" custScaleX="119519">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3" presStyleCnt="4">
        <dgm:presLayoutVars>
          <dgm:bulletEnabled val="1"/>
        </dgm:presLayoutVars>
      </dgm:prSet>
      <dgm:spPr/>
    </dgm:pt>
  </dgm:ptLst>
  <dgm:cxnLst>
    <dgm:cxn modelId="{E326F065-2C02-4EB8-B8BC-B180EE10483F}" srcId="{408B4E0D-B5E2-4C61-A23F-D9E09E071D18}" destId="{B2CBF5AB-B76E-4AD2-9164-81A1BBCD8610}" srcOrd="1" destOrd="0" parTransId="{A9A94B84-5FBE-4E3A-8D1A-46A16EFCEC75}" sibTransId="{A06C163C-087C-478E-BAD6-B9ACA4DDEEBA}"/>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3FA532BB-A83D-48E2-A89A-D6160568428A}" type="presOf" srcId="{796BD3B6-6A44-42B5-ADFC-F60B83FAA465}" destId="{FC7816D2-8747-47AB-A258-178BEB3BE4C7}"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F74DD7D4-E9E8-4E9C-ABCC-8C2C951422F9}" srcId="{408B4E0D-B5E2-4C61-A23F-D9E09E071D18}" destId="{796BD3B6-6A44-42B5-ADFC-F60B83FAA465}" srcOrd="0" destOrd="0" parTransId="{5CB112DA-ABF1-462B-BFCC-A0A29FDFABEC}" sibTransId="{B2351E6C-9E41-4783-9B0D-45761DB0976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2" destOrd="0" parTransId="{B37C7D4F-B2B4-483E-AF53-B9DCE34E5752}" sibTransId="{E13723FF-3422-4BD6-B85A-34AEBADF47AE}"/>
    <dgm:cxn modelId="{57D4E3E8-C1F1-4042-809B-F60B4AA19CB0}" type="presOf" srcId="{796BD3B6-6A44-42B5-ADFC-F60B83FAA465}" destId="{0BE84916-2828-4E9D-B57E-2687B3389C96}" srcOrd="1" destOrd="0" presId="urn:microsoft.com/office/officeart/2005/8/layout/list1"/>
    <dgm:cxn modelId="{A3E856E9-3A15-4085-AB0A-F64FF408A8DB}" srcId="{408B4E0D-B5E2-4C61-A23F-D9E09E071D18}" destId="{A1C27F80-8118-42A8-99C5-B27D9959870F}" srcOrd="3" destOrd="0" parTransId="{F1B8F652-574E-43E3-A852-F4A0B42D7A96}" sibTransId="{CC2CF258-7632-4F2A-975F-12BB1DB92C7B}"/>
    <dgm:cxn modelId="{9D3A474D-8128-46F4-B8DE-C36EEBCFB1F2}" type="presParOf" srcId="{77F8871A-A693-4F34-9FC7-BADDCDF18E5E}" destId="{9C780B1A-04BE-406A-8BE8-6742F1162C0A}" srcOrd="0" destOrd="0" presId="urn:microsoft.com/office/officeart/2005/8/layout/list1"/>
    <dgm:cxn modelId="{4048B018-A367-4639-833D-8D00A78C4EB6}" type="presParOf" srcId="{9C780B1A-04BE-406A-8BE8-6742F1162C0A}" destId="{FC7816D2-8747-47AB-A258-178BEB3BE4C7}" srcOrd="0" destOrd="0" presId="urn:microsoft.com/office/officeart/2005/8/layout/list1"/>
    <dgm:cxn modelId="{49A13A86-CDB9-43F3-A3E5-F1E440B2BF9B}" type="presParOf" srcId="{9C780B1A-04BE-406A-8BE8-6742F1162C0A}" destId="{0BE84916-2828-4E9D-B57E-2687B3389C96}" srcOrd="1" destOrd="0" presId="urn:microsoft.com/office/officeart/2005/8/layout/list1"/>
    <dgm:cxn modelId="{8D053E63-A438-43B9-ACC5-484494F722C4}" type="presParOf" srcId="{77F8871A-A693-4F34-9FC7-BADDCDF18E5E}" destId="{6C4A9A81-108B-4514-9D6C-00997B84AB1D}" srcOrd="1" destOrd="0" presId="urn:microsoft.com/office/officeart/2005/8/layout/list1"/>
    <dgm:cxn modelId="{0709B0F9-031A-4044-8BCB-65A629376A65}" type="presParOf" srcId="{77F8871A-A693-4F34-9FC7-BADDCDF18E5E}" destId="{97BF0A6E-06CA-49E8-B1A6-D6BAD901C75B}" srcOrd="2" destOrd="0" presId="urn:microsoft.com/office/officeart/2005/8/layout/list1"/>
    <dgm:cxn modelId="{312A3BBD-1067-4E3D-824F-CF8D25C5DF7C}" type="presParOf" srcId="{77F8871A-A693-4F34-9FC7-BADDCDF18E5E}" destId="{DA23263A-FA11-40ED-AB7F-C0805AC5882E}" srcOrd="3" destOrd="0" presId="urn:microsoft.com/office/officeart/2005/8/layout/list1"/>
    <dgm:cxn modelId="{7FCB43F3-A269-405C-9D36-79B617EA38FD}" type="presParOf" srcId="{77F8871A-A693-4F34-9FC7-BADDCDF18E5E}" destId="{5CD79032-C7C4-4667-B9C9-07AD1A4FE78B}" srcOrd="4"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5" destOrd="0" presId="urn:microsoft.com/office/officeart/2005/8/layout/list1"/>
    <dgm:cxn modelId="{33563196-D0CD-4C09-A488-989EFE9DD0DC}" type="presParOf" srcId="{77F8871A-A693-4F34-9FC7-BADDCDF18E5E}" destId="{379A8D57-B698-4B6A-B04E-11816CB22541}" srcOrd="6" destOrd="0" presId="urn:microsoft.com/office/officeart/2005/8/layout/list1"/>
    <dgm:cxn modelId="{BDAD61FD-C59C-4C29-9C8D-F70F778263E6}" type="presParOf" srcId="{77F8871A-A693-4F34-9FC7-BADDCDF18E5E}" destId="{648A1184-8EB7-41F2-8512-872D3E8070A7}" srcOrd="7" destOrd="0" presId="urn:microsoft.com/office/officeart/2005/8/layout/list1"/>
    <dgm:cxn modelId="{B29F3878-07E4-4878-8559-0BBA05663981}" type="presParOf" srcId="{77F8871A-A693-4F34-9FC7-BADDCDF18E5E}" destId="{69EAB802-8C16-4323-9F56-5DE08C7DF5A1}" srcOrd="8"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9" destOrd="0" presId="urn:microsoft.com/office/officeart/2005/8/layout/list1"/>
    <dgm:cxn modelId="{A1542C3A-5AA3-471A-970A-130A55F8D338}" type="presParOf" srcId="{77F8871A-A693-4F34-9FC7-BADDCDF18E5E}" destId="{B8A8B412-1364-4DC9-873A-AA46E3B2DB1E}" srcOrd="10" destOrd="0" presId="urn:microsoft.com/office/officeart/2005/8/layout/list1"/>
    <dgm:cxn modelId="{3A3EFB9B-B6A8-42DF-9721-0ACDC2425C8F}" type="presParOf" srcId="{77F8871A-A693-4F34-9FC7-BADDCDF18E5E}" destId="{8CEF47DF-A704-4522-A592-F4967429C1C4}" srcOrd="11" destOrd="0" presId="urn:microsoft.com/office/officeart/2005/8/layout/list1"/>
    <dgm:cxn modelId="{63B55714-6B1F-462B-9A3A-0D3197BD55E0}" type="presParOf" srcId="{77F8871A-A693-4F34-9FC7-BADDCDF18E5E}" destId="{E257AC6A-3161-4BFC-ADC9-465D7B440DC3}" srcOrd="12"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13" destOrd="0" presId="urn:microsoft.com/office/officeart/2005/8/layout/list1"/>
    <dgm:cxn modelId="{0AA9CBBF-DB09-4A48-8A49-002495CA013F}" type="presParOf" srcId="{77F8871A-A693-4F34-9FC7-BADDCDF18E5E}" destId="{792D7928-E8B4-4A16-8677-92264CEB1B77}"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pPr rtl="0"/>
          <a:r>
            <a:rPr lang="en-US" sz="2500" dirty="0">
              <a:latin typeface="+mn-lt"/>
            </a:rPr>
            <a:t>Can you list some key child rights?</a:t>
          </a: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A1C27F80-8118-42A8-99C5-B27D9959870F}">
      <dgm:prSet custT="1"/>
      <dgm:spPr/>
      <dgm:t>
        <a:bodyPr/>
        <a:lstStyle/>
        <a:p>
          <a:pPr rtl="0"/>
          <a:r>
            <a:rPr lang="en-US" sz="2500" dirty="0">
              <a:latin typeface="+mn-lt"/>
            </a:rPr>
            <a:t>Can you name some </a:t>
          </a:r>
          <a:r>
            <a:rPr lang="en-US" sz="2500" dirty="0" err="1">
              <a:latin typeface="+mn-lt"/>
            </a:rPr>
            <a:t>behaviours</a:t>
          </a:r>
          <a:r>
            <a:rPr lang="en-US" sz="2500" dirty="0">
              <a:latin typeface="+mn-lt"/>
            </a:rPr>
            <a:t> that are prohibited for adults with children?</a:t>
          </a:r>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pPr rtl="0"/>
          <a:r>
            <a:rPr lang="en-US" sz="2500" dirty="0">
              <a:latin typeface="+mn-lt"/>
            </a:rPr>
            <a:t>What are some barriers to equality in your community?</a:t>
          </a:r>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4979B871-1987-4D93-8B8B-325B618A75C5}">
      <dgm:prSet phldr="0" custT="1"/>
      <dgm:spPr/>
      <dgm:t>
        <a:bodyPr/>
        <a:lstStyle/>
        <a:p>
          <a:pPr rtl="0"/>
          <a:r>
            <a:rPr lang="en-US" sz="2500" dirty="0">
              <a:latin typeface="+mn-lt"/>
            </a:rPr>
            <a:t>What are the main elements of a safe school?</a:t>
          </a:r>
        </a:p>
      </dgm:t>
    </dgm:pt>
    <dgm:pt modelId="{30A2BD3A-22EA-411B-8669-A821E2C5D95D}" type="parTrans" cxnId="{F50657FB-5F6E-4C1B-8711-F8B27CF4E62A}">
      <dgm:prSet/>
      <dgm:spPr/>
      <dgm:t>
        <a:bodyPr/>
        <a:lstStyle/>
        <a:p>
          <a:endParaRPr lang="en-US"/>
        </a:p>
      </dgm:t>
    </dgm:pt>
    <dgm:pt modelId="{7D8B5E8E-06AD-4854-99EB-26A684253323}" type="sibTrans" cxnId="{F50657FB-5F6E-4C1B-8711-F8B27CF4E62A}">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DFA6DC60-8D2B-423D-9BB5-9B79A18FE1A2}" type="pres">
      <dgm:prSet presAssocID="{4979B871-1987-4D93-8B8B-325B618A75C5}" presName="parentLin" presStyleCnt="0"/>
      <dgm:spPr/>
    </dgm:pt>
    <dgm:pt modelId="{A3E39909-5D44-48CC-A969-FD44F209EABA}" type="pres">
      <dgm:prSet presAssocID="{4979B871-1987-4D93-8B8B-325B618A75C5}" presName="parentLeftMargin" presStyleLbl="node1" presStyleIdx="0" presStyleCnt="4"/>
      <dgm:spPr/>
    </dgm:pt>
    <dgm:pt modelId="{97E9874C-4FA3-4066-AB5D-9D3FBF36CF63}" type="pres">
      <dgm:prSet presAssocID="{4979B871-1987-4D93-8B8B-325B618A75C5}" presName="parentText" presStyleLbl="node1" presStyleIdx="0" presStyleCnt="4" custScaleX="125650">
        <dgm:presLayoutVars>
          <dgm:chMax val="0"/>
          <dgm:bulletEnabled val="1"/>
        </dgm:presLayoutVars>
      </dgm:prSet>
      <dgm:spPr/>
    </dgm:pt>
    <dgm:pt modelId="{7B07C616-3D43-4244-BD2A-223B65D73446}" type="pres">
      <dgm:prSet presAssocID="{4979B871-1987-4D93-8B8B-325B618A75C5}" presName="negativeSpace" presStyleCnt="0"/>
      <dgm:spPr/>
    </dgm:pt>
    <dgm:pt modelId="{1AAD9AF3-D85D-41D7-A551-14397633325D}" type="pres">
      <dgm:prSet presAssocID="{4979B871-1987-4D93-8B8B-325B618A75C5}" presName="childText" presStyleLbl="conFgAcc1" presStyleIdx="0" presStyleCnt="4">
        <dgm:presLayoutVars>
          <dgm:bulletEnabled val="1"/>
        </dgm:presLayoutVars>
      </dgm:prSet>
      <dgm:spPr/>
    </dgm:pt>
    <dgm:pt modelId="{AEC2BFCA-69DC-49E7-B08F-B3A3673F1550}" type="pres">
      <dgm:prSet presAssocID="{7D8B5E8E-06AD-4854-99EB-26A684253323}" presName="spaceBetweenRectangles" presStyleCnt="0"/>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4"/>
      <dgm:spPr/>
    </dgm:pt>
    <dgm:pt modelId="{1800BFC4-69DA-42AF-B88A-6639A7D1F155}" type="pres">
      <dgm:prSet presAssocID="{B2CBF5AB-B76E-4AD2-9164-81A1BBCD8610}" presName="parentText" presStyleLbl="node1" presStyleIdx="1" presStyleCnt="4" custScaleX="124620">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1" presStyleCnt="4">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1" presStyleCnt="4"/>
      <dgm:spPr/>
    </dgm:pt>
    <dgm:pt modelId="{01DF9A7D-8CC0-43CA-BD1E-4B04B13E6F44}" type="pres">
      <dgm:prSet presAssocID="{9D8CA122-D094-4D52-97CF-E6278FA48A6F}" presName="parentText" presStyleLbl="node1" presStyleIdx="2" presStyleCnt="4" custScaleX="124442">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2" presStyleCnt="4">
        <dgm:presLayoutVars>
          <dgm:bulletEnabled val="1"/>
        </dgm:presLayoutVars>
      </dgm:prSet>
      <dgm:spPr/>
    </dgm:pt>
    <dgm:pt modelId="{8CEF47DF-A704-4522-A592-F4967429C1C4}" type="pres">
      <dgm:prSet presAssocID="{E13723FF-3422-4BD6-B85A-34AEBADF47AE}"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2" presStyleCnt="4"/>
      <dgm:spPr/>
    </dgm:pt>
    <dgm:pt modelId="{ED69DCB6-4427-404A-BF0A-0040E361D88B}" type="pres">
      <dgm:prSet presAssocID="{A1C27F80-8118-42A8-99C5-B27D9959870F}" presName="parentText" presStyleLbl="node1" presStyleIdx="3" presStyleCnt="4" custScaleX="124748" custScaleY="121215">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3" presStyleCnt="4">
        <dgm:presLayoutVars>
          <dgm:bulletEnabled val="1"/>
        </dgm:presLayoutVars>
      </dgm:prSet>
      <dgm:spPr/>
    </dgm:pt>
  </dgm:ptLst>
  <dgm:cxnLst>
    <dgm:cxn modelId="{F612C543-9F94-46F3-8EA5-255B72478BDD}" type="presOf" srcId="{4979B871-1987-4D93-8B8B-325B618A75C5}" destId="{A3E39909-5D44-48CC-A969-FD44F209EABA}" srcOrd="0" destOrd="0" presId="urn:microsoft.com/office/officeart/2005/8/layout/list1"/>
    <dgm:cxn modelId="{E326F065-2C02-4EB8-B8BC-B180EE10483F}" srcId="{408B4E0D-B5E2-4C61-A23F-D9E09E071D18}" destId="{B2CBF5AB-B76E-4AD2-9164-81A1BBCD8610}" srcOrd="1" destOrd="0" parTransId="{A9A94B84-5FBE-4E3A-8D1A-46A16EFCEC75}" sibTransId="{A06C163C-087C-478E-BAD6-B9ACA4DDEEBA}"/>
    <dgm:cxn modelId="{9F675476-00F2-4CEA-8CC5-F2CC31C7D80E}" type="presOf" srcId="{4979B871-1987-4D93-8B8B-325B618A75C5}" destId="{97E9874C-4FA3-4066-AB5D-9D3FBF36CF63}" srcOrd="1" destOrd="0" presId="urn:microsoft.com/office/officeart/2005/8/layout/list1"/>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2" destOrd="0" parTransId="{B37C7D4F-B2B4-483E-AF53-B9DCE34E5752}" sibTransId="{E13723FF-3422-4BD6-B85A-34AEBADF47AE}"/>
    <dgm:cxn modelId="{A3E856E9-3A15-4085-AB0A-F64FF408A8DB}" srcId="{408B4E0D-B5E2-4C61-A23F-D9E09E071D18}" destId="{A1C27F80-8118-42A8-99C5-B27D9959870F}" srcOrd="3" destOrd="0" parTransId="{F1B8F652-574E-43E3-A852-F4A0B42D7A96}" sibTransId="{CC2CF258-7632-4F2A-975F-12BB1DB92C7B}"/>
    <dgm:cxn modelId="{F50657FB-5F6E-4C1B-8711-F8B27CF4E62A}" srcId="{408B4E0D-B5E2-4C61-A23F-D9E09E071D18}" destId="{4979B871-1987-4D93-8B8B-325B618A75C5}" srcOrd="0" destOrd="0" parTransId="{30A2BD3A-22EA-411B-8669-A821E2C5D95D}" sibTransId="{7D8B5E8E-06AD-4854-99EB-26A684253323}"/>
    <dgm:cxn modelId="{BE153B9A-3C04-4CD6-BD8B-04752D440299}" type="presParOf" srcId="{77F8871A-A693-4F34-9FC7-BADDCDF18E5E}" destId="{DFA6DC60-8D2B-423D-9BB5-9B79A18FE1A2}" srcOrd="0" destOrd="0" presId="urn:microsoft.com/office/officeart/2005/8/layout/list1"/>
    <dgm:cxn modelId="{088E3B87-3A71-42E8-802B-6FCFC1847B18}" type="presParOf" srcId="{DFA6DC60-8D2B-423D-9BB5-9B79A18FE1A2}" destId="{A3E39909-5D44-48CC-A969-FD44F209EABA}" srcOrd="0" destOrd="0" presId="urn:microsoft.com/office/officeart/2005/8/layout/list1"/>
    <dgm:cxn modelId="{60562D78-FE9A-46EE-B9A4-562F704EB1B1}" type="presParOf" srcId="{DFA6DC60-8D2B-423D-9BB5-9B79A18FE1A2}" destId="{97E9874C-4FA3-4066-AB5D-9D3FBF36CF63}" srcOrd="1" destOrd="0" presId="urn:microsoft.com/office/officeart/2005/8/layout/list1"/>
    <dgm:cxn modelId="{DD90130C-4512-4AEA-86D1-6E11AFF411BD}" type="presParOf" srcId="{77F8871A-A693-4F34-9FC7-BADDCDF18E5E}" destId="{7B07C616-3D43-4244-BD2A-223B65D73446}" srcOrd="1" destOrd="0" presId="urn:microsoft.com/office/officeart/2005/8/layout/list1"/>
    <dgm:cxn modelId="{E30D1CBD-CCE2-4F93-B73D-3D0B9F05DD9B}" type="presParOf" srcId="{77F8871A-A693-4F34-9FC7-BADDCDF18E5E}" destId="{1AAD9AF3-D85D-41D7-A551-14397633325D}" srcOrd="2" destOrd="0" presId="urn:microsoft.com/office/officeart/2005/8/layout/list1"/>
    <dgm:cxn modelId="{45BE2D1F-D07C-4391-8934-709D7F5B1B84}" type="presParOf" srcId="{77F8871A-A693-4F34-9FC7-BADDCDF18E5E}" destId="{AEC2BFCA-69DC-49E7-B08F-B3A3673F1550}" srcOrd="3" destOrd="0" presId="urn:microsoft.com/office/officeart/2005/8/layout/list1"/>
    <dgm:cxn modelId="{7FCB43F3-A269-405C-9D36-79B617EA38FD}" type="presParOf" srcId="{77F8871A-A693-4F34-9FC7-BADDCDF18E5E}" destId="{5CD79032-C7C4-4667-B9C9-07AD1A4FE78B}" srcOrd="4"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5" destOrd="0" presId="urn:microsoft.com/office/officeart/2005/8/layout/list1"/>
    <dgm:cxn modelId="{33563196-D0CD-4C09-A488-989EFE9DD0DC}" type="presParOf" srcId="{77F8871A-A693-4F34-9FC7-BADDCDF18E5E}" destId="{379A8D57-B698-4B6A-B04E-11816CB22541}" srcOrd="6" destOrd="0" presId="urn:microsoft.com/office/officeart/2005/8/layout/list1"/>
    <dgm:cxn modelId="{BDAD61FD-C59C-4C29-9C8D-F70F778263E6}" type="presParOf" srcId="{77F8871A-A693-4F34-9FC7-BADDCDF18E5E}" destId="{648A1184-8EB7-41F2-8512-872D3E8070A7}" srcOrd="7" destOrd="0" presId="urn:microsoft.com/office/officeart/2005/8/layout/list1"/>
    <dgm:cxn modelId="{B29F3878-07E4-4878-8559-0BBA05663981}" type="presParOf" srcId="{77F8871A-A693-4F34-9FC7-BADDCDF18E5E}" destId="{69EAB802-8C16-4323-9F56-5DE08C7DF5A1}" srcOrd="8"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9" destOrd="0" presId="urn:microsoft.com/office/officeart/2005/8/layout/list1"/>
    <dgm:cxn modelId="{A1542C3A-5AA3-471A-970A-130A55F8D338}" type="presParOf" srcId="{77F8871A-A693-4F34-9FC7-BADDCDF18E5E}" destId="{B8A8B412-1364-4DC9-873A-AA46E3B2DB1E}" srcOrd="10" destOrd="0" presId="urn:microsoft.com/office/officeart/2005/8/layout/list1"/>
    <dgm:cxn modelId="{3A3EFB9B-B6A8-42DF-9721-0ACDC2425C8F}" type="presParOf" srcId="{77F8871A-A693-4F34-9FC7-BADDCDF18E5E}" destId="{8CEF47DF-A704-4522-A592-F4967429C1C4}" srcOrd="11" destOrd="0" presId="urn:microsoft.com/office/officeart/2005/8/layout/list1"/>
    <dgm:cxn modelId="{63B55714-6B1F-462B-9A3A-0D3197BD55E0}" type="presParOf" srcId="{77F8871A-A693-4F34-9FC7-BADDCDF18E5E}" destId="{E257AC6A-3161-4BFC-ADC9-465D7B440DC3}" srcOrd="12"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13" destOrd="0" presId="urn:microsoft.com/office/officeart/2005/8/layout/list1"/>
    <dgm:cxn modelId="{0AA9CBBF-DB09-4A48-8A49-002495CA013F}" type="presParOf" srcId="{77F8871A-A693-4F34-9FC7-BADDCDF18E5E}" destId="{792D7928-E8B4-4A16-8677-92264CEB1B77}"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r>
            <a:rPr lang="en-US" sz="2500" dirty="0"/>
            <a:t>Define the terms: risk, capacity and vulnerability </a:t>
          </a: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A1C27F80-8118-42A8-99C5-B27D9959870F}">
      <dgm:prSet custT="1"/>
      <dgm:spPr/>
      <dgm:t>
        <a:bodyPr/>
        <a:lstStyle/>
        <a:p>
          <a:r>
            <a:rPr lang="en-US" sz="2500" kern="1200" dirty="0">
              <a:solidFill>
                <a:prstClr val="white"/>
              </a:solidFill>
              <a:latin typeface="Gill Sans Infant Std"/>
              <a:ea typeface="+mn-ea"/>
              <a:cs typeface="+mn-cs"/>
            </a:rPr>
            <a:t>Identify the </a:t>
          </a:r>
          <a:r>
            <a:rPr lang="en-US" sz="2500" kern="1200" dirty="0" err="1">
              <a:solidFill>
                <a:prstClr val="white"/>
              </a:solidFill>
              <a:latin typeface="Gill Sans Infant Std"/>
              <a:ea typeface="+mn-ea"/>
              <a:cs typeface="+mn-cs"/>
            </a:rPr>
            <a:t>risks </a:t>
          </a:r>
          <a:r>
            <a:rPr lang="en-US" sz="2500" kern="1200" dirty="0">
              <a:solidFill>
                <a:prstClr val="white"/>
              </a:solidFill>
              <a:latin typeface="Gill Sans Infant Std"/>
              <a:ea typeface="+mn-ea"/>
              <a:cs typeface="+mn-cs"/>
            </a:rPr>
            <a:t>in </a:t>
          </a:r>
          <a:r>
            <a:rPr lang="en-US" sz="2500" kern="1200" dirty="0" err="1">
              <a:solidFill>
                <a:prstClr val="white"/>
              </a:solidFill>
              <a:latin typeface="Gill Sans Infant Std"/>
              <a:ea typeface="+mn-ea"/>
              <a:cs typeface="+mn-cs"/>
            </a:rPr>
            <a:t>your community in an </a:t>
          </a:r>
          <a:r>
            <a:rPr lang="en-US" sz="2500" kern="1200" dirty="0">
              <a:solidFill>
                <a:prstClr val="white"/>
              </a:solidFill>
              <a:latin typeface="Gill Sans Infant Std"/>
              <a:ea typeface="+mn-ea"/>
              <a:cs typeface="+mn-cs"/>
            </a:rPr>
            <a:t>inclusive way</a:t>
          </a:r>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r>
            <a:rPr lang="en-US" sz="2500" dirty="0"/>
            <a:t>Identify the risks of violence, conflict, natural and everyday hazards in &amp; around your school</a:t>
          </a:r>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3"/>
      <dgm:spPr/>
    </dgm:pt>
    <dgm:pt modelId="{1800BFC4-69DA-42AF-B88A-6639A7D1F155}" type="pres">
      <dgm:prSet presAssocID="{B2CBF5AB-B76E-4AD2-9164-81A1BBCD8610}" presName="parentText" presStyleLbl="node1" presStyleIdx="0" presStyleCnt="3" custScaleX="128575">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0" presStyleCnt="3">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0" presStyleCnt="3"/>
      <dgm:spPr/>
    </dgm:pt>
    <dgm:pt modelId="{01DF9A7D-8CC0-43CA-BD1E-4B04B13E6F44}" type="pres">
      <dgm:prSet presAssocID="{9D8CA122-D094-4D52-97CF-E6278FA48A6F}" presName="parentText" presStyleLbl="node1" presStyleIdx="1" presStyleCnt="3" custScaleX="127945">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1" presStyleCnt="3">
        <dgm:presLayoutVars>
          <dgm:bulletEnabled val="1"/>
        </dgm:presLayoutVars>
      </dgm:prSet>
      <dgm:spPr/>
    </dgm:pt>
    <dgm:pt modelId="{8CEF47DF-A704-4522-A592-F4967429C1C4}" type="pres">
      <dgm:prSet presAssocID="{E13723FF-3422-4BD6-B85A-34AEBADF47AE}"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1" presStyleCnt="3"/>
      <dgm:spPr/>
    </dgm:pt>
    <dgm:pt modelId="{ED69DCB6-4427-404A-BF0A-0040E361D88B}" type="pres">
      <dgm:prSet presAssocID="{A1C27F80-8118-42A8-99C5-B27D9959870F}" presName="parentText" presStyleLbl="node1" presStyleIdx="2" presStyleCnt="3" custScaleX="129153" custLinFactNeighborX="0" custLinFactNeighborY="-2634">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2" presStyleCnt="3">
        <dgm:presLayoutVars>
          <dgm:bulletEnabled val="1"/>
        </dgm:presLayoutVars>
      </dgm:prSet>
      <dgm:spPr/>
    </dgm:pt>
  </dgm:ptLst>
  <dgm:cxnLst>
    <dgm:cxn modelId="{E326F065-2C02-4EB8-B8BC-B180EE10483F}" srcId="{408B4E0D-B5E2-4C61-A23F-D9E09E071D18}" destId="{B2CBF5AB-B76E-4AD2-9164-81A1BBCD8610}" srcOrd="0" destOrd="0" parTransId="{A9A94B84-5FBE-4E3A-8D1A-46A16EFCEC75}" sibTransId="{A06C163C-087C-478E-BAD6-B9ACA4DDEEBA}"/>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1" destOrd="0" parTransId="{B37C7D4F-B2B4-483E-AF53-B9DCE34E5752}" sibTransId="{E13723FF-3422-4BD6-B85A-34AEBADF47AE}"/>
    <dgm:cxn modelId="{A3E856E9-3A15-4085-AB0A-F64FF408A8DB}" srcId="{408B4E0D-B5E2-4C61-A23F-D9E09E071D18}" destId="{A1C27F80-8118-42A8-99C5-B27D9959870F}" srcOrd="2" destOrd="0" parTransId="{F1B8F652-574E-43E3-A852-F4A0B42D7A96}" sibTransId="{CC2CF258-7632-4F2A-975F-12BB1DB92C7B}"/>
    <dgm:cxn modelId="{7FCB43F3-A269-405C-9D36-79B617EA38FD}" type="presParOf" srcId="{77F8871A-A693-4F34-9FC7-BADDCDF18E5E}" destId="{5CD79032-C7C4-4667-B9C9-07AD1A4FE78B}" srcOrd="0"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1" destOrd="0" presId="urn:microsoft.com/office/officeart/2005/8/layout/list1"/>
    <dgm:cxn modelId="{33563196-D0CD-4C09-A488-989EFE9DD0DC}" type="presParOf" srcId="{77F8871A-A693-4F34-9FC7-BADDCDF18E5E}" destId="{379A8D57-B698-4B6A-B04E-11816CB22541}" srcOrd="2" destOrd="0" presId="urn:microsoft.com/office/officeart/2005/8/layout/list1"/>
    <dgm:cxn modelId="{BDAD61FD-C59C-4C29-9C8D-F70F778263E6}" type="presParOf" srcId="{77F8871A-A693-4F34-9FC7-BADDCDF18E5E}" destId="{648A1184-8EB7-41F2-8512-872D3E8070A7}" srcOrd="3" destOrd="0" presId="urn:microsoft.com/office/officeart/2005/8/layout/list1"/>
    <dgm:cxn modelId="{B29F3878-07E4-4878-8559-0BBA05663981}" type="presParOf" srcId="{77F8871A-A693-4F34-9FC7-BADDCDF18E5E}" destId="{69EAB802-8C16-4323-9F56-5DE08C7DF5A1}" srcOrd="4"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5" destOrd="0" presId="urn:microsoft.com/office/officeart/2005/8/layout/list1"/>
    <dgm:cxn modelId="{A1542C3A-5AA3-471A-970A-130A55F8D338}" type="presParOf" srcId="{77F8871A-A693-4F34-9FC7-BADDCDF18E5E}" destId="{B8A8B412-1364-4DC9-873A-AA46E3B2DB1E}" srcOrd="6" destOrd="0" presId="urn:microsoft.com/office/officeart/2005/8/layout/list1"/>
    <dgm:cxn modelId="{3A3EFB9B-B6A8-42DF-9721-0ACDC2425C8F}" type="presParOf" srcId="{77F8871A-A693-4F34-9FC7-BADDCDF18E5E}" destId="{8CEF47DF-A704-4522-A592-F4967429C1C4}" srcOrd="7" destOrd="0" presId="urn:microsoft.com/office/officeart/2005/8/layout/list1"/>
    <dgm:cxn modelId="{63B55714-6B1F-462B-9A3A-0D3197BD55E0}" type="presParOf" srcId="{77F8871A-A693-4F34-9FC7-BADDCDF18E5E}" destId="{E257AC6A-3161-4BFC-ADC9-465D7B440DC3}" srcOrd="8"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9" destOrd="0" presId="urn:microsoft.com/office/officeart/2005/8/layout/list1"/>
    <dgm:cxn modelId="{0AA9CBBF-DB09-4A48-8A49-002495CA013F}" type="presParOf" srcId="{77F8871A-A693-4F34-9FC7-BADDCDF18E5E}" destId="{792D7928-E8B4-4A16-8677-92264CEB1B77}"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r>
            <a:rPr lang="en-US" sz="2500" dirty="0"/>
            <a:t>Who can define "risk"?  "Capacity? "Vulnerability?</a:t>
          </a: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A1C27F80-8118-42A8-99C5-B27D9959870F}">
      <dgm:prSet custT="1"/>
      <dgm:spPr/>
      <dgm:t>
        <a:bodyPr/>
        <a:lstStyle/>
        <a:p>
          <a:r>
            <a:rPr lang="en-US" sz="2500" kern="1200" dirty="0">
              <a:solidFill>
                <a:prstClr val="white"/>
              </a:solidFill>
              <a:latin typeface="Gill Sans Infant Std"/>
              <a:ea typeface="+mn-ea"/>
              <a:cs typeface="+mn-cs"/>
            </a:rPr>
            <a:t>Can you name three “invisible" risks?</a:t>
          </a:r>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r>
            <a:rPr lang="en-US" sz="2500" dirty="0"/>
            <a:t>Can you name a risk of violence in or around your school? A conflict-related risk? A natural or everyday hazard?</a:t>
          </a:r>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3"/>
      <dgm:spPr/>
    </dgm:pt>
    <dgm:pt modelId="{1800BFC4-69DA-42AF-B88A-6639A7D1F155}" type="pres">
      <dgm:prSet presAssocID="{B2CBF5AB-B76E-4AD2-9164-81A1BBCD8610}" presName="parentText" presStyleLbl="node1" presStyleIdx="0" presStyleCnt="3">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0" presStyleCnt="3">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0" presStyleCnt="3"/>
      <dgm:spPr/>
    </dgm:pt>
    <dgm:pt modelId="{01DF9A7D-8CC0-43CA-BD1E-4B04B13E6F44}" type="pres">
      <dgm:prSet presAssocID="{9D8CA122-D094-4D52-97CF-E6278FA48A6F}" presName="parentText" presStyleLbl="node1" presStyleIdx="1" presStyleCnt="3" custScaleY="163164">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1" presStyleCnt="3">
        <dgm:presLayoutVars>
          <dgm:bulletEnabled val="1"/>
        </dgm:presLayoutVars>
      </dgm:prSet>
      <dgm:spPr/>
    </dgm:pt>
    <dgm:pt modelId="{8CEF47DF-A704-4522-A592-F4967429C1C4}" type="pres">
      <dgm:prSet presAssocID="{E13723FF-3422-4BD6-B85A-34AEBADF47AE}"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1" presStyleCnt="3"/>
      <dgm:spPr/>
    </dgm:pt>
    <dgm:pt modelId="{ED69DCB6-4427-404A-BF0A-0040E361D88B}" type="pres">
      <dgm:prSet presAssocID="{A1C27F80-8118-42A8-99C5-B27D9959870F}" presName="parentText" presStyleLbl="node1" presStyleIdx="2" presStyleCnt="3" custLinFactNeighborY="-2990">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2" presStyleCnt="3">
        <dgm:presLayoutVars>
          <dgm:bulletEnabled val="1"/>
        </dgm:presLayoutVars>
      </dgm:prSet>
      <dgm:spPr/>
    </dgm:pt>
  </dgm:ptLst>
  <dgm:cxnLst>
    <dgm:cxn modelId="{E326F065-2C02-4EB8-B8BC-B180EE10483F}" srcId="{408B4E0D-B5E2-4C61-A23F-D9E09E071D18}" destId="{B2CBF5AB-B76E-4AD2-9164-81A1BBCD8610}" srcOrd="0" destOrd="0" parTransId="{A9A94B84-5FBE-4E3A-8D1A-46A16EFCEC75}" sibTransId="{A06C163C-087C-478E-BAD6-B9ACA4DDEEBA}"/>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1" destOrd="0" parTransId="{B37C7D4F-B2B4-483E-AF53-B9DCE34E5752}" sibTransId="{E13723FF-3422-4BD6-B85A-34AEBADF47AE}"/>
    <dgm:cxn modelId="{A3E856E9-3A15-4085-AB0A-F64FF408A8DB}" srcId="{408B4E0D-B5E2-4C61-A23F-D9E09E071D18}" destId="{A1C27F80-8118-42A8-99C5-B27D9959870F}" srcOrd="2" destOrd="0" parTransId="{F1B8F652-574E-43E3-A852-F4A0B42D7A96}" sibTransId="{CC2CF258-7632-4F2A-975F-12BB1DB92C7B}"/>
    <dgm:cxn modelId="{7FCB43F3-A269-405C-9D36-79B617EA38FD}" type="presParOf" srcId="{77F8871A-A693-4F34-9FC7-BADDCDF18E5E}" destId="{5CD79032-C7C4-4667-B9C9-07AD1A4FE78B}" srcOrd="0"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1" destOrd="0" presId="urn:microsoft.com/office/officeart/2005/8/layout/list1"/>
    <dgm:cxn modelId="{33563196-D0CD-4C09-A488-989EFE9DD0DC}" type="presParOf" srcId="{77F8871A-A693-4F34-9FC7-BADDCDF18E5E}" destId="{379A8D57-B698-4B6A-B04E-11816CB22541}" srcOrd="2" destOrd="0" presId="urn:microsoft.com/office/officeart/2005/8/layout/list1"/>
    <dgm:cxn modelId="{BDAD61FD-C59C-4C29-9C8D-F70F778263E6}" type="presParOf" srcId="{77F8871A-A693-4F34-9FC7-BADDCDF18E5E}" destId="{648A1184-8EB7-41F2-8512-872D3E8070A7}" srcOrd="3" destOrd="0" presId="urn:microsoft.com/office/officeart/2005/8/layout/list1"/>
    <dgm:cxn modelId="{B29F3878-07E4-4878-8559-0BBA05663981}" type="presParOf" srcId="{77F8871A-A693-4F34-9FC7-BADDCDF18E5E}" destId="{69EAB802-8C16-4323-9F56-5DE08C7DF5A1}" srcOrd="4"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5" destOrd="0" presId="urn:microsoft.com/office/officeart/2005/8/layout/list1"/>
    <dgm:cxn modelId="{A1542C3A-5AA3-471A-970A-130A55F8D338}" type="presParOf" srcId="{77F8871A-A693-4F34-9FC7-BADDCDF18E5E}" destId="{B8A8B412-1364-4DC9-873A-AA46E3B2DB1E}" srcOrd="6" destOrd="0" presId="urn:microsoft.com/office/officeart/2005/8/layout/list1"/>
    <dgm:cxn modelId="{3A3EFB9B-B6A8-42DF-9721-0ACDC2425C8F}" type="presParOf" srcId="{77F8871A-A693-4F34-9FC7-BADDCDF18E5E}" destId="{8CEF47DF-A704-4522-A592-F4967429C1C4}" srcOrd="7" destOrd="0" presId="urn:microsoft.com/office/officeart/2005/8/layout/list1"/>
    <dgm:cxn modelId="{63B55714-6B1F-462B-9A3A-0D3197BD55E0}" type="presParOf" srcId="{77F8871A-A693-4F34-9FC7-BADDCDF18E5E}" destId="{E257AC6A-3161-4BFC-ADC9-465D7B440DC3}" srcOrd="8"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9" destOrd="0" presId="urn:microsoft.com/office/officeart/2005/8/layout/list1"/>
    <dgm:cxn modelId="{0AA9CBBF-DB09-4A48-8A49-002495CA013F}" type="presParOf" srcId="{77F8871A-A693-4F34-9FC7-BADDCDF18E5E}" destId="{792D7928-E8B4-4A16-8677-92264CEB1B77}"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r>
            <a:rPr lang="en-US" sz="2500" dirty="0"/>
            <a:t>Name the main elements of a functional code of conduct for the school community </a:t>
          </a: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A1C27F80-8118-42A8-99C5-B27D9959870F}">
      <dgm:prSet custT="1"/>
      <dgm:spPr/>
      <dgm:t>
        <a:bodyPr/>
        <a:lstStyle/>
        <a:p>
          <a:r>
            <a:rPr lang="en-US" sz="2500" dirty="0"/>
            <a:t>Choose </a:t>
          </a:r>
          <a:r>
            <a:rPr lang="fr-FR" sz="2500" dirty="0"/>
            <a:t>standard operating </a:t>
          </a:r>
          <a:r>
            <a:rPr lang="fr-FR" sz="2500" dirty="0" err="1"/>
            <a:t>procedures</a:t>
          </a:r>
          <a:r>
            <a:rPr lang="fr-FR" sz="2500" dirty="0"/>
            <a:t> for emergencies </a:t>
          </a:r>
          <a:r>
            <a:rPr lang="fr-FR" sz="2500" dirty="0" err="1"/>
            <a:t>common</a:t>
          </a:r>
          <a:r>
            <a:rPr lang="fr-FR" sz="2500" dirty="0"/>
            <a:t> in </a:t>
          </a:r>
          <a:r>
            <a:rPr lang="fr-FR" sz="2500" dirty="0" err="1"/>
            <a:t>your</a:t>
          </a:r>
          <a:r>
            <a:rPr lang="fr-FR" sz="2500" dirty="0"/>
            <a:t> </a:t>
          </a:r>
          <a:r>
            <a:rPr lang="fr-FR" sz="2500" dirty="0" err="1"/>
            <a:t>community</a:t>
          </a:r>
          <a:r>
            <a:rPr lang="fr-FR" sz="2500" dirty="0"/>
            <a:t> </a:t>
          </a:r>
          <a:endParaRPr lang="en-US" sz="2500" dirty="0"/>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r>
            <a:rPr lang="en-US" sz="2500" dirty="0"/>
            <a:t>Identify the procedures for reporting and referring a </a:t>
          </a:r>
          <a:r>
            <a:rPr lang="fr-FR" sz="2500" b="0" dirty="0" err="1"/>
            <a:t>child</a:t>
          </a:r>
          <a:r>
            <a:rPr lang="fr-FR" sz="2500" b="0" dirty="0"/>
            <a:t> protection </a:t>
          </a:r>
          <a:r>
            <a:rPr lang="en-US" sz="2500" dirty="0"/>
            <a:t>concern </a:t>
          </a:r>
          <a:r>
            <a:rPr lang="fr-FR" sz="2500" b="0" dirty="0"/>
            <a:t>in </a:t>
          </a:r>
          <a:r>
            <a:rPr lang="fr-FR" sz="2500" b="0" dirty="0" err="1"/>
            <a:t>your</a:t>
          </a:r>
          <a:r>
            <a:rPr lang="fr-FR" sz="2500" b="0" dirty="0"/>
            <a:t> </a:t>
          </a:r>
          <a:r>
            <a:rPr lang="fr-FR" sz="2500" b="0" dirty="0" err="1"/>
            <a:t>school</a:t>
          </a:r>
          <a:r>
            <a:rPr lang="fr-FR" sz="2500" b="0" dirty="0"/>
            <a:t> </a:t>
          </a:r>
          <a:endParaRPr lang="en-US" sz="2500" dirty="0"/>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3"/>
      <dgm:spPr/>
    </dgm:pt>
    <dgm:pt modelId="{1800BFC4-69DA-42AF-B88A-6639A7D1F155}" type="pres">
      <dgm:prSet presAssocID="{B2CBF5AB-B76E-4AD2-9164-81A1BBCD8610}" presName="parentText" presStyleLbl="node1" presStyleIdx="0" presStyleCnt="3" custScaleX="128575">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0" presStyleCnt="3">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0" presStyleCnt="3"/>
      <dgm:spPr/>
    </dgm:pt>
    <dgm:pt modelId="{01DF9A7D-8CC0-43CA-BD1E-4B04B13E6F44}" type="pres">
      <dgm:prSet presAssocID="{9D8CA122-D094-4D52-97CF-E6278FA48A6F}" presName="parentText" presStyleLbl="node1" presStyleIdx="1" presStyleCnt="3" custScaleX="127945">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1" presStyleCnt="3">
        <dgm:presLayoutVars>
          <dgm:bulletEnabled val="1"/>
        </dgm:presLayoutVars>
      </dgm:prSet>
      <dgm:spPr/>
    </dgm:pt>
    <dgm:pt modelId="{8CEF47DF-A704-4522-A592-F4967429C1C4}" type="pres">
      <dgm:prSet presAssocID="{E13723FF-3422-4BD6-B85A-34AEBADF47AE}"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1" presStyleCnt="3"/>
      <dgm:spPr/>
    </dgm:pt>
    <dgm:pt modelId="{ED69DCB6-4427-404A-BF0A-0040E361D88B}" type="pres">
      <dgm:prSet presAssocID="{A1C27F80-8118-42A8-99C5-B27D9959870F}" presName="parentText" presStyleLbl="node1" presStyleIdx="2" presStyleCnt="3" custScaleX="129153">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2" presStyleCnt="3">
        <dgm:presLayoutVars>
          <dgm:bulletEnabled val="1"/>
        </dgm:presLayoutVars>
      </dgm:prSet>
      <dgm:spPr/>
    </dgm:pt>
  </dgm:ptLst>
  <dgm:cxnLst>
    <dgm:cxn modelId="{E326F065-2C02-4EB8-B8BC-B180EE10483F}" srcId="{408B4E0D-B5E2-4C61-A23F-D9E09E071D18}" destId="{B2CBF5AB-B76E-4AD2-9164-81A1BBCD8610}" srcOrd="0" destOrd="0" parTransId="{A9A94B84-5FBE-4E3A-8D1A-46A16EFCEC75}" sibTransId="{A06C163C-087C-478E-BAD6-B9ACA4DDEEBA}"/>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1" destOrd="0" parTransId="{B37C7D4F-B2B4-483E-AF53-B9DCE34E5752}" sibTransId="{E13723FF-3422-4BD6-B85A-34AEBADF47AE}"/>
    <dgm:cxn modelId="{A3E856E9-3A15-4085-AB0A-F64FF408A8DB}" srcId="{408B4E0D-B5E2-4C61-A23F-D9E09E071D18}" destId="{A1C27F80-8118-42A8-99C5-B27D9959870F}" srcOrd="2" destOrd="0" parTransId="{F1B8F652-574E-43E3-A852-F4A0B42D7A96}" sibTransId="{CC2CF258-7632-4F2A-975F-12BB1DB92C7B}"/>
    <dgm:cxn modelId="{7FCB43F3-A269-405C-9D36-79B617EA38FD}" type="presParOf" srcId="{77F8871A-A693-4F34-9FC7-BADDCDF18E5E}" destId="{5CD79032-C7C4-4667-B9C9-07AD1A4FE78B}" srcOrd="0"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1" destOrd="0" presId="urn:microsoft.com/office/officeart/2005/8/layout/list1"/>
    <dgm:cxn modelId="{33563196-D0CD-4C09-A488-989EFE9DD0DC}" type="presParOf" srcId="{77F8871A-A693-4F34-9FC7-BADDCDF18E5E}" destId="{379A8D57-B698-4B6A-B04E-11816CB22541}" srcOrd="2" destOrd="0" presId="urn:microsoft.com/office/officeart/2005/8/layout/list1"/>
    <dgm:cxn modelId="{BDAD61FD-C59C-4C29-9C8D-F70F778263E6}" type="presParOf" srcId="{77F8871A-A693-4F34-9FC7-BADDCDF18E5E}" destId="{648A1184-8EB7-41F2-8512-872D3E8070A7}" srcOrd="3" destOrd="0" presId="urn:microsoft.com/office/officeart/2005/8/layout/list1"/>
    <dgm:cxn modelId="{B29F3878-07E4-4878-8559-0BBA05663981}" type="presParOf" srcId="{77F8871A-A693-4F34-9FC7-BADDCDF18E5E}" destId="{69EAB802-8C16-4323-9F56-5DE08C7DF5A1}" srcOrd="4"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5" destOrd="0" presId="urn:microsoft.com/office/officeart/2005/8/layout/list1"/>
    <dgm:cxn modelId="{A1542C3A-5AA3-471A-970A-130A55F8D338}" type="presParOf" srcId="{77F8871A-A693-4F34-9FC7-BADDCDF18E5E}" destId="{B8A8B412-1364-4DC9-873A-AA46E3B2DB1E}" srcOrd="6" destOrd="0" presId="urn:microsoft.com/office/officeart/2005/8/layout/list1"/>
    <dgm:cxn modelId="{3A3EFB9B-B6A8-42DF-9721-0ACDC2425C8F}" type="presParOf" srcId="{77F8871A-A693-4F34-9FC7-BADDCDF18E5E}" destId="{8CEF47DF-A704-4522-A592-F4967429C1C4}" srcOrd="7" destOrd="0" presId="urn:microsoft.com/office/officeart/2005/8/layout/list1"/>
    <dgm:cxn modelId="{63B55714-6B1F-462B-9A3A-0D3197BD55E0}" type="presParOf" srcId="{77F8871A-A693-4F34-9FC7-BADDCDF18E5E}" destId="{E257AC6A-3161-4BFC-ADC9-465D7B440DC3}" srcOrd="8"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9" destOrd="0" presId="urn:microsoft.com/office/officeart/2005/8/layout/list1"/>
    <dgm:cxn modelId="{0AA9CBBF-DB09-4A48-8A49-002495CA013F}" type="presParOf" srcId="{77F8871A-A693-4F34-9FC7-BADDCDF18E5E}" destId="{792D7928-E8B4-4A16-8677-92264CEB1B77}"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46E5DA-AC7C-4F08-8DF7-9D57AE8D22A7}">
      <dgm:prSet/>
      <dgm:spPr/>
      <dgm:t>
        <a:bodyPr/>
        <a:lstStyle/>
        <a:p>
          <a:pPr>
            <a:lnSpc>
              <a:spcPct val="100000"/>
            </a:lnSpc>
            <a:defRPr cap="all"/>
          </a:pPr>
          <a:r>
            <a:rPr lang="en-US" b="0" err="1"/>
            <a:t>Zero tolerance </a:t>
          </a:r>
          <a:endParaRPr lang="en-US" b="0"/>
        </a:p>
      </dgm:t>
    </dgm:pt>
    <dgm:pt modelId="{9C567E36-B200-43AC-9AC3-80E4CB9720E9}" type="parTrans" cxnId="{6A3C2656-C4BC-44D3-B990-3DC13ABE4A95}">
      <dgm:prSet/>
      <dgm:spPr/>
      <dgm:t>
        <a:bodyPr/>
        <a:lstStyle/>
        <a:p>
          <a:endParaRPr lang="en-US"/>
        </a:p>
      </dgm:t>
    </dgm:pt>
    <dgm:pt modelId="{315A3C54-F1B1-4D37-878D-EC118AAFB0D0}" type="sibTrans" cxnId="{6A3C2656-C4BC-44D3-B990-3DC13ABE4A95}">
      <dgm:prSet/>
      <dgm:spPr/>
      <dgm:t>
        <a:bodyPr/>
        <a:lstStyle/>
        <a:p>
          <a:endParaRPr lang="en-US"/>
        </a:p>
      </dgm:t>
    </dgm:pt>
    <dgm:pt modelId="{2F8AB96C-D693-4694-BF05-025DA1B4C358}">
      <dgm:prSet/>
      <dgm:spPr/>
      <dgm:t>
        <a:bodyPr/>
        <a:lstStyle/>
        <a:p>
          <a:pPr>
            <a:lnSpc>
              <a:spcPct val="100000"/>
            </a:lnSpc>
            <a:defRPr cap="all"/>
          </a:pPr>
          <a:r>
            <a:rPr lang="fr-FR"/>
            <a:t>definitions</a:t>
          </a:r>
        </a:p>
      </dgm:t>
    </dgm:pt>
    <dgm:pt modelId="{9920B6E6-AF91-4FD4-AC54-11F09300D0A4}" type="parTrans" cxnId="{585E2465-086E-4B52-BE20-F16D5E67CB0A}">
      <dgm:prSet/>
      <dgm:spPr/>
      <dgm:t>
        <a:bodyPr/>
        <a:lstStyle/>
        <a:p>
          <a:endParaRPr lang="en-US"/>
        </a:p>
      </dgm:t>
    </dgm:pt>
    <dgm:pt modelId="{87174D7E-C3D5-494F-81D6-403638D0B7A8}" type="sibTrans" cxnId="{585E2465-086E-4B52-BE20-F16D5E67CB0A}">
      <dgm:prSet/>
      <dgm:spPr/>
      <dgm:t>
        <a:bodyPr/>
        <a:lstStyle/>
        <a:p>
          <a:endParaRPr lang="en-US"/>
        </a:p>
      </dgm:t>
    </dgm:pt>
    <dgm:pt modelId="{456BE878-038B-4369-A945-6E00C54325D2}">
      <dgm:prSet/>
      <dgm:spPr/>
      <dgm:t>
        <a:bodyPr/>
        <a:lstStyle/>
        <a:p>
          <a:pPr>
            <a:lnSpc>
              <a:spcPct val="100000"/>
            </a:lnSpc>
            <a:defRPr cap="all"/>
          </a:pPr>
          <a:r>
            <a:rPr lang="fr-FR" dirty="0"/>
            <a:t>system for </a:t>
          </a:r>
          <a:r>
            <a:rPr lang="fr-FR" dirty="0" err="1"/>
            <a:t>reporting</a:t>
          </a:r>
          <a:r>
            <a:rPr lang="fr-FR" dirty="0"/>
            <a:t> violations</a:t>
          </a:r>
        </a:p>
      </dgm:t>
    </dgm:pt>
    <dgm:pt modelId="{69AD8BCE-36EE-48D9-BC64-B43A6C1BC21F}" type="parTrans" cxnId="{99118889-E805-4D79-A8D5-C99378A69E76}">
      <dgm:prSet/>
      <dgm:spPr/>
      <dgm:t>
        <a:bodyPr/>
        <a:lstStyle/>
        <a:p>
          <a:endParaRPr lang="en-US"/>
        </a:p>
      </dgm:t>
    </dgm:pt>
    <dgm:pt modelId="{BC9E1C85-F752-4060-B406-1E3C62C64D51}" type="sibTrans" cxnId="{99118889-E805-4D79-A8D5-C99378A69E76}">
      <dgm:prSet/>
      <dgm:spPr/>
      <dgm:t>
        <a:bodyPr/>
        <a:lstStyle/>
        <a:p>
          <a:endParaRPr lang="en-US"/>
        </a:p>
      </dgm:t>
    </dgm:pt>
    <dgm:pt modelId="{DF4C418B-E83B-4390-8BBE-722CD17BE534}">
      <dgm:prSet/>
      <dgm:spPr/>
      <dgm:t>
        <a:bodyPr/>
        <a:lstStyle/>
        <a:p>
          <a:pPr>
            <a:lnSpc>
              <a:spcPct val="100000"/>
            </a:lnSpc>
            <a:defRPr cap="all"/>
          </a:pPr>
          <a:r>
            <a:rPr lang="fr-FR" dirty="0" err="1"/>
            <a:t>Disciplinary</a:t>
          </a:r>
          <a:r>
            <a:rPr lang="fr-FR" dirty="0"/>
            <a:t> </a:t>
          </a:r>
          <a:r>
            <a:rPr lang="fr-FR" dirty="0" err="1"/>
            <a:t>procedures</a:t>
          </a:r>
          <a:endParaRPr lang="fr-FR" dirty="0"/>
        </a:p>
      </dgm:t>
    </dgm:pt>
    <dgm:pt modelId="{9B31D862-09EA-4A8C-AB06-7E696BB14421}" type="parTrans" cxnId="{4CA75228-44D7-417C-990A-DA88B0085789}">
      <dgm:prSet/>
      <dgm:spPr/>
      <dgm:t>
        <a:bodyPr/>
        <a:lstStyle/>
        <a:p>
          <a:endParaRPr lang="en-US"/>
        </a:p>
      </dgm:t>
    </dgm:pt>
    <dgm:pt modelId="{C9D9DE83-D9DF-4D18-98CB-3B81F68A0BE3}" type="sibTrans" cxnId="{4CA75228-44D7-417C-990A-DA88B0085789}">
      <dgm:prSet/>
      <dgm:spPr/>
      <dgm:t>
        <a:bodyPr/>
        <a:lstStyle/>
        <a:p>
          <a:endParaRPr lang="en-US"/>
        </a:p>
      </dgm:t>
    </dgm:pt>
    <dgm:pt modelId="{7F6A36B2-7535-478D-BDA7-981079CAE45A}">
      <dgm:prSet/>
      <dgm:spPr/>
      <dgm:t>
        <a:bodyPr/>
        <a:lstStyle/>
        <a:p>
          <a:pPr>
            <a:lnSpc>
              <a:spcPct val="100000"/>
            </a:lnSpc>
            <a:defRPr cap="all"/>
          </a:pPr>
          <a:r>
            <a:rPr lang="fr-FR"/>
            <a:t>Positive language that does not blame the victim</a:t>
          </a:r>
        </a:p>
      </dgm:t>
    </dgm:pt>
    <dgm:pt modelId="{A96D3701-BD8A-4ADB-8614-05568E0DCC5D}" type="sibTrans" cxnId="{1B342E6E-D9BF-4055-B9D6-7C22CDAE52E0}">
      <dgm:prSet/>
      <dgm:spPr/>
      <dgm:t>
        <a:bodyPr/>
        <a:lstStyle/>
        <a:p>
          <a:endParaRPr lang="en-US"/>
        </a:p>
      </dgm:t>
    </dgm:pt>
    <dgm:pt modelId="{132ED08A-6251-48E3-9C4C-E6DBFD27C621}" type="parTrans" cxnId="{1B342E6E-D9BF-4055-B9D6-7C22CDAE52E0}">
      <dgm:prSet/>
      <dgm:spPr/>
      <dgm:t>
        <a:bodyPr/>
        <a:lstStyle/>
        <a:p>
          <a:endParaRPr lang="en-US"/>
        </a:p>
      </dgm:t>
    </dgm:pt>
    <dgm:pt modelId="{9ED1B5A9-AEDD-4E4E-A022-0CB47244FC62}">
      <dgm:prSet/>
      <dgm:spPr/>
      <dgm:t>
        <a:bodyPr/>
        <a:lstStyle/>
        <a:p>
          <a:pPr>
            <a:lnSpc>
              <a:spcPct val="100000"/>
            </a:lnSpc>
            <a:defRPr cap="all"/>
          </a:pPr>
          <a:r>
            <a:rPr lang="fr-FR"/>
            <a:t>Responses to help victims/witnesses</a:t>
          </a:r>
        </a:p>
      </dgm:t>
    </dgm:pt>
    <dgm:pt modelId="{EF2EEA70-34CA-4DBB-86E7-B1CE4A131524}" type="parTrans" cxnId="{3A3DBC2E-DC2A-4655-8A97-85D2E2026BC1}">
      <dgm:prSet/>
      <dgm:spPr/>
      <dgm:t>
        <a:bodyPr/>
        <a:lstStyle/>
        <a:p>
          <a:endParaRPr lang="en-US"/>
        </a:p>
      </dgm:t>
    </dgm:pt>
    <dgm:pt modelId="{59AD351F-E22C-4E69-BE56-BB49BF7B30CB}" type="sibTrans" cxnId="{3A3DBC2E-DC2A-4655-8A97-85D2E2026BC1}">
      <dgm:prSet/>
      <dgm:spPr/>
      <dgm:t>
        <a:bodyPr/>
        <a:lstStyle/>
        <a:p>
          <a:endParaRPr lang="en-US"/>
        </a:p>
      </dgm:t>
    </dgm:pt>
    <dgm:pt modelId="{58FA861A-CC40-4283-82C4-39504C695666}">
      <dgm:prSet/>
      <dgm:spPr/>
      <dgm:t>
        <a:bodyPr/>
        <a:lstStyle/>
        <a:p>
          <a:pPr>
            <a:lnSpc>
              <a:spcPct val="100000"/>
            </a:lnSpc>
            <a:defRPr cap="all"/>
          </a:pPr>
          <a:r>
            <a:rPr lang="en-US" b="0" err="1"/>
            <a:t>Acceptable </a:t>
          </a:r>
          <a:r>
            <a:rPr lang="en-US" b="0"/>
            <a:t>and </a:t>
          </a:r>
          <a:r>
            <a:rPr lang="en-US" b="0" err="1"/>
            <a:t>unacceptable behaviour </a:t>
          </a:r>
          <a:endParaRPr lang="en-US" b="0"/>
        </a:p>
      </dgm:t>
    </dgm:pt>
    <dgm:pt modelId="{8D6CF3D4-5931-465B-8B6E-E6853E8A933F}" type="parTrans" cxnId="{E478B724-8215-4755-8C8E-67F82E6EF03B}">
      <dgm:prSet/>
      <dgm:spPr/>
      <dgm:t>
        <a:bodyPr/>
        <a:lstStyle/>
        <a:p>
          <a:endParaRPr lang="en-US"/>
        </a:p>
      </dgm:t>
    </dgm:pt>
    <dgm:pt modelId="{EAC64A79-8C3A-4BEF-9DC8-00E9734EA1D5}" type="sibTrans" cxnId="{E478B724-8215-4755-8C8E-67F82E6EF03B}">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DCCDE765-B29D-4567-A380-EAD66C84D422}" type="pres">
      <dgm:prSet presAssocID="{58FA861A-CC40-4283-82C4-39504C695666}" presName="compNode" presStyleCnt="0"/>
      <dgm:spPr/>
    </dgm:pt>
    <dgm:pt modelId="{AD3A97CE-D2E4-4E3E-BBB6-C1512F4A9194}" type="pres">
      <dgm:prSet presAssocID="{58FA861A-CC40-4283-82C4-39504C695666}" presName="iconBgRect" presStyleLbl="bgShp" presStyleIdx="0" presStyleCnt="7"/>
      <dgm:spPr>
        <a:prstGeom prst="round2DiagRect">
          <a:avLst>
            <a:gd name="adj1" fmla="val 29727"/>
            <a:gd name="adj2" fmla="val 0"/>
          </a:avLst>
        </a:prstGeom>
      </dgm:spPr>
    </dgm:pt>
    <dgm:pt modelId="{57086F73-6ED0-4A6D-9F60-4AE94D75713E}" type="pres">
      <dgm:prSet presAssocID="{58FA861A-CC40-4283-82C4-39504C695666}"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List"/>
        </a:ext>
      </dgm:extLst>
    </dgm:pt>
    <dgm:pt modelId="{06F2C83A-D846-4B93-9FFD-AC2EC1ECE9E1}" type="pres">
      <dgm:prSet presAssocID="{58FA861A-CC40-4283-82C4-39504C695666}" presName="spaceRect" presStyleCnt="0"/>
      <dgm:spPr/>
    </dgm:pt>
    <dgm:pt modelId="{D71B8BE7-EADF-45BA-9211-8AD9BE2EE26D}" type="pres">
      <dgm:prSet presAssocID="{58FA861A-CC40-4283-82C4-39504C695666}" presName="textRect" presStyleLbl="revTx" presStyleIdx="0" presStyleCnt="7">
        <dgm:presLayoutVars>
          <dgm:chMax val="1"/>
          <dgm:chPref val="1"/>
        </dgm:presLayoutVars>
      </dgm:prSet>
      <dgm:spPr/>
    </dgm:pt>
    <dgm:pt modelId="{6252A480-8A83-4AB9-B5A0-433D953B20C5}" type="pres">
      <dgm:prSet presAssocID="{EAC64A79-8C3A-4BEF-9DC8-00E9734EA1D5}" presName="sibTrans" presStyleCnt="0"/>
      <dgm:spPr/>
    </dgm:pt>
    <dgm:pt modelId="{87D4E767-114A-4D66-8B78-F8CFDC0E7AA0}" type="pres">
      <dgm:prSet presAssocID="{7C46E5DA-AC7C-4F08-8DF7-9D57AE8D22A7}" presName="compNode" presStyleCnt="0"/>
      <dgm:spPr/>
    </dgm:pt>
    <dgm:pt modelId="{2B7D2591-C628-4C9B-AE94-B38CDAF6911B}" type="pres">
      <dgm:prSet presAssocID="{7C46E5DA-AC7C-4F08-8DF7-9D57AE8D22A7}" presName="iconBgRect" presStyleLbl="bgShp" presStyleIdx="1" presStyleCnt="7"/>
      <dgm:spPr>
        <a:prstGeom prst="round2DiagRect">
          <a:avLst>
            <a:gd name="adj1" fmla="val 29727"/>
            <a:gd name="adj2" fmla="val 0"/>
          </a:avLst>
        </a:prstGeom>
        <a:solidFill>
          <a:schemeClr val="accent4"/>
        </a:solidFill>
        <a:ln>
          <a:solidFill>
            <a:schemeClr val="accent4"/>
          </a:solidFill>
        </a:ln>
      </dgm:spPr>
    </dgm:pt>
    <dgm:pt modelId="{05A40B96-B3FE-458D-B7EB-213D144C000F}" type="pres">
      <dgm:prSet presAssocID="{7C46E5DA-AC7C-4F08-8DF7-9D57AE8D22A7}"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No sign"/>
        </a:ext>
      </dgm:extLst>
    </dgm:pt>
    <dgm:pt modelId="{0ECE6CA2-18D1-4C6F-B79F-BCAC868A4F07}" type="pres">
      <dgm:prSet presAssocID="{7C46E5DA-AC7C-4F08-8DF7-9D57AE8D22A7}" presName="spaceRect" presStyleCnt="0"/>
      <dgm:spPr/>
    </dgm:pt>
    <dgm:pt modelId="{41693FF6-2BB8-421B-8635-C3E38F2DBD35}" type="pres">
      <dgm:prSet presAssocID="{7C46E5DA-AC7C-4F08-8DF7-9D57AE8D22A7}" presName="textRect" presStyleLbl="revTx" presStyleIdx="1" presStyleCnt="7">
        <dgm:presLayoutVars>
          <dgm:chMax val="1"/>
          <dgm:chPref val="1"/>
        </dgm:presLayoutVars>
      </dgm:prSet>
      <dgm:spPr/>
    </dgm:pt>
    <dgm:pt modelId="{122FC95B-279D-4495-8C06-89F658970819}" type="pres">
      <dgm:prSet presAssocID="{315A3C54-F1B1-4D37-878D-EC118AAFB0D0}" presName="sibTrans" presStyleCnt="0"/>
      <dgm:spPr/>
    </dgm:pt>
    <dgm:pt modelId="{06CF59A1-768C-459E-9FB8-806ED0F1BFD3}" type="pres">
      <dgm:prSet presAssocID="{2F8AB96C-D693-4694-BF05-025DA1B4C358}" presName="compNode" presStyleCnt="0"/>
      <dgm:spPr/>
    </dgm:pt>
    <dgm:pt modelId="{B23BBAD7-CFEF-4DA6-9F45-C4B3B9E19881}" type="pres">
      <dgm:prSet presAssocID="{2F8AB96C-D693-4694-BF05-025DA1B4C358}" presName="iconBgRect" presStyleLbl="bgShp" presStyleIdx="2" presStyleCnt="7"/>
      <dgm:spPr>
        <a:prstGeom prst="round2DiagRect">
          <a:avLst>
            <a:gd name="adj1" fmla="val 29727"/>
            <a:gd name="adj2" fmla="val 0"/>
          </a:avLst>
        </a:prstGeom>
      </dgm:spPr>
    </dgm:pt>
    <dgm:pt modelId="{099B08BF-F36F-4981-BC4F-4501155F792E}" type="pres">
      <dgm:prSet presAssocID="{2F8AB96C-D693-4694-BF05-025DA1B4C358}"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Books"/>
        </a:ext>
      </dgm:extLst>
    </dgm:pt>
    <dgm:pt modelId="{472DA8F9-FD17-41CC-B12D-EB31E5A7E11D}" type="pres">
      <dgm:prSet presAssocID="{2F8AB96C-D693-4694-BF05-025DA1B4C358}" presName="spaceRect" presStyleCnt="0"/>
      <dgm:spPr/>
    </dgm:pt>
    <dgm:pt modelId="{C837D121-3D02-46CC-BC41-AB112C8224B5}" type="pres">
      <dgm:prSet presAssocID="{2F8AB96C-D693-4694-BF05-025DA1B4C358}" presName="textRect" presStyleLbl="revTx" presStyleIdx="2" presStyleCnt="7">
        <dgm:presLayoutVars>
          <dgm:chMax val="1"/>
          <dgm:chPref val="1"/>
        </dgm:presLayoutVars>
      </dgm:prSet>
      <dgm:spPr/>
    </dgm:pt>
    <dgm:pt modelId="{356FC06D-AD85-4A2E-BA04-1BADF55D0921}" type="pres">
      <dgm:prSet presAssocID="{87174D7E-C3D5-494F-81D6-403638D0B7A8}" presName="sibTrans" presStyleCnt="0"/>
      <dgm:spPr/>
    </dgm:pt>
    <dgm:pt modelId="{E306DC4C-468C-420D-9F4A-0C67EA6E701A}" type="pres">
      <dgm:prSet presAssocID="{456BE878-038B-4369-A945-6E00C54325D2}" presName="compNode" presStyleCnt="0"/>
      <dgm:spPr/>
    </dgm:pt>
    <dgm:pt modelId="{A1247CFE-5719-48A5-8E4B-98162D68C3C6}" type="pres">
      <dgm:prSet presAssocID="{456BE878-038B-4369-A945-6E00C54325D2}" presName="iconBgRect" presStyleLbl="bgShp" presStyleIdx="3" presStyleCnt="7"/>
      <dgm:spPr>
        <a:prstGeom prst="round2DiagRect">
          <a:avLst>
            <a:gd name="adj1" fmla="val 29727"/>
            <a:gd name="adj2" fmla="val 0"/>
          </a:avLst>
        </a:prstGeom>
      </dgm:spPr>
    </dgm:pt>
    <dgm:pt modelId="{D2061281-7A87-4F3D-9A04-C17F254FC7D5}" type="pres">
      <dgm:prSet presAssocID="{456BE878-038B-4369-A945-6E00C54325D2}"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Megaphone"/>
        </a:ext>
      </dgm:extLst>
    </dgm:pt>
    <dgm:pt modelId="{0C2BFA1B-6C17-49BA-80F7-417FBD9EC96A}" type="pres">
      <dgm:prSet presAssocID="{456BE878-038B-4369-A945-6E00C54325D2}" presName="spaceRect" presStyleCnt="0"/>
      <dgm:spPr/>
    </dgm:pt>
    <dgm:pt modelId="{5EBA71B1-DF08-4700-A06C-C1B6DBE89532}" type="pres">
      <dgm:prSet presAssocID="{456BE878-038B-4369-A945-6E00C54325D2}" presName="textRect" presStyleLbl="revTx" presStyleIdx="3" presStyleCnt="7">
        <dgm:presLayoutVars>
          <dgm:chMax val="1"/>
          <dgm:chPref val="1"/>
        </dgm:presLayoutVars>
      </dgm:prSet>
      <dgm:spPr/>
    </dgm:pt>
    <dgm:pt modelId="{46B06D21-350D-4D3F-9240-05B91DA2605D}" type="pres">
      <dgm:prSet presAssocID="{BC9E1C85-F752-4060-B406-1E3C62C64D51}" presName="sibTrans" presStyleCnt="0"/>
      <dgm:spPr/>
    </dgm:pt>
    <dgm:pt modelId="{E7023E2D-24D6-4726-AE0C-C19671ACD128}" type="pres">
      <dgm:prSet presAssocID="{DF4C418B-E83B-4390-8BBE-722CD17BE534}" presName="compNode" presStyleCnt="0"/>
      <dgm:spPr/>
    </dgm:pt>
    <dgm:pt modelId="{BBD480D9-5D54-4A6C-9A75-3D0319C752B1}" type="pres">
      <dgm:prSet presAssocID="{DF4C418B-E83B-4390-8BBE-722CD17BE534}" presName="iconBgRect" presStyleLbl="bgShp" presStyleIdx="4" presStyleCnt="7"/>
      <dgm:spPr>
        <a:prstGeom prst="round2DiagRect">
          <a:avLst>
            <a:gd name="adj1" fmla="val 29727"/>
            <a:gd name="adj2" fmla="val 0"/>
          </a:avLst>
        </a:prstGeom>
      </dgm:spPr>
    </dgm:pt>
    <dgm:pt modelId="{7BCEF61A-F3D0-4EF3-99D8-3C354812B0F0}" type="pres">
      <dgm:prSet presAssocID="{DF4C418B-E83B-4390-8BBE-722CD17BE534}"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Gavel"/>
        </a:ext>
      </dgm:extLst>
    </dgm:pt>
    <dgm:pt modelId="{94E55F32-D3A6-4F7C-A96F-B57690A5F19A}" type="pres">
      <dgm:prSet presAssocID="{DF4C418B-E83B-4390-8BBE-722CD17BE534}" presName="spaceRect" presStyleCnt="0"/>
      <dgm:spPr/>
    </dgm:pt>
    <dgm:pt modelId="{1D51B785-0DB9-47A4-829E-0331F9054E73}" type="pres">
      <dgm:prSet presAssocID="{DF4C418B-E83B-4390-8BBE-722CD17BE534}" presName="textRect" presStyleLbl="revTx" presStyleIdx="4" presStyleCnt="7">
        <dgm:presLayoutVars>
          <dgm:chMax val="1"/>
          <dgm:chPref val="1"/>
        </dgm:presLayoutVars>
      </dgm:prSet>
      <dgm:spPr/>
    </dgm:pt>
    <dgm:pt modelId="{79EF6954-7246-4D3D-8B5B-909D5F6F8680}" type="pres">
      <dgm:prSet presAssocID="{C9D9DE83-D9DF-4D18-98CB-3B81F68A0BE3}" presName="sibTrans" presStyleCnt="0"/>
      <dgm:spPr/>
    </dgm:pt>
    <dgm:pt modelId="{CE2BB7BB-4FE9-4E45-8FFC-AF41C8FE6326}" type="pres">
      <dgm:prSet presAssocID="{7F6A36B2-7535-478D-BDA7-981079CAE45A}" presName="compNode" presStyleCnt="0"/>
      <dgm:spPr/>
    </dgm:pt>
    <dgm:pt modelId="{86EA0766-876F-4DA2-85E7-42097236C9BF}" type="pres">
      <dgm:prSet presAssocID="{7F6A36B2-7535-478D-BDA7-981079CAE45A}" presName="iconBgRect" presStyleLbl="bgShp" presStyleIdx="5" presStyleCnt="7"/>
      <dgm:spPr>
        <a:prstGeom prst="round2DiagRect">
          <a:avLst>
            <a:gd name="adj1" fmla="val 29727"/>
            <a:gd name="adj2" fmla="val 0"/>
          </a:avLst>
        </a:prstGeom>
      </dgm:spPr>
    </dgm:pt>
    <dgm:pt modelId="{73412B25-F1B2-4BDB-A390-6567F2301082}" type="pres">
      <dgm:prSet presAssocID="{7F6A36B2-7535-478D-BDA7-981079CAE45A}" presName="iconRect" presStyleLbl="node1" presStyleIdx="5" presStyleCnt="7"/>
      <dgm:spPr>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Add"/>
        </a:ext>
      </dgm:extLst>
    </dgm:pt>
    <dgm:pt modelId="{F7F34B21-851F-4498-A345-808820E8B4DE}" type="pres">
      <dgm:prSet presAssocID="{7F6A36B2-7535-478D-BDA7-981079CAE45A}" presName="spaceRect" presStyleCnt="0"/>
      <dgm:spPr/>
    </dgm:pt>
    <dgm:pt modelId="{7C07921F-C4FC-4ABD-B7B0-0AAB33FEB4C9}" type="pres">
      <dgm:prSet presAssocID="{7F6A36B2-7535-478D-BDA7-981079CAE45A}" presName="textRect" presStyleLbl="revTx" presStyleIdx="5" presStyleCnt="7">
        <dgm:presLayoutVars>
          <dgm:chMax val="1"/>
          <dgm:chPref val="1"/>
        </dgm:presLayoutVars>
      </dgm:prSet>
      <dgm:spPr/>
    </dgm:pt>
    <dgm:pt modelId="{2BB94AF2-40F7-4B3E-8A5E-E7F90D5946A5}" type="pres">
      <dgm:prSet presAssocID="{A96D3701-BD8A-4ADB-8614-05568E0DCC5D}" presName="sibTrans" presStyleCnt="0"/>
      <dgm:spPr/>
    </dgm:pt>
    <dgm:pt modelId="{50454577-3D62-4672-993F-0087DB3833D4}" type="pres">
      <dgm:prSet presAssocID="{9ED1B5A9-AEDD-4E4E-A022-0CB47244FC62}" presName="compNode" presStyleCnt="0"/>
      <dgm:spPr/>
    </dgm:pt>
    <dgm:pt modelId="{F57E3CD5-7156-472E-BAA1-03F1A4E2AD3F}" type="pres">
      <dgm:prSet presAssocID="{9ED1B5A9-AEDD-4E4E-A022-0CB47244FC62}" presName="iconBgRect" presStyleLbl="bgShp" presStyleIdx="6" presStyleCnt="7"/>
      <dgm:spPr>
        <a:prstGeom prst="round2DiagRect">
          <a:avLst>
            <a:gd name="adj1" fmla="val 29727"/>
            <a:gd name="adj2" fmla="val 0"/>
          </a:avLst>
        </a:prstGeom>
      </dgm:spPr>
    </dgm:pt>
    <dgm:pt modelId="{14C05C9E-546C-4D1E-8072-BE24D1096D21}" type="pres">
      <dgm:prSet presAssocID="{9ED1B5A9-AEDD-4E4E-A022-0CB47244FC62}" presName="iconRect" presStyleLbl="node1" presStyleIdx="6" presStyleCnt="7"/>
      <dgm:spPr>
        <a:blipFill>
          <a:blip xmlns:r="http://schemas.openxmlformats.org/officeDocument/2006/relationships" r:embed="rId13">
            <a:extLst>
              <a:ext uri="{96DAC541-7B7A-43D3-8B79-37D633B846F1}">
                <asvg:svgBlip xmlns:asvg="http://schemas.microsoft.com/office/drawing/2016/SVG/main" r:embed="rId14"/>
              </a:ext>
            </a:extLst>
          </a:blip>
          <a:srcRect/>
          <a:stretch>
            <a:fillRect/>
          </a:stretch>
        </a:blipFill>
      </dgm:spPr>
      <dgm:extLst>
        <a:ext uri="{E40237B7-FDA0-4F09-8148-C483321AD2D9}">
          <dgm14:cNvPr xmlns:dgm14="http://schemas.microsoft.com/office/drawing/2010/diagram" id="0" name="" descr="Heart with pulse"/>
        </a:ext>
      </dgm:extLst>
    </dgm:pt>
    <dgm:pt modelId="{925813F6-5917-4DC4-A397-FB5175348B77}" type="pres">
      <dgm:prSet presAssocID="{9ED1B5A9-AEDD-4E4E-A022-0CB47244FC62}" presName="spaceRect" presStyleCnt="0"/>
      <dgm:spPr/>
    </dgm:pt>
    <dgm:pt modelId="{A4451890-4425-477C-AC99-0DEE7F47E52E}" type="pres">
      <dgm:prSet presAssocID="{9ED1B5A9-AEDD-4E4E-A022-0CB47244FC62}" presName="textRect" presStyleLbl="revTx" presStyleIdx="6" presStyleCnt="7">
        <dgm:presLayoutVars>
          <dgm:chMax val="1"/>
          <dgm:chPref val="1"/>
        </dgm:presLayoutVars>
      </dgm:prSet>
      <dgm:spPr/>
    </dgm:pt>
  </dgm:ptLst>
  <dgm:cxnLst>
    <dgm:cxn modelId="{E478B724-8215-4755-8C8E-67F82E6EF03B}" srcId="{99B29541-3A2C-43FC-923E-17E364144E7F}" destId="{58FA861A-CC40-4283-82C4-39504C695666}" srcOrd="0" destOrd="0" parTransId="{8D6CF3D4-5931-465B-8B6E-E6853E8A933F}" sibTransId="{EAC64A79-8C3A-4BEF-9DC8-00E9734EA1D5}"/>
    <dgm:cxn modelId="{4CA75228-44D7-417C-990A-DA88B0085789}" srcId="{99B29541-3A2C-43FC-923E-17E364144E7F}" destId="{DF4C418B-E83B-4390-8BBE-722CD17BE534}" srcOrd="4" destOrd="0" parTransId="{9B31D862-09EA-4A8C-AB06-7E696BB14421}" sibTransId="{C9D9DE83-D9DF-4D18-98CB-3B81F68A0BE3}"/>
    <dgm:cxn modelId="{3A3DBC2E-DC2A-4655-8A97-85D2E2026BC1}" srcId="{99B29541-3A2C-43FC-923E-17E364144E7F}" destId="{9ED1B5A9-AEDD-4E4E-A022-0CB47244FC62}" srcOrd="6" destOrd="0" parTransId="{EF2EEA70-34CA-4DBB-86E7-B1CE4A131524}" sibTransId="{59AD351F-E22C-4E69-BE56-BB49BF7B30CB}"/>
    <dgm:cxn modelId="{B2631D37-4927-456B-AA4F-5DC7E39D2BC9}" type="presOf" srcId="{DF4C418B-E83B-4390-8BBE-722CD17BE534}" destId="{1D51B785-0DB9-47A4-829E-0331F9054E73}" srcOrd="0" destOrd="0" presId="urn:microsoft.com/office/officeart/2018/5/layout/IconLeafLabelList"/>
    <dgm:cxn modelId="{8136C038-527B-48CC-8C9C-9E96B70C99D9}" type="presOf" srcId="{99B29541-3A2C-43FC-923E-17E364144E7F}" destId="{2643F5E3-0FA3-4030-A4D9-5FA21D70F1FA}" srcOrd="0" destOrd="0" presId="urn:microsoft.com/office/officeart/2018/5/layout/IconLeafLabelList"/>
    <dgm:cxn modelId="{247AD15E-EC8E-4610-A2D8-F7D86DE64F42}" type="presOf" srcId="{2F8AB96C-D693-4694-BF05-025DA1B4C358}" destId="{C837D121-3D02-46CC-BC41-AB112C8224B5}" srcOrd="0" destOrd="0" presId="urn:microsoft.com/office/officeart/2018/5/layout/IconLeafLabelList"/>
    <dgm:cxn modelId="{585E2465-086E-4B52-BE20-F16D5E67CB0A}" srcId="{99B29541-3A2C-43FC-923E-17E364144E7F}" destId="{2F8AB96C-D693-4694-BF05-025DA1B4C358}" srcOrd="2" destOrd="0" parTransId="{9920B6E6-AF91-4FD4-AC54-11F09300D0A4}" sibTransId="{87174D7E-C3D5-494F-81D6-403638D0B7A8}"/>
    <dgm:cxn modelId="{7607C866-76CA-403A-AF40-270080F1A364}" type="presOf" srcId="{7F6A36B2-7535-478D-BDA7-981079CAE45A}" destId="{7C07921F-C4FC-4ABD-B7B0-0AAB33FEB4C9}" srcOrd="0" destOrd="0" presId="urn:microsoft.com/office/officeart/2018/5/layout/IconLeafLabelList"/>
    <dgm:cxn modelId="{1B342E6E-D9BF-4055-B9D6-7C22CDAE52E0}" srcId="{99B29541-3A2C-43FC-923E-17E364144E7F}" destId="{7F6A36B2-7535-478D-BDA7-981079CAE45A}" srcOrd="5" destOrd="0" parTransId="{132ED08A-6251-48E3-9C4C-E6DBFD27C621}" sibTransId="{A96D3701-BD8A-4ADB-8614-05568E0DCC5D}"/>
    <dgm:cxn modelId="{6A3C2656-C4BC-44D3-B990-3DC13ABE4A95}" srcId="{99B29541-3A2C-43FC-923E-17E364144E7F}" destId="{7C46E5DA-AC7C-4F08-8DF7-9D57AE8D22A7}" srcOrd="1" destOrd="0" parTransId="{9C567E36-B200-43AC-9AC3-80E4CB9720E9}" sibTransId="{315A3C54-F1B1-4D37-878D-EC118AAFB0D0}"/>
    <dgm:cxn modelId="{B8108D57-B705-4B88-86D2-4108507C2ACD}" type="presOf" srcId="{9ED1B5A9-AEDD-4E4E-A022-0CB47244FC62}" destId="{A4451890-4425-477C-AC99-0DEE7F47E52E}" srcOrd="0" destOrd="0" presId="urn:microsoft.com/office/officeart/2018/5/layout/IconLeafLabelList"/>
    <dgm:cxn modelId="{B9771C7A-F681-4BBE-AA77-3E20064799B7}" type="presOf" srcId="{456BE878-038B-4369-A945-6E00C54325D2}" destId="{5EBA71B1-DF08-4700-A06C-C1B6DBE89532}" srcOrd="0" destOrd="0" presId="urn:microsoft.com/office/officeart/2018/5/layout/IconLeafLabelList"/>
    <dgm:cxn modelId="{99118889-E805-4D79-A8D5-C99378A69E76}" srcId="{99B29541-3A2C-43FC-923E-17E364144E7F}" destId="{456BE878-038B-4369-A945-6E00C54325D2}" srcOrd="3" destOrd="0" parTransId="{69AD8BCE-36EE-48D9-BC64-B43A6C1BC21F}" sibTransId="{BC9E1C85-F752-4060-B406-1E3C62C64D51}"/>
    <dgm:cxn modelId="{1C45D090-E23F-4514-8203-389DB3DD8FEF}" type="presOf" srcId="{58FA861A-CC40-4283-82C4-39504C695666}" destId="{D71B8BE7-EADF-45BA-9211-8AD9BE2EE26D}" srcOrd="0" destOrd="0" presId="urn:microsoft.com/office/officeart/2018/5/layout/IconLeafLabelList"/>
    <dgm:cxn modelId="{33E77BD4-FC63-4C58-BA66-DEBF2C72846F}" type="presOf" srcId="{7C46E5DA-AC7C-4F08-8DF7-9D57AE8D22A7}" destId="{41693FF6-2BB8-421B-8635-C3E38F2DBD35}" srcOrd="0" destOrd="0" presId="urn:microsoft.com/office/officeart/2018/5/layout/IconLeafLabelList"/>
    <dgm:cxn modelId="{6C5FBD8E-ADCA-4C26-AEF3-C47B2CF7956B}" type="presParOf" srcId="{2643F5E3-0FA3-4030-A4D9-5FA21D70F1FA}" destId="{DCCDE765-B29D-4567-A380-EAD66C84D422}" srcOrd="0" destOrd="0" presId="urn:microsoft.com/office/officeart/2018/5/layout/IconLeafLabelList"/>
    <dgm:cxn modelId="{B6154DBC-38A3-47DE-911A-EA8B105D0D1A}" type="presParOf" srcId="{DCCDE765-B29D-4567-A380-EAD66C84D422}" destId="{AD3A97CE-D2E4-4E3E-BBB6-C1512F4A9194}" srcOrd="0" destOrd="0" presId="urn:microsoft.com/office/officeart/2018/5/layout/IconLeafLabelList"/>
    <dgm:cxn modelId="{770E4FCB-7A81-4B2B-BB61-C55AF1E97877}" type="presParOf" srcId="{DCCDE765-B29D-4567-A380-EAD66C84D422}" destId="{57086F73-6ED0-4A6D-9F60-4AE94D75713E}" srcOrd="1" destOrd="0" presId="urn:microsoft.com/office/officeart/2018/5/layout/IconLeafLabelList"/>
    <dgm:cxn modelId="{17876BE7-C062-4999-9B02-FFFEA8EEAAC8}" type="presParOf" srcId="{DCCDE765-B29D-4567-A380-EAD66C84D422}" destId="{06F2C83A-D846-4B93-9FFD-AC2EC1ECE9E1}" srcOrd="2" destOrd="0" presId="urn:microsoft.com/office/officeart/2018/5/layout/IconLeafLabelList"/>
    <dgm:cxn modelId="{C7981D95-6A59-4B61-9672-84D33A0065FD}" type="presParOf" srcId="{DCCDE765-B29D-4567-A380-EAD66C84D422}" destId="{D71B8BE7-EADF-45BA-9211-8AD9BE2EE26D}" srcOrd="3" destOrd="0" presId="urn:microsoft.com/office/officeart/2018/5/layout/IconLeafLabelList"/>
    <dgm:cxn modelId="{75D95D7A-E447-4596-9B46-B7C2D8E6ECCD}" type="presParOf" srcId="{2643F5E3-0FA3-4030-A4D9-5FA21D70F1FA}" destId="{6252A480-8A83-4AB9-B5A0-433D953B20C5}" srcOrd="1" destOrd="0" presId="urn:microsoft.com/office/officeart/2018/5/layout/IconLeafLabelList"/>
    <dgm:cxn modelId="{809E6CF3-CFD3-4601-A433-E541078250F2}" type="presParOf" srcId="{2643F5E3-0FA3-4030-A4D9-5FA21D70F1FA}" destId="{87D4E767-114A-4D66-8B78-F8CFDC0E7AA0}" srcOrd="2" destOrd="0" presId="urn:microsoft.com/office/officeart/2018/5/layout/IconLeafLabelList"/>
    <dgm:cxn modelId="{06A37CD8-AA99-4BF4-9658-60C2A40992AC}" type="presParOf" srcId="{87D4E767-114A-4D66-8B78-F8CFDC0E7AA0}" destId="{2B7D2591-C628-4C9B-AE94-B38CDAF6911B}" srcOrd="0" destOrd="0" presId="urn:microsoft.com/office/officeart/2018/5/layout/IconLeafLabelList"/>
    <dgm:cxn modelId="{D1B2E618-33FC-42B3-9484-52DDF481FA27}" type="presParOf" srcId="{87D4E767-114A-4D66-8B78-F8CFDC0E7AA0}" destId="{05A40B96-B3FE-458D-B7EB-213D144C000F}" srcOrd="1" destOrd="0" presId="urn:microsoft.com/office/officeart/2018/5/layout/IconLeafLabelList"/>
    <dgm:cxn modelId="{32F80585-3547-43DD-BECA-D451EC604B6F}" type="presParOf" srcId="{87D4E767-114A-4D66-8B78-F8CFDC0E7AA0}" destId="{0ECE6CA2-18D1-4C6F-B79F-BCAC868A4F07}" srcOrd="2" destOrd="0" presId="urn:microsoft.com/office/officeart/2018/5/layout/IconLeafLabelList"/>
    <dgm:cxn modelId="{58030A6C-F13B-492B-BC19-DFACB3AFFAFC}" type="presParOf" srcId="{87D4E767-114A-4D66-8B78-F8CFDC0E7AA0}" destId="{41693FF6-2BB8-421B-8635-C3E38F2DBD35}" srcOrd="3" destOrd="0" presId="urn:microsoft.com/office/officeart/2018/5/layout/IconLeafLabelList"/>
    <dgm:cxn modelId="{A934EA07-099B-4978-9E37-0B7164DDAB96}" type="presParOf" srcId="{2643F5E3-0FA3-4030-A4D9-5FA21D70F1FA}" destId="{122FC95B-279D-4495-8C06-89F658970819}" srcOrd="3" destOrd="0" presId="urn:microsoft.com/office/officeart/2018/5/layout/IconLeafLabelList"/>
    <dgm:cxn modelId="{9A04608F-2563-41C5-9C14-138E202C953D}" type="presParOf" srcId="{2643F5E3-0FA3-4030-A4D9-5FA21D70F1FA}" destId="{06CF59A1-768C-459E-9FB8-806ED0F1BFD3}" srcOrd="4" destOrd="0" presId="urn:microsoft.com/office/officeart/2018/5/layout/IconLeafLabelList"/>
    <dgm:cxn modelId="{41C24A67-DAB3-4760-83B8-2BD47D6AA2A2}" type="presParOf" srcId="{06CF59A1-768C-459E-9FB8-806ED0F1BFD3}" destId="{B23BBAD7-CFEF-4DA6-9F45-C4B3B9E19881}" srcOrd="0" destOrd="0" presId="urn:microsoft.com/office/officeart/2018/5/layout/IconLeafLabelList"/>
    <dgm:cxn modelId="{47FE69A8-AC31-44A1-B258-9CAF4EFB05C9}" type="presParOf" srcId="{06CF59A1-768C-459E-9FB8-806ED0F1BFD3}" destId="{099B08BF-F36F-4981-BC4F-4501155F792E}" srcOrd="1" destOrd="0" presId="urn:microsoft.com/office/officeart/2018/5/layout/IconLeafLabelList"/>
    <dgm:cxn modelId="{4D3C7964-A7DA-4C6F-BBD1-A672C89E8A3A}" type="presParOf" srcId="{06CF59A1-768C-459E-9FB8-806ED0F1BFD3}" destId="{472DA8F9-FD17-41CC-B12D-EB31E5A7E11D}" srcOrd="2" destOrd="0" presId="urn:microsoft.com/office/officeart/2018/5/layout/IconLeafLabelList"/>
    <dgm:cxn modelId="{3EEE6FF1-8D74-40A0-B0C0-34B06C201EE2}" type="presParOf" srcId="{06CF59A1-768C-459E-9FB8-806ED0F1BFD3}" destId="{C837D121-3D02-46CC-BC41-AB112C8224B5}" srcOrd="3" destOrd="0" presId="urn:microsoft.com/office/officeart/2018/5/layout/IconLeafLabelList"/>
    <dgm:cxn modelId="{631DFC96-7624-4568-8B4A-8BF47C73B942}" type="presParOf" srcId="{2643F5E3-0FA3-4030-A4D9-5FA21D70F1FA}" destId="{356FC06D-AD85-4A2E-BA04-1BADF55D0921}" srcOrd="5" destOrd="0" presId="urn:microsoft.com/office/officeart/2018/5/layout/IconLeafLabelList"/>
    <dgm:cxn modelId="{86184CAE-AFF9-44AE-B4B3-C58DCE001846}" type="presParOf" srcId="{2643F5E3-0FA3-4030-A4D9-5FA21D70F1FA}" destId="{E306DC4C-468C-420D-9F4A-0C67EA6E701A}" srcOrd="6" destOrd="0" presId="urn:microsoft.com/office/officeart/2018/5/layout/IconLeafLabelList"/>
    <dgm:cxn modelId="{BD7DE130-FC71-445D-86C7-015D89DA3B49}" type="presParOf" srcId="{E306DC4C-468C-420D-9F4A-0C67EA6E701A}" destId="{A1247CFE-5719-48A5-8E4B-98162D68C3C6}" srcOrd="0" destOrd="0" presId="urn:microsoft.com/office/officeart/2018/5/layout/IconLeafLabelList"/>
    <dgm:cxn modelId="{2A4A381A-7C21-4047-8286-1B86779422ED}" type="presParOf" srcId="{E306DC4C-468C-420D-9F4A-0C67EA6E701A}" destId="{D2061281-7A87-4F3D-9A04-C17F254FC7D5}" srcOrd="1" destOrd="0" presId="urn:microsoft.com/office/officeart/2018/5/layout/IconLeafLabelList"/>
    <dgm:cxn modelId="{8B409FC9-60CA-4F7E-B2FC-D4406BC798DA}" type="presParOf" srcId="{E306DC4C-468C-420D-9F4A-0C67EA6E701A}" destId="{0C2BFA1B-6C17-49BA-80F7-417FBD9EC96A}" srcOrd="2" destOrd="0" presId="urn:microsoft.com/office/officeart/2018/5/layout/IconLeafLabelList"/>
    <dgm:cxn modelId="{55561FB8-D6DE-4650-B236-3DDA2C23E131}" type="presParOf" srcId="{E306DC4C-468C-420D-9F4A-0C67EA6E701A}" destId="{5EBA71B1-DF08-4700-A06C-C1B6DBE89532}" srcOrd="3" destOrd="0" presId="urn:microsoft.com/office/officeart/2018/5/layout/IconLeafLabelList"/>
    <dgm:cxn modelId="{7E1DC771-7220-44F0-A194-7922FEC5892E}" type="presParOf" srcId="{2643F5E3-0FA3-4030-A4D9-5FA21D70F1FA}" destId="{46B06D21-350D-4D3F-9240-05B91DA2605D}" srcOrd="7" destOrd="0" presId="urn:microsoft.com/office/officeart/2018/5/layout/IconLeafLabelList"/>
    <dgm:cxn modelId="{23E349C8-F010-43D7-9207-338E1E8BF68C}" type="presParOf" srcId="{2643F5E3-0FA3-4030-A4D9-5FA21D70F1FA}" destId="{E7023E2D-24D6-4726-AE0C-C19671ACD128}" srcOrd="8" destOrd="0" presId="urn:microsoft.com/office/officeart/2018/5/layout/IconLeafLabelList"/>
    <dgm:cxn modelId="{992101BC-28A6-40F9-AD04-0AF0E72AEB9E}" type="presParOf" srcId="{E7023E2D-24D6-4726-AE0C-C19671ACD128}" destId="{BBD480D9-5D54-4A6C-9A75-3D0319C752B1}" srcOrd="0" destOrd="0" presId="urn:microsoft.com/office/officeart/2018/5/layout/IconLeafLabelList"/>
    <dgm:cxn modelId="{C0BBF4A6-F89F-4579-A621-DCD8F32B9AC1}" type="presParOf" srcId="{E7023E2D-24D6-4726-AE0C-C19671ACD128}" destId="{7BCEF61A-F3D0-4EF3-99D8-3C354812B0F0}" srcOrd="1" destOrd="0" presId="urn:microsoft.com/office/officeart/2018/5/layout/IconLeafLabelList"/>
    <dgm:cxn modelId="{38CF7130-EACE-41CC-906C-2BE2D8924D62}" type="presParOf" srcId="{E7023E2D-24D6-4726-AE0C-C19671ACD128}" destId="{94E55F32-D3A6-4F7C-A96F-B57690A5F19A}" srcOrd="2" destOrd="0" presId="urn:microsoft.com/office/officeart/2018/5/layout/IconLeafLabelList"/>
    <dgm:cxn modelId="{85ACBD8D-D556-4A2B-94E3-736D3AA38566}" type="presParOf" srcId="{E7023E2D-24D6-4726-AE0C-C19671ACD128}" destId="{1D51B785-0DB9-47A4-829E-0331F9054E73}" srcOrd="3" destOrd="0" presId="urn:microsoft.com/office/officeart/2018/5/layout/IconLeafLabelList"/>
    <dgm:cxn modelId="{FBF5C828-609C-4954-9A02-22F49DFF809E}" type="presParOf" srcId="{2643F5E3-0FA3-4030-A4D9-5FA21D70F1FA}" destId="{79EF6954-7246-4D3D-8B5B-909D5F6F8680}" srcOrd="9" destOrd="0" presId="urn:microsoft.com/office/officeart/2018/5/layout/IconLeafLabelList"/>
    <dgm:cxn modelId="{DE80887B-0B3D-4B52-B4FA-930CC027DD6B}" type="presParOf" srcId="{2643F5E3-0FA3-4030-A4D9-5FA21D70F1FA}" destId="{CE2BB7BB-4FE9-4E45-8FFC-AF41C8FE6326}" srcOrd="10" destOrd="0" presId="urn:microsoft.com/office/officeart/2018/5/layout/IconLeafLabelList"/>
    <dgm:cxn modelId="{64713E79-F04D-4409-B969-8E46F2149724}" type="presParOf" srcId="{CE2BB7BB-4FE9-4E45-8FFC-AF41C8FE6326}" destId="{86EA0766-876F-4DA2-85E7-42097236C9BF}" srcOrd="0" destOrd="0" presId="urn:microsoft.com/office/officeart/2018/5/layout/IconLeafLabelList"/>
    <dgm:cxn modelId="{7FDAFA7B-059F-4FDA-9910-BB1636D0FDC1}" type="presParOf" srcId="{CE2BB7BB-4FE9-4E45-8FFC-AF41C8FE6326}" destId="{73412B25-F1B2-4BDB-A390-6567F2301082}" srcOrd="1" destOrd="0" presId="urn:microsoft.com/office/officeart/2018/5/layout/IconLeafLabelList"/>
    <dgm:cxn modelId="{5D81C23A-935D-4342-A97B-7C4DE0212CBF}" type="presParOf" srcId="{CE2BB7BB-4FE9-4E45-8FFC-AF41C8FE6326}" destId="{F7F34B21-851F-4498-A345-808820E8B4DE}" srcOrd="2" destOrd="0" presId="urn:microsoft.com/office/officeart/2018/5/layout/IconLeafLabelList"/>
    <dgm:cxn modelId="{0491381E-7B90-4F1D-9DAF-6DE3BC2C50B3}" type="presParOf" srcId="{CE2BB7BB-4FE9-4E45-8FFC-AF41C8FE6326}" destId="{7C07921F-C4FC-4ABD-B7B0-0AAB33FEB4C9}" srcOrd="3" destOrd="0" presId="urn:microsoft.com/office/officeart/2018/5/layout/IconLeafLabelList"/>
    <dgm:cxn modelId="{9392CC37-CF5C-4E6A-825E-F5209E0C5A5D}" type="presParOf" srcId="{2643F5E3-0FA3-4030-A4D9-5FA21D70F1FA}" destId="{2BB94AF2-40F7-4B3E-8A5E-E7F90D5946A5}" srcOrd="11" destOrd="0" presId="urn:microsoft.com/office/officeart/2018/5/layout/IconLeafLabelList"/>
    <dgm:cxn modelId="{2A5FCF73-73E2-4898-9AE8-88217DCE37AF}" type="presParOf" srcId="{2643F5E3-0FA3-4030-A4D9-5FA21D70F1FA}" destId="{50454577-3D62-4672-993F-0087DB3833D4}" srcOrd="12" destOrd="0" presId="urn:microsoft.com/office/officeart/2018/5/layout/IconLeafLabelList"/>
    <dgm:cxn modelId="{8322FAB2-2E50-4C24-9ECC-F5C8EE936233}" type="presParOf" srcId="{50454577-3D62-4672-993F-0087DB3833D4}" destId="{F57E3CD5-7156-472E-BAA1-03F1A4E2AD3F}" srcOrd="0" destOrd="0" presId="urn:microsoft.com/office/officeart/2018/5/layout/IconLeafLabelList"/>
    <dgm:cxn modelId="{5615277D-83EE-4CBF-B99F-C445147402F4}" type="presParOf" srcId="{50454577-3D62-4672-993F-0087DB3833D4}" destId="{14C05C9E-546C-4D1E-8072-BE24D1096D21}" srcOrd="1" destOrd="0" presId="urn:microsoft.com/office/officeart/2018/5/layout/IconLeafLabelList"/>
    <dgm:cxn modelId="{1E66711D-6DA4-4088-A07B-E38ACF8B9F42}" type="presParOf" srcId="{50454577-3D62-4672-993F-0087DB3833D4}" destId="{925813F6-5917-4DC4-A397-FB5175348B77}" srcOrd="2" destOrd="0" presId="urn:microsoft.com/office/officeart/2018/5/layout/IconLeafLabelList"/>
    <dgm:cxn modelId="{31372A4D-B05E-46AA-B23E-B96C1ECBF6C6}" type="presParOf" srcId="{50454577-3D62-4672-993F-0087DB3833D4}" destId="{A4451890-4425-477C-AC99-0DEE7F47E52E}"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46E5DA-AC7C-4F08-8DF7-9D57AE8D22A7}">
      <dgm:prSet/>
      <dgm:spPr/>
      <dgm:t>
        <a:bodyPr/>
        <a:lstStyle/>
        <a:p>
          <a:pPr>
            <a:lnSpc>
              <a:spcPct val="100000"/>
            </a:lnSpc>
            <a:defRPr cap="all"/>
          </a:pPr>
          <a:r>
            <a:rPr lang="fr-FR" b="0" i="0"/>
            <a:t>Group discussions facilitated by members of the Safe Schools team </a:t>
          </a:r>
          <a:endParaRPr lang="en-US" b="1"/>
        </a:p>
      </dgm:t>
    </dgm:pt>
    <dgm:pt modelId="{9C567E36-B200-43AC-9AC3-80E4CB9720E9}" type="parTrans" cxnId="{6A3C2656-C4BC-44D3-B990-3DC13ABE4A95}">
      <dgm:prSet/>
      <dgm:spPr/>
      <dgm:t>
        <a:bodyPr/>
        <a:lstStyle/>
        <a:p>
          <a:endParaRPr lang="en-US"/>
        </a:p>
      </dgm:t>
    </dgm:pt>
    <dgm:pt modelId="{315A3C54-F1B1-4D37-878D-EC118AAFB0D0}" type="sibTrans" cxnId="{6A3C2656-C4BC-44D3-B990-3DC13ABE4A95}">
      <dgm:prSet/>
      <dgm:spPr/>
      <dgm:t>
        <a:bodyPr/>
        <a:lstStyle/>
        <a:p>
          <a:endParaRPr lang="en-US"/>
        </a:p>
      </dgm:t>
    </dgm:pt>
    <dgm:pt modelId="{2F8AB96C-D693-4694-BF05-025DA1B4C358}">
      <dgm:prSet/>
      <dgm:spPr/>
      <dgm:t>
        <a:bodyPr/>
        <a:lstStyle/>
        <a:p>
          <a:pPr>
            <a:lnSpc>
              <a:spcPct val="100000"/>
            </a:lnSpc>
            <a:defRPr cap="all"/>
          </a:pPr>
          <a:r>
            <a:rPr lang="fr-FR" b="0" i="0"/>
            <a:t>Group discussions facilitated by teachers and students </a:t>
          </a:r>
          <a:endParaRPr lang="fr-FR"/>
        </a:p>
      </dgm:t>
    </dgm:pt>
    <dgm:pt modelId="{9920B6E6-AF91-4FD4-AC54-11F09300D0A4}" type="parTrans" cxnId="{585E2465-086E-4B52-BE20-F16D5E67CB0A}">
      <dgm:prSet/>
      <dgm:spPr/>
      <dgm:t>
        <a:bodyPr/>
        <a:lstStyle/>
        <a:p>
          <a:endParaRPr lang="en-US"/>
        </a:p>
      </dgm:t>
    </dgm:pt>
    <dgm:pt modelId="{87174D7E-C3D5-494F-81D6-403638D0B7A8}" type="sibTrans" cxnId="{585E2465-086E-4B52-BE20-F16D5E67CB0A}">
      <dgm:prSet/>
      <dgm:spPr/>
      <dgm:t>
        <a:bodyPr/>
        <a:lstStyle/>
        <a:p>
          <a:endParaRPr lang="en-US"/>
        </a:p>
      </dgm:t>
    </dgm:pt>
    <dgm:pt modelId="{456BE878-038B-4369-A945-6E00C54325D2}">
      <dgm:prSet/>
      <dgm:spPr/>
      <dgm:t>
        <a:bodyPr/>
        <a:lstStyle/>
        <a:p>
          <a:pPr>
            <a:lnSpc>
              <a:spcPct val="100000"/>
            </a:lnSpc>
            <a:defRPr cap="all"/>
          </a:pPr>
          <a:r>
            <a:rPr lang="fr-FR" b="0" i="0"/>
            <a:t>share the Code of Conduct with the whole school community </a:t>
          </a:r>
          <a:endParaRPr lang="fr-FR"/>
        </a:p>
      </dgm:t>
    </dgm:pt>
    <dgm:pt modelId="{69AD8BCE-36EE-48D9-BC64-B43A6C1BC21F}" type="parTrans" cxnId="{99118889-E805-4D79-A8D5-C99378A69E76}">
      <dgm:prSet/>
      <dgm:spPr/>
      <dgm:t>
        <a:bodyPr/>
        <a:lstStyle/>
        <a:p>
          <a:endParaRPr lang="en-US"/>
        </a:p>
      </dgm:t>
    </dgm:pt>
    <dgm:pt modelId="{BC9E1C85-F752-4060-B406-1E3C62C64D51}" type="sibTrans" cxnId="{99118889-E805-4D79-A8D5-C99378A69E76}">
      <dgm:prSet/>
      <dgm:spPr/>
      <dgm:t>
        <a:bodyPr/>
        <a:lstStyle/>
        <a:p>
          <a:endParaRPr lang="en-US"/>
        </a:p>
      </dgm:t>
    </dgm:pt>
    <dgm:pt modelId="{DF4C418B-E83B-4390-8BBE-722CD17BE534}">
      <dgm:prSet/>
      <dgm:spPr/>
      <dgm:t>
        <a:bodyPr/>
        <a:lstStyle/>
        <a:p>
          <a:pPr>
            <a:lnSpc>
              <a:spcPct val="100000"/>
            </a:lnSpc>
            <a:defRPr cap="all"/>
          </a:pPr>
          <a:r>
            <a:rPr lang="fr-FR" dirty="0"/>
            <a:t>Plan for code updates</a:t>
          </a:r>
        </a:p>
      </dgm:t>
    </dgm:pt>
    <dgm:pt modelId="{9B31D862-09EA-4A8C-AB06-7E696BB14421}" type="parTrans" cxnId="{4CA75228-44D7-417C-990A-DA88B0085789}">
      <dgm:prSet/>
      <dgm:spPr/>
      <dgm:t>
        <a:bodyPr/>
        <a:lstStyle/>
        <a:p>
          <a:endParaRPr lang="en-US"/>
        </a:p>
      </dgm:t>
    </dgm:pt>
    <dgm:pt modelId="{C9D9DE83-D9DF-4D18-98CB-3B81F68A0BE3}" type="sibTrans" cxnId="{4CA75228-44D7-417C-990A-DA88B0085789}">
      <dgm:prSet/>
      <dgm:spPr/>
      <dgm:t>
        <a:bodyPr/>
        <a:lstStyle/>
        <a:p>
          <a:endParaRPr lang="en-US"/>
        </a:p>
      </dgm:t>
    </dgm:pt>
    <dgm:pt modelId="{7F6A36B2-7535-478D-BDA7-981079CAE45A}">
      <dgm:prSet/>
      <dgm:spPr/>
      <dgm:t>
        <a:bodyPr/>
        <a:lstStyle/>
        <a:p>
          <a:pPr>
            <a:lnSpc>
              <a:spcPct val="100000"/>
            </a:lnSpc>
            <a:defRPr cap="all"/>
          </a:pPr>
          <a:r>
            <a:rPr lang="fr-FR"/>
            <a:t>What else?</a:t>
          </a:r>
        </a:p>
      </dgm:t>
    </dgm:pt>
    <dgm:pt modelId="{A96D3701-BD8A-4ADB-8614-05568E0DCC5D}" type="sibTrans" cxnId="{1B342E6E-D9BF-4055-B9D6-7C22CDAE52E0}">
      <dgm:prSet/>
      <dgm:spPr/>
      <dgm:t>
        <a:bodyPr/>
        <a:lstStyle/>
        <a:p>
          <a:endParaRPr lang="en-US"/>
        </a:p>
      </dgm:t>
    </dgm:pt>
    <dgm:pt modelId="{132ED08A-6251-48E3-9C4C-E6DBFD27C621}" type="parTrans" cxnId="{1B342E6E-D9BF-4055-B9D6-7C22CDAE52E0}">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87D4E767-114A-4D66-8B78-F8CFDC0E7AA0}" type="pres">
      <dgm:prSet presAssocID="{7C46E5DA-AC7C-4F08-8DF7-9D57AE8D22A7}" presName="compNode" presStyleCnt="0"/>
      <dgm:spPr/>
    </dgm:pt>
    <dgm:pt modelId="{2B7D2591-C628-4C9B-AE94-B38CDAF6911B}" type="pres">
      <dgm:prSet presAssocID="{7C46E5DA-AC7C-4F08-8DF7-9D57AE8D22A7}" presName="iconBgRect" presStyleLbl="bgShp" presStyleIdx="0" presStyleCnt="5"/>
      <dgm:spPr>
        <a:prstGeom prst="round2DiagRect">
          <a:avLst>
            <a:gd name="adj1" fmla="val 29727"/>
            <a:gd name="adj2" fmla="val 0"/>
          </a:avLst>
        </a:prstGeom>
        <a:solidFill>
          <a:schemeClr val="accent4"/>
        </a:solidFill>
        <a:ln>
          <a:solidFill>
            <a:schemeClr val="accent4"/>
          </a:solidFill>
        </a:ln>
      </dgm:spPr>
    </dgm:pt>
    <dgm:pt modelId="{05A40B96-B3FE-458D-B7EB-213D144C000F}" type="pres">
      <dgm:prSet presAssocID="{7C46E5DA-AC7C-4F08-8DF7-9D57AE8D22A7}"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Customer review"/>
        </a:ext>
      </dgm:extLst>
    </dgm:pt>
    <dgm:pt modelId="{0ECE6CA2-18D1-4C6F-B79F-BCAC868A4F07}" type="pres">
      <dgm:prSet presAssocID="{7C46E5DA-AC7C-4F08-8DF7-9D57AE8D22A7}" presName="spaceRect" presStyleCnt="0"/>
      <dgm:spPr/>
    </dgm:pt>
    <dgm:pt modelId="{41693FF6-2BB8-421B-8635-C3E38F2DBD35}" type="pres">
      <dgm:prSet presAssocID="{7C46E5DA-AC7C-4F08-8DF7-9D57AE8D22A7}" presName="textRect" presStyleLbl="revTx" presStyleIdx="0" presStyleCnt="5">
        <dgm:presLayoutVars>
          <dgm:chMax val="1"/>
          <dgm:chPref val="1"/>
        </dgm:presLayoutVars>
      </dgm:prSet>
      <dgm:spPr/>
    </dgm:pt>
    <dgm:pt modelId="{122FC95B-279D-4495-8C06-89F658970819}" type="pres">
      <dgm:prSet presAssocID="{315A3C54-F1B1-4D37-878D-EC118AAFB0D0}" presName="sibTrans" presStyleCnt="0"/>
      <dgm:spPr/>
    </dgm:pt>
    <dgm:pt modelId="{06CF59A1-768C-459E-9FB8-806ED0F1BFD3}" type="pres">
      <dgm:prSet presAssocID="{2F8AB96C-D693-4694-BF05-025DA1B4C358}" presName="compNode" presStyleCnt="0"/>
      <dgm:spPr/>
    </dgm:pt>
    <dgm:pt modelId="{B23BBAD7-CFEF-4DA6-9F45-C4B3B9E19881}" type="pres">
      <dgm:prSet presAssocID="{2F8AB96C-D693-4694-BF05-025DA1B4C358}" presName="iconBgRect" presStyleLbl="bgShp" presStyleIdx="1" presStyleCnt="5"/>
      <dgm:spPr>
        <a:prstGeom prst="round2DiagRect">
          <a:avLst>
            <a:gd name="adj1" fmla="val 29727"/>
            <a:gd name="adj2" fmla="val 0"/>
          </a:avLst>
        </a:prstGeom>
      </dgm:spPr>
    </dgm:pt>
    <dgm:pt modelId="{099B08BF-F36F-4981-BC4F-4501155F792E}" type="pres">
      <dgm:prSet presAssocID="{2F8AB96C-D693-4694-BF05-025DA1B4C358}" presName="iconRect" presStyleLbl="node1" presStyleIdx="1" presStyleCnt="5"/>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Children"/>
        </a:ext>
      </dgm:extLst>
    </dgm:pt>
    <dgm:pt modelId="{472DA8F9-FD17-41CC-B12D-EB31E5A7E11D}" type="pres">
      <dgm:prSet presAssocID="{2F8AB96C-D693-4694-BF05-025DA1B4C358}" presName="spaceRect" presStyleCnt="0"/>
      <dgm:spPr/>
    </dgm:pt>
    <dgm:pt modelId="{C837D121-3D02-46CC-BC41-AB112C8224B5}" type="pres">
      <dgm:prSet presAssocID="{2F8AB96C-D693-4694-BF05-025DA1B4C358}" presName="textRect" presStyleLbl="revTx" presStyleIdx="1" presStyleCnt="5">
        <dgm:presLayoutVars>
          <dgm:chMax val="1"/>
          <dgm:chPref val="1"/>
        </dgm:presLayoutVars>
      </dgm:prSet>
      <dgm:spPr/>
    </dgm:pt>
    <dgm:pt modelId="{356FC06D-AD85-4A2E-BA04-1BADF55D0921}" type="pres">
      <dgm:prSet presAssocID="{87174D7E-C3D5-494F-81D6-403638D0B7A8}" presName="sibTrans" presStyleCnt="0"/>
      <dgm:spPr/>
    </dgm:pt>
    <dgm:pt modelId="{E306DC4C-468C-420D-9F4A-0C67EA6E701A}" type="pres">
      <dgm:prSet presAssocID="{456BE878-038B-4369-A945-6E00C54325D2}" presName="compNode" presStyleCnt="0"/>
      <dgm:spPr/>
    </dgm:pt>
    <dgm:pt modelId="{A1247CFE-5719-48A5-8E4B-98162D68C3C6}" type="pres">
      <dgm:prSet presAssocID="{456BE878-038B-4369-A945-6E00C54325D2}" presName="iconBgRect" presStyleLbl="bgShp" presStyleIdx="2" presStyleCnt="5"/>
      <dgm:spPr>
        <a:prstGeom prst="round2DiagRect">
          <a:avLst>
            <a:gd name="adj1" fmla="val 29727"/>
            <a:gd name="adj2" fmla="val 0"/>
          </a:avLst>
        </a:prstGeom>
      </dgm:spPr>
    </dgm:pt>
    <dgm:pt modelId="{D2061281-7A87-4F3D-9A04-C17F254FC7D5}" type="pres">
      <dgm:prSet presAssocID="{456BE878-038B-4369-A945-6E00C54325D2}" presName="iconRect" presStyleLbl="node1" presStyleIdx="2" presStyleCnt="5"/>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Megaphone"/>
        </a:ext>
      </dgm:extLst>
    </dgm:pt>
    <dgm:pt modelId="{0C2BFA1B-6C17-49BA-80F7-417FBD9EC96A}" type="pres">
      <dgm:prSet presAssocID="{456BE878-038B-4369-A945-6E00C54325D2}" presName="spaceRect" presStyleCnt="0"/>
      <dgm:spPr/>
    </dgm:pt>
    <dgm:pt modelId="{5EBA71B1-DF08-4700-A06C-C1B6DBE89532}" type="pres">
      <dgm:prSet presAssocID="{456BE878-038B-4369-A945-6E00C54325D2}" presName="textRect" presStyleLbl="revTx" presStyleIdx="2" presStyleCnt="5">
        <dgm:presLayoutVars>
          <dgm:chMax val="1"/>
          <dgm:chPref val="1"/>
        </dgm:presLayoutVars>
      </dgm:prSet>
      <dgm:spPr/>
    </dgm:pt>
    <dgm:pt modelId="{46B06D21-350D-4D3F-9240-05B91DA2605D}" type="pres">
      <dgm:prSet presAssocID="{BC9E1C85-F752-4060-B406-1E3C62C64D51}" presName="sibTrans" presStyleCnt="0"/>
      <dgm:spPr/>
    </dgm:pt>
    <dgm:pt modelId="{E7023E2D-24D6-4726-AE0C-C19671ACD128}" type="pres">
      <dgm:prSet presAssocID="{DF4C418B-E83B-4390-8BBE-722CD17BE534}" presName="compNode" presStyleCnt="0"/>
      <dgm:spPr/>
    </dgm:pt>
    <dgm:pt modelId="{BBD480D9-5D54-4A6C-9A75-3D0319C752B1}" type="pres">
      <dgm:prSet presAssocID="{DF4C418B-E83B-4390-8BBE-722CD17BE534}" presName="iconBgRect" presStyleLbl="bgShp" presStyleIdx="3" presStyleCnt="5"/>
      <dgm:spPr>
        <a:prstGeom prst="round2DiagRect">
          <a:avLst>
            <a:gd name="adj1" fmla="val 29727"/>
            <a:gd name="adj2" fmla="val 0"/>
          </a:avLst>
        </a:prstGeom>
      </dgm:spPr>
    </dgm:pt>
    <dgm:pt modelId="{7BCEF61A-F3D0-4EF3-99D8-3C354812B0F0}" type="pres">
      <dgm:prSet presAssocID="{DF4C418B-E83B-4390-8BBE-722CD17BE534}" presName="iconRect" presStyleLbl="node1" presStyleIdx="3" presStyleCnt="5"/>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Recycle sign"/>
        </a:ext>
      </dgm:extLst>
    </dgm:pt>
    <dgm:pt modelId="{94E55F32-D3A6-4F7C-A96F-B57690A5F19A}" type="pres">
      <dgm:prSet presAssocID="{DF4C418B-E83B-4390-8BBE-722CD17BE534}" presName="spaceRect" presStyleCnt="0"/>
      <dgm:spPr/>
    </dgm:pt>
    <dgm:pt modelId="{1D51B785-0DB9-47A4-829E-0331F9054E73}" type="pres">
      <dgm:prSet presAssocID="{DF4C418B-E83B-4390-8BBE-722CD17BE534}" presName="textRect" presStyleLbl="revTx" presStyleIdx="3" presStyleCnt="5">
        <dgm:presLayoutVars>
          <dgm:chMax val="1"/>
          <dgm:chPref val="1"/>
        </dgm:presLayoutVars>
      </dgm:prSet>
      <dgm:spPr/>
    </dgm:pt>
    <dgm:pt modelId="{79EF6954-7246-4D3D-8B5B-909D5F6F8680}" type="pres">
      <dgm:prSet presAssocID="{C9D9DE83-D9DF-4D18-98CB-3B81F68A0BE3}" presName="sibTrans" presStyleCnt="0"/>
      <dgm:spPr/>
    </dgm:pt>
    <dgm:pt modelId="{CE2BB7BB-4FE9-4E45-8FFC-AF41C8FE6326}" type="pres">
      <dgm:prSet presAssocID="{7F6A36B2-7535-478D-BDA7-981079CAE45A}" presName="compNode" presStyleCnt="0"/>
      <dgm:spPr/>
    </dgm:pt>
    <dgm:pt modelId="{86EA0766-876F-4DA2-85E7-42097236C9BF}" type="pres">
      <dgm:prSet presAssocID="{7F6A36B2-7535-478D-BDA7-981079CAE45A}" presName="iconBgRect" presStyleLbl="bgShp" presStyleIdx="4" presStyleCnt="5"/>
      <dgm:spPr>
        <a:prstGeom prst="round2DiagRect">
          <a:avLst>
            <a:gd name="adj1" fmla="val 29727"/>
            <a:gd name="adj2" fmla="val 0"/>
          </a:avLst>
        </a:prstGeom>
      </dgm:spPr>
    </dgm:pt>
    <dgm:pt modelId="{73412B25-F1B2-4BDB-A390-6567F2301082}" type="pres">
      <dgm:prSet presAssocID="{7F6A36B2-7535-478D-BDA7-981079CAE45A}"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Question mark"/>
        </a:ext>
      </dgm:extLst>
    </dgm:pt>
    <dgm:pt modelId="{F7F34B21-851F-4498-A345-808820E8B4DE}" type="pres">
      <dgm:prSet presAssocID="{7F6A36B2-7535-478D-BDA7-981079CAE45A}" presName="spaceRect" presStyleCnt="0"/>
      <dgm:spPr/>
    </dgm:pt>
    <dgm:pt modelId="{7C07921F-C4FC-4ABD-B7B0-0AAB33FEB4C9}" type="pres">
      <dgm:prSet presAssocID="{7F6A36B2-7535-478D-BDA7-981079CAE45A}" presName="textRect" presStyleLbl="revTx" presStyleIdx="4" presStyleCnt="5">
        <dgm:presLayoutVars>
          <dgm:chMax val="1"/>
          <dgm:chPref val="1"/>
        </dgm:presLayoutVars>
      </dgm:prSet>
      <dgm:spPr/>
    </dgm:pt>
  </dgm:ptLst>
  <dgm:cxnLst>
    <dgm:cxn modelId="{4CA75228-44D7-417C-990A-DA88B0085789}" srcId="{99B29541-3A2C-43FC-923E-17E364144E7F}" destId="{DF4C418B-E83B-4390-8BBE-722CD17BE534}" srcOrd="3" destOrd="0" parTransId="{9B31D862-09EA-4A8C-AB06-7E696BB14421}" sibTransId="{C9D9DE83-D9DF-4D18-98CB-3B81F68A0BE3}"/>
    <dgm:cxn modelId="{B2631D37-4927-456B-AA4F-5DC7E39D2BC9}" type="presOf" srcId="{DF4C418B-E83B-4390-8BBE-722CD17BE534}" destId="{1D51B785-0DB9-47A4-829E-0331F9054E73}" srcOrd="0" destOrd="0" presId="urn:microsoft.com/office/officeart/2018/5/layout/IconLeafLabelList"/>
    <dgm:cxn modelId="{8136C038-527B-48CC-8C9C-9E96B70C99D9}" type="presOf" srcId="{99B29541-3A2C-43FC-923E-17E364144E7F}" destId="{2643F5E3-0FA3-4030-A4D9-5FA21D70F1FA}" srcOrd="0" destOrd="0" presId="urn:microsoft.com/office/officeart/2018/5/layout/IconLeafLabelList"/>
    <dgm:cxn modelId="{247AD15E-EC8E-4610-A2D8-F7D86DE64F42}" type="presOf" srcId="{2F8AB96C-D693-4694-BF05-025DA1B4C358}" destId="{C837D121-3D02-46CC-BC41-AB112C8224B5}" srcOrd="0" destOrd="0" presId="urn:microsoft.com/office/officeart/2018/5/layout/IconLeafLabelList"/>
    <dgm:cxn modelId="{585E2465-086E-4B52-BE20-F16D5E67CB0A}" srcId="{99B29541-3A2C-43FC-923E-17E364144E7F}" destId="{2F8AB96C-D693-4694-BF05-025DA1B4C358}" srcOrd="1" destOrd="0" parTransId="{9920B6E6-AF91-4FD4-AC54-11F09300D0A4}" sibTransId="{87174D7E-C3D5-494F-81D6-403638D0B7A8}"/>
    <dgm:cxn modelId="{7607C866-76CA-403A-AF40-270080F1A364}" type="presOf" srcId="{7F6A36B2-7535-478D-BDA7-981079CAE45A}" destId="{7C07921F-C4FC-4ABD-B7B0-0AAB33FEB4C9}" srcOrd="0" destOrd="0" presId="urn:microsoft.com/office/officeart/2018/5/layout/IconLeafLabelList"/>
    <dgm:cxn modelId="{1B342E6E-D9BF-4055-B9D6-7C22CDAE52E0}" srcId="{99B29541-3A2C-43FC-923E-17E364144E7F}" destId="{7F6A36B2-7535-478D-BDA7-981079CAE45A}" srcOrd="4" destOrd="0" parTransId="{132ED08A-6251-48E3-9C4C-E6DBFD27C621}" sibTransId="{A96D3701-BD8A-4ADB-8614-05568E0DCC5D}"/>
    <dgm:cxn modelId="{6A3C2656-C4BC-44D3-B990-3DC13ABE4A95}" srcId="{99B29541-3A2C-43FC-923E-17E364144E7F}" destId="{7C46E5DA-AC7C-4F08-8DF7-9D57AE8D22A7}" srcOrd="0" destOrd="0" parTransId="{9C567E36-B200-43AC-9AC3-80E4CB9720E9}" sibTransId="{315A3C54-F1B1-4D37-878D-EC118AAFB0D0}"/>
    <dgm:cxn modelId="{B9771C7A-F681-4BBE-AA77-3E20064799B7}" type="presOf" srcId="{456BE878-038B-4369-A945-6E00C54325D2}" destId="{5EBA71B1-DF08-4700-A06C-C1B6DBE89532}" srcOrd="0" destOrd="0" presId="urn:microsoft.com/office/officeart/2018/5/layout/IconLeafLabelList"/>
    <dgm:cxn modelId="{99118889-E805-4D79-A8D5-C99378A69E76}" srcId="{99B29541-3A2C-43FC-923E-17E364144E7F}" destId="{456BE878-038B-4369-A945-6E00C54325D2}" srcOrd="2" destOrd="0" parTransId="{69AD8BCE-36EE-48D9-BC64-B43A6C1BC21F}" sibTransId="{BC9E1C85-F752-4060-B406-1E3C62C64D51}"/>
    <dgm:cxn modelId="{33E77BD4-FC63-4C58-BA66-DEBF2C72846F}" type="presOf" srcId="{7C46E5DA-AC7C-4F08-8DF7-9D57AE8D22A7}" destId="{41693FF6-2BB8-421B-8635-C3E38F2DBD35}" srcOrd="0" destOrd="0" presId="urn:microsoft.com/office/officeart/2018/5/layout/IconLeafLabelList"/>
    <dgm:cxn modelId="{809E6CF3-CFD3-4601-A433-E541078250F2}" type="presParOf" srcId="{2643F5E3-0FA3-4030-A4D9-5FA21D70F1FA}" destId="{87D4E767-114A-4D66-8B78-F8CFDC0E7AA0}" srcOrd="0" destOrd="0" presId="urn:microsoft.com/office/officeart/2018/5/layout/IconLeafLabelList"/>
    <dgm:cxn modelId="{06A37CD8-AA99-4BF4-9658-60C2A40992AC}" type="presParOf" srcId="{87D4E767-114A-4D66-8B78-F8CFDC0E7AA0}" destId="{2B7D2591-C628-4C9B-AE94-B38CDAF6911B}" srcOrd="0" destOrd="0" presId="urn:microsoft.com/office/officeart/2018/5/layout/IconLeafLabelList"/>
    <dgm:cxn modelId="{D1B2E618-33FC-42B3-9484-52DDF481FA27}" type="presParOf" srcId="{87D4E767-114A-4D66-8B78-F8CFDC0E7AA0}" destId="{05A40B96-B3FE-458D-B7EB-213D144C000F}" srcOrd="1" destOrd="0" presId="urn:microsoft.com/office/officeart/2018/5/layout/IconLeafLabelList"/>
    <dgm:cxn modelId="{32F80585-3547-43DD-BECA-D451EC604B6F}" type="presParOf" srcId="{87D4E767-114A-4D66-8B78-F8CFDC0E7AA0}" destId="{0ECE6CA2-18D1-4C6F-B79F-BCAC868A4F07}" srcOrd="2" destOrd="0" presId="urn:microsoft.com/office/officeart/2018/5/layout/IconLeafLabelList"/>
    <dgm:cxn modelId="{58030A6C-F13B-492B-BC19-DFACB3AFFAFC}" type="presParOf" srcId="{87D4E767-114A-4D66-8B78-F8CFDC0E7AA0}" destId="{41693FF6-2BB8-421B-8635-C3E38F2DBD35}" srcOrd="3" destOrd="0" presId="urn:microsoft.com/office/officeart/2018/5/layout/IconLeafLabelList"/>
    <dgm:cxn modelId="{A934EA07-099B-4978-9E37-0B7164DDAB96}" type="presParOf" srcId="{2643F5E3-0FA3-4030-A4D9-5FA21D70F1FA}" destId="{122FC95B-279D-4495-8C06-89F658970819}" srcOrd="1" destOrd="0" presId="urn:microsoft.com/office/officeart/2018/5/layout/IconLeafLabelList"/>
    <dgm:cxn modelId="{9A04608F-2563-41C5-9C14-138E202C953D}" type="presParOf" srcId="{2643F5E3-0FA3-4030-A4D9-5FA21D70F1FA}" destId="{06CF59A1-768C-459E-9FB8-806ED0F1BFD3}" srcOrd="2" destOrd="0" presId="urn:microsoft.com/office/officeart/2018/5/layout/IconLeafLabelList"/>
    <dgm:cxn modelId="{41C24A67-DAB3-4760-83B8-2BD47D6AA2A2}" type="presParOf" srcId="{06CF59A1-768C-459E-9FB8-806ED0F1BFD3}" destId="{B23BBAD7-CFEF-4DA6-9F45-C4B3B9E19881}" srcOrd="0" destOrd="0" presId="urn:microsoft.com/office/officeart/2018/5/layout/IconLeafLabelList"/>
    <dgm:cxn modelId="{47FE69A8-AC31-44A1-B258-9CAF4EFB05C9}" type="presParOf" srcId="{06CF59A1-768C-459E-9FB8-806ED0F1BFD3}" destId="{099B08BF-F36F-4981-BC4F-4501155F792E}" srcOrd="1" destOrd="0" presId="urn:microsoft.com/office/officeart/2018/5/layout/IconLeafLabelList"/>
    <dgm:cxn modelId="{4D3C7964-A7DA-4C6F-BBD1-A672C89E8A3A}" type="presParOf" srcId="{06CF59A1-768C-459E-9FB8-806ED0F1BFD3}" destId="{472DA8F9-FD17-41CC-B12D-EB31E5A7E11D}" srcOrd="2" destOrd="0" presId="urn:microsoft.com/office/officeart/2018/5/layout/IconLeafLabelList"/>
    <dgm:cxn modelId="{3EEE6FF1-8D74-40A0-B0C0-34B06C201EE2}" type="presParOf" srcId="{06CF59A1-768C-459E-9FB8-806ED0F1BFD3}" destId="{C837D121-3D02-46CC-BC41-AB112C8224B5}" srcOrd="3" destOrd="0" presId="urn:microsoft.com/office/officeart/2018/5/layout/IconLeafLabelList"/>
    <dgm:cxn modelId="{631DFC96-7624-4568-8B4A-8BF47C73B942}" type="presParOf" srcId="{2643F5E3-0FA3-4030-A4D9-5FA21D70F1FA}" destId="{356FC06D-AD85-4A2E-BA04-1BADF55D0921}" srcOrd="3" destOrd="0" presId="urn:microsoft.com/office/officeart/2018/5/layout/IconLeafLabelList"/>
    <dgm:cxn modelId="{86184CAE-AFF9-44AE-B4B3-C58DCE001846}" type="presParOf" srcId="{2643F5E3-0FA3-4030-A4D9-5FA21D70F1FA}" destId="{E306DC4C-468C-420D-9F4A-0C67EA6E701A}" srcOrd="4" destOrd="0" presId="urn:microsoft.com/office/officeart/2018/5/layout/IconLeafLabelList"/>
    <dgm:cxn modelId="{BD7DE130-FC71-445D-86C7-015D89DA3B49}" type="presParOf" srcId="{E306DC4C-468C-420D-9F4A-0C67EA6E701A}" destId="{A1247CFE-5719-48A5-8E4B-98162D68C3C6}" srcOrd="0" destOrd="0" presId="urn:microsoft.com/office/officeart/2018/5/layout/IconLeafLabelList"/>
    <dgm:cxn modelId="{2A4A381A-7C21-4047-8286-1B86779422ED}" type="presParOf" srcId="{E306DC4C-468C-420D-9F4A-0C67EA6E701A}" destId="{D2061281-7A87-4F3D-9A04-C17F254FC7D5}" srcOrd="1" destOrd="0" presId="urn:microsoft.com/office/officeart/2018/5/layout/IconLeafLabelList"/>
    <dgm:cxn modelId="{8B409FC9-60CA-4F7E-B2FC-D4406BC798DA}" type="presParOf" srcId="{E306DC4C-468C-420D-9F4A-0C67EA6E701A}" destId="{0C2BFA1B-6C17-49BA-80F7-417FBD9EC96A}" srcOrd="2" destOrd="0" presId="urn:microsoft.com/office/officeart/2018/5/layout/IconLeafLabelList"/>
    <dgm:cxn modelId="{55561FB8-D6DE-4650-B236-3DDA2C23E131}" type="presParOf" srcId="{E306DC4C-468C-420D-9F4A-0C67EA6E701A}" destId="{5EBA71B1-DF08-4700-A06C-C1B6DBE89532}" srcOrd="3" destOrd="0" presId="urn:microsoft.com/office/officeart/2018/5/layout/IconLeafLabelList"/>
    <dgm:cxn modelId="{7E1DC771-7220-44F0-A194-7922FEC5892E}" type="presParOf" srcId="{2643F5E3-0FA3-4030-A4D9-5FA21D70F1FA}" destId="{46B06D21-350D-4D3F-9240-05B91DA2605D}" srcOrd="5" destOrd="0" presId="urn:microsoft.com/office/officeart/2018/5/layout/IconLeafLabelList"/>
    <dgm:cxn modelId="{23E349C8-F010-43D7-9207-338E1E8BF68C}" type="presParOf" srcId="{2643F5E3-0FA3-4030-A4D9-5FA21D70F1FA}" destId="{E7023E2D-24D6-4726-AE0C-C19671ACD128}" srcOrd="6" destOrd="0" presId="urn:microsoft.com/office/officeart/2018/5/layout/IconLeafLabelList"/>
    <dgm:cxn modelId="{992101BC-28A6-40F9-AD04-0AF0E72AEB9E}" type="presParOf" srcId="{E7023E2D-24D6-4726-AE0C-C19671ACD128}" destId="{BBD480D9-5D54-4A6C-9A75-3D0319C752B1}" srcOrd="0" destOrd="0" presId="urn:microsoft.com/office/officeart/2018/5/layout/IconLeafLabelList"/>
    <dgm:cxn modelId="{C0BBF4A6-F89F-4579-A621-DCD8F32B9AC1}" type="presParOf" srcId="{E7023E2D-24D6-4726-AE0C-C19671ACD128}" destId="{7BCEF61A-F3D0-4EF3-99D8-3C354812B0F0}" srcOrd="1" destOrd="0" presId="urn:microsoft.com/office/officeart/2018/5/layout/IconLeafLabelList"/>
    <dgm:cxn modelId="{38CF7130-EACE-41CC-906C-2BE2D8924D62}" type="presParOf" srcId="{E7023E2D-24D6-4726-AE0C-C19671ACD128}" destId="{94E55F32-D3A6-4F7C-A96F-B57690A5F19A}" srcOrd="2" destOrd="0" presId="urn:microsoft.com/office/officeart/2018/5/layout/IconLeafLabelList"/>
    <dgm:cxn modelId="{85ACBD8D-D556-4A2B-94E3-736D3AA38566}" type="presParOf" srcId="{E7023E2D-24D6-4726-AE0C-C19671ACD128}" destId="{1D51B785-0DB9-47A4-829E-0331F9054E73}" srcOrd="3" destOrd="0" presId="urn:microsoft.com/office/officeart/2018/5/layout/IconLeafLabelList"/>
    <dgm:cxn modelId="{FBF5C828-609C-4954-9A02-22F49DFF809E}" type="presParOf" srcId="{2643F5E3-0FA3-4030-A4D9-5FA21D70F1FA}" destId="{79EF6954-7246-4D3D-8B5B-909D5F6F8680}" srcOrd="7" destOrd="0" presId="urn:microsoft.com/office/officeart/2018/5/layout/IconLeafLabelList"/>
    <dgm:cxn modelId="{DE80887B-0B3D-4B52-B4FA-930CC027DD6B}" type="presParOf" srcId="{2643F5E3-0FA3-4030-A4D9-5FA21D70F1FA}" destId="{CE2BB7BB-4FE9-4E45-8FFC-AF41C8FE6326}" srcOrd="8" destOrd="0" presId="urn:microsoft.com/office/officeart/2018/5/layout/IconLeafLabelList"/>
    <dgm:cxn modelId="{64713E79-F04D-4409-B969-8E46F2149724}" type="presParOf" srcId="{CE2BB7BB-4FE9-4E45-8FFC-AF41C8FE6326}" destId="{86EA0766-876F-4DA2-85E7-42097236C9BF}" srcOrd="0" destOrd="0" presId="urn:microsoft.com/office/officeart/2018/5/layout/IconLeafLabelList"/>
    <dgm:cxn modelId="{7FDAFA7B-059F-4FDA-9910-BB1636D0FDC1}" type="presParOf" srcId="{CE2BB7BB-4FE9-4E45-8FFC-AF41C8FE6326}" destId="{73412B25-F1B2-4BDB-A390-6567F2301082}" srcOrd="1" destOrd="0" presId="urn:microsoft.com/office/officeart/2018/5/layout/IconLeafLabelList"/>
    <dgm:cxn modelId="{5D81C23A-935D-4342-A97B-7C4DE0212CBF}" type="presParOf" srcId="{CE2BB7BB-4FE9-4E45-8FFC-AF41C8FE6326}" destId="{F7F34B21-851F-4498-A345-808820E8B4DE}" srcOrd="2" destOrd="0" presId="urn:microsoft.com/office/officeart/2018/5/layout/IconLeafLabelList"/>
    <dgm:cxn modelId="{0491381E-7B90-4F1D-9DAF-6DE3BC2C50B3}" type="presParOf" srcId="{CE2BB7BB-4FE9-4E45-8FFC-AF41C8FE6326}" destId="{7C07921F-C4FC-4ABD-B7B0-0AAB33FEB4C9}"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D5B68341-BCD9-4FF1-96B5-6228ADC33A0B}">
      <dgm:prSet/>
      <dgm:spPr/>
      <dgm:t>
        <a:bodyPr/>
        <a:lstStyle/>
        <a:p>
          <a:pPr>
            <a:lnSpc>
              <a:spcPct val="100000"/>
            </a:lnSpc>
            <a:defRPr cap="all"/>
          </a:pPr>
          <a:r>
            <a:rPr lang="fr-FR" b="0">
              <a:solidFill>
                <a:schemeClr val="tx1"/>
              </a:solidFill>
            </a:rPr>
            <a:t>Suggestion box </a:t>
          </a:r>
        </a:p>
      </dgm:t>
    </dgm:pt>
    <dgm:pt modelId="{F00F5136-653F-4008-9371-D55FAA807EB5}" type="parTrans" cxnId="{C436C63D-4B85-4412-A215-0667317FCF0C}">
      <dgm:prSet/>
      <dgm:spPr/>
      <dgm:t>
        <a:bodyPr/>
        <a:lstStyle/>
        <a:p>
          <a:endParaRPr lang="en-US"/>
        </a:p>
      </dgm:t>
    </dgm:pt>
    <dgm:pt modelId="{52784F92-F9A9-42AC-937A-ABAFF54FCAE8}" type="sibTrans" cxnId="{C436C63D-4B85-4412-A215-0667317FCF0C}">
      <dgm:prSet/>
      <dgm:spPr/>
      <dgm:t>
        <a:bodyPr/>
        <a:lstStyle/>
        <a:p>
          <a:endParaRPr lang="en-US"/>
        </a:p>
      </dgm:t>
    </dgm:pt>
    <dgm:pt modelId="{3AB059EC-9621-4091-ABF9-75024D2B1287}">
      <dgm:prSet/>
      <dgm:spPr/>
      <dgm:t>
        <a:bodyPr/>
        <a:lstStyle/>
        <a:p>
          <a:pPr>
            <a:lnSpc>
              <a:spcPct val="100000"/>
            </a:lnSpc>
            <a:defRPr cap="all"/>
          </a:pPr>
          <a:r>
            <a:rPr lang="fr-FR" b="0">
              <a:solidFill>
                <a:schemeClr val="tx1"/>
              </a:solidFill>
            </a:rPr>
            <a:t>Mobile helpdesk</a:t>
          </a:r>
        </a:p>
      </dgm:t>
    </dgm:pt>
    <dgm:pt modelId="{B450BC1C-30C0-4812-9F03-C36578775716}" type="parTrans" cxnId="{FD676209-687F-4F5A-9704-988CEE094446}">
      <dgm:prSet/>
      <dgm:spPr/>
      <dgm:t>
        <a:bodyPr/>
        <a:lstStyle/>
        <a:p>
          <a:endParaRPr lang="en-US"/>
        </a:p>
      </dgm:t>
    </dgm:pt>
    <dgm:pt modelId="{6643EC12-7655-4F7A-AB2B-2F6B8D99F923}" type="sibTrans" cxnId="{FD676209-687F-4F5A-9704-988CEE094446}">
      <dgm:prSet/>
      <dgm:spPr/>
      <dgm:t>
        <a:bodyPr/>
        <a:lstStyle/>
        <a:p>
          <a:endParaRPr lang="en-US"/>
        </a:p>
      </dgm:t>
    </dgm:pt>
    <dgm:pt modelId="{051FBDB5-D4E8-4C0F-B78B-FA10291B1BCD}">
      <dgm:prSet/>
      <dgm:spPr/>
      <dgm:t>
        <a:bodyPr/>
        <a:lstStyle/>
        <a:p>
          <a:pPr>
            <a:lnSpc>
              <a:spcPct val="100000"/>
            </a:lnSpc>
            <a:defRPr cap="all"/>
          </a:pPr>
          <a:r>
            <a:rPr lang="fr-FR" b="0">
              <a:solidFill>
                <a:schemeClr val="tx1"/>
              </a:solidFill>
            </a:rPr>
            <a:t>Information Centre / Help Desk</a:t>
          </a:r>
        </a:p>
      </dgm:t>
    </dgm:pt>
    <dgm:pt modelId="{7AF7E56D-38D2-4A7A-B7E2-F5E65A643622}" type="parTrans" cxnId="{4EE8FE4F-C325-4E30-9C29-E860CBD8FCAB}">
      <dgm:prSet/>
      <dgm:spPr/>
      <dgm:t>
        <a:bodyPr/>
        <a:lstStyle/>
        <a:p>
          <a:endParaRPr lang="en-US"/>
        </a:p>
      </dgm:t>
    </dgm:pt>
    <dgm:pt modelId="{52C1DD22-C5F8-41EA-8580-EE00966D09D2}" type="sibTrans" cxnId="{4EE8FE4F-C325-4E30-9C29-E860CBD8FCAB}">
      <dgm:prSet/>
      <dgm:spPr/>
      <dgm:t>
        <a:bodyPr/>
        <a:lstStyle/>
        <a:p>
          <a:endParaRPr lang="en-US"/>
        </a:p>
      </dgm:t>
    </dgm:pt>
    <dgm:pt modelId="{4E8395AE-6962-43D9-A18A-A2CB85C239CD}">
      <dgm:prSet/>
      <dgm:spPr/>
      <dgm:t>
        <a:bodyPr/>
        <a:lstStyle/>
        <a:p>
          <a:pPr>
            <a:lnSpc>
              <a:spcPct val="100000"/>
            </a:lnSpc>
            <a:defRPr cap="all"/>
          </a:pPr>
          <a:r>
            <a:rPr lang="fr-FR" b="0">
              <a:solidFill>
                <a:schemeClr val="tx1"/>
              </a:solidFill>
            </a:rPr>
            <a:t>Community Complaints Committee / Listening Points</a:t>
          </a:r>
        </a:p>
      </dgm:t>
    </dgm:pt>
    <dgm:pt modelId="{DBAB311F-0C7A-413C-A60A-B62C9CF5C5B0}" type="parTrans" cxnId="{CD9C4C27-3856-4B17-9E18-C522A935FC7E}">
      <dgm:prSet/>
      <dgm:spPr/>
      <dgm:t>
        <a:bodyPr/>
        <a:lstStyle/>
        <a:p>
          <a:endParaRPr lang="en-US"/>
        </a:p>
      </dgm:t>
    </dgm:pt>
    <dgm:pt modelId="{3D718602-E86C-4256-86D2-1DBC2F3433AC}" type="sibTrans" cxnId="{CD9C4C27-3856-4B17-9E18-C522A935FC7E}">
      <dgm:prSet/>
      <dgm:spPr/>
      <dgm:t>
        <a:bodyPr/>
        <a:lstStyle/>
        <a:p>
          <a:endParaRPr lang="en-US"/>
        </a:p>
      </dgm:t>
    </dgm:pt>
    <dgm:pt modelId="{8DD864A0-0B7A-45A9-9CE8-690E14A3658C}">
      <dgm:prSet/>
      <dgm:spPr/>
      <dgm:t>
        <a:bodyPr/>
        <a:lstStyle/>
        <a:p>
          <a:pPr>
            <a:lnSpc>
              <a:spcPct val="100000"/>
            </a:lnSpc>
            <a:defRPr cap="all"/>
          </a:pPr>
          <a:r>
            <a:rPr lang="fr-FR" b="0">
              <a:solidFill>
                <a:schemeClr val="tx1"/>
              </a:solidFill>
            </a:rPr>
            <a:t>Child-led reporting systems</a:t>
          </a:r>
        </a:p>
      </dgm:t>
    </dgm:pt>
    <dgm:pt modelId="{A0A99A1C-6190-42F6-BF2F-92D7A1679546}" type="parTrans" cxnId="{346D352F-5256-4361-B836-3005B33C7056}">
      <dgm:prSet/>
      <dgm:spPr/>
      <dgm:t>
        <a:bodyPr/>
        <a:lstStyle/>
        <a:p>
          <a:endParaRPr lang="en-US"/>
        </a:p>
      </dgm:t>
    </dgm:pt>
    <dgm:pt modelId="{EE6517CB-595B-45DB-B30C-3BDC9916C4C0}" type="sibTrans" cxnId="{346D352F-5256-4361-B836-3005B33C7056}">
      <dgm:prSet/>
      <dgm:spPr/>
      <dgm:t>
        <a:bodyPr/>
        <a:lstStyle/>
        <a:p>
          <a:endParaRPr lang="en-US"/>
        </a:p>
      </dgm:t>
    </dgm:pt>
    <dgm:pt modelId="{4FBD532A-A143-4B09-B445-F8EF2E6A5341}">
      <dgm:prSet/>
      <dgm:spPr/>
      <dgm:t>
        <a:bodyPr/>
        <a:lstStyle/>
        <a:p>
          <a:pPr>
            <a:lnSpc>
              <a:spcPct val="100000"/>
            </a:lnSpc>
            <a:defRPr cap="all"/>
          </a:pPr>
          <a:r>
            <a:rPr lang="fr-FR" b="0">
              <a:solidFill>
                <a:schemeClr val="tx1"/>
              </a:solidFill>
            </a:rPr>
            <a:t>Regular visits from Save the Children or partners</a:t>
          </a:r>
        </a:p>
      </dgm:t>
    </dgm:pt>
    <dgm:pt modelId="{C14B79D9-6697-4CBA-9D43-A6E1843F4F05}" type="parTrans" cxnId="{1E618138-9259-427F-9663-6A9A0E3E4DEE}">
      <dgm:prSet/>
      <dgm:spPr/>
      <dgm:t>
        <a:bodyPr/>
        <a:lstStyle/>
        <a:p>
          <a:endParaRPr lang="en-US"/>
        </a:p>
      </dgm:t>
    </dgm:pt>
    <dgm:pt modelId="{F6288AD9-F7F8-49F7-A926-DFA363777400}" type="sibTrans" cxnId="{1E618138-9259-427F-9663-6A9A0E3E4DEE}">
      <dgm:prSet/>
      <dgm:spPr/>
      <dgm:t>
        <a:bodyPr/>
        <a:lstStyle/>
        <a:p>
          <a:endParaRPr lang="en-US"/>
        </a:p>
      </dgm:t>
    </dgm:pt>
    <dgm:pt modelId="{71145781-048E-45F2-BD8D-559D15867492}">
      <dgm:prSet/>
      <dgm:spPr/>
      <dgm:t>
        <a:bodyPr/>
        <a:lstStyle/>
        <a:p>
          <a:pPr>
            <a:lnSpc>
              <a:spcPct val="100000"/>
            </a:lnSpc>
            <a:defRPr cap="all"/>
          </a:pPr>
          <a:r>
            <a:rPr lang="fr-FR" b="0" dirty="0">
              <a:solidFill>
                <a:schemeClr val="tx1"/>
              </a:solidFill>
            </a:rPr>
            <a:t>TOLL-Free phone service/</a:t>
          </a:r>
          <a:r>
            <a:rPr lang="fr-FR" b="0" dirty="0" err="1">
              <a:solidFill>
                <a:schemeClr val="tx1"/>
              </a:solidFill>
            </a:rPr>
            <a:t>Whatsapp</a:t>
          </a:r>
          <a:r>
            <a:rPr lang="fr-FR" b="0" dirty="0">
              <a:solidFill>
                <a:schemeClr val="tx1"/>
              </a:solidFill>
            </a:rPr>
            <a:t> </a:t>
          </a:r>
        </a:p>
      </dgm:t>
    </dgm:pt>
    <dgm:pt modelId="{97277995-BDE6-4B2F-B2AE-CE4E9D2C5B63}" type="parTrans" cxnId="{58BDF64E-452C-48EE-9C02-8FF3AD98532D}">
      <dgm:prSet/>
      <dgm:spPr/>
      <dgm:t>
        <a:bodyPr/>
        <a:lstStyle/>
        <a:p>
          <a:endParaRPr lang="en-US"/>
        </a:p>
      </dgm:t>
    </dgm:pt>
    <dgm:pt modelId="{F609F15B-7268-4AA2-90D1-420FB82849D9}" type="sibTrans" cxnId="{58BDF64E-452C-48EE-9C02-8FF3AD98532D}">
      <dgm:prSet/>
      <dgm:spPr/>
      <dgm:t>
        <a:bodyPr/>
        <a:lstStyle/>
        <a:p>
          <a:endParaRPr lang="en-US"/>
        </a:p>
      </dgm:t>
    </dgm:pt>
    <dgm:pt modelId="{D5122490-F9D8-414F-88FD-9EA05A14712F}">
      <dgm:prSet/>
      <dgm:spPr/>
      <dgm:t>
        <a:bodyPr/>
        <a:lstStyle/>
        <a:p>
          <a:pPr>
            <a:lnSpc>
              <a:spcPct val="100000"/>
            </a:lnSpc>
            <a:defRPr cap="all"/>
          </a:pPr>
          <a:r>
            <a:rPr lang="fr-FR" b="0">
              <a:solidFill>
                <a:schemeClr val="tx1"/>
              </a:solidFill>
            </a:rPr>
            <a:t>School counsellors</a:t>
          </a:r>
        </a:p>
      </dgm:t>
    </dgm:pt>
    <dgm:pt modelId="{9DB7663A-8D22-4D3B-B182-B12C786DCC1B}" type="parTrans" cxnId="{F3B0197F-D71C-4E04-AC15-E663539052C6}">
      <dgm:prSet/>
      <dgm:spPr/>
      <dgm:t>
        <a:bodyPr/>
        <a:lstStyle/>
        <a:p>
          <a:endParaRPr lang="en-US"/>
        </a:p>
      </dgm:t>
    </dgm:pt>
    <dgm:pt modelId="{7ACE11E4-FCB1-47A0-BB71-E249F0D449FE}" type="sibTrans" cxnId="{F3B0197F-D71C-4E04-AC15-E663539052C6}">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67907F2C-E9DE-4EA4-8885-7CDF9656B2C1}" type="pres">
      <dgm:prSet presAssocID="{D5B68341-BCD9-4FF1-96B5-6228ADC33A0B}" presName="compNode" presStyleCnt="0"/>
      <dgm:spPr/>
    </dgm:pt>
    <dgm:pt modelId="{36D9DEA5-2F6F-4808-A6F6-568B30DCE378}" type="pres">
      <dgm:prSet presAssocID="{D5B68341-BCD9-4FF1-96B5-6228ADC33A0B}" presName="iconBgRect" presStyleLbl="bgShp" presStyleIdx="0" presStyleCnt="8"/>
      <dgm:spPr>
        <a:prstGeom prst="round2DiagRect">
          <a:avLst>
            <a:gd name="adj1" fmla="val 29727"/>
            <a:gd name="adj2" fmla="val 0"/>
          </a:avLst>
        </a:prstGeom>
      </dgm:spPr>
    </dgm:pt>
    <dgm:pt modelId="{261FFAC3-7087-4E5C-9C98-AD07E51C1E5B}" type="pres">
      <dgm:prSet presAssocID="{D5B68341-BCD9-4FF1-96B5-6228ADC33A0B}" presName="iconRect" presStyleLbl="node1" presStyleIdx="0" presStyleCnt="8"/>
      <dgm:spPr>
        <a:blipFill>
          <a:blip xmlns:r="http://schemas.openxmlformats.org/officeDocument/2006/relationships" r:embed="rId1" cstate="hqprint">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Mailbox"/>
        </a:ext>
      </dgm:extLst>
    </dgm:pt>
    <dgm:pt modelId="{5E220899-E054-443D-BDDF-DF51E38DEBD0}" type="pres">
      <dgm:prSet presAssocID="{D5B68341-BCD9-4FF1-96B5-6228ADC33A0B}" presName="spaceRect" presStyleCnt="0"/>
      <dgm:spPr/>
    </dgm:pt>
    <dgm:pt modelId="{84F28A06-651D-4615-8278-3B2DA72684E3}" type="pres">
      <dgm:prSet presAssocID="{D5B68341-BCD9-4FF1-96B5-6228ADC33A0B}" presName="textRect" presStyleLbl="revTx" presStyleIdx="0" presStyleCnt="8">
        <dgm:presLayoutVars>
          <dgm:chMax val="1"/>
          <dgm:chPref val="1"/>
        </dgm:presLayoutVars>
      </dgm:prSet>
      <dgm:spPr/>
    </dgm:pt>
    <dgm:pt modelId="{3A4080F8-2472-4EB8-B59F-4FF11F8AE345}" type="pres">
      <dgm:prSet presAssocID="{52784F92-F9A9-42AC-937A-ABAFF54FCAE8}" presName="sibTrans" presStyleCnt="0"/>
      <dgm:spPr/>
    </dgm:pt>
    <dgm:pt modelId="{1E0D002F-82EE-4165-BE86-75D984A27055}" type="pres">
      <dgm:prSet presAssocID="{3AB059EC-9621-4091-ABF9-75024D2B1287}" presName="compNode" presStyleCnt="0"/>
      <dgm:spPr/>
    </dgm:pt>
    <dgm:pt modelId="{2EABA1F7-12A3-4DE5-BE23-B7A1008137F1}" type="pres">
      <dgm:prSet presAssocID="{3AB059EC-9621-4091-ABF9-75024D2B1287}" presName="iconBgRect" presStyleLbl="bgShp" presStyleIdx="1" presStyleCnt="8"/>
      <dgm:spPr>
        <a:prstGeom prst="round2DiagRect">
          <a:avLst>
            <a:gd name="adj1" fmla="val 29727"/>
            <a:gd name="adj2" fmla="val 0"/>
          </a:avLst>
        </a:prstGeom>
      </dgm:spPr>
    </dgm:pt>
    <dgm:pt modelId="{AC51B624-4B07-417B-9D7B-6D83CF09C420}" type="pres">
      <dgm:prSet presAssocID="{3AB059EC-9621-4091-ABF9-75024D2B1287}" presName="iconRect" presStyleLbl="node1" presStyleIdx="1" presStyleCnt="8"/>
      <dgm:spPr>
        <a:blipFill>
          <a:blip xmlns:r="http://schemas.openxmlformats.org/officeDocument/2006/relationships"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Man and woman"/>
        </a:ext>
      </dgm:extLst>
    </dgm:pt>
    <dgm:pt modelId="{54447308-4516-4735-AD50-E2B6F0A02D58}" type="pres">
      <dgm:prSet presAssocID="{3AB059EC-9621-4091-ABF9-75024D2B1287}" presName="spaceRect" presStyleCnt="0"/>
      <dgm:spPr/>
    </dgm:pt>
    <dgm:pt modelId="{F7E347A2-F13B-4BD7-8294-55643E8DFA5E}" type="pres">
      <dgm:prSet presAssocID="{3AB059EC-9621-4091-ABF9-75024D2B1287}" presName="textRect" presStyleLbl="revTx" presStyleIdx="1" presStyleCnt="8">
        <dgm:presLayoutVars>
          <dgm:chMax val="1"/>
          <dgm:chPref val="1"/>
        </dgm:presLayoutVars>
      </dgm:prSet>
      <dgm:spPr/>
    </dgm:pt>
    <dgm:pt modelId="{F9CC240D-10B5-4652-A9EA-087CC49904D8}" type="pres">
      <dgm:prSet presAssocID="{6643EC12-7655-4F7A-AB2B-2F6B8D99F923}" presName="sibTrans" presStyleCnt="0"/>
      <dgm:spPr/>
    </dgm:pt>
    <dgm:pt modelId="{614230E8-93B9-4B17-8E9D-F86154ECB309}" type="pres">
      <dgm:prSet presAssocID="{051FBDB5-D4E8-4C0F-B78B-FA10291B1BCD}" presName="compNode" presStyleCnt="0"/>
      <dgm:spPr/>
    </dgm:pt>
    <dgm:pt modelId="{EB1AFA03-A423-4B98-938A-DB4C83C6BE77}" type="pres">
      <dgm:prSet presAssocID="{051FBDB5-D4E8-4C0F-B78B-FA10291B1BCD}" presName="iconBgRect" presStyleLbl="bgShp" presStyleIdx="2" presStyleCnt="8"/>
      <dgm:spPr>
        <a:prstGeom prst="round2DiagRect">
          <a:avLst>
            <a:gd name="adj1" fmla="val 29727"/>
            <a:gd name="adj2" fmla="val 0"/>
          </a:avLst>
        </a:prstGeom>
      </dgm:spPr>
    </dgm:pt>
    <dgm:pt modelId="{0CB8E14A-5066-425C-88B9-50D7A132A84B}" type="pres">
      <dgm:prSet presAssocID="{051FBDB5-D4E8-4C0F-B78B-FA10291B1BCD}" presName="iconRect" presStyleLbl="node1" presStyleIdx="2" presStyleCnt="8"/>
      <dgm:spPr>
        <a:blipFill>
          <a:blip xmlns:r="http://schemas.openxmlformats.org/officeDocument/2006/relationships"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Boardroom"/>
        </a:ext>
      </dgm:extLst>
    </dgm:pt>
    <dgm:pt modelId="{43F457C2-C31E-4E27-A6BF-51BF89F49CC0}" type="pres">
      <dgm:prSet presAssocID="{051FBDB5-D4E8-4C0F-B78B-FA10291B1BCD}" presName="spaceRect" presStyleCnt="0"/>
      <dgm:spPr/>
    </dgm:pt>
    <dgm:pt modelId="{1228845A-9263-4BB9-AB4A-FEBC68C882E5}" type="pres">
      <dgm:prSet presAssocID="{051FBDB5-D4E8-4C0F-B78B-FA10291B1BCD}" presName="textRect" presStyleLbl="revTx" presStyleIdx="2" presStyleCnt="8">
        <dgm:presLayoutVars>
          <dgm:chMax val="1"/>
          <dgm:chPref val="1"/>
        </dgm:presLayoutVars>
      </dgm:prSet>
      <dgm:spPr/>
    </dgm:pt>
    <dgm:pt modelId="{98883CAE-59A9-4A7C-9418-8C0453ABAA91}" type="pres">
      <dgm:prSet presAssocID="{52C1DD22-C5F8-41EA-8580-EE00966D09D2}" presName="sibTrans" presStyleCnt="0"/>
      <dgm:spPr/>
    </dgm:pt>
    <dgm:pt modelId="{4186CD6D-0422-4991-9D23-8A8512091543}" type="pres">
      <dgm:prSet presAssocID="{4E8395AE-6962-43D9-A18A-A2CB85C239CD}" presName="compNode" presStyleCnt="0"/>
      <dgm:spPr/>
    </dgm:pt>
    <dgm:pt modelId="{2217D480-E7A7-4643-A56E-9530296538FD}" type="pres">
      <dgm:prSet presAssocID="{4E8395AE-6962-43D9-A18A-A2CB85C239CD}" presName="iconBgRect" presStyleLbl="bgShp" presStyleIdx="3" presStyleCnt="8"/>
      <dgm:spPr>
        <a:prstGeom prst="round2DiagRect">
          <a:avLst>
            <a:gd name="adj1" fmla="val 29727"/>
            <a:gd name="adj2" fmla="val 0"/>
          </a:avLst>
        </a:prstGeom>
      </dgm:spPr>
    </dgm:pt>
    <dgm:pt modelId="{E0855CBF-5AE8-44AB-AEE6-CBA7BA49499D}" type="pres">
      <dgm:prSet presAssocID="{4E8395AE-6962-43D9-A18A-A2CB85C239CD}" presName="iconRect" presStyleLbl="node1" presStyleIdx="3" presStyleCnt="8"/>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Ear"/>
        </a:ext>
      </dgm:extLst>
    </dgm:pt>
    <dgm:pt modelId="{CDFC7063-AF83-4FE4-95FC-0AF5CD270561}" type="pres">
      <dgm:prSet presAssocID="{4E8395AE-6962-43D9-A18A-A2CB85C239CD}" presName="spaceRect" presStyleCnt="0"/>
      <dgm:spPr/>
    </dgm:pt>
    <dgm:pt modelId="{0F6774FC-EE12-41A9-BC69-554452729824}" type="pres">
      <dgm:prSet presAssocID="{4E8395AE-6962-43D9-A18A-A2CB85C239CD}" presName="textRect" presStyleLbl="revTx" presStyleIdx="3" presStyleCnt="8">
        <dgm:presLayoutVars>
          <dgm:chMax val="1"/>
          <dgm:chPref val="1"/>
        </dgm:presLayoutVars>
      </dgm:prSet>
      <dgm:spPr/>
    </dgm:pt>
    <dgm:pt modelId="{30198BD6-9456-4011-9781-1A56BA1BF0AB}" type="pres">
      <dgm:prSet presAssocID="{3D718602-E86C-4256-86D2-1DBC2F3433AC}" presName="sibTrans" presStyleCnt="0"/>
      <dgm:spPr/>
    </dgm:pt>
    <dgm:pt modelId="{89C3BF7A-E7A6-4021-8931-E98043E50443}" type="pres">
      <dgm:prSet presAssocID="{8DD864A0-0B7A-45A9-9CE8-690E14A3658C}" presName="compNode" presStyleCnt="0"/>
      <dgm:spPr/>
    </dgm:pt>
    <dgm:pt modelId="{050BD800-A35C-4631-B4E0-303FFF1D95DF}" type="pres">
      <dgm:prSet presAssocID="{8DD864A0-0B7A-45A9-9CE8-690E14A3658C}" presName="iconBgRect" presStyleLbl="bgShp" presStyleIdx="4" presStyleCnt="8"/>
      <dgm:spPr>
        <a:prstGeom prst="round2DiagRect">
          <a:avLst>
            <a:gd name="adj1" fmla="val 29727"/>
            <a:gd name="adj2" fmla="val 0"/>
          </a:avLst>
        </a:prstGeom>
      </dgm:spPr>
    </dgm:pt>
    <dgm:pt modelId="{0A10CA42-B677-4EDA-BE20-7D9F30909FEF}" type="pres">
      <dgm:prSet presAssocID="{8DD864A0-0B7A-45A9-9CE8-690E14A3658C}" presName="iconRect" presStyleLbl="node1" presStyleIdx="4" presStyleCnt="8"/>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Children"/>
        </a:ext>
      </dgm:extLst>
    </dgm:pt>
    <dgm:pt modelId="{EB0D2F1B-A967-48DA-98EF-B2D639628AAF}" type="pres">
      <dgm:prSet presAssocID="{8DD864A0-0B7A-45A9-9CE8-690E14A3658C}" presName="spaceRect" presStyleCnt="0"/>
      <dgm:spPr/>
    </dgm:pt>
    <dgm:pt modelId="{E90957D9-BC89-4048-9520-E9C6AE2831EA}" type="pres">
      <dgm:prSet presAssocID="{8DD864A0-0B7A-45A9-9CE8-690E14A3658C}" presName="textRect" presStyleLbl="revTx" presStyleIdx="4" presStyleCnt="8">
        <dgm:presLayoutVars>
          <dgm:chMax val="1"/>
          <dgm:chPref val="1"/>
        </dgm:presLayoutVars>
      </dgm:prSet>
      <dgm:spPr/>
    </dgm:pt>
    <dgm:pt modelId="{29DE5807-D038-436F-8FBC-661C89B41E51}" type="pres">
      <dgm:prSet presAssocID="{EE6517CB-595B-45DB-B30C-3BDC9916C4C0}" presName="sibTrans" presStyleCnt="0"/>
      <dgm:spPr/>
    </dgm:pt>
    <dgm:pt modelId="{309BBBF9-D26A-4384-88FA-E35B465D574B}" type="pres">
      <dgm:prSet presAssocID="{4FBD532A-A143-4B09-B445-F8EF2E6A5341}" presName="compNode" presStyleCnt="0"/>
      <dgm:spPr/>
    </dgm:pt>
    <dgm:pt modelId="{F09AB153-A938-4AA3-915B-86E74737CE0B}" type="pres">
      <dgm:prSet presAssocID="{4FBD532A-A143-4B09-B445-F8EF2E6A5341}" presName="iconBgRect" presStyleLbl="bgShp" presStyleIdx="5" presStyleCnt="8"/>
      <dgm:spPr>
        <a:prstGeom prst="round2DiagRect">
          <a:avLst>
            <a:gd name="adj1" fmla="val 29727"/>
            <a:gd name="adj2" fmla="val 0"/>
          </a:avLst>
        </a:prstGeom>
      </dgm:spPr>
    </dgm:pt>
    <dgm:pt modelId="{E489D536-917B-446F-AD14-894C88F1C952}" type="pres">
      <dgm:prSet presAssocID="{4FBD532A-A143-4B09-B445-F8EF2E6A5341}" presName="iconRect" presStyleLbl="node1" presStyleIdx="5" presStyleCnt="8"/>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Footprints"/>
        </a:ext>
      </dgm:extLst>
    </dgm:pt>
    <dgm:pt modelId="{82515E77-B0D6-4049-82AF-3759A85358A3}" type="pres">
      <dgm:prSet presAssocID="{4FBD532A-A143-4B09-B445-F8EF2E6A5341}" presName="spaceRect" presStyleCnt="0"/>
      <dgm:spPr/>
    </dgm:pt>
    <dgm:pt modelId="{50501A02-4B02-4061-81DB-403744A6C058}" type="pres">
      <dgm:prSet presAssocID="{4FBD532A-A143-4B09-B445-F8EF2E6A5341}" presName="textRect" presStyleLbl="revTx" presStyleIdx="5" presStyleCnt="8">
        <dgm:presLayoutVars>
          <dgm:chMax val="1"/>
          <dgm:chPref val="1"/>
        </dgm:presLayoutVars>
      </dgm:prSet>
      <dgm:spPr/>
    </dgm:pt>
    <dgm:pt modelId="{F828E237-F177-472A-ADD6-F04C72F2BD05}" type="pres">
      <dgm:prSet presAssocID="{F6288AD9-F7F8-49F7-A926-DFA363777400}" presName="sibTrans" presStyleCnt="0"/>
      <dgm:spPr/>
    </dgm:pt>
    <dgm:pt modelId="{8961DC0C-6246-481F-99FE-0A2D227BF868}" type="pres">
      <dgm:prSet presAssocID="{71145781-048E-45F2-BD8D-559D15867492}" presName="compNode" presStyleCnt="0"/>
      <dgm:spPr/>
    </dgm:pt>
    <dgm:pt modelId="{31C08FE9-6ABC-49FA-9888-32C9E1509713}" type="pres">
      <dgm:prSet presAssocID="{71145781-048E-45F2-BD8D-559D15867492}" presName="iconBgRect" presStyleLbl="bgShp" presStyleIdx="6" presStyleCnt="8"/>
      <dgm:spPr>
        <a:prstGeom prst="round2DiagRect">
          <a:avLst>
            <a:gd name="adj1" fmla="val 29727"/>
            <a:gd name="adj2" fmla="val 0"/>
          </a:avLst>
        </a:prstGeom>
      </dgm:spPr>
    </dgm:pt>
    <dgm:pt modelId="{F19777BC-0ED5-48C1-9C29-D7D46D853BF0}" type="pres">
      <dgm:prSet presAssocID="{71145781-048E-45F2-BD8D-559D15867492}" presName="iconRect" presStyleLbl="node1" presStyleIdx="6" presStyleCnt="8"/>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a:blipFill>
      </dgm:spPr>
      <dgm:extLst>
        <a:ext uri="{E40237B7-FDA0-4F09-8148-C483321AD2D9}">
          <dgm14:cNvPr xmlns:dgm14="http://schemas.microsoft.com/office/drawing/2010/diagram" id="0" name="" descr="Receiver"/>
        </a:ext>
      </dgm:extLst>
    </dgm:pt>
    <dgm:pt modelId="{BB6637CA-855E-494D-B03E-41388DA47749}" type="pres">
      <dgm:prSet presAssocID="{71145781-048E-45F2-BD8D-559D15867492}" presName="spaceRect" presStyleCnt="0"/>
      <dgm:spPr/>
    </dgm:pt>
    <dgm:pt modelId="{3C2EB23E-56C3-40FF-B2AD-1F1E01D3500D}" type="pres">
      <dgm:prSet presAssocID="{71145781-048E-45F2-BD8D-559D15867492}" presName="textRect" presStyleLbl="revTx" presStyleIdx="6" presStyleCnt="8">
        <dgm:presLayoutVars>
          <dgm:chMax val="1"/>
          <dgm:chPref val="1"/>
        </dgm:presLayoutVars>
      </dgm:prSet>
      <dgm:spPr/>
    </dgm:pt>
    <dgm:pt modelId="{84C88A13-6748-494C-A8B4-44E6D97A8952}" type="pres">
      <dgm:prSet presAssocID="{F609F15B-7268-4AA2-90D1-420FB82849D9}" presName="sibTrans" presStyleCnt="0"/>
      <dgm:spPr/>
    </dgm:pt>
    <dgm:pt modelId="{07FC8D47-EB07-47B5-9D86-BF84F75B3599}" type="pres">
      <dgm:prSet presAssocID="{D5122490-F9D8-414F-88FD-9EA05A14712F}" presName="compNode" presStyleCnt="0"/>
      <dgm:spPr/>
    </dgm:pt>
    <dgm:pt modelId="{6953E981-E2A7-49E9-9FC2-EA319EDDBF3D}" type="pres">
      <dgm:prSet presAssocID="{D5122490-F9D8-414F-88FD-9EA05A14712F}" presName="iconBgRect" presStyleLbl="bgShp" presStyleIdx="7" presStyleCnt="8"/>
      <dgm:spPr>
        <a:prstGeom prst="round2DiagRect">
          <a:avLst>
            <a:gd name="adj1" fmla="val 29727"/>
            <a:gd name="adj2" fmla="val 0"/>
          </a:avLst>
        </a:prstGeom>
      </dgm:spPr>
    </dgm:pt>
    <dgm:pt modelId="{6702FA19-47C8-4047-A49F-B0F6903B8B32}" type="pres">
      <dgm:prSet presAssocID="{D5122490-F9D8-414F-88FD-9EA05A14712F}" presName="iconRect" presStyleLbl="node1" presStyleIdx="7" presStyleCnt="8"/>
      <dgm:spPr>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a:blipFill>
      </dgm:spPr>
      <dgm:extLst>
        <a:ext uri="{E40237B7-FDA0-4F09-8148-C483321AD2D9}">
          <dgm14:cNvPr xmlns:dgm14="http://schemas.microsoft.com/office/drawing/2010/diagram" id="0" name="" descr="Teacher"/>
        </a:ext>
      </dgm:extLst>
    </dgm:pt>
    <dgm:pt modelId="{0FDD4183-760D-43FF-87C6-4B1FB913CEAA}" type="pres">
      <dgm:prSet presAssocID="{D5122490-F9D8-414F-88FD-9EA05A14712F}" presName="spaceRect" presStyleCnt="0"/>
      <dgm:spPr/>
    </dgm:pt>
    <dgm:pt modelId="{A46FF547-8F48-449E-83BB-1638CEF867D8}" type="pres">
      <dgm:prSet presAssocID="{D5122490-F9D8-414F-88FD-9EA05A14712F}" presName="textRect" presStyleLbl="revTx" presStyleIdx="7" presStyleCnt="8">
        <dgm:presLayoutVars>
          <dgm:chMax val="1"/>
          <dgm:chPref val="1"/>
        </dgm:presLayoutVars>
      </dgm:prSet>
      <dgm:spPr/>
    </dgm:pt>
  </dgm:ptLst>
  <dgm:cxnLst>
    <dgm:cxn modelId="{59BC3F09-742B-48AD-83F6-0C7DFF880E0E}" type="presOf" srcId="{8DD864A0-0B7A-45A9-9CE8-690E14A3658C}" destId="{E90957D9-BC89-4048-9520-E9C6AE2831EA}" srcOrd="0" destOrd="0" presId="urn:microsoft.com/office/officeart/2018/5/layout/IconLeafLabelList"/>
    <dgm:cxn modelId="{FD676209-687F-4F5A-9704-988CEE094446}" srcId="{99B29541-3A2C-43FC-923E-17E364144E7F}" destId="{3AB059EC-9621-4091-ABF9-75024D2B1287}" srcOrd="1" destOrd="0" parTransId="{B450BC1C-30C0-4812-9F03-C36578775716}" sibTransId="{6643EC12-7655-4F7A-AB2B-2F6B8D99F923}"/>
    <dgm:cxn modelId="{CD9C4C27-3856-4B17-9E18-C522A935FC7E}" srcId="{99B29541-3A2C-43FC-923E-17E364144E7F}" destId="{4E8395AE-6962-43D9-A18A-A2CB85C239CD}" srcOrd="3" destOrd="0" parTransId="{DBAB311F-0C7A-413C-A60A-B62C9CF5C5B0}" sibTransId="{3D718602-E86C-4256-86D2-1DBC2F3433AC}"/>
    <dgm:cxn modelId="{346D352F-5256-4361-B836-3005B33C7056}" srcId="{99B29541-3A2C-43FC-923E-17E364144E7F}" destId="{8DD864A0-0B7A-45A9-9CE8-690E14A3658C}" srcOrd="4" destOrd="0" parTransId="{A0A99A1C-6190-42F6-BF2F-92D7A1679546}" sibTransId="{EE6517CB-595B-45DB-B30C-3BDC9916C4C0}"/>
    <dgm:cxn modelId="{1E618138-9259-427F-9663-6A9A0E3E4DEE}" srcId="{99B29541-3A2C-43FC-923E-17E364144E7F}" destId="{4FBD532A-A143-4B09-B445-F8EF2E6A5341}" srcOrd="5" destOrd="0" parTransId="{C14B79D9-6697-4CBA-9D43-A6E1843F4F05}" sibTransId="{F6288AD9-F7F8-49F7-A926-DFA363777400}"/>
    <dgm:cxn modelId="{C436C63D-4B85-4412-A215-0667317FCF0C}" srcId="{99B29541-3A2C-43FC-923E-17E364144E7F}" destId="{D5B68341-BCD9-4FF1-96B5-6228ADC33A0B}" srcOrd="0" destOrd="0" parTransId="{F00F5136-653F-4008-9371-D55FAA807EB5}" sibTransId="{52784F92-F9A9-42AC-937A-ABAFF54FCAE8}"/>
    <dgm:cxn modelId="{04012D5D-4139-432F-A47C-36355D403C67}" type="presOf" srcId="{71145781-048E-45F2-BD8D-559D15867492}" destId="{3C2EB23E-56C3-40FF-B2AD-1F1E01D3500D}" srcOrd="0" destOrd="0" presId="urn:microsoft.com/office/officeart/2018/5/layout/IconLeafLabelList"/>
    <dgm:cxn modelId="{A3181665-B14B-4953-9BC6-9CE2AE9F7379}" type="presOf" srcId="{4E8395AE-6962-43D9-A18A-A2CB85C239CD}" destId="{0F6774FC-EE12-41A9-BC69-554452729824}" srcOrd="0" destOrd="0" presId="urn:microsoft.com/office/officeart/2018/5/layout/IconLeafLabelList"/>
    <dgm:cxn modelId="{6D30F268-BFFD-4BA7-A689-E4C8D20757F9}" type="presOf" srcId="{051FBDB5-D4E8-4C0F-B78B-FA10291B1BCD}" destId="{1228845A-9263-4BB9-AB4A-FEBC68C882E5}" srcOrd="0" destOrd="0" presId="urn:microsoft.com/office/officeart/2018/5/layout/IconLeafLabelList"/>
    <dgm:cxn modelId="{FE3EE86E-00AE-4BDC-9003-222DACF7F874}" type="presOf" srcId="{D5122490-F9D8-414F-88FD-9EA05A14712F}" destId="{A46FF547-8F48-449E-83BB-1638CEF867D8}" srcOrd="0" destOrd="0" presId="urn:microsoft.com/office/officeart/2018/5/layout/IconLeafLabelList"/>
    <dgm:cxn modelId="{58BDF64E-452C-48EE-9C02-8FF3AD98532D}" srcId="{99B29541-3A2C-43FC-923E-17E364144E7F}" destId="{71145781-048E-45F2-BD8D-559D15867492}" srcOrd="6" destOrd="0" parTransId="{97277995-BDE6-4B2F-B2AE-CE4E9D2C5B63}" sibTransId="{F609F15B-7268-4AA2-90D1-420FB82849D9}"/>
    <dgm:cxn modelId="{4EE8FE4F-C325-4E30-9C29-E860CBD8FCAB}" srcId="{99B29541-3A2C-43FC-923E-17E364144E7F}" destId="{051FBDB5-D4E8-4C0F-B78B-FA10291B1BCD}" srcOrd="2" destOrd="0" parTransId="{7AF7E56D-38D2-4A7A-B7E2-F5E65A643622}" sibTransId="{52C1DD22-C5F8-41EA-8580-EE00966D09D2}"/>
    <dgm:cxn modelId="{F3B0197F-D71C-4E04-AC15-E663539052C6}" srcId="{99B29541-3A2C-43FC-923E-17E364144E7F}" destId="{D5122490-F9D8-414F-88FD-9EA05A14712F}" srcOrd="7" destOrd="0" parTransId="{9DB7663A-8D22-4D3B-B182-B12C786DCC1B}" sibTransId="{7ACE11E4-FCB1-47A0-BB71-E249F0D449FE}"/>
    <dgm:cxn modelId="{6FE67391-45B7-474E-A7E5-56F74C6135F5}" type="presOf" srcId="{D5B68341-BCD9-4FF1-96B5-6228ADC33A0B}" destId="{84F28A06-651D-4615-8278-3B2DA72684E3}" srcOrd="0" destOrd="0" presId="urn:microsoft.com/office/officeart/2018/5/layout/IconLeafLabelList"/>
    <dgm:cxn modelId="{79DF5D99-F74C-4FB5-9964-C1247F79D498}" type="presOf" srcId="{4FBD532A-A143-4B09-B445-F8EF2E6A5341}" destId="{50501A02-4B02-4061-81DB-403744A6C058}" srcOrd="0" destOrd="0" presId="urn:microsoft.com/office/officeart/2018/5/layout/IconLeafLabelList"/>
    <dgm:cxn modelId="{91E411B4-94B0-4B24-A558-9868E0514DFC}" type="presOf" srcId="{99B29541-3A2C-43FC-923E-17E364144E7F}" destId="{2643F5E3-0FA3-4030-A4D9-5FA21D70F1FA}" srcOrd="0" destOrd="0" presId="urn:microsoft.com/office/officeart/2018/5/layout/IconLeafLabelList"/>
    <dgm:cxn modelId="{A40ACEF6-A00C-45B7-B7AA-182DE20CA4AC}" type="presOf" srcId="{3AB059EC-9621-4091-ABF9-75024D2B1287}" destId="{F7E347A2-F13B-4BD7-8294-55643E8DFA5E}" srcOrd="0" destOrd="0" presId="urn:microsoft.com/office/officeart/2018/5/layout/IconLeafLabelList"/>
    <dgm:cxn modelId="{D2E9D9C4-41EE-46FF-AAF6-EF1091FD66E6}" type="presParOf" srcId="{2643F5E3-0FA3-4030-A4D9-5FA21D70F1FA}" destId="{67907F2C-E9DE-4EA4-8885-7CDF9656B2C1}" srcOrd="0" destOrd="0" presId="urn:microsoft.com/office/officeart/2018/5/layout/IconLeafLabelList"/>
    <dgm:cxn modelId="{539D7162-778F-415F-A2B8-B1F6A2EB9DE7}" type="presParOf" srcId="{67907F2C-E9DE-4EA4-8885-7CDF9656B2C1}" destId="{36D9DEA5-2F6F-4808-A6F6-568B30DCE378}" srcOrd="0" destOrd="0" presId="urn:microsoft.com/office/officeart/2018/5/layout/IconLeafLabelList"/>
    <dgm:cxn modelId="{149EB2E7-3A2F-48AC-88B2-B82CA5476BDF}" type="presParOf" srcId="{67907F2C-E9DE-4EA4-8885-7CDF9656B2C1}" destId="{261FFAC3-7087-4E5C-9C98-AD07E51C1E5B}" srcOrd="1" destOrd="0" presId="urn:microsoft.com/office/officeart/2018/5/layout/IconLeafLabelList"/>
    <dgm:cxn modelId="{F9C172B1-4FE9-4508-B0BE-076D3D89C9F4}" type="presParOf" srcId="{67907F2C-E9DE-4EA4-8885-7CDF9656B2C1}" destId="{5E220899-E054-443D-BDDF-DF51E38DEBD0}" srcOrd="2" destOrd="0" presId="urn:microsoft.com/office/officeart/2018/5/layout/IconLeafLabelList"/>
    <dgm:cxn modelId="{C4F8B970-A867-4783-830B-31466BE260F2}" type="presParOf" srcId="{67907F2C-E9DE-4EA4-8885-7CDF9656B2C1}" destId="{84F28A06-651D-4615-8278-3B2DA72684E3}" srcOrd="3" destOrd="0" presId="urn:microsoft.com/office/officeart/2018/5/layout/IconLeafLabelList"/>
    <dgm:cxn modelId="{53926958-9557-422F-B1AD-64320E35D2C7}" type="presParOf" srcId="{2643F5E3-0FA3-4030-A4D9-5FA21D70F1FA}" destId="{3A4080F8-2472-4EB8-B59F-4FF11F8AE345}" srcOrd="1" destOrd="0" presId="urn:microsoft.com/office/officeart/2018/5/layout/IconLeafLabelList"/>
    <dgm:cxn modelId="{CC27EB82-9E23-4141-AE34-16A38FAF891E}" type="presParOf" srcId="{2643F5E3-0FA3-4030-A4D9-5FA21D70F1FA}" destId="{1E0D002F-82EE-4165-BE86-75D984A27055}" srcOrd="2" destOrd="0" presId="urn:microsoft.com/office/officeart/2018/5/layout/IconLeafLabelList"/>
    <dgm:cxn modelId="{4AD31F4E-8CAF-48BA-ACCA-5D4E91B62557}" type="presParOf" srcId="{1E0D002F-82EE-4165-BE86-75D984A27055}" destId="{2EABA1F7-12A3-4DE5-BE23-B7A1008137F1}" srcOrd="0" destOrd="0" presId="urn:microsoft.com/office/officeart/2018/5/layout/IconLeafLabelList"/>
    <dgm:cxn modelId="{25BD3675-09DA-4E7A-8F4D-F4956C587D3E}" type="presParOf" srcId="{1E0D002F-82EE-4165-BE86-75D984A27055}" destId="{AC51B624-4B07-417B-9D7B-6D83CF09C420}" srcOrd="1" destOrd="0" presId="urn:microsoft.com/office/officeart/2018/5/layout/IconLeafLabelList"/>
    <dgm:cxn modelId="{8E888E9E-4FC5-4FE0-AED7-D6F1B26E227E}" type="presParOf" srcId="{1E0D002F-82EE-4165-BE86-75D984A27055}" destId="{54447308-4516-4735-AD50-E2B6F0A02D58}" srcOrd="2" destOrd="0" presId="urn:microsoft.com/office/officeart/2018/5/layout/IconLeafLabelList"/>
    <dgm:cxn modelId="{C44645DE-584C-4C4F-928D-2E5A6D55F6C7}" type="presParOf" srcId="{1E0D002F-82EE-4165-BE86-75D984A27055}" destId="{F7E347A2-F13B-4BD7-8294-55643E8DFA5E}" srcOrd="3" destOrd="0" presId="urn:microsoft.com/office/officeart/2018/5/layout/IconLeafLabelList"/>
    <dgm:cxn modelId="{B7425208-BFDF-42CE-8677-01590A7864AB}" type="presParOf" srcId="{2643F5E3-0FA3-4030-A4D9-5FA21D70F1FA}" destId="{F9CC240D-10B5-4652-A9EA-087CC49904D8}" srcOrd="3" destOrd="0" presId="urn:microsoft.com/office/officeart/2018/5/layout/IconLeafLabelList"/>
    <dgm:cxn modelId="{A64E90D0-5B73-4F75-BA3C-266547074D56}" type="presParOf" srcId="{2643F5E3-0FA3-4030-A4D9-5FA21D70F1FA}" destId="{614230E8-93B9-4B17-8E9D-F86154ECB309}" srcOrd="4" destOrd="0" presId="urn:microsoft.com/office/officeart/2018/5/layout/IconLeafLabelList"/>
    <dgm:cxn modelId="{5BABD8B2-58E8-436E-A037-A93B369814D6}" type="presParOf" srcId="{614230E8-93B9-4B17-8E9D-F86154ECB309}" destId="{EB1AFA03-A423-4B98-938A-DB4C83C6BE77}" srcOrd="0" destOrd="0" presId="urn:microsoft.com/office/officeart/2018/5/layout/IconLeafLabelList"/>
    <dgm:cxn modelId="{E80EA702-0774-4658-9387-BE53B78AC9AC}" type="presParOf" srcId="{614230E8-93B9-4B17-8E9D-F86154ECB309}" destId="{0CB8E14A-5066-425C-88B9-50D7A132A84B}" srcOrd="1" destOrd="0" presId="urn:microsoft.com/office/officeart/2018/5/layout/IconLeafLabelList"/>
    <dgm:cxn modelId="{07FBE4C1-0CDD-4223-AAB4-C96AC2D7FE51}" type="presParOf" srcId="{614230E8-93B9-4B17-8E9D-F86154ECB309}" destId="{43F457C2-C31E-4E27-A6BF-51BF89F49CC0}" srcOrd="2" destOrd="0" presId="urn:microsoft.com/office/officeart/2018/5/layout/IconLeafLabelList"/>
    <dgm:cxn modelId="{3E33A938-7B2C-46AE-A777-E05A3F739535}" type="presParOf" srcId="{614230E8-93B9-4B17-8E9D-F86154ECB309}" destId="{1228845A-9263-4BB9-AB4A-FEBC68C882E5}" srcOrd="3" destOrd="0" presId="urn:microsoft.com/office/officeart/2018/5/layout/IconLeafLabelList"/>
    <dgm:cxn modelId="{22EA3481-9651-4744-8E79-098AFF0B8B4B}" type="presParOf" srcId="{2643F5E3-0FA3-4030-A4D9-5FA21D70F1FA}" destId="{98883CAE-59A9-4A7C-9418-8C0453ABAA91}" srcOrd="5" destOrd="0" presId="urn:microsoft.com/office/officeart/2018/5/layout/IconLeafLabelList"/>
    <dgm:cxn modelId="{97402D57-2E81-4744-A675-1260E3082AF0}" type="presParOf" srcId="{2643F5E3-0FA3-4030-A4D9-5FA21D70F1FA}" destId="{4186CD6D-0422-4991-9D23-8A8512091543}" srcOrd="6" destOrd="0" presId="urn:microsoft.com/office/officeart/2018/5/layout/IconLeafLabelList"/>
    <dgm:cxn modelId="{C416BFB6-92C9-4595-B74B-0702BB354D59}" type="presParOf" srcId="{4186CD6D-0422-4991-9D23-8A8512091543}" destId="{2217D480-E7A7-4643-A56E-9530296538FD}" srcOrd="0" destOrd="0" presId="urn:microsoft.com/office/officeart/2018/5/layout/IconLeafLabelList"/>
    <dgm:cxn modelId="{223A1814-3691-46CE-B3F2-193E61FF4099}" type="presParOf" srcId="{4186CD6D-0422-4991-9D23-8A8512091543}" destId="{E0855CBF-5AE8-44AB-AEE6-CBA7BA49499D}" srcOrd="1" destOrd="0" presId="urn:microsoft.com/office/officeart/2018/5/layout/IconLeafLabelList"/>
    <dgm:cxn modelId="{D67270FD-6694-403E-B22C-98DFB163C933}" type="presParOf" srcId="{4186CD6D-0422-4991-9D23-8A8512091543}" destId="{CDFC7063-AF83-4FE4-95FC-0AF5CD270561}" srcOrd="2" destOrd="0" presId="urn:microsoft.com/office/officeart/2018/5/layout/IconLeafLabelList"/>
    <dgm:cxn modelId="{48E608D7-C86C-4BA2-BC7D-E44F0CBA4D9B}" type="presParOf" srcId="{4186CD6D-0422-4991-9D23-8A8512091543}" destId="{0F6774FC-EE12-41A9-BC69-554452729824}" srcOrd="3" destOrd="0" presId="urn:microsoft.com/office/officeart/2018/5/layout/IconLeafLabelList"/>
    <dgm:cxn modelId="{D6C2FF7D-28E4-434B-A5A2-DD5A3BFF88BD}" type="presParOf" srcId="{2643F5E3-0FA3-4030-A4D9-5FA21D70F1FA}" destId="{30198BD6-9456-4011-9781-1A56BA1BF0AB}" srcOrd="7" destOrd="0" presId="urn:microsoft.com/office/officeart/2018/5/layout/IconLeafLabelList"/>
    <dgm:cxn modelId="{448C1CB2-B59D-4AD0-A582-467D4130CF08}" type="presParOf" srcId="{2643F5E3-0FA3-4030-A4D9-5FA21D70F1FA}" destId="{89C3BF7A-E7A6-4021-8931-E98043E50443}" srcOrd="8" destOrd="0" presId="urn:microsoft.com/office/officeart/2018/5/layout/IconLeafLabelList"/>
    <dgm:cxn modelId="{3BA0EF25-DBA0-431E-9A31-39733055CC7A}" type="presParOf" srcId="{89C3BF7A-E7A6-4021-8931-E98043E50443}" destId="{050BD800-A35C-4631-B4E0-303FFF1D95DF}" srcOrd="0" destOrd="0" presId="urn:microsoft.com/office/officeart/2018/5/layout/IconLeafLabelList"/>
    <dgm:cxn modelId="{E1AF6327-17F7-43A2-B6C4-6CF4A1B877A6}" type="presParOf" srcId="{89C3BF7A-E7A6-4021-8931-E98043E50443}" destId="{0A10CA42-B677-4EDA-BE20-7D9F30909FEF}" srcOrd="1" destOrd="0" presId="urn:microsoft.com/office/officeart/2018/5/layout/IconLeafLabelList"/>
    <dgm:cxn modelId="{58DA4B9A-DC5E-47E4-AED9-A88601A3F247}" type="presParOf" srcId="{89C3BF7A-E7A6-4021-8931-E98043E50443}" destId="{EB0D2F1B-A967-48DA-98EF-B2D639628AAF}" srcOrd="2" destOrd="0" presId="urn:microsoft.com/office/officeart/2018/5/layout/IconLeafLabelList"/>
    <dgm:cxn modelId="{082B68C2-80F2-42D1-BC66-5116D69DEBDB}" type="presParOf" srcId="{89C3BF7A-E7A6-4021-8931-E98043E50443}" destId="{E90957D9-BC89-4048-9520-E9C6AE2831EA}" srcOrd="3" destOrd="0" presId="urn:microsoft.com/office/officeart/2018/5/layout/IconLeafLabelList"/>
    <dgm:cxn modelId="{FB4FB3E3-1C38-4C91-9736-4638298ACE60}" type="presParOf" srcId="{2643F5E3-0FA3-4030-A4D9-5FA21D70F1FA}" destId="{29DE5807-D038-436F-8FBC-661C89B41E51}" srcOrd="9" destOrd="0" presId="urn:microsoft.com/office/officeart/2018/5/layout/IconLeafLabelList"/>
    <dgm:cxn modelId="{DC8B136E-DFA2-4FE7-B276-3DC549EA8C83}" type="presParOf" srcId="{2643F5E3-0FA3-4030-A4D9-5FA21D70F1FA}" destId="{309BBBF9-D26A-4384-88FA-E35B465D574B}" srcOrd="10" destOrd="0" presId="urn:microsoft.com/office/officeart/2018/5/layout/IconLeafLabelList"/>
    <dgm:cxn modelId="{C76469DA-52C6-491B-9D2A-CD7AC3D0179A}" type="presParOf" srcId="{309BBBF9-D26A-4384-88FA-E35B465D574B}" destId="{F09AB153-A938-4AA3-915B-86E74737CE0B}" srcOrd="0" destOrd="0" presId="urn:microsoft.com/office/officeart/2018/5/layout/IconLeafLabelList"/>
    <dgm:cxn modelId="{5E693DA9-B27E-4F51-A486-E62A6F3719BD}" type="presParOf" srcId="{309BBBF9-D26A-4384-88FA-E35B465D574B}" destId="{E489D536-917B-446F-AD14-894C88F1C952}" srcOrd="1" destOrd="0" presId="urn:microsoft.com/office/officeart/2018/5/layout/IconLeafLabelList"/>
    <dgm:cxn modelId="{576E2C96-0995-4FFB-A9D1-B0C542E5FFE0}" type="presParOf" srcId="{309BBBF9-D26A-4384-88FA-E35B465D574B}" destId="{82515E77-B0D6-4049-82AF-3759A85358A3}" srcOrd="2" destOrd="0" presId="urn:microsoft.com/office/officeart/2018/5/layout/IconLeafLabelList"/>
    <dgm:cxn modelId="{7D547D6D-D3E2-4EA6-8B53-70460D8BB1D0}" type="presParOf" srcId="{309BBBF9-D26A-4384-88FA-E35B465D574B}" destId="{50501A02-4B02-4061-81DB-403744A6C058}" srcOrd="3" destOrd="0" presId="urn:microsoft.com/office/officeart/2018/5/layout/IconLeafLabelList"/>
    <dgm:cxn modelId="{4C231D42-257E-48FC-8303-F0E4DB36343B}" type="presParOf" srcId="{2643F5E3-0FA3-4030-A4D9-5FA21D70F1FA}" destId="{F828E237-F177-472A-ADD6-F04C72F2BD05}" srcOrd="11" destOrd="0" presId="urn:microsoft.com/office/officeart/2018/5/layout/IconLeafLabelList"/>
    <dgm:cxn modelId="{8242A010-14C1-4BC0-B56C-ED938B714F45}" type="presParOf" srcId="{2643F5E3-0FA3-4030-A4D9-5FA21D70F1FA}" destId="{8961DC0C-6246-481F-99FE-0A2D227BF868}" srcOrd="12" destOrd="0" presId="urn:microsoft.com/office/officeart/2018/5/layout/IconLeafLabelList"/>
    <dgm:cxn modelId="{76C250C6-EACF-4A1A-955A-C3F0A7196296}" type="presParOf" srcId="{8961DC0C-6246-481F-99FE-0A2D227BF868}" destId="{31C08FE9-6ABC-49FA-9888-32C9E1509713}" srcOrd="0" destOrd="0" presId="urn:microsoft.com/office/officeart/2018/5/layout/IconLeafLabelList"/>
    <dgm:cxn modelId="{E0841CE4-5CBD-4FE3-8D03-0615ED5C4CB3}" type="presParOf" srcId="{8961DC0C-6246-481F-99FE-0A2D227BF868}" destId="{F19777BC-0ED5-48C1-9C29-D7D46D853BF0}" srcOrd="1" destOrd="0" presId="urn:microsoft.com/office/officeart/2018/5/layout/IconLeafLabelList"/>
    <dgm:cxn modelId="{79A044F7-15FE-417E-8BBA-F68A20AD1DD9}" type="presParOf" srcId="{8961DC0C-6246-481F-99FE-0A2D227BF868}" destId="{BB6637CA-855E-494D-B03E-41388DA47749}" srcOrd="2" destOrd="0" presId="urn:microsoft.com/office/officeart/2018/5/layout/IconLeafLabelList"/>
    <dgm:cxn modelId="{D40FDF9B-550E-41DF-82B9-59974BCF1BA8}" type="presParOf" srcId="{8961DC0C-6246-481F-99FE-0A2D227BF868}" destId="{3C2EB23E-56C3-40FF-B2AD-1F1E01D3500D}" srcOrd="3" destOrd="0" presId="urn:microsoft.com/office/officeart/2018/5/layout/IconLeafLabelList"/>
    <dgm:cxn modelId="{ED9E6D1A-A9B5-4977-B401-D883357F1D96}" type="presParOf" srcId="{2643F5E3-0FA3-4030-A4D9-5FA21D70F1FA}" destId="{84C88A13-6748-494C-A8B4-44E6D97A8952}" srcOrd="13" destOrd="0" presId="urn:microsoft.com/office/officeart/2018/5/layout/IconLeafLabelList"/>
    <dgm:cxn modelId="{556E5EEC-D8C5-4044-95D8-ED4AE55285BE}" type="presParOf" srcId="{2643F5E3-0FA3-4030-A4D9-5FA21D70F1FA}" destId="{07FC8D47-EB07-47B5-9D86-BF84F75B3599}" srcOrd="14" destOrd="0" presId="urn:microsoft.com/office/officeart/2018/5/layout/IconLeafLabelList"/>
    <dgm:cxn modelId="{458DC258-2CAA-46D1-B200-25C8EC389637}" type="presParOf" srcId="{07FC8D47-EB07-47B5-9D86-BF84F75B3599}" destId="{6953E981-E2A7-49E9-9FC2-EA319EDDBF3D}" srcOrd="0" destOrd="0" presId="urn:microsoft.com/office/officeart/2018/5/layout/IconLeafLabelList"/>
    <dgm:cxn modelId="{84411BA8-E382-4D62-A18E-C7AF8098C03B}" type="presParOf" srcId="{07FC8D47-EB07-47B5-9D86-BF84F75B3599}" destId="{6702FA19-47C8-4047-A49F-B0F6903B8B32}" srcOrd="1" destOrd="0" presId="urn:microsoft.com/office/officeart/2018/5/layout/IconLeafLabelList"/>
    <dgm:cxn modelId="{640206DE-55FC-481A-AA7C-83981CFEA6FC}" type="presParOf" srcId="{07FC8D47-EB07-47B5-9D86-BF84F75B3599}" destId="{0FDD4183-760D-43FF-87C6-4B1FB913CEAA}" srcOrd="2" destOrd="0" presId="urn:microsoft.com/office/officeart/2018/5/layout/IconLeafLabelList"/>
    <dgm:cxn modelId="{67AC432D-018A-4BDB-B8CC-88C7CC478F32}" type="presParOf" srcId="{07FC8D47-EB07-47B5-9D86-BF84F75B3599}" destId="{A46FF547-8F48-449E-83BB-1638CEF867D8}"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r>
            <a:rPr lang="en-US" sz="2500" dirty="0"/>
            <a:t>Can you name one ingredient for an exceptional school code of conduct?</a:t>
          </a: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A1C27F80-8118-42A8-99C5-B27D9959870F}">
      <dgm:prSet custT="1"/>
      <dgm:spPr/>
      <dgm:t>
        <a:bodyPr/>
        <a:lstStyle/>
        <a:p>
          <a:r>
            <a:rPr lang="en-US" sz="2500" dirty="0"/>
            <a:t>What are the </a:t>
          </a:r>
          <a:r>
            <a:rPr lang="fr-FR" sz="2500" dirty="0"/>
            <a:t>standard operating </a:t>
          </a:r>
          <a:r>
            <a:rPr lang="fr-FR" sz="2500" dirty="0" err="1"/>
            <a:t>procedures</a:t>
          </a:r>
          <a:r>
            <a:rPr lang="fr-FR" sz="2500" dirty="0"/>
            <a:t> for emergencies </a:t>
          </a:r>
          <a:r>
            <a:rPr lang="fr-FR" sz="2500" dirty="0" err="1"/>
            <a:t>that</a:t>
          </a:r>
          <a:r>
            <a:rPr lang="fr-FR" sz="2500" dirty="0"/>
            <a:t> are important in </a:t>
          </a:r>
          <a:r>
            <a:rPr lang="fr-FR" sz="2500" dirty="0" err="1"/>
            <a:t>your</a:t>
          </a:r>
          <a:r>
            <a:rPr lang="fr-FR" sz="2500" dirty="0"/>
            <a:t> </a:t>
          </a:r>
          <a:r>
            <a:rPr lang="fr-FR" sz="2500" dirty="0" err="1"/>
            <a:t>community</a:t>
          </a:r>
          <a:r>
            <a:rPr lang="fr-FR" sz="2500" dirty="0"/>
            <a:t>? </a:t>
          </a:r>
          <a:endParaRPr lang="en-US" sz="2500" dirty="0"/>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r>
            <a:rPr lang="en-US" sz="2500" dirty="0"/>
            <a:t>How can you report a </a:t>
          </a:r>
          <a:r>
            <a:rPr lang="fr-FR" sz="2500" b="0" dirty="0" err="1"/>
            <a:t>child</a:t>
          </a:r>
          <a:r>
            <a:rPr lang="fr-FR" sz="2500" b="0" dirty="0"/>
            <a:t> protection </a:t>
          </a:r>
          <a:r>
            <a:rPr lang="en-US" sz="2500" dirty="0"/>
            <a:t>concern </a:t>
          </a:r>
          <a:r>
            <a:rPr lang="fr-FR" sz="2500" b="0" dirty="0"/>
            <a:t>in </a:t>
          </a:r>
          <a:r>
            <a:rPr lang="fr-FR" sz="2500" b="0" dirty="0" err="1"/>
            <a:t>your</a:t>
          </a:r>
          <a:r>
            <a:rPr lang="fr-FR" sz="2500" b="0" dirty="0"/>
            <a:t> </a:t>
          </a:r>
          <a:r>
            <a:rPr lang="fr-FR" sz="2500" b="0" dirty="0" err="1"/>
            <a:t>school</a:t>
          </a:r>
          <a:r>
            <a:rPr lang="fr-FR" sz="2500" b="0" dirty="0"/>
            <a:t>? </a:t>
          </a:r>
          <a:endParaRPr lang="en-US" sz="2500" dirty="0"/>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3"/>
      <dgm:spPr/>
    </dgm:pt>
    <dgm:pt modelId="{1800BFC4-69DA-42AF-B88A-6639A7D1F155}" type="pres">
      <dgm:prSet presAssocID="{B2CBF5AB-B76E-4AD2-9164-81A1BBCD8610}" presName="parentText" presStyleLbl="node1" presStyleIdx="0" presStyleCnt="3" custScaleX="128575">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0" presStyleCnt="3">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0" presStyleCnt="3"/>
      <dgm:spPr/>
    </dgm:pt>
    <dgm:pt modelId="{01DF9A7D-8CC0-43CA-BD1E-4B04B13E6F44}" type="pres">
      <dgm:prSet presAssocID="{9D8CA122-D094-4D52-97CF-E6278FA48A6F}" presName="parentText" presStyleLbl="node1" presStyleIdx="1" presStyleCnt="3" custScaleX="127945">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1" presStyleCnt="3">
        <dgm:presLayoutVars>
          <dgm:bulletEnabled val="1"/>
        </dgm:presLayoutVars>
      </dgm:prSet>
      <dgm:spPr/>
    </dgm:pt>
    <dgm:pt modelId="{8CEF47DF-A704-4522-A592-F4967429C1C4}" type="pres">
      <dgm:prSet presAssocID="{E13723FF-3422-4BD6-B85A-34AEBADF47AE}"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1" presStyleCnt="3"/>
      <dgm:spPr/>
    </dgm:pt>
    <dgm:pt modelId="{ED69DCB6-4427-404A-BF0A-0040E361D88B}" type="pres">
      <dgm:prSet presAssocID="{A1C27F80-8118-42A8-99C5-B27D9959870F}" presName="parentText" presStyleLbl="node1" presStyleIdx="2" presStyleCnt="3" custScaleX="129153">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2" presStyleCnt="3">
        <dgm:presLayoutVars>
          <dgm:bulletEnabled val="1"/>
        </dgm:presLayoutVars>
      </dgm:prSet>
      <dgm:spPr/>
    </dgm:pt>
  </dgm:ptLst>
  <dgm:cxnLst>
    <dgm:cxn modelId="{E326F065-2C02-4EB8-B8BC-B180EE10483F}" srcId="{408B4E0D-B5E2-4C61-A23F-D9E09E071D18}" destId="{B2CBF5AB-B76E-4AD2-9164-81A1BBCD8610}" srcOrd="0" destOrd="0" parTransId="{A9A94B84-5FBE-4E3A-8D1A-46A16EFCEC75}" sibTransId="{A06C163C-087C-478E-BAD6-B9ACA4DDEEBA}"/>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1" destOrd="0" parTransId="{B37C7D4F-B2B4-483E-AF53-B9DCE34E5752}" sibTransId="{E13723FF-3422-4BD6-B85A-34AEBADF47AE}"/>
    <dgm:cxn modelId="{A3E856E9-3A15-4085-AB0A-F64FF408A8DB}" srcId="{408B4E0D-B5E2-4C61-A23F-D9E09E071D18}" destId="{A1C27F80-8118-42A8-99C5-B27D9959870F}" srcOrd="2" destOrd="0" parTransId="{F1B8F652-574E-43E3-A852-F4A0B42D7A96}" sibTransId="{CC2CF258-7632-4F2A-975F-12BB1DB92C7B}"/>
    <dgm:cxn modelId="{7FCB43F3-A269-405C-9D36-79B617EA38FD}" type="presParOf" srcId="{77F8871A-A693-4F34-9FC7-BADDCDF18E5E}" destId="{5CD79032-C7C4-4667-B9C9-07AD1A4FE78B}" srcOrd="0"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1" destOrd="0" presId="urn:microsoft.com/office/officeart/2005/8/layout/list1"/>
    <dgm:cxn modelId="{33563196-D0CD-4C09-A488-989EFE9DD0DC}" type="presParOf" srcId="{77F8871A-A693-4F34-9FC7-BADDCDF18E5E}" destId="{379A8D57-B698-4B6A-B04E-11816CB22541}" srcOrd="2" destOrd="0" presId="urn:microsoft.com/office/officeart/2005/8/layout/list1"/>
    <dgm:cxn modelId="{BDAD61FD-C59C-4C29-9C8D-F70F778263E6}" type="presParOf" srcId="{77F8871A-A693-4F34-9FC7-BADDCDF18E5E}" destId="{648A1184-8EB7-41F2-8512-872D3E8070A7}" srcOrd="3" destOrd="0" presId="urn:microsoft.com/office/officeart/2005/8/layout/list1"/>
    <dgm:cxn modelId="{B29F3878-07E4-4878-8559-0BBA05663981}" type="presParOf" srcId="{77F8871A-A693-4F34-9FC7-BADDCDF18E5E}" destId="{69EAB802-8C16-4323-9F56-5DE08C7DF5A1}" srcOrd="4"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5" destOrd="0" presId="urn:microsoft.com/office/officeart/2005/8/layout/list1"/>
    <dgm:cxn modelId="{A1542C3A-5AA3-471A-970A-130A55F8D338}" type="presParOf" srcId="{77F8871A-A693-4F34-9FC7-BADDCDF18E5E}" destId="{B8A8B412-1364-4DC9-873A-AA46E3B2DB1E}" srcOrd="6" destOrd="0" presId="urn:microsoft.com/office/officeart/2005/8/layout/list1"/>
    <dgm:cxn modelId="{3A3EFB9B-B6A8-42DF-9721-0ACDC2425C8F}" type="presParOf" srcId="{77F8871A-A693-4F34-9FC7-BADDCDF18E5E}" destId="{8CEF47DF-A704-4522-A592-F4967429C1C4}" srcOrd="7" destOrd="0" presId="urn:microsoft.com/office/officeart/2005/8/layout/list1"/>
    <dgm:cxn modelId="{63B55714-6B1F-462B-9A3A-0D3197BD55E0}" type="presParOf" srcId="{77F8871A-A693-4F34-9FC7-BADDCDF18E5E}" destId="{E257AC6A-3161-4BFC-ADC9-465D7B440DC3}" srcOrd="8"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9" destOrd="0" presId="urn:microsoft.com/office/officeart/2005/8/layout/list1"/>
    <dgm:cxn modelId="{0AA9CBBF-DB09-4A48-8A49-002495CA013F}" type="presParOf" srcId="{77F8871A-A693-4F34-9FC7-BADDCDF18E5E}" destId="{792D7928-E8B4-4A16-8677-92264CEB1B77}"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pPr rtl="0"/>
          <a:r>
            <a:rPr lang="en-US" sz="2500" dirty="0">
              <a:latin typeface="+mn-lt"/>
            </a:rPr>
            <a:t>Create an action plan to mitigate risks in the school environment</a:t>
          </a: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9D8CA122-D094-4D52-97CF-E6278FA48A6F}">
      <dgm:prSet custT="1"/>
      <dgm:spPr/>
      <dgm:t>
        <a:bodyPr/>
        <a:lstStyle/>
        <a:p>
          <a:pPr rtl="0"/>
          <a:r>
            <a:rPr lang="en-US" sz="2500" dirty="0">
              <a:latin typeface="+mn-lt"/>
            </a:rPr>
            <a:t>Develop </a:t>
          </a:r>
          <a:r>
            <a:rPr lang="en-US" sz="2500" baseline="0" dirty="0">
              <a:latin typeface="+mn-lt"/>
            </a:rPr>
            <a:t>a continuity </a:t>
          </a:r>
          <a:r>
            <a:rPr lang="en-US" sz="2500" dirty="0">
              <a:latin typeface="+mn-lt"/>
            </a:rPr>
            <a:t>plan for education and protection</a:t>
          </a:r>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F7A4937F-0BF1-47FC-AA99-DD54AAEA039F}">
      <dgm:prSet custT="1"/>
      <dgm:spPr/>
      <dgm:t>
        <a:bodyPr/>
        <a:lstStyle/>
        <a:p>
          <a:r>
            <a:rPr lang="fr-CH" sz="2500" kern="1200" dirty="0">
              <a:solidFill>
                <a:prstClr val="white"/>
              </a:solidFill>
              <a:latin typeface="Gill Sans Infant Std"/>
              <a:ea typeface="+mn-ea"/>
              <a:cs typeface="+mn-cs"/>
            </a:rPr>
            <a:t>Prioritise the risks identified in </a:t>
          </a:r>
          <a:r>
            <a:rPr lang="fr-CH" sz="2500" kern="1200" dirty="0" err="1">
              <a:solidFill>
                <a:prstClr val="white"/>
              </a:solidFill>
              <a:latin typeface="Gill Sans Infant Std"/>
              <a:ea typeface="+mn-ea"/>
              <a:cs typeface="+mn-cs"/>
            </a:rPr>
            <a:t>your</a:t>
          </a:r>
          <a:r>
            <a:rPr lang="fr-CH" sz="2500" kern="1200" dirty="0">
              <a:solidFill>
                <a:prstClr val="white"/>
              </a:solidFill>
              <a:latin typeface="Gill Sans Infant Std"/>
              <a:ea typeface="+mn-ea"/>
              <a:cs typeface="+mn-cs"/>
            </a:rPr>
            <a:t> </a:t>
          </a:r>
          <a:r>
            <a:rPr lang="fr-CH" sz="2500" kern="1200" dirty="0" err="1">
              <a:solidFill>
                <a:prstClr val="white"/>
              </a:solidFill>
              <a:latin typeface="Gill Sans Infant Std"/>
              <a:ea typeface="+mn-ea"/>
              <a:cs typeface="+mn-cs"/>
            </a:rPr>
            <a:t>community</a:t>
          </a:r>
          <a:endParaRPr lang="en-CH" sz="2500" kern="1200" dirty="0">
            <a:solidFill>
              <a:prstClr val="white"/>
            </a:solidFill>
            <a:latin typeface="Gill Sans Infant Std"/>
            <a:ea typeface="+mn-ea"/>
            <a:cs typeface="+mn-cs"/>
          </a:endParaRPr>
        </a:p>
      </dgm:t>
    </dgm:pt>
    <dgm:pt modelId="{06F6961B-8D9D-4154-A1DF-EB683C7EA820}" type="parTrans" cxnId="{2404F1A2-DE94-45F6-8B0E-0729B0A5DA1F}">
      <dgm:prSet/>
      <dgm:spPr/>
      <dgm:t>
        <a:bodyPr/>
        <a:lstStyle/>
        <a:p>
          <a:endParaRPr lang="en-CH"/>
        </a:p>
      </dgm:t>
    </dgm:pt>
    <dgm:pt modelId="{F7E8E425-56E0-4A3D-8634-827987255C8C}" type="sibTrans" cxnId="{2404F1A2-DE94-45F6-8B0E-0729B0A5DA1F}">
      <dgm:prSet/>
      <dgm:spPr/>
      <dgm:t>
        <a:bodyPr/>
        <a:lstStyle/>
        <a:p>
          <a:endParaRPr lang="en-CH"/>
        </a:p>
      </dgm:t>
    </dgm:pt>
    <dgm:pt modelId="{77F8871A-A693-4F34-9FC7-BADDCDF18E5E}" type="pres">
      <dgm:prSet presAssocID="{408B4E0D-B5E2-4C61-A23F-D9E09E071D18}" presName="linear" presStyleCnt="0">
        <dgm:presLayoutVars>
          <dgm:dir/>
          <dgm:animLvl val="lvl"/>
          <dgm:resizeHandles val="exact"/>
        </dgm:presLayoutVars>
      </dgm:prSet>
      <dgm:spPr/>
    </dgm:pt>
    <dgm:pt modelId="{ED38B04F-F490-4FF5-AF13-882D75AB5039}" type="pres">
      <dgm:prSet presAssocID="{F7A4937F-0BF1-47FC-AA99-DD54AAEA039F}" presName="parentLin" presStyleCnt="0"/>
      <dgm:spPr/>
    </dgm:pt>
    <dgm:pt modelId="{5F9C45EF-709B-474C-BDCF-D5505C2816D8}" type="pres">
      <dgm:prSet presAssocID="{F7A4937F-0BF1-47FC-AA99-DD54AAEA039F}" presName="parentLeftMargin" presStyleLbl="node1" presStyleIdx="0" presStyleCnt="3"/>
      <dgm:spPr/>
    </dgm:pt>
    <dgm:pt modelId="{331DB935-F810-4C87-9029-F369E6FB28F5}" type="pres">
      <dgm:prSet presAssocID="{F7A4937F-0BF1-47FC-AA99-DD54AAEA039F}" presName="parentText" presStyleLbl="node1" presStyleIdx="0" presStyleCnt="3" custScaleX="124302" custScaleY="195931">
        <dgm:presLayoutVars>
          <dgm:chMax val="0"/>
          <dgm:bulletEnabled val="1"/>
        </dgm:presLayoutVars>
      </dgm:prSet>
      <dgm:spPr/>
    </dgm:pt>
    <dgm:pt modelId="{79EF0935-0748-41D6-90F8-AFE76CECD6DE}" type="pres">
      <dgm:prSet presAssocID="{F7A4937F-0BF1-47FC-AA99-DD54AAEA039F}" presName="negativeSpace" presStyleCnt="0"/>
      <dgm:spPr/>
    </dgm:pt>
    <dgm:pt modelId="{8E94D471-F442-43A8-A9EF-477B758A86F8}" type="pres">
      <dgm:prSet presAssocID="{F7A4937F-0BF1-47FC-AA99-DD54AAEA039F}" presName="childText" presStyleLbl="conFgAcc1" presStyleIdx="0" presStyleCnt="3">
        <dgm:presLayoutVars>
          <dgm:bulletEnabled val="1"/>
        </dgm:presLayoutVars>
      </dgm:prSet>
      <dgm:spPr/>
    </dgm:pt>
    <dgm:pt modelId="{6E359FAD-8579-4E12-A1E7-BC9AA9D85546}" type="pres">
      <dgm:prSet presAssocID="{F7E8E425-56E0-4A3D-8634-827987255C8C}" presName="spaceBetweenRectangles" presStyleCnt="0"/>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3"/>
      <dgm:spPr/>
    </dgm:pt>
    <dgm:pt modelId="{1800BFC4-69DA-42AF-B88A-6639A7D1F155}" type="pres">
      <dgm:prSet presAssocID="{B2CBF5AB-B76E-4AD2-9164-81A1BBCD8610}" presName="parentText" presStyleLbl="node1" presStyleIdx="1" presStyleCnt="3" custScaleX="126272" custScaleY="181880">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1" presStyleCnt="3">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1" presStyleCnt="3"/>
      <dgm:spPr/>
    </dgm:pt>
    <dgm:pt modelId="{01DF9A7D-8CC0-43CA-BD1E-4B04B13E6F44}" type="pres">
      <dgm:prSet presAssocID="{9D8CA122-D094-4D52-97CF-E6278FA48A6F}" presName="parentText" presStyleLbl="node1" presStyleIdx="2" presStyleCnt="3" custScaleX="125262" custScaleY="220211">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2" presStyleCnt="3">
        <dgm:presLayoutVars>
          <dgm:bulletEnabled val="1"/>
        </dgm:presLayoutVars>
      </dgm:prSet>
      <dgm:spPr/>
    </dgm:pt>
  </dgm:ptLst>
  <dgm:cxnLst>
    <dgm:cxn modelId="{E326F065-2C02-4EB8-B8BC-B180EE10483F}" srcId="{408B4E0D-B5E2-4C61-A23F-D9E09E071D18}" destId="{B2CBF5AB-B76E-4AD2-9164-81A1BBCD8610}" srcOrd="1" destOrd="0" parTransId="{A9A94B84-5FBE-4E3A-8D1A-46A16EFCEC75}" sibTransId="{A06C163C-087C-478E-BAD6-B9ACA4DDEEBA}"/>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67764090-0C3C-4A20-B3C1-AD972DF55C33}" type="presOf" srcId="{F7A4937F-0BF1-47FC-AA99-DD54AAEA039F}" destId="{331DB935-F810-4C87-9029-F369E6FB28F5}" srcOrd="1" destOrd="0" presId="urn:microsoft.com/office/officeart/2005/8/layout/list1"/>
    <dgm:cxn modelId="{2404F1A2-DE94-45F6-8B0E-0729B0A5DA1F}" srcId="{408B4E0D-B5E2-4C61-A23F-D9E09E071D18}" destId="{F7A4937F-0BF1-47FC-AA99-DD54AAEA039F}" srcOrd="0" destOrd="0" parTransId="{06F6961B-8D9D-4154-A1DF-EB683C7EA820}" sibTransId="{F7E8E425-56E0-4A3D-8634-827987255C8C}"/>
    <dgm:cxn modelId="{9A734FAC-E19A-49F5-845A-64E471862924}" type="presOf" srcId="{9D8CA122-D094-4D52-97CF-E6278FA48A6F}" destId="{4DC5C2DB-E6B7-4AB2-9FB7-F10F7A6AE7C2}"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6AADFEC7-7588-42AC-85E9-1539DA8B0B83}" type="presOf" srcId="{F7A4937F-0BF1-47FC-AA99-DD54AAEA039F}" destId="{5F9C45EF-709B-474C-BDCF-D5505C2816D8}"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2" destOrd="0" parTransId="{B37C7D4F-B2B4-483E-AF53-B9DCE34E5752}" sibTransId="{E13723FF-3422-4BD6-B85A-34AEBADF47AE}"/>
    <dgm:cxn modelId="{79E06111-0285-4769-B4DA-386FED9906CE}" type="presParOf" srcId="{77F8871A-A693-4F34-9FC7-BADDCDF18E5E}" destId="{ED38B04F-F490-4FF5-AF13-882D75AB5039}" srcOrd="0" destOrd="0" presId="urn:microsoft.com/office/officeart/2005/8/layout/list1"/>
    <dgm:cxn modelId="{94DAA9DE-C297-48B3-B3DE-DAFC484F4EA7}" type="presParOf" srcId="{ED38B04F-F490-4FF5-AF13-882D75AB5039}" destId="{5F9C45EF-709B-474C-BDCF-D5505C2816D8}" srcOrd="0" destOrd="0" presId="urn:microsoft.com/office/officeart/2005/8/layout/list1"/>
    <dgm:cxn modelId="{6C15A2E0-5B6E-4C47-839C-4B148EE264A9}" type="presParOf" srcId="{ED38B04F-F490-4FF5-AF13-882D75AB5039}" destId="{331DB935-F810-4C87-9029-F369E6FB28F5}" srcOrd="1" destOrd="0" presId="urn:microsoft.com/office/officeart/2005/8/layout/list1"/>
    <dgm:cxn modelId="{4ECC5641-D5B7-418C-8C56-E0909E0B8FA6}" type="presParOf" srcId="{77F8871A-A693-4F34-9FC7-BADDCDF18E5E}" destId="{79EF0935-0748-41D6-90F8-AFE76CECD6DE}" srcOrd="1" destOrd="0" presId="urn:microsoft.com/office/officeart/2005/8/layout/list1"/>
    <dgm:cxn modelId="{451E1A0D-329F-43A5-8876-8CD752DDA80F}" type="presParOf" srcId="{77F8871A-A693-4F34-9FC7-BADDCDF18E5E}" destId="{8E94D471-F442-43A8-A9EF-477B758A86F8}" srcOrd="2" destOrd="0" presId="urn:microsoft.com/office/officeart/2005/8/layout/list1"/>
    <dgm:cxn modelId="{A47E4719-3789-4C02-91AC-C4AC0050BE1D}" type="presParOf" srcId="{77F8871A-A693-4F34-9FC7-BADDCDF18E5E}" destId="{6E359FAD-8579-4E12-A1E7-BC9AA9D85546}" srcOrd="3" destOrd="0" presId="urn:microsoft.com/office/officeart/2005/8/layout/list1"/>
    <dgm:cxn modelId="{7FCB43F3-A269-405C-9D36-79B617EA38FD}" type="presParOf" srcId="{77F8871A-A693-4F34-9FC7-BADDCDF18E5E}" destId="{5CD79032-C7C4-4667-B9C9-07AD1A4FE78B}" srcOrd="4"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5" destOrd="0" presId="urn:microsoft.com/office/officeart/2005/8/layout/list1"/>
    <dgm:cxn modelId="{33563196-D0CD-4C09-A488-989EFE9DD0DC}" type="presParOf" srcId="{77F8871A-A693-4F34-9FC7-BADDCDF18E5E}" destId="{379A8D57-B698-4B6A-B04E-11816CB22541}" srcOrd="6" destOrd="0" presId="urn:microsoft.com/office/officeart/2005/8/layout/list1"/>
    <dgm:cxn modelId="{BDAD61FD-C59C-4C29-9C8D-F70F778263E6}" type="presParOf" srcId="{77F8871A-A693-4F34-9FC7-BADDCDF18E5E}" destId="{648A1184-8EB7-41F2-8512-872D3E8070A7}" srcOrd="7" destOrd="0" presId="urn:microsoft.com/office/officeart/2005/8/layout/list1"/>
    <dgm:cxn modelId="{B29F3878-07E4-4878-8559-0BBA05663981}" type="presParOf" srcId="{77F8871A-A693-4F34-9FC7-BADDCDF18E5E}" destId="{69EAB802-8C16-4323-9F56-5DE08C7DF5A1}" srcOrd="8"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9" destOrd="0" presId="urn:microsoft.com/office/officeart/2005/8/layout/list1"/>
    <dgm:cxn modelId="{A1542C3A-5AA3-471A-970A-130A55F8D338}" type="presParOf" srcId="{77F8871A-A693-4F34-9FC7-BADDCDF18E5E}" destId="{B8A8B412-1364-4DC9-873A-AA46E3B2DB1E}"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46E5DA-AC7C-4F08-8DF7-9D57AE8D22A7}">
      <dgm:prSet/>
      <dgm:spPr/>
      <dgm:t>
        <a:bodyPr/>
        <a:lstStyle/>
        <a:p>
          <a:pPr>
            <a:lnSpc>
              <a:spcPct val="100000"/>
            </a:lnSpc>
            <a:defRPr cap="all"/>
          </a:pPr>
          <a:r>
            <a:rPr lang="en-US" b="1"/>
            <a:t>Training of </a:t>
          </a:r>
          <a:r>
            <a:rPr lang="en-US" b="1" err="1"/>
            <a:t>trainers </a:t>
          </a:r>
          <a:endParaRPr lang="en-US" b="1"/>
        </a:p>
      </dgm:t>
    </dgm:pt>
    <dgm:pt modelId="{9C567E36-B200-43AC-9AC3-80E4CB9720E9}" type="parTrans" cxnId="{6A3C2656-C4BC-44D3-B990-3DC13ABE4A95}">
      <dgm:prSet/>
      <dgm:spPr/>
      <dgm:t>
        <a:bodyPr/>
        <a:lstStyle/>
        <a:p>
          <a:endParaRPr lang="en-US"/>
        </a:p>
      </dgm:t>
    </dgm:pt>
    <dgm:pt modelId="{315A3C54-F1B1-4D37-878D-EC118AAFB0D0}" type="sibTrans" cxnId="{6A3C2656-C4BC-44D3-B990-3DC13ABE4A95}">
      <dgm:prSet/>
      <dgm:spPr/>
      <dgm:t>
        <a:bodyPr/>
        <a:lstStyle/>
        <a:p>
          <a:endParaRPr lang="en-US"/>
        </a:p>
      </dgm:t>
    </dgm:pt>
    <dgm:pt modelId="{D5338EAB-6E37-430B-B510-C8C376948A61}">
      <dgm:prSet/>
      <dgm:spPr/>
      <dgm:t>
        <a:bodyPr/>
        <a:lstStyle/>
        <a:p>
          <a:pPr>
            <a:lnSpc>
              <a:spcPct val="100000"/>
            </a:lnSpc>
            <a:defRPr cap="all"/>
          </a:pPr>
          <a:r>
            <a:rPr lang="en-US" b="1" err="1"/>
            <a:t>Community </a:t>
          </a:r>
          <a:r>
            <a:rPr lang="en-US" b="1"/>
            <a:t>workshop </a:t>
          </a:r>
          <a:endParaRPr lang="en-US"/>
        </a:p>
      </dgm:t>
    </dgm:pt>
    <dgm:pt modelId="{9F787DDE-6F45-4219-8EBC-2DB4AECE53EB}" type="parTrans" cxnId="{6789B8ED-27E1-4B98-90FC-CD81B43BCD54}">
      <dgm:prSet/>
      <dgm:spPr/>
      <dgm:t>
        <a:bodyPr/>
        <a:lstStyle/>
        <a:p>
          <a:endParaRPr lang="en-US"/>
        </a:p>
      </dgm:t>
    </dgm:pt>
    <dgm:pt modelId="{E52CAFB6-0DF3-41BF-8B96-95823DFBC683}" type="sibTrans" cxnId="{6789B8ED-27E1-4B98-90FC-CD81B43BCD54}">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87D4E767-114A-4D66-8B78-F8CFDC0E7AA0}" type="pres">
      <dgm:prSet presAssocID="{7C46E5DA-AC7C-4F08-8DF7-9D57AE8D22A7}" presName="compNode" presStyleCnt="0"/>
      <dgm:spPr/>
    </dgm:pt>
    <dgm:pt modelId="{2B7D2591-C628-4C9B-AE94-B38CDAF6911B}" type="pres">
      <dgm:prSet presAssocID="{7C46E5DA-AC7C-4F08-8DF7-9D57AE8D22A7}" presName="iconBgRect" presStyleLbl="bgShp" presStyleIdx="0" presStyleCnt="2"/>
      <dgm:spPr>
        <a:prstGeom prst="round2DiagRect">
          <a:avLst>
            <a:gd name="adj1" fmla="val 29727"/>
            <a:gd name="adj2" fmla="val 0"/>
          </a:avLst>
        </a:prstGeom>
        <a:solidFill>
          <a:schemeClr val="accent4"/>
        </a:solidFill>
        <a:ln>
          <a:solidFill>
            <a:schemeClr val="accent4"/>
          </a:solidFill>
        </a:ln>
      </dgm:spPr>
    </dgm:pt>
    <dgm:pt modelId="{05A40B96-B3FE-458D-B7EB-213D144C000F}" type="pres">
      <dgm:prSet presAssocID="{7C46E5DA-AC7C-4F08-8DF7-9D57AE8D22A7}"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Classroom"/>
        </a:ext>
      </dgm:extLst>
    </dgm:pt>
    <dgm:pt modelId="{0ECE6CA2-18D1-4C6F-B79F-BCAC868A4F07}" type="pres">
      <dgm:prSet presAssocID="{7C46E5DA-AC7C-4F08-8DF7-9D57AE8D22A7}" presName="spaceRect" presStyleCnt="0"/>
      <dgm:spPr/>
    </dgm:pt>
    <dgm:pt modelId="{41693FF6-2BB8-421B-8635-C3E38F2DBD35}" type="pres">
      <dgm:prSet presAssocID="{7C46E5DA-AC7C-4F08-8DF7-9D57AE8D22A7}" presName="textRect" presStyleLbl="revTx" presStyleIdx="0" presStyleCnt="2">
        <dgm:presLayoutVars>
          <dgm:chMax val="1"/>
          <dgm:chPref val="1"/>
        </dgm:presLayoutVars>
      </dgm:prSet>
      <dgm:spPr/>
    </dgm:pt>
    <dgm:pt modelId="{122FC95B-279D-4495-8C06-89F658970819}" type="pres">
      <dgm:prSet presAssocID="{315A3C54-F1B1-4D37-878D-EC118AAFB0D0}" presName="sibTrans" presStyleCnt="0"/>
      <dgm:spPr/>
    </dgm:pt>
    <dgm:pt modelId="{9866D5DB-85EE-4691-9550-59494C2974EC}" type="pres">
      <dgm:prSet presAssocID="{D5338EAB-6E37-430B-B510-C8C376948A61}" presName="compNode" presStyleCnt="0"/>
      <dgm:spPr/>
    </dgm:pt>
    <dgm:pt modelId="{958521CD-8427-478E-9882-5EE39F75F7FB}" type="pres">
      <dgm:prSet presAssocID="{D5338EAB-6E37-430B-B510-C8C376948A61}" presName="iconBgRect" presStyleLbl="bgShp" presStyleIdx="1" presStyleCnt="2"/>
      <dgm:spPr>
        <a:prstGeom prst="round2DiagRect">
          <a:avLst>
            <a:gd name="adj1" fmla="val 29727"/>
            <a:gd name="adj2" fmla="val 0"/>
          </a:avLst>
        </a:prstGeom>
      </dgm:spPr>
    </dgm:pt>
    <dgm:pt modelId="{778FD5F1-D511-464B-ACA0-81CA827BAAEE}" type="pres">
      <dgm:prSet presAssocID="{D5338EAB-6E37-430B-B510-C8C376948A61}"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Schoolhouse"/>
        </a:ext>
      </dgm:extLst>
    </dgm:pt>
    <dgm:pt modelId="{9395EEAA-FCBB-4023-967D-A9DAF5E20390}" type="pres">
      <dgm:prSet presAssocID="{D5338EAB-6E37-430B-B510-C8C376948A61}" presName="spaceRect" presStyleCnt="0"/>
      <dgm:spPr/>
    </dgm:pt>
    <dgm:pt modelId="{BBDDCE24-DEA4-43C4-A4E6-3BC79C6DF131}" type="pres">
      <dgm:prSet presAssocID="{D5338EAB-6E37-430B-B510-C8C376948A61}" presName="textRect" presStyleLbl="revTx" presStyleIdx="1" presStyleCnt="2">
        <dgm:presLayoutVars>
          <dgm:chMax val="1"/>
          <dgm:chPref val="1"/>
        </dgm:presLayoutVars>
      </dgm:prSet>
      <dgm:spPr/>
    </dgm:pt>
  </dgm:ptLst>
  <dgm:cxnLst>
    <dgm:cxn modelId="{8136C038-527B-48CC-8C9C-9E96B70C99D9}" type="presOf" srcId="{99B29541-3A2C-43FC-923E-17E364144E7F}" destId="{2643F5E3-0FA3-4030-A4D9-5FA21D70F1FA}" srcOrd="0" destOrd="0" presId="urn:microsoft.com/office/officeart/2018/5/layout/IconLeafLabelList"/>
    <dgm:cxn modelId="{6A3C2656-C4BC-44D3-B990-3DC13ABE4A95}" srcId="{99B29541-3A2C-43FC-923E-17E364144E7F}" destId="{7C46E5DA-AC7C-4F08-8DF7-9D57AE8D22A7}" srcOrd="0" destOrd="0" parTransId="{9C567E36-B200-43AC-9AC3-80E4CB9720E9}" sibTransId="{315A3C54-F1B1-4D37-878D-EC118AAFB0D0}"/>
    <dgm:cxn modelId="{33E77BD4-FC63-4C58-BA66-DEBF2C72846F}" type="presOf" srcId="{7C46E5DA-AC7C-4F08-8DF7-9D57AE8D22A7}" destId="{41693FF6-2BB8-421B-8635-C3E38F2DBD35}" srcOrd="0" destOrd="0" presId="urn:microsoft.com/office/officeart/2018/5/layout/IconLeafLabelList"/>
    <dgm:cxn modelId="{6789B8ED-27E1-4B98-90FC-CD81B43BCD54}" srcId="{99B29541-3A2C-43FC-923E-17E364144E7F}" destId="{D5338EAB-6E37-430B-B510-C8C376948A61}" srcOrd="1" destOrd="0" parTransId="{9F787DDE-6F45-4219-8EBC-2DB4AECE53EB}" sibTransId="{E52CAFB6-0DF3-41BF-8B96-95823DFBC683}"/>
    <dgm:cxn modelId="{C98E63EE-0670-4BBA-94E1-C0D2900AF60A}" type="presOf" srcId="{D5338EAB-6E37-430B-B510-C8C376948A61}" destId="{BBDDCE24-DEA4-43C4-A4E6-3BC79C6DF131}" srcOrd="0" destOrd="0" presId="urn:microsoft.com/office/officeart/2018/5/layout/IconLeafLabelList"/>
    <dgm:cxn modelId="{809E6CF3-CFD3-4601-A433-E541078250F2}" type="presParOf" srcId="{2643F5E3-0FA3-4030-A4D9-5FA21D70F1FA}" destId="{87D4E767-114A-4D66-8B78-F8CFDC0E7AA0}" srcOrd="0" destOrd="0" presId="urn:microsoft.com/office/officeart/2018/5/layout/IconLeafLabelList"/>
    <dgm:cxn modelId="{06A37CD8-AA99-4BF4-9658-60C2A40992AC}" type="presParOf" srcId="{87D4E767-114A-4D66-8B78-F8CFDC0E7AA0}" destId="{2B7D2591-C628-4C9B-AE94-B38CDAF6911B}" srcOrd="0" destOrd="0" presId="urn:microsoft.com/office/officeart/2018/5/layout/IconLeafLabelList"/>
    <dgm:cxn modelId="{D1B2E618-33FC-42B3-9484-52DDF481FA27}" type="presParOf" srcId="{87D4E767-114A-4D66-8B78-F8CFDC0E7AA0}" destId="{05A40B96-B3FE-458D-B7EB-213D144C000F}" srcOrd="1" destOrd="0" presId="urn:microsoft.com/office/officeart/2018/5/layout/IconLeafLabelList"/>
    <dgm:cxn modelId="{32F80585-3547-43DD-BECA-D451EC604B6F}" type="presParOf" srcId="{87D4E767-114A-4D66-8B78-F8CFDC0E7AA0}" destId="{0ECE6CA2-18D1-4C6F-B79F-BCAC868A4F07}" srcOrd="2" destOrd="0" presId="urn:microsoft.com/office/officeart/2018/5/layout/IconLeafLabelList"/>
    <dgm:cxn modelId="{58030A6C-F13B-492B-BC19-DFACB3AFFAFC}" type="presParOf" srcId="{87D4E767-114A-4D66-8B78-F8CFDC0E7AA0}" destId="{41693FF6-2BB8-421B-8635-C3E38F2DBD35}" srcOrd="3" destOrd="0" presId="urn:microsoft.com/office/officeart/2018/5/layout/IconLeafLabelList"/>
    <dgm:cxn modelId="{A934EA07-099B-4978-9E37-0B7164DDAB96}" type="presParOf" srcId="{2643F5E3-0FA3-4030-A4D9-5FA21D70F1FA}" destId="{122FC95B-279D-4495-8C06-89F658970819}" srcOrd="1" destOrd="0" presId="urn:microsoft.com/office/officeart/2018/5/layout/IconLeafLabelList"/>
    <dgm:cxn modelId="{C9BCEC32-9CD5-45FA-9962-150B094E12EF}" type="presParOf" srcId="{2643F5E3-0FA3-4030-A4D9-5FA21D70F1FA}" destId="{9866D5DB-85EE-4691-9550-59494C2974EC}" srcOrd="2" destOrd="0" presId="urn:microsoft.com/office/officeart/2018/5/layout/IconLeafLabelList"/>
    <dgm:cxn modelId="{AB8DFCB6-583B-4E41-8C0A-7118002A414C}" type="presParOf" srcId="{9866D5DB-85EE-4691-9550-59494C2974EC}" destId="{958521CD-8427-478E-9882-5EE39F75F7FB}" srcOrd="0" destOrd="0" presId="urn:microsoft.com/office/officeart/2018/5/layout/IconLeafLabelList"/>
    <dgm:cxn modelId="{8F7DE8CC-BA4B-449F-A38A-D4715C8C2016}" type="presParOf" srcId="{9866D5DB-85EE-4691-9550-59494C2974EC}" destId="{778FD5F1-D511-464B-ACA0-81CA827BAAEE}" srcOrd="1" destOrd="0" presId="urn:microsoft.com/office/officeart/2018/5/layout/IconLeafLabelList"/>
    <dgm:cxn modelId="{1F6253E5-85BA-4E17-A079-D5FA78005A27}" type="presParOf" srcId="{9866D5DB-85EE-4691-9550-59494C2974EC}" destId="{9395EEAA-FCBB-4023-967D-A9DAF5E20390}" srcOrd="2" destOrd="0" presId="urn:microsoft.com/office/officeart/2018/5/layout/IconLeafLabelList"/>
    <dgm:cxn modelId="{78BC7DDA-AC39-4DF5-849F-F81485667BD8}" type="presParOf" srcId="{9866D5DB-85EE-4691-9550-59494C2974EC}" destId="{BBDDCE24-DEA4-43C4-A4E6-3BC79C6DF131}"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46E5DA-AC7C-4F08-8DF7-9D57AE8D22A7}">
      <dgm:prSet/>
      <dgm:spPr/>
      <dgm:t>
        <a:bodyPr/>
        <a:lstStyle/>
        <a:p>
          <a:pPr>
            <a:lnSpc>
              <a:spcPct val="100000"/>
            </a:lnSpc>
            <a:defRPr cap="all"/>
          </a:pPr>
          <a:r>
            <a:rPr lang="fr-FR" b="0"/>
            <a:t>MAKE UP DAYS / HOURS </a:t>
          </a:r>
          <a:endParaRPr lang="en-US" b="1"/>
        </a:p>
      </dgm:t>
    </dgm:pt>
    <dgm:pt modelId="{9C567E36-B200-43AC-9AC3-80E4CB9720E9}" type="parTrans" cxnId="{6A3C2656-C4BC-44D3-B990-3DC13ABE4A95}">
      <dgm:prSet/>
      <dgm:spPr/>
      <dgm:t>
        <a:bodyPr/>
        <a:lstStyle/>
        <a:p>
          <a:endParaRPr lang="en-US"/>
        </a:p>
      </dgm:t>
    </dgm:pt>
    <dgm:pt modelId="{315A3C54-F1B1-4D37-878D-EC118AAFB0D0}" type="sibTrans" cxnId="{6A3C2656-C4BC-44D3-B990-3DC13ABE4A95}">
      <dgm:prSet/>
      <dgm:spPr/>
      <dgm:t>
        <a:bodyPr/>
        <a:lstStyle/>
        <a:p>
          <a:endParaRPr lang="en-US"/>
        </a:p>
      </dgm:t>
    </dgm:pt>
    <dgm:pt modelId="{27D07D56-2566-475A-A80B-6D20A11535F4}">
      <dgm:prSet/>
      <dgm:spPr/>
      <dgm:t>
        <a:bodyPr/>
        <a:lstStyle/>
        <a:p>
          <a:pPr>
            <a:lnSpc>
              <a:spcPct val="100000"/>
            </a:lnSpc>
            <a:defRPr cap="all"/>
          </a:pPr>
          <a:r>
            <a:rPr lang="fr-FR" b="0"/>
            <a:t>ALTERNATIVE PLACE AND TEMPORARY LEARNING CENTRE</a:t>
          </a:r>
        </a:p>
      </dgm:t>
    </dgm:pt>
    <dgm:pt modelId="{5B4C5233-5E92-4CA5-B036-67AC680B73BA}" type="parTrans" cxnId="{C86E3C97-DF8D-4A24-A265-97D95B92BCFB}">
      <dgm:prSet/>
      <dgm:spPr/>
      <dgm:t>
        <a:bodyPr/>
        <a:lstStyle/>
        <a:p>
          <a:endParaRPr lang="en-US"/>
        </a:p>
      </dgm:t>
    </dgm:pt>
    <dgm:pt modelId="{438518F9-AE01-4D3D-B03C-B5EEEBAE3134}" type="sibTrans" cxnId="{C86E3C97-DF8D-4A24-A265-97D95B92BCFB}">
      <dgm:prSet/>
      <dgm:spPr/>
      <dgm:t>
        <a:bodyPr/>
        <a:lstStyle/>
        <a:p>
          <a:endParaRPr lang="en-US"/>
        </a:p>
      </dgm:t>
    </dgm:pt>
    <dgm:pt modelId="{34A1A68E-0688-4ADC-ACAD-23FAA11B31AD}">
      <dgm:prSet/>
      <dgm:spPr/>
      <dgm:t>
        <a:bodyPr/>
        <a:lstStyle/>
        <a:p>
          <a:pPr>
            <a:lnSpc>
              <a:spcPct val="100000"/>
            </a:lnSpc>
            <a:defRPr cap="all"/>
          </a:pPr>
          <a:r>
            <a:rPr lang="fr-FR" b="0"/>
            <a:t>ALTERNATIVE TEACHING METHODS AND FLEXIBLE TIMETABLE </a:t>
          </a:r>
        </a:p>
      </dgm:t>
    </dgm:pt>
    <dgm:pt modelId="{26CA3A44-B6B1-45E6-B539-2DE875D38DD7}" type="parTrans" cxnId="{BEAA61EB-3731-4D14-B2A2-60C252179ECE}">
      <dgm:prSet/>
      <dgm:spPr/>
      <dgm:t>
        <a:bodyPr/>
        <a:lstStyle/>
        <a:p>
          <a:endParaRPr lang="en-US"/>
        </a:p>
      </dgm:t>
    </dgm:pt>
    <dgm:pt modelId="{2BBBA2DD-11EB-44B2-8EDE-9AB5D1AD8AB9}" type="sibTrans" cxnId="{BEAA61EB-3731-4D14-B2A2-60C252179ECE}">
      <dgm:prSet/>
      <dgm:spPr/>
      <dgm:t>
        <a:bodyPr/>
        <a:lstStyle/>
        <a:p>
          <a:endParaRPr lang="en-US"/>
        </a:p>
      </dgm:t>
    </dgm:pt>
    <dgm:pt modelId="{7711401D-079A-44C1-83F0-A01C1352FD3F}">
      <dgm:prSet/>
      <dgm:spPr/>
      <dgm:t>
        <a:bodyPr/>
        <a:lstStyle/>
        <a:p>
          <a:pPr>
            <a:lnSpc>
              <a:spcPct val="100000"/>
            </a:lnSpc>
            <a:defRPr cap="all"/>
          </a:pPr>
          <a:r>
            <a:rPr lang="fr-FR" b="0" dirty="0" err="1"/>
            <a:t>Additional</a:t>
          </a:r>
          <a:r>
            <a:rPr lang="fr-FR" b="0" dirty="0"/>
            <a:t> </a:t>
          </a:r>
          <a:r>
            <a:rPr lang="fr-FR" b="0" dirty="0" err="1"/>
            <a:t>response</a:t>
          </a:r>
          <a:r>
            <a:rPr lang="fr-FR" b="0" dirty="0"/>
            <a:t> </a:t>
          </a:r>
          <a:r>
            <a:rPr lang="fr-FR" b="0" dirty="0" err="1"/>
            <a:t>capacity</a:t>
          </a:r>
          <a:endParaRPr lang="fr-FR" b="0" dirty="0"/>
        </a:p>
      </dgm:t>
    </dgm:pt>
    <dgm:pt modelId="{174D1AE9-CEF4-4333-AF93-098725AA5BE2}" type="parTrans" cxnId="{97EBC7D2-87F7-4B98-B18F-D6D90A5618F5}">
      <dgm:prSet/>
      <dgm:spPr/>
      <dgm:t>
        <a:bodyPr/>
        <a:lstStyle/>
        <a:p>
          <a:endParaRPr lang="en-US"/>
        </a:p>
      </dgm:t>
    </dgm:pt>
    <dgm:pt modelId="{2BF5387A-162E-435A-A6B5-B33EF370E050}" type="sibTrans" cxnId="{97EBC7D2-87F7-4B98-B18F-D6D90A5618F5}">
      <dgm:prSet/>
      <dgm:spPr/>
      <dgm:t>
        <a:bodyPr/>
        <a:lstStyle/>
        <a:p>
          <a:endParaRPr lang="en-US"/>
        </a:p>
      </dgm:t>
    </dgm:pt>
    <dgm:pt modelId="{5B58AE95-ECBD-4DC5-99DE-5ACEE57FE006}">
      <dgm:prSet/>
      <dgm:spPr/>
      <dgm:t>
        <a:bodyPr/>
        <a:lstStyle/>
        <a:p>
          <a:pPr>
            <a:lnSpc>
              <a:spcPct val="100000"/>
            </a:lnSpc>
            <a:defRPr cap="all"/>
          </a:pPr>
          <a:r>
            <a:rPr lang="fr-FR" b="0" dirty="0"/>
            <a:t>SCHOOL CLEANING plan</a:t>
          </a:r>
        </a:p>
      </dgm:t>
    </dgm:pt>
    <dgm:pt modelId="{F5E121EA-A228-47A3-B548-D1B93B1AE077}" type="parTrans" cxnId="{136523DF-C045-44FE-A501-D287890572AB}">
      <dgm:prSet/>
      <dgm:spPr/>
      <dgm:t>
        <a:bodyPr/>
        <a:lstStyle/>
        <a:p>
          <a:endParaRPr lang="en-US"/>
        </a:p>
      </dgm:t>
    </dgm:pt>
    <dgm:pt modelId="{E1D79BDB-2FDC-465F-8AFC-F57AB635B4E2}" type="sibTrans" cxnId="{136523DF-C045-44FE-A501-D287890572AB}">
      <dgm:prSet/>
      <dgm:spPr/>
      <dgm:t>
        <a:bodyPr/>
        <a:lstStyle/>
        <a:p>
          <a:endParaRPr lang="en-US"/>
        </a:p>
      </dgm:t>
    </dgm:pt>
    <dgm:pt modelId="{EC243366-A7BC-41D7-8976-467F35047D01}">
      <dgm:prSet/>
      <dgm:spPr/>
      <dgm:t>
        <a:bodyPr/>
        <a:lstStyle/>
        <a:p>
          <a:pPr>
            <a:lnSpc>
              <a:spcPct val="100000"/>
            </a:lnSpc>
            <a:defRPr cap="all"/>
          </a:pPr>
          <a:r>
            <a:rPr lang="fr-FR" b="0" dirty="0"/>
            <a:t>PLAN to LIMIT USE OF THE SCHOOL AS A TEMPORARY SHELTER </a:t>
          </a:r>
        </a:p>
      </dgm:t>
    </dgm:pt>
    <dgm:pt modelId="{B3CAC2DD-AD0C-4700-9C99-089CE7E20FFF}" type="parTrans" cxnId="{B2B12934-5847-4CE8-97C4-3F596D0DDA10}">
      <dgm:prSet/>
      <dgm:spPr/>
      <dgm:t>
        <a:bodyPr/>
        <a:lstStyle/>
        <a:p>
          <a:endParaRPr lang="en-US"/>
        </a:p>
      </dgm:t>
    </dgm:pt>
    <dgm:pt modelId="{0059A526-D4CD-4E33-B11F-0F9C0F200EEC}" type="sibTrans" cxnId="{B2B12934-5847-4CE8-97C4-3F596D0DDA10}">
      <dgm:prSet/>
      <dgm:spPr/>
      <dgm:t>
        <a:bodyPr/>
        <a:lstStyle/>
        <a:p>
          <a:endParaRPr lang="en-US"/>
        </a:p>
      </dgm:t>
    </dgm:pt>
    <dgm:pt modelId="{34A6CD63-3F64-4C6F-9551-D4B8E92499E7}">
      <dgm:prSet/>
      <dgm:spPr/>
      <dgm:t>
        <a:bodyPr/>
        <a:lstStyle/>
        <a:p>
          <a:pPr>
            <a:lnSpc>
              <a:spcPct val="100000"/>
            </a:lnSpc>
            <a:defRPr cap="all"/>
          </a:pPr>
          <a:r>
            <a:rPr lang="fr-FR" b="0"/>
            <a:t>CHILD PROTECTION</a:t>
          </a:r>
        </a:p>
      </dgm:t>
    </dgm:pt>
    <dgm:pt modelId="{4FB4E454-1496-4A7D-87D0-B43D7CC21712}" type="parTrans" cxnId="{6D8432A7-81A0-4C31-9B8A-5D813F708BD7}">
      <dgm:prSet/>
      <dgm:spPr/>
      <dgm:t>
        <a:bodyPr/>
        <a:lstStyle/>
        <a:p>
          <a:endParaRPr lang="en-US"/>
        </a:p>
      </dgm:t>
    </dgm:pt>
    <dgm:pt modelId="{D8DEC914-5A58-41D1-A791-4D3B4B00A872}" type="sibTrans" cxnId="{6D8432A7-81A0-4C31-9B8A-5D813F708BD7}">
      <dgm:prSet/>
      <dgm:spPr/>
      <dgm:t>
        <a:bodyPr/>
        <a:lstStyle/>
        <a:p>
          <a:endParaRPr lang="en-US"/>
        </a:p>
      </dgm:t>
    </dgm:pt>
    <dgm:pt modelId="{2D7CACB3-9457-4769-95F3-9931E2013B5B}">
      <dgm:prSet/>
      <dgm:spPr/>
      <dgm:t>
        <a:bodyPr/>
        <a:lstStyle/>
        <a:p>
          <a:pPr>
            <a:lnSpc>
              <a:spcPct val="100000"/>
            </a:lnSpc>
            <a:defRPr cap="all"/>
          </a:pPr>
          <a:r>
            <a:rPr lang="fr-FR" b="0"/>
            <a:t>HEALTH AND NUTRITION</a:t>
          </a:r>
        </a:p>
      </dgm:t>
    </dgm:pt>
    <dgm:pt modelId="{4874BC15-E9BB-4BF4-9FF6-B868740FFA4B}" type="parTrans" cxnId="{10F4D2CC-DC0C-42D6-849A-529FADAB28B9}">
      <dgm:prSet/>
      <dgm:spPr/>
      <dgm:t>
        <a:bodyPr/>
        <a:lstStyle/>
        <a:p>
          <a:endParaRPr lang="en-US"/>
        </a:p>
      </dgm:t>
    </dgm:pt>
    <dgm:pt modelId="{C0E8F199-4EB1-4A8A-88A3-024BA77C263E}" type="sibTrans" cxnId="{10F4D2CC-DC0C-42D6-849A-529FADAB28B9}">
      <dgm:prSet/>
      <dgm:spPr/>
      <dgm:t>
        <a:bodyPr/>
        <a:lstStyle/>
        <a:p>
          <a:endParaRPr lang="en-US"/>
        </a:p>
      </dgm:t>
    </dgm:pt>
    <dgm:pt modelId="{4D66CD5C-4F00-4FF9-A0F7-6C0AB44AB175}">
      <dgm:prSet/>
      <dgm:spPr/>
      <dgm:t>
        <a:bodyPr/>
        <a:lstStyle/>
        <a:p>
          <a:pPr>
            <a:lnSpc>
              <a:spcPct val="100000"/>
            </a:lnSpc>
            <a:defRPr cap="all"/>
          </a:pPr>
          <a:r>
            <a:rPr lang="fr-FR" b="0"/>
            <a:t>CHILDREN'S PARTICIPATION </a:t>
          </a:r>
          <a:endParaRPr lang="en-US"/>
        </a:p>
      </dgm:t>
    </dgm:pt>
    <dgm:pt modelId="{E9B9D5E1-A026-4D79-8B65-64EF22EBE35A}" type="parTrans" cxnId="{532ED603-01FB-4805-BE5D-34B2A94645B0}">
      <dgm:prSet/>
      <dgm:spPr/>
      <dgm:t>
        <a:bodyPr/>
        <a:lstStyle/>
        <a:p>
          <a:endParaRPr lang="en-US"/>
        </a:p>
      </dgm:t>
    </dgm:pt>
    <dgm:pt modelId="{7755AD31-BE29-4E4F-B514-0656D093B158}" type="sibTrans" cxnId="{532ED603-01FB-4805-BE5D-34B2A94645B0}">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87D4E767-114A-4D66-8B78-F8CFDC0E7AA0}" type="pres">
      <dgm:prSet presAssocID="{7C46E5DA-AC7C-4F08-8DF7-9D57AE8D22A7}" presName="compNode" presStyleCnt="0"/>
      <dgm:spPr/>
    </dgm:pt>
    <dgm:pt modelId="{2B7D2591-C628-4C9B-AE94-B38CDAF6911B}" type="pres">
      <dgm:prSet presAssocID="{7C46E5DA-AC7C-4F08-8DF7-9D57AE8D22A7}" presName="iconBgRect" presStyleLbl="bgShp" presStyleIdx="0" presStyleCnt="9"/>
      <dgm:spPr>
        <a:prstGeom prst="round2DiagRect">
          <a:avLst>
            <a:gd name="adj1" fmla="val 29727"/>
            <a:gd name="adj2" fmla="val 0"/>
          </a:avLst>
        </a:prstGeom>
        <a:solidFill>
          <a:schemeClr val="accent4"/>
        </a:solidFill>
        <a:ln>
          <a:solidFill>
            <a:schemeClr val="accent4"/>
          </a:solidFill>
        </a:ln>
      </dgm:spPr>
    </dgm:pt>
    <dgm:pt modelId="{05A40B96-B3FE-458D-B7EB-213D144C000F}" type="pres">
      <dgm:prSet presAssocID="{7C46E5DA-AC7C-4F08-8DF7-9D57AE8D22A7}" presName="iconRect" presStyleLbl="node1" presStyleIdx="0" presStyleCnt="9"/>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ourglass"/>
        </a:ext>
      </dgm:extLst>
    </dgm:pt>
    <dgm:pt modelId="{0ECE6CA2-18D1-4C6F-B79F-BCAC868A4F07}" type="pres">
      <dgm:prSet presAssocID="{7C46E5DA-AC7C-4F08-8DF7-9D57AE8D22A7}" presName="spaceRect" presStyleCnt="0"/>
      <dgm:spPr/>
    </dgm:pt>
    <dgm:pt modelId="{41693FF6-2BB8-421B-8635-C3E38F2DBD35}" type="pres">
      <dgm:prSet presAssocID="{7C46E5DA-AC7C-4F08-8DF7-9D57AE8D22A7}" presName="textRect" presStyleLbl="revTx" presStyleIdx="0" presStyleCnt="9">
        <dgm:presLayoutVars>
          <dgm:chMax val="1"/>
          <dgm:chPref val="1"/>
        </dgm:presLayoutVars>
      </dgm:prSet>
      <dgm:spPr/>
    </dgm:pt>
    <dgm:pt modelId="{122FC95B-279D-4495-8C06-89F658970819}" type="pres">
      <dgm:prSet presAssocID="{315A3C54-F1B1-4D37-878D-EC118AAFB0D0}" presName="sibTrans" presStyleCnt="0"/>
      <dgm:spPr/>
    </dgm:pt>
    <dgm:pt modelId="{A21BD16B-B553-4E77-AB9D-27EDBBFCABEF}" type="pres">
      <dgm:prSet presAssocID="{27D07D56-2566-475A-A80B-6D20A11535F4}" presName="compNode" presStyleCnt="0"/>
      <dgm:spPr/>
    </dgm:pt>
    <dgm:pt modelId="{10C28017-1352-43A3-A213-054B9A2B95DD}" type="pres">
      <dgm:prSet presAssocID="{27D07D56-2566-475A-A80B-6D20A11535F4}" presName="iconBgRect" presStyleLbl="bgShp" presStyleIdx="1" presStyleCnt="9"/>
      <dgm:spPr>
        <a:prstGeom prst="round2DiagRect">
          <a:avLst>
            <a:gd name="adj1" fmla="val 29727"/>
            <a:gd name="adj2" fmla="val 0"/>
          </a:avLst>
        </a:prstGeom>
      </dgm:spPr>
    </dgm:pt>
    <dgm:pt modelId="{49A856AD-7E41-432D-B5B1-8F1185617998}" type="pres">
      <dgm:prSet presAssocID="{27D07D56-2566-475A-A80B-6D20A11535F4}" presName="iconRect" presStyleLbl="node1" presStyleIdx="1" presStyleCnt="9"/>
      <dgm:spPr>
        <a:blipFill>
          <a:blip xmlns:r="http://schemas.openxmlformats.org/officeDocument/2006/relationships"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Schoolhouse"/>
        </a:ext>
      </dgm:extLst>
    </dgm:pt>
    <dgm:pt modelId="{1010E21D-DAFC-4E49-A69E-5BE4E48C1DAF}" type="pres">
      <dgm:prSet presAssocID="{27D07D56-2566-475A-A80B-6D20A11535F4}" presName="spaceRect" presStyleCnt="0"/>
      <dgm:spPr/>
    </dgm:pt>
    <dgm:pt modelId="{75737937-7D3E-4E75-93A9-60BE36DC712C}" type="pres">
      <dgm:prSet presAssocID="{27D07D56-2566-475A-A80B-6D20A11535F4}" presName="textRect" presStyleLbl="revTx" presStyleIdx="1" presStyleCnt="9">
        <dgm:presLayoutVars>
          <dgm:chMax val="1"/>
          <dgm:chPref val="1"/>
        </dgm:presLayoutVars>
      </dgm:prSet>
      <dgm:spPr/>
    </dgm:pt>
    <dgm:pt modelId="{AA23448A-B4CE-4D49-8236-4CB5B57BE9DB}" type="pres">
      <dgm:prSet presAssocID="{438518F9-AE01-4D3D-B03C-B5EEEBAE3134}" presName="sibTrans" presStyleCnt="0"/>
      <dgm:spPr/>
    </dgm:pt>
    <dgm:pt modelId="{945A5EE4-60C8-4AD6-AC81-3F5F9EF603D4}" type="pres">
      <dgm:prSet presAssocID="{34A1A68E-0688-4ADC-ACAD-23FAA11B31AD}" presName="compNode" presStyleCnt="0"/>
      <dgm:spPr/>
    </dgm:pt>
    <dgm:pt modelId="{E3BA30F8-131F-4A61-AEE0-B6A1E039A229}" type="pres">
      <dgm:prSet presAssocID="{34A1A68E-0688-4ADC-ACAD-23FAA11B31AD}" presName="iconBgRect" presStyleLbl="bgShp" presStyleIdx="2" presStyleCnt="9"/>
      <dgm:spPr>
        <a:prstGeom prst="round2DiagRect">
          <a:avLst>
            <a:gd name="adj1" fmla="val 29727"/>
            <a:gd name="adj2" fmla="val 0"/>
          </a:avLst>
        </a:prstGeom>
      </dgm:spPr>
    </dgm:pt>
    <dgm:pt modelId="{DCC0D373-020F-4DAD-ADD8-73BBD91FC22D}" type="pres">
      <dgm:prSet presAssocID="{34A1A68E-0688-4ADC-ACAD-23FAA11B31AD}" presName="iconRect" presStyleLbl="node1" presStyleIdx="2" presStyleCnt="9"/>
      <dgm:spPr>
        <a:blipFill>
          <a:blip xmlns:r="http://schemas.openxmlformats.org/officeDocument/2006/relationships"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Monthly calendar"/>
        </a:ext>
      </dgm:extLst>
    </dgm:pt>
    <dgm:pt modelId="{CDE1F160-8DBA-469A-9508-0D72A82C04D3}" type="pres">
      <dgm:prSet presAssocID="{34A1A68E-0688-4ADC-ACAD-23FAA11B31AD}" presName="spaceRect" presStyleCnt="0"/>
      <dgm:spPr/>
    </dgm:pt>
    <dgm:pt modelId="{46AEB839-A8E1-40E4-A9BC-8BF56B0D9928}" type="pres">
      <dgm:prSet presAssocID="{34A1A68E-0688-4ADC-ACAD-23FAA11B31AD}" presName="textRect" presStyleLbl="revTx" presStyleIdx="2" presStyleCnt="9">
        <dgm:presLayoutVars>
          <dgm:chMax val="1"/>
          <dgm:chPref val="1"/>
        </dgm:presLayoutVars>
      </dgm:prSet>
      <dgm:spPr/>
    </dgm:pt>
    <dgm:pt modelId="{DD2D8E96-CD23-429A-AC28-68A6FDCA75B0}" type="pres">
      <dgm:prSet presAssocID="{2BBBA2DD-11EB-44B2-8EDE-9AB5D1AD8AB9}" presName="sibTrans" presStyleCnt="0"/>
      <dgm:spPr/>
    </dgm:pt>
    <dgm:pt modelId="{8FD8D337-1D00-4D16-BCDB-41513CE6C5C3}" type="pres">
      <dgm:prSet presAssocID="{7711401D-079A-44C1-83F0-A01C1352FD3F}" presName="compNode" presStyleCnt="0"/>
      <dgm:spPr/>
    </dgm:pt>
    <dgm:pt modelId="{661A00AA-6440-4C44-AC95-4BC01C3133F1}" type="pres">
      <dgm:prSet presAssocID="{7711401D-079A-44C1-83F0-A01C1352FD3F}" presName="iconBgRect" presStyleLbl="bgShp" presStyleIdx="3" presStyleCnt="9"/>
      <dgm:spPr>
        <a:prstGeom prst="round2DiagRect">
          <a:avLst>
            <a:gd name="adj1" fmla="val 29727"/>
            <a:gd name="adj2" fmla="val 0"/>
          </a:avLst>
        </a:prstGeom>
      </dgm:spPr>
    </dgm:pt>
    <dgm:pt modelId="{A6C2FB2E-0123-4CC6-90F4-3EC2E87BA0CF}" type="pres">
      <dgm:prSet presAssocID="{7711401D-079A-44C1-83F0-A01C1352FD3F}" presName="iconRect" presStyleLbl="node1" presStyleIdx="3" presStyleCnt="9"/>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Classroom"/>
        </a:ext>
      </dgm:extLst>
    </dgm:pt>
    <dgm:pt modelId="{6B7A849E-7C3A-4ADA-80D7-D4228835F9B8}" type="pres">
      <dgm:prSet presAssocID="{7711401D-079A-44C1-83F0-A01C1352FD3F}" presName="spaceRect" presStyleCnt="0"/>
      <dgm:spPr/>
    </dgm:pt>
    <dgm:pt modelId="{71CF6AD3-C94C-4C7D-853C-C7ABF3B91B0A}" type="pres">
      <dgm:prSet presAssocID="{7711401D-079A-44C1-83F0-A01C1352FD3F}" presName="textRect" presStyleLbl="revTx" presStyleIdx="3" presStyleCnt="9">
        <dgm:presLayoutVars>
          <dgm:chMax val="1"/>
          <dgm:chPref val="1"/>
        </dgm:presLayoutVars>
      </dgm:prSet>
      <dgm:spPr/>
    </dgm:pt>
    <dgm:pt modelId="{702F5CB5-6EF7-4F1A-95E9-46528CE95C4A}" type="pres">
      <dgm:prSet presAssocID="{2BF5387A-162E-435A-A6B5-B33EF370E050}" presName="sibTrans" presStyleCnt="0"/>
      <dgm:spPr/>
    </dgm:pt>
    <dgm:pt modelId="{075A03CB-ED38-437A-958F-428015270645}" type="pres">
      <dgm:prSet presAssocID="{5B58AE95-ECBD-4DC5-99DE-5ACEE57FE006}" presName="compNode" presStyleCnt="0"/>
      <dgm:spPr/>
    </dgm:pt>
    <dgm:pt modelId="{7B555D3A-5867-40C7-B895-9910155C5939}" type="pres">
      <dgm:prSet presAssocID="{5B58AE95-ECBD-4DC5-99DE-5ACEE57FE006}" presName="iconBgRect" presStyleLbl="bgShp" presStyleIdx="4" presStyleCnt="9"/>
      <dgm:spPr>
        <a:prstGeom prst="round2DiagRect">
          <a:avLst>
            <a:gd name="adj1" fmla="val 29727"/>
            <a:gd name="adj2" fmla="val 0"/>
          </a:avLst>
        </a:prstGeom>
      </dgm:spPr>
    </dgm:pt>
    <dgm:pt modelId="{2EA8D91E-753B-4419-AC61-5D9A8C8F0096}" type="pres">
      <dgm:prSet presAssocID="{5B58AE95-ECBD-4DC5-99DE-5ACEE57FE006}" presName="iconRect" presStyleLbl="node1" presStyleIdx="4" presStyleCnt="9"/>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Mop and bucket"/>
        </a:ext>
      </dgm:extLst>
    </dgm:pt>
    <dgm:pt modelId="{AC2DBA5D-4688-4D23-979E-574936D881A8}" type="pres">
      <dgm:prSet presAssocID="{5B58AE95-ECBD-4DC5-99DE-5ACEE57FE006}" presName="spaceRect" presStyleCnt="0"/>
      <dgm:spPr/>
    </dgm:pt>
    <dgm:pt modelId="{1FBB14FB-AEFC-474E-8381-E98FFB4590D2}" type="pres">
      <dgm:prSet presAssocID="{5B58AE95-ECBD-4DC5-99DE-5ACEE57FE006}" presName="textRect" presStyleLbl="revTx" presStyleIdx="4" presStyleCnt="9">
        <dgm:presLayoutVars>
          <dgm:chMax val="1"/>
          <dgm:chPref val="1"/>
        </dgm:presLayoutVars>
      </dgm:prSet>
      <dgm:spPr/>
    </dgm:pt>
    <dgm:pt modelId="{E6951972-769F-47DF-B2C8-EED93674F149}" type="pres">
      <dgm:prSet presAssocID="{E1D79BDB-2FDC-465F-8AFC-F57AB635B4E2}" presName="sibTrans" presStyleCnt="0"/>
      <dgm:spPr/>
    </dgm:pt>
    <dgm:pt modelId="{62AC2EE5-BC6B-4C48-8B60-047382BC2F11}" type="pres">
      <dgm:prSet presAssocID="{EC243366-A7BC-41D7-8976-467F35047D01}" presName="compNode" presStyleCnt="0"/>
      <dgm:spPr/>
    </dgm:pt>
    <dgm:pt modelId="{F8B3DDD8-F436-4DF0-9470-0265960DDEF8}" type="pres">
      <dgm:prSet presAssocID="{EC243366-A7BC-41D7-8976-467F35047D01}" presName="iconBgRect" presStyleLbl="bgShp" presStyleIdx="5" presStyleCnt="9"/>
      <dgm:spPr>
        <a:prstGeom prst="round2DiagRect">
          <a:avLst>
            <a:gd name="adj1" fmla="val 29727"/>
            <a:gd name="adj2" fmla="val 0"/>
          </a:avLst>
        </a:prstGeom>
      </dgm:spPr>
    </dgm:pt>
    <dgm:pt modelId="{A2E50659-D9E1-41DD-92EB-BBD7CB5A600F}" type="pres">
      <dgm:prSet presAssocID="{EC243366-A7BC-41D7-8976-467F35047D01}" presName="iconRect" presStyleLbl="node1" presStyleIdx="5" presStyleCnt="9"/>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Alarm clock"/>
        </a:ext>
      </dgm:extLst>
    </dgm:pt>
    <dgm:pt modelId="{0A41F3E2-832B-44D5-A5EC-E013EBDFC769}" type="pres">
      <dgm:prSet presAssocID="{EC243366-A7BC-41D7-8976-467F35047D01}" presName="spaceRect" presStyleCnt="0"/>
      <dgm:spPr/>
    </dgm:pt>
    <dgm:pt modelId="{CD108401-F2ED-4F0A-9EC6-C1E7CDFA8F1A}" type="pres">
      <dgm:prSet presAssocID="{EC243366-A7BC-41D7-8976-467F35047D01}" presName="textRect" presStyleLbl="revTx" presStyleIdx="5" presStyleCnt="9">
        <dgm:presLayoutVars>
          <dgm:chMax val="1"/>
          <dgm:chPref val="1"/>
        </dgm:presLayoutVars>
      </dgm:prSet>
      <dgm:spPr/>
    </dgm:pt>
    <dgm:pt modelId="{8875002F-E904-43EF-BC2F-92659EE5BBCA}" type="pres">
      <dgm:prSet presAssocID="{0059A526-D4CD-4E33-B11F-0F9C0F200EEC}" presName="sibTrans" presStyleCnt="0"/>
      <dgm:spPr/>
    </dgm:pt>
    <dgm:pt modelId="{3D058540-1584-4FE1-84A5-3B7F14E85B7B}" type="pres">
      <dgm:prSet presAssocID="{34A6CD63-3F64-4C6F-9551-D4B8E92499E7}" presName="compNode" presStyleCnt="0"/>
      <dgm:spPr/>
    </dgm:pt>
    <dgm:pt modelId="{4793A66B-D505-41C3-9593-0CCC5A33152D}" type="pres">
      <dgm:prSet presAssocID="{34A6CD63-3F64-4C6F-9551-D4B8E92499E7}" presName="iconBgRect" presStyleLbl="bgShp" presStyleIdx="6" presStyleCnt="9"/>
      <dgm:spPr>
        <a:prstGeom prst="round2DiagRect">
          <a:avLst>
            <a:gd name="adj1" fmla="val 29727"/>
            <a:gd name="adj2" fmla="val 0"/>
          </a:avLst>
        </a:prstGeom>
      </dgm:spPr>
    </dgm:pt>
    <dgm:pt modelId="{0AF988DE-3C88-447E-AD5A-C17FE150CA0F}" type="pres">
      <dgm:prSet presAssocID="{34A6CD63-3F64-4C6F-9551-D4B8E92499E7}" presName="iconRect" presStyleLbl="node1" presStyleIdx="6" presStyleCnt="9"/>
      <dgm:spPr>
        <a:blipFill>
          <a:blip xmlns:r="http://schemas.openxmlformats.org/officeDocument/2006/relationships" r:embed="rId13" cstate="hq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a:blipFill>
      </dgm:spPr>
      <dgm:extLst>
        <a:ext uri="{E40237B7-FDA0-4F09-8148-C483321AD2D9}">
          <dgm14:cNvPr xmlns:dgm14="http://schemas.microsoft.com/office/drawing/2010/diagram" id="0" name="" descr="Man with kid"/>
        </a:ext>
      </dgm:extLst>
    </dgm:pt>
    <dgm:pt modelId="{48F26196-C7D4-4753-B72C-65FF456E441C}" type="pres">
      <dgm:prSet presAssocID="{34A6CD63-3F64-4C6F-9551-D4B8E92499E7}" presName="spaceRect" presStyleCnt="0"/>
      <dgm:spPr/>
    </dgm:pt>
    <dgm:pt modelId="{A03BFC01-5B9D-4930-AA64-3898C2C0E1BE}" type="pres">
      <dgm:prSet presAssocID="{34A6CD63-3F64-4C6F-9551-D4B8E92499E7}" presName="textRect" presStyleLbl="revTx" presStyleIdx="6" presStyleCnt="9">
        <dgm:presLayoutVars>
          <dgm:chMax val="1"/>
          <dgm:chPref val="1"/>
        </dgm:presLayoutVars>
      </dgm:prSet>
      <dgm:spPr/>
    </dgm:pt>
    <dgm:pt modelId="{6421AA51-C099-41AA-90D7-4A0EF0FAB353}" type="pres">
      <dgm:prSet presAssocID="{D8DEC914-5A58-41D1-A791-4D3B4B00A872}" presName="sibTrans" presStyleCnt="0"/>
      <dgm:spPr/>
    </dgm:pt>
    <dgm:pt modelId="{FD53D621-FFD4-46F7-BC7E-72521E5F2F4C}" type="pres">
      <dgm:prSet presAssocID="{2D7CACB3-9457-4769-95F3-9931E2013B5B}" presName="compNode" presStyleCnt="0"/>
      <dgm:spPr/>
    </dgm:pt>
    <dgm:pt modelId="{F37DEB76-FD42-4558-A36E-C3A88A826C0F}" type="pres">
      <dgm:prSet presAssocID="{2D7CACB3-9457-4769-95F3-9931E2013B5B}" presName="iconBgRect" presStyleLbl="bgShp" presStyleIdx="7" presStyleCnt="9"/>
      <dgm:spPr>
        <a:prstGeom prst="round2DiagRect">
          <a:avLst>
            <a:gd name="adj1" fmla="val 29727"/>
            <a:gd name="adj2" fmla="val 0"/>
          </a:avLst>
        </a:prstGeom>
      </dgm:spPr>
    </dgm:pt>
    <dgm:pt modelId="{731B19C6-99F8-4FD1-8BED-D1F1C2341C45}" type="pres">
      <dgm:prSet presAssocID="{2D7CACB3-9457-4769-95F3-9931E2013B5B}" presName="iconRect" presStyleLbl="node1" presStyleIdx="7" presStyleCnt="9"/>
      <dgm:spPr>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a:blipFill>
      </dgm:spPr>
      <dgm:extLst>
        <a:ext uri="{E40237B7-FDA0-4F09-8148-C483321AD2D9}">
          <dgm14:cNvPr xmlns:dgm14="http://schemas.microsoft.com/office/drawing/2010/diagram" id="0" name="" descr="Medical"/>
        </a:ext>
      </dgm:extLst>
    </dgm:pt>
    <dgm:pt modelId="{A5FC2DF5-8F20-47B6-9122-7682F841FA5C}" type="pres">
      <dgm:prSet presAssocID="{2D7CACB3-9457-4769-95F3-9931E2013B5B}" presName="spaceRect" presStyleCnt="0"/>
      <dgm:spPr/>
    </dgm:pt>
    <dgm:pt modelId="{60A6BF23-4EED-41A9-9690-605DAD9D193D}" type="pres">
      <dgm:prSet presAssocID="{2D7CACB3-9457-4769-95F3-9931E2013B5B}" presName="textRect" presStyleLbl="revTx" presStyleIdx="7" presStyleCnt="9">
        <dgm:presLayoutVars>
          <dgm:chMax val="1"/>
          <dgm:chPref val="1"/>
        </dgm:presLayoutVars>
      </dgm:prSet>
      <dgm:spPr/>
    </dgm:pt>
    <dgm:pt modelId="{106CDD28-4CF5-4618-AD95-8AE8023A9A00}" type="pres">
      <dgm:prSet presAssocID="{C0E8F199-4EB1-4A8A-88A3-024BA77C263E}" presName="sibTrans" presStyleCnt="0"/>
      <dgm:spPr/>
    </dgm:pt>
    <dgm:pt modelId="{F5AE7A64-661B-44C1-819B-FF40BD58F3FE}" type="pres">
      <dgm:prSet presAssocID="{4D66CD5C-4F00-4FF9-A0F7-6C0AB44AB175}" presName="compNode" presStyleCnt="0"/>
      <dgm:spPr/>
    </dgm:pt>
    <dgm:pt modelId="{C6822588-1B50-4697-9581-273C65C4727D}" type="pres">
      <dgm:prSet presAssocID="{4D66CD5C-4F00-4FF9-A0F7-6C0AB44AB175}" presName="iconBgRect" presStyleLbl="bgShp" presStyleIdx="8" presStyleCnt="9"/>
      <dgm:spPr>
        <a:prstGeom prst="round2DiagRect">
          <a:avLst>
            <a:gd name="adj1" fmla="val 29727"/>
            <a:gd name="adj2" fmla="val 0"/>
          </a:avLst>
        </a:prstGeom>
      </dgm:spPr>
    </dgm:pt>
    <dgm:pt modelId="{96346D6B-7584-48F6-84CC-C68A8ADFCB11}" type="pres">
      <dgm:prSet presAssocID="{4D66CD5C-4F00-4FF9-A0F7-6C0AB44AB175}" presName="iconRect" presStyleLbl="node1" presStyleIdx="8" presStyleCnt="9"/>
      <dgm:spPr>
        <a:blipFill>
          <a:blip xmlns:r="http://schemas.openxmlformats.org/officeDocument/2006/relationships"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dgm:spPr>
      <dgm:extLst>
        <a:ext uri="{E40237B7-FDA0-4F09-8148-C483321AD2D9}">
          <dgm14:cNvPr xmlns:dgm14="http://schemas.microsoft.com/office/drawing/2010/diagram" id="0" name="" descr="Children"/>
        </a:ext>
      </dgm:extLst>
    </dgm:pt>
    <dgm:pt modelId="{67D92BBD-1CB2-4FB9-ADFC-9CC7D14C327A}" type="pres">
      <dgm:prSet presAssocID="{4D66CD5C-4F00-4FF9-A0F7-6C0AB44AB175}" presName="spaceRect" presStyleCnt="0"/>
      <dgm:spPr/>
    </dgm:pt>
    <dgm:pt modelId="{0E06B9DD-7303-4878-A7EA-F1D6B29AAA29}" type="pres">
      <dgm:prSet presAssocID="{4D66CD5C-4F00-4FF9-A0F7-6C0AB44AB175}" presName="textRect" presStyleLbl="revTx" presStyleIdx="8" presStyleCnt="9">
        <dgm:presLayoutVars>
          <dgm:chMax val="1"/>
          <dgm:chPref val="1"/>
        </dgm:presLayoutVars>
      </dgm:prSet>
      <dgm:spPr/>
    </dgm:pt>
  </dgm:ptLst>
  <dgm:cxnLst>
    <dgm:cxn modelId="{532ED603-01FB-4805-BE5D-34B2A94645B0}" srcId="{99B29541-3A2C-43FC-923E-17E364144E7F}" destId="{4D66CD5C-4F00-4FF9-A0F7-6C0AB44AB175}" srcOrd="8" destOrd="0" parTransId="{E9B9D5E1-A026-4D79-8B65-64EF22EBE35A}" sibTransId="{7755AD31-BE29-4E4F-B514-0656D093B158}"/>
    <dgm:cxn modelId="{DA5AF329-F59B-4E1E-B7B4-F92FF66B5381}" type="presOf" srcId="{5B58AE95-ECBD-4DC5-99DE-5ACEE57FE006}" destId="{1FBB14FB-AEFC-474E-8381-E98FFB4590D2}" srcOrd="0" destOrd="0" presId="urn:microsoft.com/office/officeart/2018/5/layout/IconLeafLabelList"/>
    <dgm:cxn modelId="{B2B12934-5847-4CE8-97C4-3F596D0DDA10}" srcId="{99B29541-3A2C-43FC-923E-17E364144E7F}" destId="{EC243366-A7BC-41D7-8976-467F35047D01}" srcOrd="5" destOrd="0" parTransId="{B3CAC2DD-AD0C-4700-9C99-089CE7E20FFF}" sibTransId="{0059A526-D4CD-4E33-B11F-0F9C0F200EEC}"/>
    <dgm:cxn modelId="{8136C038-527B-48CC-8C9C-9E96B70C99D9}" type="presOf" srcId="{99B29541-3A2C-43FC-923E-17E364144E7F}" destId="{2643F5E3-0FA3-4030-A4D9-5FA21D70F1FA}" srcOrd="0" destOrd="0" presId="urn:microsoft.com/office/officeart/2018/5/layout/IconLeafLabelList"/>
    <dgm:cxn modelId="{205B293B-EBCF-4D98-B78A-9D2A494E0C87}" type="presOf" srcId="{4D66CD5C-4F00-4FF9-A0F7-6C0AB44AB175}" destId="{0E06B9DD-7303-4878-A7EA-F1D6B29AAA29}" srcOrd="0" destOrd="0" presId="urn:microsoft.com/office/officeart/2018/5/layout/IconLeafLabelList"/>
    <dgm:cxn modelId="{0598534F-D319-4A9D-BC8E-1376EE65F884}" type="presOf" srcId="{EC243366-A7BC-41D7-8976-467F35047D01}" destId="{CD108401-F2ED-4F0A-9EC6-C1E7CDFA8F1A}" srcOrd="0" destOrd="0" presId="urn:microsoft.com/office/officeart/2018/5/layout/IconLeafLabelList"/>
    <dgm:cxn modelId="{6A3C2656-C4BC-44D3-B990-3DC13ABE4A95}" srcId="{99B29541-3A2C-43FC-923E-17E364144E7F}" destId="{7C46E5DA-AC7C-4F08-8DF7-9D57AE8D22A7}" srcOrd="0" destOrd="0" parTransId="{9C567E36-B200-43AC-9AC3-80E4CB9720E9}" sibTransId="{315A3C54-F1B1-4D37-878D-EC118AAFB0D0}"/>
    <dgm:cxn modelId="{733DEE58-0E70-49E2-9537-A4C6E6DE1E8B}" type="presOf" srcId="{27D07D56-2566-475A-A80B-6D20A11535F4}" destId="{75737937-7D3E-4E75-93A9-60BE36DC712C}" srcOrd="0" destOrd="0" presId="urn:microsoft.com/office/officeart/2018/5/layout/IconLeafLabelList"/>
    <dgm:cxn modelId="{94EAF87C-B6BF-4AC1-A669-076EDA487EA4}" type="presOf" srcId="{2D7CACB3-9457-4769-95F3-9931E2013B5B}" destId="{60A6BF23-4EED-41A9-9690-605DAD9D193D}" srcOrd="0" destOrd="0" presId="urn:microsoft.com/office/officeart/2018/5/layout/IconLeafLabelList"/>
    <dgm:cxn modelId="{01566080-9E3A-4BA3-A147-15AB1732254D}" type="presOf" srcId="{7711401D-079A-44C1-83F0-A01C1352FD3F}" destId="{71CF6AD3-C94C-4C7D-853C-C7ABF3B91B0A}" srcOrd="0" destOrd="0" presId="urn:microsoft.com/office/officeart/2018/5/layout/IconLeafLabelList"/>
    <dgm:cxn modelId="{6187BA85-BF8A-477F-9533-059E472EAEBB}" type="presOf" srcId="{34A1A68E-0688-4ADC-ACAD-23FAA11B31AD}" destId="{46AEB839-A8E1-40E4-A9BC-8BF56B0D9928}" srcOrd="0" destOrd="0" presId="urn:microsoft.com/office/officeart/2018/5/layout/IconLeafLabelList"/>
    <dgm:cxn modelId="{C86E3C97-DF8D-4A24-A265-97D95B92BCFB}" srcId="{99B29541-3A2C-43FC-923E-17E364144E7F}" destId="{27D07D56-2566-475A-A80B-6D20A11535F4}" srcOrd="1" destOrd="0" parTransId="{5B4C5233-5E92-4CA5-B036-67AC680B73BA}" sibTransId="{438518F9-AE01-4D3D-B03C-B5EEEBAE3134}"/>
    <dgm:cxn modelId="{6D8432A7-81A0-4C31-9B8A-5D813F708BD7}" srcId="{99B29541-3A2C-43FC-923E-17E364144E7F}" destId="{34A6CD63-3F64-4C6F-9551-D4B8E92499E7}" srcOrd="6" destOrd="0" parTransId="{4FB4E454-1496-4A7D-87D0-B43D7CC21712}" sibTransId="{D8DEC914-5A58-41D1-A791-4D3B4B00A872}"/>
    <dgm:cxn modelId="{10F4D2CC-DC0C-42D6-849A-529FADAB28B9}" srcId="{99B29541-3A2C-43FC-923E-17E364144E7F}" destId="{2D7CACB3-9457-4769-95F3-9931E2013B5B}" srcOrd="7" destOrd="0" parTransId="{4874BC15-E9BB-4BF4-9FF6-B868740FFA4B}" sibTransId="{C0E8F199-4EB1-4A8A-88A3-024BA77C263E}"/>
    <dgm:cxn modelId="{97EBC7D2-87F7-4B98-B18F-D6D90A5618F5}" srcId="{99B29541-3A2C-43FC-923E-17E364144E7F}" destId="{7711401D-079A-44C1-83F0-A01C1352FD3F}" srcOrd="3" destOrd="0" parTransId="{174D1AE9-CEF4-4333-AF93-098725AA5BE2}" sibTransId="{2BF5387A-162E-435A-A6B5-B33EF370E050}"/>
    <dgm:cxn modelId="{33E77BD4-FC63-4C58-BA66-DEBF2C72846F}" type="presOf" srcId="{7C46E5DA-AC7C-4F08-8DF7-9D57AE8D22A7}" destId="{41693FF6-2BB8-421B-8635-C3E38F2DBD35}" srcOrd="0" destOrd="0" presId="urn:microsoft.com/office/officeart/2018/5/layout/IconLeafLabelList"/>
    <dgm:cxn modelId="{BDE378D9-88B4-49B1-B894-427BEA7C685D}" type="presOf" srcId="{34A6CD63-3F64-4C6F-9551-D4B8E92499E7}" destId="{A03BFC01-5B9D-4930-AA64-3898C2C0E1BE}" srcOrd="0" destOrd="0" presId="urn:microsoft.com/office/officeart/2018/5/layout/IconLeafLabelList"/>
    <dgm:cxn modelId="{136523DF-C045-44FE-A501-D287890572AB}" srcId="{99B29541-3A2C-43FC-923E-17E364144E7F}" destId="{5B58AE95-ECBD-4DC5-99DE-5ACEE57FE006}" srcOrd="4" destOrd="0" parTransId="{F5E121EA-A228-47A3-B548-D1B93B1AE077}" sibTransId="{E1D79BDB-2FDC-465F-8AFC-F57AB635B4E2}"/>
    <dgm:cxn modelId="{BEAA61EB-3731-4D14-B2A2-60C252179ECE}" srcId="{99B29541-3A2C-43FC-923E-17E364144E7F}" destId="{34A1A68E-0688-4ADC-ACAD-23FAA11B31AD}" srcOrd="2" destOrd="0" parTransId="{26CA3A44-B6B1-45E6-B539-2DE875D38DD7}" sibTransId="{2BBBA2DD-11EB-44B2-8EDE-9AB5D1AD8AB9}"/>
    <dgm:cxn modelId="{809E6CF3-CFD3-4601-A433-E541078250F2}" type="presParOf" srcId="{2643F5E3-0FA3-4030-A4D9-5FA21D70F1FA}" destId="{87D4E767-114A-4D66-8B78-F8CFDC0E7AA0}" srcOrd="0" destOrd="0" presId="urn:microsoft.com/office/officeart/2018/5/layout/IconLeafLabelList"/>
    <dgm:cxn modelId="{06A37CD8-AA99-4BF4-9658-60C2A40992AC}" type="presParOf" srcId="{87D4E767-114A-4D66-8B78-F8CFDC0E7AA0}" destId="{2B7D2591-C628-4C9B-AE94-B38CDAF6911B}" srcOrd="0" destOrd="0" presId="urn:microsoft.com/office/officeart/2018/5/layout/IconLeafLabelList"/>
    <dgm:cxn modelId="{D1B2E618-33FC-42B3-9484-52DDF481FA27}" type="presParOf" srcId="{87D4E767-114A-4D66-8B78-F8CFDC0E7AA0}" destId="{05A40B96-B3FE-458D-B7EB-213D144C000F}" srcOrd="1" destOrd="0" presId="urn:microsoft.com/office/officeart/2018/5/layout/IconLeafLabelList"/>
    <dgm:cxn modelId="{32F80585-3547-43DD-BECA-D451EC604B6F}" type="presParOf" srcId="{87D4E767-114A-4D66-8B78-F8CFDC0E7AA0}" destId="{0ECE6CA2-18D1-4C6F-B79F-BCAC868A4F07}" srcOrd="2" destOrd="0" presId="urn:microsoft.com/office/officeart/2018/5/layout/IconLeafLabelList"/>
    <dgm:cxn modelId="{58030A6C-F13B-492B-BC19-DFACB3AFFAFC}" type="presParOf" srcId="{87D4E767-114A-4D66-8B78-F8CFDC0E7AA0}" destId="{41693FF6-2BB8-421B-8635-C3E38F2DBD35}" srcOrd="3" destOrd="0" presId="urn:microsoft.com/office/officeart/2018/5/layout/IconLeafLabelList"/>
    <dgm:cxn modelId="{A934EA07-099B-4978-9E37-0B7164DDAB96}" type="presParOf" srcId="{2643F5E3-0FA3-4030-A4D9-5FA21D70F1FA}" destId="{122FC95B-279D-4495-8C06-89F658970819}" srcOrd="1" destOrd="0" presId="urn:microsoft.com/office/officeart/2018/5/layout/IconLeafLabelList"/>
    <dgm:cxn modelId="{DBF8CB57-0FA6-49CF-A5F6-2EDA2C7AF72B}" type="presParOf" srcId="{2643F5E3-0FA3-4030-A4D9-5FA21D70F1FA}" destId="{A21BD16B-B553-4E77-AB9D-27EDBBFCABEF}" srcOrd="2" destOrd="0" presId="urn:microsoft.com/office/officeart/2018/5/layout/IconLeafLabelList"/>
    <dgm:cxn modelId="{F483D15E-C039-43BD-B6E4-E4BEFCECCB10}" type="presParOf" srcId="{A21BD16B-B553-4E77-AB9D-27EDBBFCABEF}" destId="{10C28017-1352-43A3-A213-054B9A2B95DD}" srcOrd="0" destOrd="0" presId="urn:microsoft.com/office/officeart/2018/5/layout/IconLeafLabelList"/>
    <dgm:cxn modelId="{935310B1-BE32-410C-BA7D-963A671CA6E8}" type="presParOf" srcId="{A21BD16B-B553-4E77-AB9D-27EDBBFCABEF}" destId="{49A856AD-7E41-432D-B5B1-8F1185617998}" srcOrd="1" destOrd="0" presId="urn:microsoft.com/office/officeart/2018/5/layout/IconLeafLabelList"/>
    <dgm:cxn modelId="{2E0BB671-F9BB-4BBA-BB59-627697DBED6F}" type="presParOf" srcId="{A21BD16B-B553-4E77-AB9D-27EDBBFCABEF}" destId="{1010E21D-DAFC-4E49-A69E-5BE4E48C1DAF}" srcOrd="2" destOrd="0" presId="urn:microsoft.com/office/officeart/2018/5/layout/IconLeafLabelList"/>
    <dgm:cxn modelId="{2EBCFE7F-1562-4DB6-8250-991DD4A265C2}" type="presParOf" srcId="{A21BD16B-B553-4E77-AB9D-27EDBBFCABEF}" destId="{75737937-7D3E-4E75-93A9-60BE36DC712C}" srcOrd="3" destOrd="0" presId="urn:microsoft.com/office/officeart/2018/5/layout/IconLeafLabelList"/>
    <dgm:cxn modelId="{DD700774-48A5-4CA4-BD3F-ACFFB67D10FA}" type="presParOf" srcId="{2643F5E3-0FA3-4030-A4D9-5FA21D70F1FA}" destId="{AA23448A-B4CE-4D49-8236-4CB5B57BE9DB}" srcOrd="3" destOrd="0" presId="urn:microsoft.com/office/officeart/2018/5/layout/IconLeafLabelList"/>
    <dgm:cxn modelId="{D74C134D-7119-4DB3-96B8-1A01F7ED29B1}" type="presParOf" srcId="{2643F5E3-0FA3-4030-A4D9-5FA21D70F1FA}" destId="{945A5EE4-60C8-4AD6-AC81-3F5F9EF603D4}" srcOrd="4" destOrd="0" presId="urn:microsoft.com/office/officeart/2018/5/layout/IconLeafLabelList"/>
    <dgm:cxn modelId="{7104E20C-A9FF-418A-A1AB-D1B915A9CC8D}" type="presParOf" srcId="{945A5EE4-60C8-4AD6-AC81-3F5F9EF603D4}" destId="{E3BA30F8-131F-4A61-AEE0-B6A1E039A229}" srcOrd="0" destOrd="0" presId="urn:microsoft.com/office/officeart/2018/5/layout/IconLeafLabelList"/>
    <dgm:cxn modelId="{218EFDFA-F981-4916-99F2-EB85182759BB}" type="presParOf" srcId="{945A5EE4-60C8-4AD6-AC81-3F5F9EF603D4}" destId="{DCC0D373-020F-4DAD-ADD8-73BBD91FC22D}" srcOrd="1" destOrd="0" presId="urn:microsoft.com/office/officeart/2018/5/layout/IconLeafLabelList"/>
    <dgm:cxn modelId="{3569396E-9694-485A-8CDB-7A1F0A7AD259}" type="presParOf" srcId="{945A5EE4-60C8-4AD6-AC81-3F5F9EF603D4}" destId="{CDE1F160-8DBA-469A-9508-0D72A82C04D3}" srcOrd="2" destOrd="0" presId="urn:microsoft.com/office/officeart/2018/5/layout/IconLeafLabelList"/>
    <dgm:cxn modelId="{BF00BA5A-2F61-47DF-B0D5-3684697A0E5B}" type="presParOf" srcId="{945A5EE4-60C8-4AD6-AC81-3F5F9EF603D4}" destId="{46AEB839-A8E1-40E4-A9BC-8BF56B0D9928}" srcOrd="3" destOrd="0" presId="urn:microsoft.com/office/officeart/2018/5/layout/IconLeafLabelList"/>
    <dgm:cxn modelId="{2B24EEC1-BF29-40C8-9E97-4F90807CBCD5}" type="presParOf" srcId="{2643F5E3-0FA3-4030-A4D9-5FA21D70F1FA}" destId="{DD2D8E96-CD23-429A-AC28-68A6FDCA75B0}" srcOrd="5" destOrd="0" presId="urn:microsoft.com/office/officeart/2018/5/layout/IconLeafLabelList"/>
    <dgm:cxn modelId="{43F35F7C-5953-4A4F-B3C8-24C0620A3C10}" type="presParOf" srcId="{2643F5E3-0FA3-4030-A4D9-5FA21D70F1FA}" destId="{8FD8D337-1D00-4D16-BCDB-41513CE6C5C3}" srcOrd="6" destOrd="0" presId="urn:microsoft.com/office/officeart/2018/5/layout/IconLeafLabelList"/>
    <dgm:cxn modelId="{34C6E4B2-B3C7-4755-96AC-5274EB781B77}" type="presParOf" srcId="{8FD8D337-1D00-4D16-BCDB-41513CE6C5C3}" destId="{661A00AA-6440-4C44-AC95-4BC01C3133F1}" srcOrd="0" destOrd="0" presId="urn:microsoft.com/office/officeart/2018/5/layout/IconLeafLabelList"/>
    <dgm:cxn modelId="{53565A58-C33C-4621-A793-A975F6F6B360}" type="presParOf" srcId="{8FD8D337-1D00-4D16-BCDB-41513CE6C5C3}" destId="{A6C2FB2E-0123-4CC6-90F4-3EC2E87BA0CF}" srcOrd="1" destOrd="0" presId="urn:microsoft.com/office/officeart/2018/5/layout/IconLeafLabelList"/>
    <dgm:cxn modelId="{88F77D40-CAF7-4B95-899C-BD0FC4623C43}" type="presParOf" srcId="{8FD8D337-1D00-4D16-BCDB-41513CE6C5C3}" destId="{6B7A849E-7C3A-4ADA-80D7-D4228835F9B8}" srcOrd="2" destOrd="0" presId="urn:microsoft.com/office/officeart/2018/5/layout/IconLeafLabelList"/>
    <dgm:cxn modelId="{A2DFD6A3-7405-4F73-A9E1-ED04D57EDC92}" type="presParOf" srcId="{8FD8D337-1D00-4D16-BCDB-41513CE6C5C3}" destId="{71CF6AD3-C94C-4C7D-853C-C7ABF3B91B0A}" srcOrd="3" destOrd="0" presId="urn:microsoft.com/office/officeart/2018/5/layout/IconLeafLabelList"/>
    <dgm:cxn modelId="{CA747AC3-ED45-4F54-83D4-59FA910467AA}" type="presParOf" srcId="{2643F5E3-0FA3-4030-A4D9-5FA21D70F1FA}" destId="{702F5CB5-6EF7-4F1A-95E9-46528CE95C4A}" srcOrd="7" destOrd="0" presId="urn:microsoft.com/office/officeart/2018/5/layout/IconLeafLabelList"/>
    <dgm:cxn modelId="{05739BB5-586B-4CA8-AFC8-4CA9467D0FDB}" type="presParOf" srcId="{2643F5E3-0FA3-4030-A4D9-5FA21D70F1FA}" destId="{075A03CB-ED38-437A-958F-428015270645}" srcOrd="8" destOrd="0" presId="urn:microsoft.com/office/officeart/2018/5/layout/IconLeafLabelList"/>
    <dgm:cxn modelId="{CA2F6819-CBF9-44B2-A074-F139A0F7E304}" type="presParOf" srcId="{075A03CB-ED38-437A-958F-428015270645}" destId="{7B555D3A-5867-40C7-B895-9910155C5939}" srcOrd="0" destOrd="0" presId="urn:microsoft.com/office/officeart/2018/5/layout/IconLeafLabelList"/>
    <dgm:cxn modelId="{8B05AD93-F28C-450A-844B-15184B2B4A26}" type="presParOf" srcId="{075A03CB-ED38-437A-958F-428015270645}" destId="{2EA8D91E-753B-4419-AC61-5D9A8C8F0096}" srcOrd="1" destOrd="0" presId="urn:microsoft.com/office/officeart/2018/5/layout/IconLeafLabelList"/>
    <dgm:cxn modelId="{DD3495F3-D899-43F9-9211-276AB369CF1D}" type="presParOf" srcId="{075A03CB-ED38-437A-958F-428015270645}" destId="{AC2DBA5D-4688-4D23-979E-574936D881A8}" srcOrd="2" destOrd="0" presId="urn:microsoft.com/office/officeart/2018/5/layout/IconLeafLabelList"/>
    <dgm:cxn modelId="{4E095884-BBB6-4A88-8933-A8774988C141}" type="presParOf" srcId="{075A03CB-ED38-437A-958F-428015270645}" destId="{1FBB14FB-AEFC-474E-8381-E98FFB4590D2}" srcOrd="3" destOrd="0" presId="urn:microsoft.com/office/officeart/2018/5/layout/IconLeafLabelList"/>
    <dgm:cxn modelId="{80B8DB09-E9BC-4C7C-83CB-13A8751D2141}" type="presParOf" srcId="{2643F5E3-0FA3-4030-A4D9-5FA21D70F1FA}" destId="{E6951972-769F-47DF-B2C8-EED93674F149}" srcOrd="9" destOrd="0" presId="urn:microsoft.com/office/officeart/2018/5/layout/IconLeafLabelList"/>
    <dgm:cxn modelId="{8B35FC1B-3E5A-4DD8-9E73-526D7751B7EC}" type="presParOf" srcId="{2643F5E3-0FA3-4030-A4D9-5FA21D70F1FA}" destId="{62AC2EE5-BC6B-4C48-8B60-047382BC2F11}" srcOrd="10" destOrd="0" presId="urn:microsoft.com/office/officeart/2018/5/layout/IconLeafLabelList"/>
    <dgm:cxn modelId="{D4255B5B-7838-4381-8119-0402927B610C}" type="presParOf" srcId="{62AC2EE5-BC6B-4C48-8B60-047382BC2F11}" destId="{F8B3DDD8-F436-4DF0-9470-0265960DDEF8}" srcOrd="0" destOrd="0" presId="urn:microsoft.com/office/officeart/2018/5/layout/IconLeafLabelList"/>
    <dgm:cxn modelId="{EB01231E-2E05-4EAE-AB27-EA98EBFD8935}" type="presParOf" srcId="{62AC2EE5-BC6B-4C48-8B60-047382BC2F11}" destId="{A2E50659-D9E1-41DD-92EB-BBD7CB5A600F}" srcOrd="1" destOrd="0" presId="urn:microsoft.com/office/officeart/2018/5/layout/IconLeafLabelList"/>
    <dgm:cxn modelId="{F8E84DC5-50D9-46B1-8CEF-7B5CF67E2848}" type="presParOf" srcId="{62AC2EE5-BC6B-4C48-8B60-047382BC2F11}" destId="{0A41F3E2-832B-44D5-A5EC-E013EBDFC769}" srcOrd="2" destOrd="0" presId="urn:microsoft.com/office/officeart/2018/5/layout/IconLeafLabelList"/>
    <dgm:cxn modelId="{C57D1692-DD7B-4BB9-8440-DDC908749A33}" type="presParOf" srcId="{62AC2EE5-BC6B-4C48-8B60-047382BC2F11}" destId="{CD108401-F2ED-4F0A-9EC6-C1E7CDFA8F1A}" srcOrd="3" destOrd="0" presId="urn:microsoft.com/office/officeart/2018/5/layout/IconLeafLabelList"/>
    <dgm:cxn modelId="{C1F853E6-353B-43B4-A97D-E4BA8A13BAC9}" type="presParOf" srcId="{2643F5E3-0FA3-4030-A4D9-5FA21D70F1FA}" destId="{8875002F-E904-43EF-BC2F-92659EE5BBCA}" srcOrd="11" destOrd="0" presId="urn:microsoft.com/office/officeart/2018/5/layout/IconLeafLabelList"/>
    <dgm:cxn modelId="{CB307615-8650-4C8F-91E5-7CF67DC6BA99}" type="presParOf" srcId="{2643F5E3-0FA3-4030-A4D9-5FA21D70F1FA}" destId="{3D058540-1584-4FE1-84A5-3B7F14E85B7B}" srcOrd="12" destOrd="0" presId="urn:microsoft.com/office/officeart/2018/5/layout/IconLeafLabelList"/>
    <dgm:cxn modelId="{00DE0E99-14A5-4127-9324-18B96B9171FB}" type="presParOf" srcId="{3D058540-1584-4FE1-84A5-3B7F14E85B7B}" destId="{4793A66B-D505-41C3-9593-0CCC5A33152D}" srcOrd="0" destOrd="0" presId="urn:microsoft.com/office/officeart/2018/5/layout/IconLeafLabelList"/>
    <dgm:cxn modelId="{7A428C9D-C134-425B-8972-AA9BB97AC9E4}" type="presParOf" srcId="{3D058540-1584-4FE1-84A5-3B7F14E85B7B}" destId="{0AF988DE-3C88-447E-AD5A-C17FE150CA0F}" srcOrd="1" destOrd="0" presId="urn:microsoft.com/office/officeart/2018/5/layout/IconLeafLabelList"/>
    <dgm:cxn modelId="{5201096C-F76B-43AC-890B-31B261AB326A}" type="presParOf" srcId="{3D058540-1584-4FE1-84A5-3B7F14E85B7B}" destId="{48F26196-C7D4-4753-B72C-65FF456E441C}" srcOrd="2" destOrd="0" presId="urn:microsoft.com/office/officeart/2018/5/layout/IconLeafLabelList"/>
    <dgm:cxn modelId="{6073ACE4-2464-40BA-9F58-3784FEC5DC9C}" type="presParOf" srcId="{3D058540-1584-4FE1-84A5-3B7F14E85B7B}" destId="{A03BFC01-5B9D-4930-AA64-3898C2C0E1BE}" srcOrd="3" destOrd="0" presId="urn:microsoft.com/office/officeart/2018/5/layout/IconLeafLabelList"/>
    <dgm:cxn modelId="{8E0F31F6-F6C6-45D7-B67B-7FB823BC4519}" type="presParOf" srcId="{2643F5E3-0FA3-4030-A4D9-5FA21D70F1FA}" destId="{6421AA51-C099-41AA-90D7-4A0EF0FAB353}" srcOrd="13" destOrd="0" presId="urn:microsoft.com/office/officeart/2018/5/layout/IconLeafLabelList"/>
    <dgm:cxn modelId="{858E4479-FFAA-4D10-B2AE-53507D21409B}" type="presParOf" srcId="{2643F5E3-0FA3-4030-A4D9-5FA21D70F1FA}" destId="{FD53D621-FFD4-46F7-BC7E-72521E5F2F4C}" srcOrd="14" destOrd="0" presId="urn:microsoft.com/office/officeart/2018/5/layout/IconLeafLabelList"/>
    <dgm:cxn modelId="{436CA00D-F500-4615-B704-BA716BE5DACA}" type="presParOf" srcId="{FD53D621-FFD4-46F7-BC7E-72521E5F2F4C}" destId="{F37DEB76-FD42-4558-A36E-C3A88A826C0F}" srcOrd="0" destOrd="0" presId="urn:microsoft.com/office/officeart/2018/5/layout/IconLeafLabelList"/>
    <dgm:cxn modelId="{72DDD9B2-1EB9-460E-880F-F5B1C22B90E0}" type="presParOf" srcId="{FD53D621-FFD4-46F7-BC7E-72521E5F2F4C}" destId="{731B19C6-99F8-4FD1-8BED-D1F1C2341C45}" srcOrd="1" destOrd="0" presId="urn:microsoft.com/office/officeart/2018/5/layout/IconLeafLabelList"/>
    <dgm:cxn modelId="{225875EF-BE45-48A5-9A4B-8AFAFAF6F7F4}" type="presParOf" srcId="{FD53D621-FFD4-46F7-BC7E-72521E5F2F4C}" destId="{A5FC2DF5-8F20-47B6-9122-7682F841FA5C}" srcOrd="2" destOrd="0" presId="urn:microsoft.com/office/officeart/2018/5/layout/IconLeafLabelList"/>
    <dgm:cxn modelId="{7FA71E2C-F364-4610-B822-DE820C27096E}" type="presParOf" srcId="{FD53D621-FFD4-46F7-BC7E-72521E5F2F4C}" destId="{60A6BF23-4EED-41A9-9690-605DAD9D193D}" srcOrd="3" destOrd="0" presId="urn:microsoft.com/office/officeart/2018/5/layout/IconLeafLabelList"/>
    <dgm:cxn modelId="{F7657095-F5A6-4968-AD65-B48FA44AF2F6}" type="presParOf" srcId="{2643F5E3-0FA3-4030-A4D9-5FA21D70F1FA}" destId="{106CDD28-4CF5-4618-AD95-8AE8023A9A00}" srcOrd="15" destOrd="0" presId="urn:microsoft.com/office/officeart/2018/5/layout/IconLeafLabelList"/>
    <dgm:cxn modelId="{FFA19FD5-4C46-4B39-9D78-4C6FE3B6036D}" type="presParOf" srcId="{2643F5E3-0FA3-4030-A4D9-5FA21D70F1FA}" destId="{F5AE7A64-661B-44C1-819B-FF40BD58F3FE}" srcOrd="16" destOrd="0" presId="urn:microsoft.com/office/officeart/2018/5/layout/IconLeafLabelList"/>
    <dgm:cxn modelId="{F1B73862-3238-4726-92E7-52F83F34358C}" type="presParOf" srcId="{F5AE7A64-661B-44C1-819B-FF40BD58F3FE}" destId="{C6822588-1B50-4697-9581-273C65C4727D}" srcOrd="0" destOrd="0" presId="urn:microsoft.com/office/officeart/2018/5/layout/IconLeafLabelList"/>
    <dgm:cxn modelId="{38539FF4-86FB-4286-937C-B92F7D3289FA}" type="presParOf" srcId="{F5AE7A64-661B-44C1-819B-FF40BD58F3FE}" destId="{96346D6B-7584-48F6-84CC-C68A8ADFCB11}" srcOrd="1" destOrd="0" presId="urn:microsoft.com/office/officeart/2018/5/layout/IconLeafLabelList"/>
    <dgm:cxn modelId="{D579E700-CEBA-47F4-9C73-9ADBFCDB4502}" type="presParOf" srcId="{F5AE7A64-661B-44C1-819B-FF40BD58F3FE}" destId="{67D92BBD-1CB2-4FB9-ADFC-9CC7D14C327A}" srcOrd="2" destOrd="0" presId="urn:microsoft.com/office/officeart/2018/5/layout/IconLeafLabelList"/>
    <dgm:cxn modelId="{CA4A1477-0A3B-43CF-A75C-16D5703A56F6}" type="presParOf" srcId="{F5AE7A64-661B-44C1-819B-FF40BD58F3FE}" destId="{0E06B9DD-7303-4878-A7EA-F1D6B29AAA29}"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A1C27F80-8118-42A8-99C5-B27D9959870F}">
      <dgm:prSet custT="1"/>
      <dgm:spPr/>
      <dgm:t>
        <a:bodyPr/>
        <a:lstStyle/>
        <a:p>
          <a:pPr rtl="0"/>
          <a:r>
            <a:rPr lang="en-US" sz="2500" dirty="0">
              <a:latin typeface="+mn-lt"/>
            </a:rPr>
            <a:t>What are the potential challenges for your Safe Schools team and the implementation of next steps?</a:t>
          </a:r>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pPr rtl="0"/>
          <a:r>
            <a:rPr lang="en-US" sz="2500" dirty="0">
              <a:latin typeface="+mn-lt"/>
            </a:rPr>
            <a:t>How will you share your Safe Schools action plan with the community?</a:t>
          </a:r>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94282E0D-F945-4DED-9573-12811750966F}">
      <dgm:prSet phldr="0" custT="1"/>
      <dgm:spPr/>
      <dgm:t>
        <a:bodyPr/>
        <a:lstStyle/>
        <a:p>
          <a:pPr rtl="0"/>
          <a:r>
            <a:rPr lang="en-US" sz="2500" dirty="0">
              <a:latin typeface="+mn-lt"/>
            </a:rPr>
            <a:t>What additional resources do you need to implement the continuity plan?</a:t>
          </a:r>
        </a:p>
      </dgm:t>
    </dgm:pt>
    <dgm:pt modelId="{E9988459-030A-4490-BEB8-516ACD105D59}" type="parTrans" cxnId="{0576B145-AC92-4E9F-AFC5-4F5882C9B915}">
      <dgm:prSet/>
      <dgm:spPr/>
      <dgm:t>
        <a:bodyPr/>
        <a:lstStyle/>
        <a:p>
          <a:endParaRPr lang="en-US"/>
        </a:p>
      </dgm:t>
    </dgm:pt>
    <dgm:pt modelId="{D298DF90-DEB4-4E0B-AF29-1A8DBAD4EB04}" type="sibTrans" cxnId="{0576B145-AC92-4E9F-AFC5-4F5882C9B915}">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0" presStyleCnt="3"/>
      <dgm:spPr/>
    </dgm:pt>
    <dgm:pt modelId="{01DF9A7D-8CC0-43CA-BD1E-4B04B13E6F44}" type="pres">
      <dgm:prSet presAssocID="{9D8CA122-D094-4D52-97CF-E6278FA48A6F}" presName="parentText" presStyleLbl="node1" presStyleIdx="0" presStyleCnt="3" custScaleX="124330">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0" presStyleCnt="3">
        <dgm:presLayoutVars>
          <dgm:bulletEnabled val="1"/>
        </dgm:presLayoutVars>
      </dgm:prSet>
      <dgm:spPr/>
    </dgm:pt>
    <dgm:pt modelId="{8CEF47DF-A704-4522-A592-F4967429C1C4}" type="pres">
      <dgm:prSet presAssocID="{E13723FF-3422-4BD6-B85A-34AEBADF47AE}" presName="spaceBetweenRectangles" presStyleCnt="0"/>
      <dgm:spPr/>
    </dgm:pt>
    <dgm:pt modelId="{881B4130-D289-4323-BB43-6A0042F0B8F1}" type="pres">
      <dgm:prSet presAssocID="{94282E0D-F945-4DED-9573-12811750966F}" presName="parentLin" presStyleCnt="0"/>
      <dgm:spPr/>
    </dgm:pt>
    <dgm:pt modelId="{F05F1D1A-64C2-4CC8-9B31-733F3F6405CC}" type="pres">
      <dgm:prSet presAssocID="{94282E0D-F945-4DED-9573-12811750966F}" presName="parentLeftMargin" presStyleLbl="node1" presStyleIdx="0" presStyleCnt="3"/>
      <dgm:spPr/>
    </dgm:pt>
    <dgm:pt modelId="{0DF2B145-7B1B-4CBD-BE0C-8AF481328F64}" type="pres">
      <dgm:prSet presAssocID="{94282E0D-F945-4DED-9573-12811750966F}" presName="parentText" presStyleLbl="node1" presStyleIdx="1" presStyleCnt="3" custScaleX="123726">
        <dgm:presLayoutVars>
          <dgm:chMax val="0"/>
          <dgm:bulletEnabled val="1"/>
        </dgm:presLayoutVars>
      </dgm:prSet>
      <dgm:spPr/>
    </dgm:pt>
    <dgm:pt modelId="{3D21733C-EA96-41B7-AD49-AF4DEBAF3484}" type="pres">
      <dgm:prSet presAssocID="{94282E0D-F945-4DED-9573-12811750966F}" presName="negativeSpace" presStyleCnt="0"/>
      <dgm:spPr/>
    </dgm:pt>
    <dgm:pt modelId="{AEDD81C1-9C1F-4C7D-900C-1CAA360A850F}" type="pres">
      <dgm:prSet presAssocID="{94282E0D-F945-4DED-9573-12811750966F}" presName="childText" presStyleLbl="conFgAcc1" presStyleIdx="1" presStyleCnt="3">
        <dgm:presLayoutVars>
          <dgm:bulletEnabled val="1"/>
        </dgm:presLayoutVars>
      </dgm:prSet>
      <dgm:spPr/>
    </dgm:pt>
    <dgm:pt modelId="{72C02F38-338A-4F57-89B5-2592A2C70FD9}" type="pres">
      <dgm:prSet presAssocID="{D298DF90-DEB4-4E0B-AF29-1A8DBAD4EB04}"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1" presStyleCnt="3"/>
      <dgm:spPr/>
    </dgm:pt>
    <dgm:pt modelId="{ED69DCB6-4427-404A-BF0A-0040E361D88B}" type="pres">
      <dgm:prSet presAssocID="{A1C27F80-8118-42A8-99C5-B27D9959870F}" presName="parentText" presStyleLbl="node1" presStyleIdx="2" presStyleCnt="3" custScaleX="123626">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2" presStyleCnt="3">
        <dgm:presLayoutVars>
          <dgm:bulletEnabled val="1"/>
        </dgm:presLayoutVars>
      </dgm:prSet>
      <dgm:spPr/>
    </dgm:pt>
  </dgm:ptLst>
  <dgm:cxnLst>
    <dgm:cxn modelId="{50BA1212-308E-42FF-AE01-457456C7119F}" type="presOf" srcId="{94282E0D-F945-4DED-9573-12811750966F}" destId="{0DF2B145-7B1B-4CBD-BE0C-8AF481328F64}" srcOrd="1" destOrd="0" presId="urn:microsoft.com/office/officeart/2005/8/layout/list1"/>
    <dgm:cxn modelId="{B3AA2036-3480-45B1-9821-46EE2005E846}" type="presOf" srcId="{94282E0D-F945-4DED-9573-12811750966F}" destId="{F05F1D1A-64C2-4CC8-9B31-733F3F6405CC}" srcOrd="0" destOrd="0" presId="urn:microsoft.com/office/officeart/2005/8/layout/list1"/>
    <dgm:cxn modelId="{0576B145-AC92-4E9F-AFC5-4F5882C9B915}" srcId="{408B4E0D-B5E2-4C61-A23F-D9E09E071D18}" destId="{94282E0D-F945-4DED-9573-12811750966F}" srcOrd="1" destOrd="0" parTransId="{E9988459-030A-4490-BEB8-516ACD105D59}" sibTransId="{D298DF90-DEB4-4E0B-AF29-1A8DBAD4EB04}"/>
    <dgm:cxn modelId="{DA36A27E-FC36-46DA-8617-E82064F093CE}" type="presOf" srcId="{408B4E0D-B5E2-4C61-A23F-D9E09E071D18}" destId="{77F8871A-A693-4F34-9FC7-BADDCDF18E5E}" srcOrd="0"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0" destOrd="0" parTransId="{B37C7D4F-B2B4-483E-AF53-B9DCE34E5752}" sibTransId="{E13723FF-3422-4BD6-B85A-34AEBADF47AE}"/>
    <dgm:cxn modelId="{A3E856E9-3A15-4085-AB0A-F64FF408A8DB}" srcId="{408B4E0D-B5E2-4C61-A23F-D9E09E071D18}" destId="{A1C27F80-8118-42A8-99C5-B27D9959870F}" srcOrd="2" destOrd="0" parTransId="{F1B8F652-574E-43E3-A852-F4A0B42D7A96}" sibTransId="{CC2CF258-7632-4F2A-975F-12BB1DB92C7B}"/>
    <dgm:cxn modelId="{B29F3878-07E4-4878-8559-0BBA05663981}" type="presParOf" srcId="{77F8871A-A693-4F34-9FC7-BADDCDF18E5E}" destId="{69EAB802-8C16-4323-9F56-5DE08C7DF5A1}" srcOrd="0"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1" destOrd="0" presId="urn:microsoft.com/office/officeart/2005/8/layout/list1"/>
    <dgm:cxn modelId="{A1542C3A-5AA3-471A-970A-130A55F8D338}" type="presParOf" srcId="{77F8871A-A693-4F34-9FC7-BADDCDF18E5E}" destId="{B8A8B412-1364-4DC9-873A-AA46E3B2DB1E}" srcOrd="2" destOrd="0" presId="urn:microsoft.com/office/officeart/2005/8/layout/list1"/>
    <dgm:cxn modelId="{3A3EFB9B-B6A8-42DF-9721-0ACDC2425C8F}" type="presParOf" srcId="{77F8871A-A693-4F34-9FC7-BADDCDF18E5E}" destId="{8CEF47DF-A704-4522-A592-F4967429C1C4}" srcOrd="3" destOrd="0" presId="urn:microsoft.com/office/officeart/2005/8/layout/list1"/>
    <dgm:cxn modelId="{4C88EBFA-1D76-45AE-A957-A16CD9E302B2}" type="presParOf" srcId="{77F8871A-A693-4F34-9FC7-BADDCDF18E5E}" destId="{881B4130-D289-4323-BB43-6A0042F0B8F1}" srcOrd="4" destOrd="0" presId="urn:microsoft.com/office/officeart/2005/8/layout/list1"/>
    <dgm:cxn modelId="{391BB375-CA27-42CC-BCC8-685FBE96FD55}" type="presParOf" srcId="{881B4130-D289-4323-BB43-6A0042F0B8F1}" destId="{F05F1D1A-64C2-4CC8-9B31-733F3F6405CC}" srcOrd="0" destOrd="0" presId="urn:microsoft.com/office/officeart/2005/8/layout/list1"/>
    <dgm:cxn modelId="{87A96ED0-059B-485F-B539-906A6108A4B5}" type="presParOf" srcId="{881B4130-D289-4323-BB43-6A0042F0B8F1}" destId="{0DF2B145-7B1B-4CBD-BE0C-8AF481328F64}" srcOrd="1" destOrd="0" presId="urn:microsoft.com/office/officeart/2005/8/layout/list1"/>
    <dgm:cxn modelId="{EFD509D5-8C28-4B7F-B877-3E0D2BAE7B8E}" type="presParOf" srcId="{77F8871A-A693-4F34-9FC7-BADDCDF18E5E}" destId="{3D21733C-EA96-41B7-AD49-AF4DEBAF3484}" srcOrd="5" destOrd="0" presId="urn:microsoft.com/office/officeart/2005/8/layout/list1"/>
    <dgm:cxn modelId="{FC13D62B-D292-44AF-811D-5FE20CC77A39}" type="presParOf" srcId="{77F8871A-A693-4F34-9FC7-BADDCDF18E5E}" destId="{AEDD81C1-9C1F-4C7D-900C-1CAA360A850F}" srcOrd="6" destOrd="0" presId="urn:microsoft.com/office/officeart/2005/8/layout/list1"/>
    <dgm:cxn modelId="{1CE6B207-0323-4D81-B64D-6D2E5B14F874}" type="presParOf" srcId="{77F8871A-A693-4F34-9FC7-BADDCDF18E5E}" destId="{72C02F38-338A-4F57-89B5-2592A2C70FD9}" srcOrd="7" destOrd="0" presId="urn:microsoft.com/office/officeart/2005/8/layout/list1"/>
    <dgm:cxn modelId="{63B55714-6B1F-462B-9A3A-0D3197BD55E0}" type="presParOf" srcId="{77F8871A-A693-4F34-9FC7-BADDCDF18E5E}" destId="{E257AC6A-3161-4BFC-ADC9-465D7B440DC3}" srcOrd="8"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9" destOrd="0" presId="urn:microsoft.com/office/officeart/2005/8/layout/list1"/>
    <dgm:cxn modelId="{0AA9CBBF-DB09-4A48-8A49-002495CA013F}" type="presParOf" srcId="{77F8871A-A693-4F34-9FC7-BADDCDF18E5E}" destId="{792D7928-E8B4-4A16-8677-92264CEB1B77}"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46E5DA-AC7C-4F08-8DF7-9D57AE8D22A7}">
      <dgm:prSet/>
      <dgm:spPr/>
      <dgm:t>
        <a:bodyPr/>
        <a:lstStyle/>
        <a:p>
          <a:pPr>
            <a:lnSpc>
              <a:spcPct val="100000"/>
            </a:lnSpc>
            <a:defRPr cap="all"/>
          </a:pPr>
          <a:r>
            <a:rPr lang="en-US" b="1"/>
            <a:t>Training of </a:t>
          </a:r>
          <a:r>
            <a:rPr lang="en-US" b="1" err="1"/>
            <a:t>trainers </a:t>
          </a:r>
          <a:endParaRPr lang="en-US" b="1"/>
        </a:p>
      </dgm:t>
    </dgm:pt>
    <dgm:pt modelId="{9C567E36-B200-43AC-9AC3-80E4CB9720E9}" type="parTrans" cxnId="{6A3C2656-C4BC-44D3-B990-3DC13ABE4A95}">
      <dgm:prSet/>
      <dgm:spPr/>
      <dgm:t>
        <a:bodyPr/>
        <a:lstStyle/>
        <a:p>
          <a:endParaRPr lang="en-US"/>
        </a:p>
      </dgm:t>
    </dgm:pt>
    <dgm:pt modelId="{315A3C54-F1B1-4D37-878D-EC118AAFB0D0}" type="sibTrans" cxnId="{6A3C2656-C4BC-44D3-B990-3DC13ABE4A95}">
      <dgm:prSet/>
      <dgm:spPr/>
      <dgm:t>
        <a:bodyPr/>
        <a:lstStyle/>
        <a:p>
          <a:endParaRPr lang="en-US"/>
        </a:p>
      </dgm:t>
    </dgm:pt>
    <dgm:pt modelId="{D5338EAB-6E37-430B-B510-C8C376948A61}">
      <dgm:prSet/>
      <dgm:spPr/>
      <dgm:t>
        <a:bodyPr/>
        <a:lstStyle/>
        <a:p>
          <a:pPr>
            <a:lnSpc>
              <a:spcPct val="100000"/>
            </a:lnSpc>
            <a:defRPr cap="all"/>
          </a:pPr>
          <a:r>
            <a:rPr lang="en-US" b="1" err="1"/>
            <a:t>Community </a:t>
          </a:r>
          <a:r>
            <a:rPr lang="en-US" b="1"/>
            <a:t>workshop </a:t>
          </a:r>
          <a:endParaRPr lang="en-US"/>
        </a:p>
      </dgm:t>
    </dgm:pt>
    <dgm:pt modelId="{9F787DDE-6F45-4219-8EBC-2DB4AECE53EB}" type="parTrans" cxnId="{6789B8ED-27E1-4B98-90FC-CD81B43BCD54}">
      <dgm:prSet/>
      <dgm:spPr/>
      <dgm:t>
        <a:bodyPr/>
        <a:lstStyle/>
        <a:p>
          <a:endParaRPr lang="en-US"/>
        </a:p>
      </dgm:t>
    </dgm:pt>
    <dgm:pt modelId="{E52CAFB6-0DF3-41BF-8B96-95823DFBC683}" type="sibTrans" cxnId="{6789B8ED-27E1-4B98-90FC-CD81B43BCD54}">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87D4E767-114A-4D66-8B78-F8CFDC0E7AA0}" type="pres">
      <dgm:prSet presAssocID="{7C46E5DA-AC7C-4F08-8DF7-9D57AE8D22A7}" presName="compNode" presStyleCnt="0"/>
      <dgm:spPr/>
    </dgm:pt>
    <dgm:pt modelId="{2B7D2591-C628-4C9B-AE94-B38CDAF6911B}" type="pres">
      <dgm:prSet presAssocID="{7C46E5DA-AC7C-4F08-8DF7-9D57AE8D22A7}" presName="iconBgRect" presStyleLbl="bgShp" presStyleIdx="0" presStyleCnt="2"/>
      <dgm:spPr>
        <a:prstGeom prst="round2DiagRect">
          <a:avLst>
            <a:gd name="adj1" fmla="val 29727"/>
            <a:gd name="adj2" fmla="val 0"/>
          </a:avLst>
        </a:prstGeom>
        <a:solidFill>
          <a:schemeClr val="accent4"/>
        </a:solidFill>
        <a:ln>
          <a:solidFill>
            <a:schemeClr val="accent4"/>
          </a:solidFill>
        </a:ln>
      </dgm:spPr>
    </dgm:pt>
    <dgm:pt modelId="{05A40B96-B3FE-458D-B7EB-213D144C000F}" type="pres">
      <dgm:prSet presAssocID="{7C46E5DA-AC7C-4F08-8DF7-9D57AE8D22A7}"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Classroom"/>
        </a:ext>
      </dgm:extLst>
    </dgm:pt>
    <dgm:pt modelId="{0ECE6CA2-18D1-4C6F-B79F-BCAC868A4F07}" type="pres">
      <dgm:prSet presAssocID="{7C46E5DA-AC7C-4F08-8DF7-9D57AE8D22A7}" presName="spaceRect" presStyleCnt="0"/>
      <dgm:spPr/>
    </dgm:pt>
    <dgm:pt modelId="{41693FF6-2BB8-421B-8635-C3E38F2DBD35}" type="pres">
      <dgm:prSet presAssocID="{7C46E5DA-AC7C-4F08-8DF7-9D57AE8D22A7}" presName="textRect" presStyleLbl="revTx" presStyleIdx="0" presStyleCnt="2">
        <dgm:presLayoutVars>
          <dgm:chMax val="1"/>
          <dgm:chPref val="1"/>
        </dgm:presLayoutVars>
      </dgm:prSet>
      <dgm:spPr/>
    </dgm:pt>
    <dgm:pt modelId="{122FC95B-279D-4495-8C06-89F658970819}" type="pres">
      <dgm:prSet presAssocID="{315A3C54-F1B1-4D37-878D-EC118AAFB0D0}" presName="sibTrans" presStyleCnt="0"/>
      <dgm:spPr/>
    </dgm:pt>
    <dgm:pt modelId="{9866D5DB-85EE-4691-9550-59494C2974EC}" type="pres">
      <dgm:prSet presAssocID="{D5338EAB-6E37-430B-B510-C8C376948A61}" presName="compNode" presStyleCnt="0"/>
      <dgm:spPr/>
    </dgm:pt>
    <dgm:pt modelId="{958521CD-8427-478E-9882-5EE39F75F7FB}" type="pres">
      <dgm:prSet presAssocID="{D5338EAB-6E37-430B-B510-C8C376948A61}" presName="iconBgRect" presStyleLbl="bgShp" presStyleIdx="1" presStyleCnt="2"/>
      <dgm:spPr>
        <a:prstGeom prst="round2DiagRect">
          <a:avLst>
            <a:gd name="adj1" fmla="val 29727"/>
            <a:gd name="adj2" fmla="val 0"/>
          </a:avLst>
        </a:prstGeom>
      </dgm:spPr>
    </dgm:pt>
    <dgm:pt modelId="{778FD5F1-D511-464B-ACA0-81CA827BAAEE}" type="pres">
      <dgm:prSet presAssocID="{D5338EAB-6E37-430B-B510-C8C376948A61}"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Schoolhouse"/>
        </a:ext>
      </dgm:extLst>
    </dgm:pt>
    <dgm:pt modelId="{9395EEAA-FCBB-4023-967D-A9DAF5E20390}" type="pres">
      <dgm:prSet presAssocID="{D5338EAB-6E37-430B-B510-C8C376948A61}" presName="spaceRect" presStyleCnt="0"/>
      <dgm:spPr/>
    </dgm:pt>
    <dgm:pt modelId="{BBDDCE24-DEA4-43C4-A4E6-3BC79C6DF131}" type="pres">
      <dgm:prSet presAssocID="{D5338EAB-6E37-430B-B510-C8C376948A61}" presName="textRect" presStyleLbl="revTx" presStyleIdx="1" presStyleCnt="2">
        <dgm:presLayoutVars>
          <dgm:chMax val="1"/>
          <dgm:chPref val="1"/>
        </dgm:presLayoutVars>
      </dgm:prSet>
      <dgm:spPr/>
    </dgm:pt>
  </dgm:ptLst>
  <dgm:cxnLst>
    <dgm:cxn modelId="{8136C038-527B-48CC-8C9C-9E96B70C99D9}" type="presOf" srcId="{99B29541-3A2C-43FC-923E-17E364144E7F}" destId="{2643F5E3-0FA3-4030-A4D9-5FA21D70F1FA}" srcOrd="0" destOrd="0" presId="urn:microsoft.com/office/officeart/2018/5/layout/IconLeafLabelList"/>
    <dgm:cxn modelId="{6A3C2656-C4BC-44D3-B990-3DC13ABE4A95}" srcId="{99B29541-3A2C-43FC-923E-17E364144E7F}" destId="{7C46E5DA-AC7C-4F08-8DF7-9D57AE8D22A7}" srcOrd="0" destOrd="0" parTransId="{9C567E36-B200-43AC-9AC3-80E4CB9720E9}" sibTransId="{315A3C54-F1B1-4D37-878D-EC118AAFB0D0}"/>
    <dgm:cxn modelId="{33E77BD4-FC63-4C58-BA66-DEBF2C72846F}" type="presOf" srcId="{7C46E5DA-AC7C-4F08-8DF7-9D57AE8D22A7}" destId="{41693FF6-2BB8-421B-8635-C3E38F2DBD35}" srcOrd="0" destOrd="0" presId="urn:microsoft.com/office/officeart/2018/5/layout/IconLeafLabelList"/>
    <dgm:cxn modelId="{6789B8ED-27E1-4B98-90FC-CD81B43BCD54}" srcId="{99B29541-3A2C-43FC-923E-17E364144E7F}" destId="{D5338EAB-6E37-430B-B510-C8C376948A61}" srcOrd="1" destOrd="0" parTransId="{9F787DDE-6F45-4219-8EBC-2DB4AECE53EB}" sibTransId="{E52CAFB6-0DF3-41BF-8B96-95823DFBC683}"/>
    <dgm:cxn modelId="{C98E63EE-0670-4BBA-94E1-C0D2900AF60A}" type="presOf" srcId="{D5338EAB-6E37-430B-B510-C8C376948A61}" destId="{BBDDCE24-DEA4-43C4-A4E6-3BC79C6DF131}" srcOrd="0" destOrd="0" presId="urn:microsoft.com/office/officeart/2018/5/layout/IconLeafLabelList"/>
    <dgm:cxn modelId="{809E6CF3-CFD3-4601-A433-E541078250F2}" type="presParOf" srcId="{2643F5E3-0FA3-4030-A4D9-5FA21D70F1FA}" destId="{87D4E767-114A-4D66-8B78-F8CFDC0E7AA0}" srcOrd="0" destOrd="0" presId="urn:microsoft.com/office/officeart/2018/5/layout/IconLeafLabelList"/>
    <dgm:cxn modelId="{06A37CD8-AA99-4BF4-9658-60C2A40992AC}" type="presParOf" srcId="{87D4E767-114A-4D66-8B78-F8CFDC0E7AA0}" destId="{2B7D2591-C628-4C9B-AE94-B38CDAF6911B}" srcOrd="0" destOrd="0" presId="urn:microsoft.com/office/officeart/2018/5/layout/IconLeafLabelList"/>
    <dgm:cxn modelId="{D1B2E618-33FC-42B3-9484-52DDF481FA27}" type="presParOf" srcId="{87D4E767-114A-4D66-8B78-F8CFDC0E7AA0}" destId="{05A40B96-B3FE-458D-B7EB-213D144C000F}" srcOrd="1" destOrd="0" presId="urn:microsoft.com/office/officeart/2018/5/layout/IconLeafLabelList"/>
    <dgm:cxn modelId="{32F80585-3547-43DD-BECA-D451EC604B6F}" type="presParOf" srcId="{87D4E767-114A-4D66-8B78-F8CFDC0E7AA0}" destId="{0ECE6CA2-18D1-4C6F-B79F-BCAC868A4F07}" srcOrd="2" destOrd="0" presId="urn:microsoft.com/office/officeart/2018/5/layout/IconLeafLabelList"/>
    <dgm:cxn modelId="{58030A6C-F13B-492B-BC19-DFACB3AFFAFC}" type="presParOf" srcId="{87D4E767-114A-4D66-8B78-F8CFDC0E7AA0}" destId="{41693FF6-2BB8-421B-8635-C3E38F2DBD35}" srcOrd="3" destOrd="0" presId="urn:microsoft.com/office/officeart/2018/5/layout/IconLeafLabelList"/>
    <dgm:cxn modelId="{A934EA07-099B-4978-9E37-0B7164DDAB96}" type="presParOf" srcId="{2643F5E3-0FA3-4030-A4D9-5FA21D70F1FA}" destId="{122FC95B-279D-4495-8C06-89F658970819}" srcOrd="1" destOrd="0" presId="urn:microsoft.com/office/officeart/2018/5/layout/IconLeafLabelList"/>
    <dgm:cxn modelId="{C9BCEC32-9CD5-45FA-9962-150B094E12EF}" type="presParOf" srcId="{2643F5E3-0FA3-4030-A4D9-5FA21D70F1FA}" destId="{9866D5DB-85EE-4691-9550-59494C2974EC}" srcOrd="2" destOrd="0" presId="urn:microsoft.com/office/officeart/2018/5/layout/IconLeafLabelList"/>
    <dgm:cxn modelId="{AB8DFCB6-583B-4E41-8C0A-7118002A414C}" type="presParOf" srcId="{9866D5DB-85EE-4691-9550-59494C2974EC}" destId="{958521CD-8427-478E-9882-5EE39F75F7FB}" srcOrd="0" destOrd="0" presId="urn:microsoft.com/office/officeart/2018/5/layout/IconLeafLabelList"/>
    <dgm:cxn modelId="{8F7DE8CC-BA4B-449F-A38A-D4715C8C2016}" type="presParOf" srcId="{9866D5DB-85EE-4691-9550-59494C2974EC}" destId="{778FD5F1-D511-464B-ACA0-81CA827BAAEE}" srcOrd="1" destOrd="0" presId="urn:microsoft.com/office/officeart/2018/5/layout/IconLeafLabelList"/>
    <dgm:cxn modelId="{1F6253E5-85BA-4E17-A079-D5FA78005A27}" type="presParOf" srcId="{9866D5DB-85EE-4691-9550-59494C2974EC}" destId="{9395EEAA-FCBB-4023-967D-A9DAF5E20390}" srcOrd="2" destOrd="0" presId="urn:microsoft.com/office/officeart/2018/5/layout/IconLeafLabelList"/>
    <dgm:cxn modelId="{78BC7DDA-AC39-4DF5-849F-F81485667BD8}" type="presParOf" srcId="{9866D5DB-85EE-4691-9550-59494C2974EC}" destId="{BBDDCE24-DEA4-43C4-A4E6-3BC79C6DF131}"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46E5DA-AC7C-4F08-8DF7-9D57AE8D22A7}">
      <dgm:prSet/>
      <dgm:spPr/>
      <dgm:t>
        <a:bodyPr/>
        <a:lstStyle/>
        <a:p>
          <a:pPr>
            <a:lnSpc>
              <a:spcPct val="100000"/>
            </a:lnSpc>
            <a:defRPr cap="all"/>
          </a:pPr>
          <a:r>
            <a:rPr lang="en-US" b="1"/>
            <a:t>Training of </a:t>
          </a:r>
          <a:r>
            <a:rPr lang="en-US" b="1" err="1"/>
            <a:t>trainers </a:t>
          </a:r>
          <a:endParaRPr lang="en-US" b="1"/>
        </a:p>
      </dgm:t>
    </dgm:pt>
    <dgm:pt modelId="{9C567E36-B200-43AC-9AC3-80E4CB9720E9}" type="parTrans" cxnId="{6A3C2656-C4BC-44D3-B990-3DC13ABE4A95}">
      <dgm:prSet/>
      <dgm:spPr/>
      <dgm:t>
        <a:bodyPr/>
        <a:lstStyle/>
        <a:p>
          <a:endParaRPr lang="en-US"/>
        </a:p>
      </dgm:t>
    </dgm:pt>
    <dgm:pt modelId="{315A3C54-F1B1-4D37-878D-EC118AAFB0D0}" type="sibTrans" cxnId="{6A3C2656-C4BC-44D3-B990-3DC13ABE4A95}">
      <dgm:prSet/>
      <dgm:spPr/>
      <dgm:t>
        <a:bodyPr/>
        <a:lstStyle/>
        <a:p>
          <a:endParaRPr lang="en-US"/>
        </a:p>
      </dgm:t>
    </dgm:pt>
    <dgm:pt modelId="{D5338EAB-6E37-430B-B510-C8C376948A61}">
      <dgm:prSet/>
      <dgm:spPr/>
      <dgm:t>
        <a:bodyPr/>
        <a:lstStyle/>
        <a:p>
          <a:pPr>
            <a:lnSpc>
              <a:spcPct val="100000"/>
            </a:lnSpc>
            <a:defRPr cap="all"/>
          </a:pPr>
          <a:r>
            <a:rPr lang="en-US" b="1" err="1"/>
            <a:t>Community </a:t>
          </a:r>
          <a:r>
            <a:rPr lang="en-US" b="1"/>
            <a:t>workshop </a:t>
          </a:r>
          <a:endParaRPr lang="en-US"/>
        </a:p>
      </dgm:t>
    </dgm:pt>
    <dgm:pt modelId="{9F787DDE-6F45-4219-8EBC-2DB4AECE53EB}" type="parTrans" cxnId="{6789B8ED-27E1-4B98-90FC-CD81B43BCD54}">
      <dgm:prSet/>
      <dgm:spPr/>
      <dgm:t>
        <a:bodyPr/>
        <a:lstStyle/>
        <a:p>
          <a:endParaRPr lang="en-US"/>
        </a:p>
      </dgm:t>
    </dgm:pt>
    <dgm:pt modelId="{E52CAFB6-0DF3-41BF-8B96-95823DFBC683}" type="sibTrans" cxnId="{6789B8ED-27E1-4B98-90FC-CD81B43BCD54}">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87D4E767-114A-4D66-8B78-F8CFDC0E7AA0}" type="pres">
      <dgm:prSet presAssocID="{7C46E5DA-AC7C-4F08-8DF7-9D57AE8D22A7}" presName="compNode" presStyleCnt="0"/>
      <dgm:spPr/>
    </dgm:pt>
    <dgm:pt modelId="{2B7D2591-C628-4C9B-AE94-B38CDAF6911B}" type="pres">
      <dgm:prSet presAssocID="{7C46E5DA-AC7C-4F08-8DF7-9D57AE8D22A7}" presName="iconBgRect" presStyleLbl="bgShp" presStyleIdx="0" presStyleCnt="2"/>
      <dgm:spPr>
        <a:prstGeom prst="round2DiagRect">
          <a:avLst>
            <a:gd name="adj1" fmla="val 29727"/>
            <a:gd name="adj2" fmla="val 0"/>
          </a:avLst>
        </a:prstGeom>
        <a:solidFill>
          <a:schemeClr val="accent4"/>
        </a:solidFill>
        <a:ln>
          <a:solidFill>
            <a:schemeClr val="accent4"/>
          </a:solidFill>
        </a:ln>
      </dgm:spPr>
    </dgm:pt>
    <dgm:pt modelId="{05A40B96-B3FE-458D-B7EB-213D144C000F}" type="pres">
      <dgm:prSet presAssocID="{7C46E5DA-AC7C-4F08-8DF7-9D57AE8D22A7}"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Classroom"/>
        </a:ext>
      </dgm:extLst>
    </dgm:pt>
    <dgm:pt modelId="{0ECE6CA2-18D1-4C6F-B79F-BCAC868A4F07}" type="pres">
      <dgm:prSet presAssocID="{7C46E5DA-AC7C-4F08-8DF7-9D57AE8D22A7}" presName="spaceRect" presStyleCnt="0"/>
      <dgm:spPr/>
    </dgm:pt>
    <dgm:pt modelId="{41693FF6-2BB8-421B-8635-C3E38F2DBD35}" type="pres">
      <dgm:prSet presAssocID="{7C46E5DA-AC7C-4F08-8DF7-9D57AE8D22A7}" presName="textRect" presStyleLbl="revTx" presStyleIdx="0" presStyleCnt="2" custLinFactNeighborX="-1129" custLinFactNeighborY="-49135">
        <dgm:presLayoutVars>
          <dgm:chMax val="1"/>
          <dgm:chPref val="1"/>
        </dgm:presLayoutVars>
      </dgm:prSet>
      <dgm:spPr/>
    </dgm:pt>
    <dgm:pt modelId="{122FC95B-279D-4495-8C06-89F658970819}" type="pres">
      <dgm:prSet presAssocID="{315A3C54-F1B1-4D37-878D-EC118AAFB0D0}" presName="sibTrans" presStyleCnt="0"/>
      <dgm:spPr/>
    </dgm:pt>
    <dgm:pt modelId="{9866D5DB-85EE-4691-9550-59494C2974EC}" type="pres">
      <dgm:prSet presAssocID="{D5338EAB-6E37-430B-B510-C8C376948A61}" presName="compNode" presStyleCnt="0"/>
      <dgm:spPr/>
    </dgm:pt>
    <dgm:pt modelId="{958521CD-8427-478E-9882-5EE39F75F7FB}" type="pres">
      <dgm:prSet presAssocID="{D5338EAB-6E37-430B-B510-C8C376948A61}" presName="iconBgRect" presStyleLbl="bgShp" presStyleIdx="1" presStyleCnt="2"/>
      <dgm:spPr>
        <a:prstGeom prst="round2DiagRect">
          <a:avLst>
            <a:gd name="adj1" fmla="val 29727"/>
            <a:gd name="adj2" fmla="val 0"/>
          </a:avLst>
        </a:prstGeom>
      </dgm:spPr>
    </dgm:pt>
    <dgm:pt modelId="{778FD5F1-D511-464B-ACA0-81CA827BAAEE}" type="pres">
      <dgm:prSet presAssocID="{D5338EAB-6E37-430B-B510-C8C376948A61}"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Schoolhouse"/>
        </a:ext>
      </dgm:extLst>
    </dgm:pt>
    <dgm:pt modelId="{9395EEAA-FCBB-4023-967D-A9DAF5E20390}" type="pres">
      <dgm:prSet presAssocID="{D5338EAB-6E37-430B-B510-C8C376948A61}" presName="spaceRect" presStyleCnt="0"/>
      <dgm:spPr/>
    </dgm:pt>
    <dgm:pt modelId="{BBDDCE24-DEA4-43C4-A4E6-3BC79C6DF131}" type="pres">
      <dgm:prSet presAssocID="{D5338EAB-6E37-430B-B510-C8C376948A61}" presName="textRect" presStyleLbl="revTx" presStyleIdx="1" presStyleCnt="2" custLinFactNeighborX="-282" custLinFactNeighborY="-51562">
        <dgm:presLayoutVars>
          <dgm:chMax val="1"/>
          <dgm:chPref val="1"/>
        </dgm:presLayoutVars>
      </dgm:prSet>
      <dgm:spPr/>
    </dgm:pt>
  </dgm:ptLst>
  <dgm:cxnLst>
    <dgm:cxn modelId="{8136C038-527B-48CC-8C9C-9E96B70C99D9}" type="presOf" srcId="{99B29541-3A2C-43FC-923E-17E364144E7F}" destId="{2643F5E3-0FA3-4030-A4D9-5FA21D70F1FA}" srcOrd="0" destOrd="0" presId="urn:microsoft.com/office/officeart/2018/5/layout/IconLeafLabelList"/>
    <dgm:cxn modelId="{6A3C2656-C4BC-44D3-B990-3DC13ABE4A95}" srcId="{99B29541-3A2C-43FC-923E-17E364144E7F}" destId="{7C46E5DA-AC7C-4F08-8DF7-9D57AE8D22A7}" srcOrd="0" destOrd="0" parTransId="{9C567E36-B200-43AC-9AC3-80E4CB9720E9}" sibTransId="{315A3C54-F1B1-4D37-878D-EC118AAFB0D0}"/>
    <dgm:cxn modelId="{33E77BD4-FC63-4C58-BA66-DEBF2C72846F}" type="presOf" srcId="{7C46E5DA-AC7C-4F08-8DF7-9D57AE8D22A7}" destId="{41693FF6-2BB8-421B-8635-C3E38F2DBD35}" srcOrd="0" destOrd="0" presId="urn:microsoft.com/office/officeart/2018/5/layout/IconLeafLabelList"/>
    <dgm:cxn modelId="{6789B8ED-27E1-4B98-90FC-CD81B43BCD54}" srcId="{99B29541-3A2C-43FC-923E-17E364144E7F}" destId="{D5338EAB-6E37-430B-B510-C8C376948A61}" srcOrd="1" destOrd="0" parTransId="{9F787DDE-6F45-4219-8EBC-2DB4AECE53EB}" sibTransId="{E52CAFB6-0DF3-41BF-8B96-95823DFBC683}"/>
    <dgm:cxn modelId="{C98E63EE-0670-4BBA-94E1-C0D2900AF60A}" type="presOf" srcId="{D5338EAB-6E37-430B-B510-C8C376948A61}" destId="{BBDDCE24-DEA4-43C4-A4E6-3BC79C6DF131}" srcOrd="0" destOrd="0" presId="urn:microsoft.com/office/officeart/2018/5/layout/IconLeafLabelList"/>
    <dgm:cxn modelId="{809E6CF3-CFD3-4601-A433-E541078250F2}" type="presParOf" srcId="{2643F5E3-0FA3-4030-A4D9-5FA21D70F1FA}" destId="{87D4E767-114A-4D66-8B78-F8CFDC0E7AA0}" srcOrd="0" destOrd="0" presId="urn:microsoft.com/office/officeart/2018/5/layout/IconLeafLabelList"/>
    <dgm:cxn modelId="{06A37CD8-AA99-4BF4-9658-60C2A40992AC}" type="presParOf" srcId="{87D4E767-114A-4D66-8B78-F8CFDC0E7AA0}" destId="{2B7D2591-C628-4C9B-AE94-B38CDAF6911B}" srcOrd="0" destOrd="0" presId="urn:microsoft.com/office/officeart/2018/5/layout/IconLeafLabelList"/>
    <dgm:cxn modelId="{D1B2E618-33FC-42B3-9484-52DDF481FA27}" type="presParOf" srcId="{87D4E767-114A-4D66-8B78-F8CFDC0E7AA0}" destId="{05A40B96-B3FE-458D-B7EB-213D144C000F}" srcOrd="1" destOrd="0" presId="urn:microsoft.com/office/officeart/2018/5/layout/IconLeafLabelList"/>
    <dgm:cxn modelId="{32F80585-3547-43DD-BECA-D451EC604B6F}" type="presParOf" srcId="{87D4E767-114A-4D66-8B78-F8CFDC0E7AA0}" destId="{0ECE6CA2-18D1-4C6F-B79F-BCAC868A4F07}" srcOrd="2" destOrd="0" presId="urn:microsoft.com/office/officeart/2018/5/layout/IconLeafLabelList"/>
    <dgm:cxn modelId="{58030A6C-F13B-492B-BC19-DFACB3AFFAFC}" type="presParOf" srcId="{87D4E767-114A-4D66-8B78-F8CFDC0E7AA0}" destId="{41693FF6-2BB8-421B-8635-C3E38F2DBD35}" srcOrd="3" destOrd="0" presId="urn:microsoft.com/office/officeart/2018/5/layout/IconLeafLabelList"/>
    <dgm:cxn modelId="{A934EA07-099B-4978-9E37-0B7164DDAB96}" type="presParOf" srcId="{2643F5E3-0FA3-4030-A4D9-5FA21D70F1FA}" destId="{122FC95B-279D-4495-8C06-89F658970819}" srcOrd="1" destOrd="0" presId="urn:microsoft.com/office/officeart/2018/5/layout/IconLeafLabelList"/>
    <dgm:cxn modelId="{C9BCEC32-9CD5-45FA-9962-150B094E12EF}" type="presParOf" srcId="{2643F5E3-0FA3-4030-A4D9-5FA21D70F1FA}" destId="{9866D5DB-85EE-4691-9550-59494C2974EC}" srcOrd="2" destOrd="0" presId="urn:microsoft.com/office/officeart/2018/5/layout/IconLeafLabelList"/>
    <dgm:cxn modelId="{AB8DFCB6-583B-4E41-8C0A-7118002A414C}" type="presParOf" srcId="{9866D5DB-85EE-4691-9550-59494C2974EC}" destId="{958521CD-8427-478E-9882-5EE39F75F7FB}" srcOrd="0" destOrd="0" presId="urn:microsoft.com/office/officeart/2018/5/layout/IconLeafLabelList"/>
    <dgm:cxn modelId="{8F7DE8CC-BA4B-449F-A38A-D4715C8C2016}" type="presParOf" srcId="{9866D5DB-85EE-4691-9550-59494C2974EC}" destId="{778FD5F1-D511-464B-ACA0-81CA827BAAEE}" srcOrd="1" destOrd="0" presId="urn:microsoft.com/office/officeart/2018/5/layout/IconLeafLabelList"/>
    <dgm:cxn modelId="{1F6253E5-85BA-4E17-A079-D5FA78005A27}" type="presParOf" srcId="{9866D5DB-85EE-4691-9550-59494C2974EC}" destId="{9395EEAA-FCBB-4023-967D-A9DAF5E20390}" srcOrd="2" destOrd="0" presId="urn:microsoft.com/office/officeart/2018/5/layout/IconLeafLabelList"/>
    <dgm:cxn modelId="{78BC7DDA-AC39-4DF5-849F-F81485667BD8}" type="presParOf" srcId="{9866D5DB-85EE-4691-9550-59494C2974EC}" destId="{BBDDCE24-DEA4-43C4-A4E6-3BC79C6DF131}"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46E5DA-AC7C-4F08-8DF7-9D57AE8D22A7}">
      <dgm:prSet/>
      <dgm:spPr/>
      <dgm:t>
        <a:bodyPr/>
        <a:lstStyle/>
        <a:p>
          <a:pPr>
            <a:lnSpc>
              <a:spcPct val="100000"/>
            </a:lnSpc>
            <a:defRPr cap="all"/>
          </a:pPr>
          <a:r>
            <a:rPr lang="en-US" b="1"/>
            <a:t>Training of </a:t>
          </a:r>
          <a:r>
            <a:rPr lang="en-US" b="1" err="1"/>
            <a:t>trainers </a:t>
          </a:r>
          <a:endParaRPr lang="en-US" b="1"/>
        </a:p>
      </dgm:t>
    </dgm:pt>
    <dgm:pt modelId="{9C567E36-B200-43AC-9AC3-80E4CB9720E9}" type="parTrans" cxnId="{6A3C2656-C4BC-44D3-B990-3DC13ABE4A95}">
      <dgm:prSet/>
      <dgm:spPr/>
      <dgm:t>
        <a:bodyPr/>
        <a:lstStyle/>
        <a:p>
          <a:endParaRPr lang="en-US"/>
        </a:p>
      </dgm:t>
    </dgm:pt>
    <dgm:pt modelId="{315A3C54-F1B1-4D37-878D-EC118AAFB0D0}" type="sibTrans" cxnId="{6A3C2656-C4BC-44D3-B990-3DC13ABE4A95}">
      <dgm:prSet/>
      <dgm:spPr/>
      <dgm:t>
        <a:bodyPr/>
        <a:lstStyle/>
        <a:p>
          <a:endParaRPr lang="en-US"/>
        </a:p>
      </dgm:t>
    </dgm:pt>
    <dgm:pt modelId="{D5338EAB-6E37-430B-B510-C8C376948A61}">
      <dgm:prSet/>
      <dgm:spPr/>
      <dgm:t>
        <a:bodyPr/>
        <a:lstStyle/>
        <a:p>
          <a:pPr>
            <a:lnSpc>
              <a:spcPct val="100000"/>
            </a:lnSpc>
            <a:defRPr cap="all"/>
          </a:pPr>
          <a:r>
            <a:rPr lang="en-US" b="1" err="1"/>
            <a:t>Community </a:t>
          </a:r>
          <a:r>
            <a:rPr lang="en-US" b="1"/>
            <a:t>workshop </a:t>
          </a:r>
          <a:endParaRPr lang="en-US"/>
        </a:p>
      </dgm:t>
    </dgm:pt>
    <dgm:pt modelId="{9F787DDE-6F45-4219-8EBC-2DB4AECE53EB}" type="parTrans" cxnId="{6789B8ED-27E1-4B98-90FC-CD81B43BCD54}">
      <dgm:prSet/>
      <dgm:spPr/>
      <dgm:t>
        <a:bodyPr/>
        <a:lstStyle/>
        <a:p>
          <a:endParaRPr lang="en-US"/>
        </a:p>
      </dgm:t>
    </dgm:pt>
    <dgm:pt modelId="{E52CAFB6-0DF3-41BF-8B96-95823DFBC683}" type="sibTrans" cxnId="{6789B8ED-27E1-4B98-90FC-CD81B43BCD54}">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87D4E767-114A-4D66-8B78-F8CFDC0E7AA0}" type="pres">
      <dgm:prSet presAssocID="{7C46E5DA-AC7C-4F08-8DF7-9D57AE8D22A7}" presName="compNode" presStyleCnt="0"/>
      <dgm:spPr/>
    </dgm:pt>
    <dgm:pt modelId="{2B7D2591-C628-4C9B-AE94-B38CDAF6911B}" type="pres">
      <dgm:prSet presAssocID="{7C46E5DA-AC7C-4F08-8DF7-9D57AE8D22A7}" presName="iconBgRect" presStyleLbl="bgShp" presStyleIdx="0" presStyleCnt="2"/>
      <dgm:spPr>
        <a:prstGeom prst="round2DiagRect">
          <a:avLst>
            <a:gd name="adj1" fmla="val 29727"/>
            <a:gd name="adj2" fmla="val 0"/>
          </a:avLst>
        </a:prstGeom>
        <a:solidFill>
          <a:schemeClr val="accent4"/>
        </a:solidFill>
        <a:ln>
          <a:solidFill>
            <a:schemeClr val="accent4"/>
          </a:solidFill>
        </a:ln>
      </dgm:spPr>
    </dgm:pt>
    <dgm:pt modelId="{05A40B96-B3FE-458D-B7EB-213D144C000F}" type="pres">
      <dgm:prSet presAssocID="{7C46E5DA-AC7C-4F08-8DF7-9D57AE8D22A7}"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Classroom"/>
        </a:ext>
      </dgm:extLst>
    </dgm:pt>
    <dgm:pt modelId="{0ECE6CA2-18D1-4C6F-B79F-BCAC868A4F07}" type="pres">
      <dgm:prSet presAssocID="{7C46E5DA-AC7C-4F08-8DF7-9D57AE8D22A7}" presName="spaceRect" presStyleCnt="0"/>
      <dgm:spPr/>
    </dgm:pt>
    <dgm:pt modelId="{41693FF6-2BB8-421B-8635-C3E38F2DBD35}" type="pres">
      <dgm:prSet presAssocID="{7C46E5DA-AC7C-4F08-8DF7-9D57AE8D22A7}" presName="textRect" presStyleLbl="revTx" presStyleIdx="0" presStyleCnt="2" custLinFactNeighborX="-301" custLinFactNeighborY="-35142">
        <dgm:presLayoutVars>
          <dgm:chMax val="1"/>
          <dgm:chPref val="1"/>
        </dgm:presLayoutVars>
      </dgm:prSet>
      <dgm:spPr/>
    </dgm:pt>
    <dgm:pt modelId="{122FC95B-279D-4495-8C06-89F658970819}" type="pres">
      <dgm:prSet presAssocID="{315A3C54-F1B1-4D37-878D-EC118AAFB0D0}" presName="sibTrans" presStyleCnt="0"/>
      <dgm:spPr/>
    </dgm:pt>
    <dgm:pt modelId="{9866D5DB-85EE-4691-9550-59494C2974EC}" type="pres">
      <dgm:prSet presAssocID="{D5338EAB-6E37-430B-B510-C8C376948A61}" presName="compNode" presStyleCnt="0"/>
      <dgm:spPr/>
    </dgm:pt>
    <dgm:pt modelId="{958521CD-8427-478E-9882-5EE39F75F7FB}" type="pres">
      <dgm:prSet presAssocID="{D5338EAB-6E37-430B-B510-C8C376948A61}" presName="iconBgRect" presStyleLbl="bgShp" presStyleIdx="1" presStyleCnt="2"/>
      <dgm:spPr>
        <a:prstGeom prst="round2DiagRect">
          <a:avLst>
            <a:gd name="adj1" fmla="val 29727"/>
            <a:gd name="adj2" fmla="val 0"/>
          </a:avLst>
        </a:prstGeom>
      </dgm:spPr>
    </dgm:pt>
    <dgm:pt modelId="{778FD5F1-D511-464B-ACA0-81CA827BAAEE}" type="pres">
      <dgm:prSet presAssocID="{D5338EAB-6E37-430B-B510-C8C376948A61}"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Schoolhouse"/>
        </a:ext>
      </dgm:extLst>
    </dgm:pt>
    <dgm:pt modelId="{9395EEAA-FCBB-4023-967D-A9DAF5E20390}" type="pres">
      <dgm:prSet presAssocID="{D5338EAB-6E37-430B-B510-C8C376948A61}" presName="spaceRect" presStyleCnt="0"/>
      <dgm:spPr/>
    </dgm:pt>
    <dgm:pt modelId="{BBDDCE24-DEA4-43C4-A4E6-3BC79C6DF131}" type="pres">
      <dgm:prSet presAssocID="{D5338EAB-6E37-430B-B510-C8C376948A61}" presName="textRect" presStyleLbl="revTx" presStyleIdx="1" presStyleCnt="2" custLinFactNeighborX="1505" custLinFactNeighborY="-39968">
        <dgm:presLayoutVars>
          <dgm:chMax val="1"/>
          <dgm:chPref val="1"/>
        </dgm:presLayoutVars>
      </dgm:prSet>
      <dgm:spPr/>
    </dgm:pt>
  </dgm:ptLst>
  <dgm:cxnLst>
    <dgm:cxn modelId="{8136C038-527B-48CC-8C9C-9E96B70C99D9}" type="presOf" srcId="{99B29541-3A2C-43FC-923E-17E364144E7F}" destId="{2643F5E3-0FA3-4030-A4D9-5FA21D70F1FA}" srcOrd="0" destOrd="0" presId="urn:microsoft.com/office/officeart/2018/5/layout/IconLeafLabelList"/>
    <dgm:cxn modelId="{6A3C2656-C4BC-44D3-B990-3DC13ABE4A95}" srcId="{99B29541-3A2C-43FC-923E-17E364144E7F}" destId="{7C46E5DA-AC7C-4F08-8DF7-9D57AE8D22A7}" srcOrd="0" destOrd="0" parTransId="{9C567E36-B200-43AC-9AC3-80E4CB9720E9}" sibTransId="{315A3C54-F1B1-4D37-878D-EC118AAFB0D0}"/>
    <dgm:cxn modelId="{33E77BD4-FC63-4C58-BA66-DEBF2C72846F}" type="presOf" srcId="{7C46E5DA-AC7C-4F08-8DF7-9D57AE8D22A7}" destId="{41693FF6-2BB8-421B-8635-C3E38F2DBD35}" srcOrd="0" destOrd="0" presId="urn:microsoft.com/office/officeart/2018/5/layout/IconLeafLabelList"/>
    <dgm:cxn modelId="{6789B8ED-27E1-4B98-90FC-CD81B43BCD54}" srcId="{99B29541-3A2C-43FC-923E-17E364144E7F}" destId="{D5338EAB-6E37-430B-B510-C8C376948A61}" srcOrd="1" destOrd="0" parTransId="{9F787DDE-6F45-4219-8EBC-2DB4AECE53EB}" sibTransId="{E52CAFB6-0DF3-41BF-8B96-95823DFBC683}"/>
    <dgm:cxn modelId="{C98E63EE-0670-4BBA-94E1-C0D2900AF60A}" type="presOf" srcId="{D5338EAB-6E37-430B-B510-C8C376948A61}" destId="{BBDDCE24-DEA4-43C4-A4E6-3BC79C6DF131}" srcOrd="0" destOrd="0" presId="urn:microsoft.com/office/officeart/2018/5/layout/IconLeafLabelList"/>
    <dgm:cxn modelId="{809E6CF3-CFD3-4601-A433-E541078250F2}" type="presParOf" srcId="{2643F5E3-0FA3-4030-A4D9-5FA21D70F1FA}" destId="{87D4E767-114A-4D66-8B78-F8CFDC0E7AA0}" srcOrd="0" destOrd="0" presId="urn:microsoft.com/office/officeart/2018/5/layout/IconLeafLabelList"/>
    <dgm:cxn modelId="{06A37CD8-AA99-4BF4-9658-60C2A40992AC}" type="presParOf" srcId="{87D4E767-114A-4D66-8B78-F8CFDC0E7AA0}" destId="{2B7D2591-C628-4C9B-AE94-B38CDAF6911B}" srcOrd="0" destOrd="0" presId="urn:microsoft.com/office/officeart/2018/5/layout/IconLeafLabelList"/>
    <dgm:cxn modelId="{D1B2E618-33FC-42B3-9484-52DDF481FA27}" type="presParOf" srcId="{87D4E767-114A-4D66-8B78-F8CFDC0E7AA0}" destId="{05A40B96-B3FE-458D-B7EB-213D144C000F}" srcOrd="1" destOrd="0" presId="urn:microsoft.com/office/officeart/2018/5/layout/IconLeafLabelList"/>
    <dgm:cxn modelId="{32F80585-3547-43DD-BECA-D451EC604B6F}" type="presParOf" srcId="{87D4E767-114A-4D66-8B78-F8CFDC0E7AA0}" destId="{0ECE6CA2-18D1-4C6F-B79F-BCAC868A4F07}" srcOrd="2" destOrd="0" presId="urn:microsoft.com/office/officeart/2018/5/layout/IconLeafLabelList"/>
    <dgm:cxn modelId="{58030A6C-F13B-492B-BC19-DFACB3AFFAFC}" type="presParOf" srcId="{87D4E767-114A-4D66-8B78-F8CFDC0E7AA0}" destId="{41693FF6-2BB8-421B-8635-C3E38F2DBD35}" srcOrd="3" destOrd="0" presId="urn:microsoft.com/office/officeart/2018/5/layout/IconLeafLabelList"/>
    <dgm:cxn modelId="{A934EA07-099B-4978-9E37-0B7164DDAB96}" type="presParOf" srcId="{2643F5E3-0FA3-4030-A4D9-5FA21D70F1FA}" destId="{122FC95B-279D-4495-8C06-89F658970819}" srcOrd="1" destOrd="0" presId="urn:microsoft.com/office/officeart/2018/5/layout/IconLeafLabelList"/>
    <dgm:cxn modelId="{C9BCEC32-9CD5-45FA-9962-150B094E12EF}" type="presParOf" srcId="{2643F5E3-0FA3-4030-A4D9-5FA21D70F1FA}" destId="{9866D5DB-85EE-4691-9550-59494C2974EC}" srcOrd="2" destOrd="0" presId="urn:microsoft.com/office/officeart/2018/5/layout/IconLeafLabelList"/>
    <dgm:cxn modelId="{AB8DFCB6-583B-4E41-8C0A-7118002A414C}" type="presParOf" srcId="{9866D5DB-85EE-4691-9550-59494C2974EC}" destId="{958521CD-8427-478E-9882-5EE39F75F7FB}" srcOrd="0" destOrd="0" presId="urn:microsoft.com/office/officeart/2018/5/layout/IconLeafLabelList"/>
    <dgm:cxn modelId="{8F7DE8CC-BA4B-449F-A38A-D4715C8C2016}" type="presParOf" srcId="{9866D5DB-85EE-4691-9550-59494C2974EC}" destId="{778FD5F1-D511-464B-ACA0-81CA827BAAEE}" srcOrd="1" destOrd="0" presId="urn:microsoft.com/office/officeart/2018/5/layout/IconLeafLabelList"/>
    <dgm:cxn modelId="{1F6253E5-85BA-4E17-A079-D5FA78005A27}" type="presParOf" srcId="{9866D5DB-85EE-4691-9550-59494C2974EC}" destId="{9395EEAA-FCBB-4023-967D-A9DAF5E20390}" srcOrd="2" destOrd="0" presId="urn:microsoft.com/office/officeart/2018/5/layout/IconLeafLabelList"/>
    <dgm:cxn modelId="{78BC7DDA-AC39-4DF5-849F-F81485667BD8}" type="presParOf" srcId="{9866D5DB-85EE-4691-9550-59494C2974EC}" destId="{BBDDCE24-DEA4-43C4-A4E6-3BC79C6DF131}"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r>
            <a:rPr lang="en-US" sz="2500" kern="1200" dirty="0">
              <a:latin typeface="+mn-lt"/>
            </a:rPr>
            <a:t>Name the responsibilities of a s</a:t>
          </a:r>
          <a:r>
            <a:rPr lang="en-US" sz="2500" kern="1200" dirty="0">
              <a:solidFill>
                <a:prstClr val="white"/>
              </a:solidFill>
              <a:latin typeface="+mn-lt"/>
              <a:ea typeface="+mn-ea"/>
              <a:cs typeface="+mn-cs"/>
            </a:rPr>
            <a:t>afe s</a:t>
          </a:r>
          <a:r>
            <a:rPr lang="en-US" sz="2500" kern="1200" dirty="0">
              <a:latin typeface="+mn-lt"/>
            </a:rPr>
            <a:t>chools team</a:t>
          </a:r>
          <a:endParaRPr lang="en-US" sz="2500" kern="1200" dirty="0">
            <a:solidFill>
              <a:prstClr val="white"/>
            </a:solidFill>
            <a:latin typeface="+mn-lt"/>
            <a:ea typeface="+mn-ea"/>
            <a:cs typeface="+mn-cs"/>
          </a:endParaRP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A1C27F80-8118-42A8-99C5-B27D9959870F}">
      <dgm:prSet/>
      <dgm:spPr/>
      <dgm:t>
        <a:bodyPr/>
        <a:lstStyle/>
        <a:p>
          <a:pPr rtl="0"/>
          <a:r>
            <a:rPr lang="en-US" dirty="0"/>
            <a:t>Justify the importance of an inclusive </a:t>
          </a:r>
          <a:r>
            <a:rPr lang="en-US" dirty="0">
              <a:latin typeface="+mn-lt"/>
            </a:rPr>
            <a:t>and representative </a:t>
          </a:r>
          <a:r>
            <a:rPr lang="en-US" dirty="0"/>
            <a:t>team</a:t>
          </a:r>
          <a:endParaRPr lang="en-US" dirty="0">
            <a:latin typeface="+mn-lt"/>
          </a:endParaRPr>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pPr rtl="0"/>
          <a:r>
            <a:rPr lang="en-US" sz="2500" kern="1200" dirty="0">
              <a:solidFill>
                <a:prstClr val="white"/>
              </a:solidFill>
              <a:latin typeface="Gill Sans Infant Std"/>
              <a:ea typeface="+mn-ea"/>
              <a:cs typeface="+mn-cs"/>
            </a:rPr>
            <a:t>Explain the composition and key members of a safe schools team</a:t>
          </a:r>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3"/>
      <dgm:spPr/>
    </dgm:pt>
    <dgm:pt modelId="{1800BFC4-69DA-42AF-B88A-6639A7D1F155}" type="pres">
      <dgm:prSet presAssocID="{B2CBF5AB-B76E-4AD2-9164-81A1BBCD8610}" presName="parentText" presStyleLbl="node1" presStyleIdx="0" presStyleCnt="3" custScaleX="120247">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0" presStyleCnt="3">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0" presStyleCnt="3"/>
      <dgm:spPr/>
    </dgm:pt>
    <dgm:pt modelId="{01DF9A7D-8CC0-43CA-BD1E-4B04B13E6F44}" type="pres">
      <dgm:prSet presAssocID="{9D8CA122-D094-4D52-97CF-E6278FA48A6F}" presName="parentText" presStyleLbl="node1" presStyleIdx="1" presStyleCnt="3" custScaleX="120109">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1" presStyleCnt="3">
        <dgm:presLayoutVars>
          <dgm:bulletEnabled val="1"/>
        </dgm:presLayoutVars>
      </dgm:prSet>
      <dgm:spPr/>
    </dgm:pt>
    <dgm:pt modelId="{8CEF47DF-A704-4522-A592-F4967429C1C4}" type="pres">
      <dgm:prSet presAssocID="{E13723FF-3422-4BD6-B85A-34AEBADF47AE}"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1" presStyleCnt="3"/>
      <dgm:spPr/>
    </dgm:pt>
    <dgm:pt modelId="{ED69DCB6-4427-404A-BF0A-0040E361D88B}" type="pres">
      <dgm:prSet presAssocID="{A1C27F80-8118-42A8-99C5-B27D9959870F}" presName="parentText" presStyleLbl="node1" presStyleIdx="2" presStyleCnt="3" custScaleX="117668">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2" presStyleCnt="3">
        <dgm:presLayoutVars>
          <dgm:bulletEnabled val="1"/>
        </dgm:presLayoutVars>
      </dgm:prSet>
      <dgm:spPr/>
    </dgm:pt>
  </dgm:ptLst>
  <dgm:cxnLst>
    <dgm:cxn modelId="{E326F065-2C02-4EB8-B8BC-B180EE10483F}" srcId="{408B4E0D-B5E2-4C61-A23F-D9E09E071D18}" destId="{B2CBF5AB-B76E-4AD2-9164-81A1BBCD8610}" srcOrd="0" destOrd="0" parTransId="{A9A94B84-5FBE-4E3A-8D1A-46A16EFCEC75}" sibTransId="{A06C163C-087C-478E-BAD6-B9ACA4DDEEBA}"/>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1" destOrd="0" parTransId="{B37C7D4F-B2B4-483E-AF53-B9DCE34E5752}" sibTransId="{E13723FF-3422-4BD6-B85A-34AEBADF47AE}"/>
    <dgm:cxn modelId="{A3E856E9-3A15-4085-AB0A-F64FF408A8DB}" srcId="{408B4E0D-B5E2-4C61-A23F-D9E09E071D18}" destId="{A1C27F80-8118-42A8-99C5-B27D9959870F}" srcOrd="2" destOrd="0" parTransId="{F1B8F652-574E-43E3-A852-F4A0B42D7A96}" sibTransId="{CC2CF258-7632-4F2A-975F-12BB1DB92C7B}"/>
    <dgm:cxn modelId="{7FCB43F3-A269-405C-9D36-79B617EA38FD}" type="presParOf" srcId="{77F8871A-A693-4F34-9FC7-BADDCDF18E5E}" destId="{5CD79032-C7C4-4667-B9C9-07AD1A4FE78B}" srcOrd="0"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1" destOrd="0" presId="urn:microsoft.com/office/officeart/2005/8/layout/list1"/>
    <dgm:cxn modelId="{33563196-D0CD-4C09-A488-989EFE9DD0DC}" type="presParOf" srcId="{77F8871A-A693-4F34-9FC7-BADDCDF18E5E}" destId="{379A8D57-B698-4B6A-B04E-11816CB22541}" srcOrd="2" destOrd="0" presId="urn:microsoft.com/office/officeart/2005/8/layout/list1"/>
    <dgm:cxn modelId="{BDAD61FD-C59C-4C29-9C8D-F70F778263E6}" type="presParOf" srcId="{77F8871A-A693-4F34-9FC7-BADDCDF18E5E}" destId="{648A1184-8EB7-41F2-8512-872D3E8070A7}" srcOrd="3" destOrd="0" presId="urn:microsoft.com/office/officeart/2005/8/layout/list1"/>
    <dgm:cxn modelId="{B29F3878-07E4-4878-8559-0BBA05663981}" type="presParOf" srcId="{77F8871A-A693-4F34-9FC7-BADDCDF18E5E}" destId="{69EAB802-8C16-4323-9F56-5DE08C7DF5A1}" srcOrd="4"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5" destOrd="0" presId="urn:microsoft.com/office/officeart/2005/8/layout/list1"/>
    <dgm:cxn modelId="{A1542C3A-5AA3-471A-970A-130A55F8D338}" type="presParOf" srcId="{77F8871A-A693-4F34-9FC7-BADDCDF18E5E}" destId="{B8A8B412-1364-4DC9-873A-AA46E3B2DB1E}" srcOrd="6" destOrd="0" presId="urn:microsoft.com/office/officeart/2005/8/layout/list1"/>
    <dgm:cxn modelId="{3A3EFB9B-B6A8-42DF-9721-0ACDC2425C8F}" type="presParOf" srcId="{77F8871A-A693-4F34-9FC7-BADDCDF18E5E}" destId="{8CEF47DF-A704-4522-A592-F4967429C1C4}" srcOrd="7" destOrd="0" presId="urn:microsoft.com/office/officeart/2005/8/layout/list1"/>
    <dgm:cxn modelId="{63B55714-6B1F-462B-9A3A-0D3197BD55E0}" type="presParOf" srcId="{77F8871A-A693-4F34-9FC7-BADDCDF18E5E}" destId="{E257AC6A-3161-4BFC-ADC9-465D7B440DC3}" srcOrd="8"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9" destOrd="0" presId="urn:microsoft.com/office/officeart/2005/8/layout/list1"/>
    <dgm:cxn modelId="{0AA9CBBF-DB09-4A48-8A49-002495CA013F}" type="presParOf" srcId="{77F8871A-A693-4F34-9FC7-BADDCDF18E5E}" destId="{792D7928-E8B4-4A16-8677-92264CEB1B77}"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C46E5DA-AC7C-4F08-8DF7-9D57AE8D22A7}">
      <dgm:prSet/>
      <dgm:spPr/>
      <dgm:t>
        <a:bodyPr/>
        <a:lstStyle/>
        <a:p>
          <a:pPr>
            <a:lnSpc>
              <a:spcPct val="100000"/>
            </a:lnSpc>
            <a:defRPr cap="all"/>
          </a:pPr>
          <a:r>
            <a:rPr lang="en-US" dirty="0"/>
            <a:t>Assess risks and capacities annually </a:t>
          </a:r>
          <a:endParaRPr lang="en-US" b="1" dirty="0"/>
        </a:p>
      </dgm:t>
    </dgm:pt>
    <dgm:pt modelId="{9C567E36-B200-43AC-9AC3-80E4CB9720E9}" type="parTrans" cxnId="{6A3C2656-C4BC-44D3-B990-3DC13ABE4A95}">
      <dgm:prSet/>
      <dgm:spPr/>
      <dgm:t>
        <a:bodyPr/>
        <a:lstStyle/>
        <a:p>
          <a:endParaRPr lang="en-US"/>
        </a:p>
      </dgm:t>
    </dgm:pt>
    <dgm:pt modelId="{315A3C54-F1B1-4D37-878D-EC118AAFB0D0}" type="sibTrans" cxnId="{6A3C2656-C4BC-44D3-B990-3DC13ABE4A95}">
      <dgm:prSet/>
      <dgm:spPr/>
      <dgm:t>
        <a:bodyPr/>
        <a:lstStyle/>
        <a:p>
          <a:endParaRPr lang="en-US"/>
        </a:p>
      </dgm:t>
    </dgm:pt>
    <dgm:pt modelId="{2F8AB96C-D693-4694-BF05-025DA1B4C358}">
      <dgm:prSet/>
      <dgm:spPr/>
      <dgm:t>
        <a:bodyPr/>
        <a:lstStyle/>
        <a:p>
          <a:pPr>
            <a:lnSpc>
              <a:spcPct val="100000"/>
            </a:lnSpc>
            <a:defRPr cap="all"/>
          </a:pPr>
          <a:r>
            <a:rPr lang="fr-FR" dirty="0"/>
            <a:t>Propose and </a:t>
          </a:r>
          <a:r>
            <a:rPr lang="fr-FR" dirty="0" err="1"/>
            <a:t>implement</a:t>
          </a:r>
          <a:r>
            <a:rPr lang="fr-FR" dirty="0"/>
            <a:t> a Risk-</a:t>
          </a:r>
          <a:r>
            <a:rPr lang="fr-FR" dirty="0" err="1"/>
            <a:t>informed</a:t>
          </a:r>
          <a:r>
            <a:rPr lang="fr-FR" dirty="0"/>
            <a:t> </a:t>
          </a:r>
          <a:r>
            <a:rPr lang="fr-FR" dirty="0" err="1"/>
            <a:t>school</a:t>
          </a:r>
          <a:r>
            <a:rPr lang="fr-FR" dirty="0"/>
            <a:t> </a:t>
          </a:r>
          <a:r>
            <a:rPr lang="fr-FR" dirty="0" err="1"/>
            <a:t>improvement</a:t>
          </a:r>
          <a:r>
            <a:rPr lang="fr-FR" dirty="0"/>
            <a:t> plan</a:t>
          </a:r>
        </a:p>
      </dgm:t>
    </dgm:pt>
    <dgm:pt modelId="{9920B6E6-AF91-4FD4-AC54-11F09300D0A4}" type="parTrans" cxnId="{585E2465-086E-4B52-BE20-F16D5E67CB0A}">
      <dgm:prSet/>
      <dgm:spPr/>
      <dgm:t>
        <a:bodyPr/>
        <a:lstStyle/>
        <a:p>
          <a:endParaRPr lang="en-US"/>
        </a:p>
      </dgm:t>
    </dgm:pt>
    <dgm:pt modelId="{87174D7E-C3D5-494F-81D6-403638D0B7A8}" type="sibTrans" cxnId="{585E2465-086E-4B52-BE20-F16D5E67CB0A}">
      <dgm:prSet/>
      <dgm:spPr/>
      <dgm:t>
        <a:bodyPr/>
        <a:lstStyle/>
        <a:p>
          <a:endParaRPr lang="en-US"/>
        </a:p>
      </dgm:t>
    </dgm:pt>
    <dgm:pt modelId="{456BE878-038B-4369-A945-6E00C54325D2}">
      <dgm:prSet/>
      <dgm:spPr/>
      <dgm:t>
        <a:bodyPr/>
        <a:lstStyle/>
        <a:p>
          <a:pPr>
            <a:lnSpc>
              <a:spcPct val="100000"/>
            </a:lnSpc>
            <a:defRPr cap="all"/>
          </a:pPr>
          <a:r>
            <a:rPr lang="fr-FR" dirty="0"/>
            <a:t>Draft and </a:t>
          </a:r>
          <a:r>
            <a:rPr lang="fr-FR" dirty="0" err="1"/>
            <a:t>implement</a:t>
          </a:r>
          <a:r>
            <a:rPr lang="fr-FR" dirty="0"/>
            <a:t> a </a:t>
          </a:r>
          <a:r>
            <a:rPr lang="fr-FR" dirty="0" err="1"/>
            <a:t>school</a:t>
          </a:r>
          <a:r>
            <a:rPr lang="fr-FR" dirty="0"/>
            <a:t> code of </a:t>
          </a:r>
          <a:r>
            <a:rPr lang="fr-FR" dirty="0" err="1"/>
            <a:t>conduct</a:t>
          </a:r>
          <a:endParaRPr lang="fr-FR" dirty="0"/>
        </a:p>
      </dgm:t>
    </dgm:pt>
    <dgm:pt modelId="{69AD8BCE-36EE-48D9-BC64-B43A6C1BC21F}" type="parTrans" cxnId="{99118889-E805-4D79-A8D5-C99378A69E76}">
      <dgm:prSet/>
      <dgm:spPr/>
      <dgm:t>
        <a:bodyPr/>
        <a:lstStyle/>
        <a:p>
          <a:endParaRPr lang="en-US"/>
        </a:p>
      </dgm:t>
    </dgm:pt>
    <dgm:pt modelId="{BC9E1C85-F752-4060-B406-1E3C62C64D51}" type="sibTrans" cxnId="{99118889-E805-4D79-A8D5-C99378A69E76}">
      <dgm:prSet/>
      <dgm:spPr/>
      <dgm:t>
        <a:bodyPr/>
        <a:lstStyle/>
        <a:p>
          <a:endParaRPr lang="en-US"/>
        </a:p>
      </dgm:t>
    </dgm:pt>
    <dgm:pt modelId="{DF4C418B-E83B-4390-8BBE-722CD17BE534}">
      <dgm:prSet/>
      <dgm:spPr/>
      <dgm:t>
        <a:bodyPr/>
        <a:lstStyle/>
        <a:p>
          <a:pPr>
            <a:lnSpc>
              <a:spcPct val="100000"/>
            </a:lnSpc>
            <a:defRPr cap="all"/>
          </a:pPr>
          <a:r>
            <a:rPr lang="fr-FR" dirty="0" err="1"/>
            <a:t>Establish</a:t>
          </a:r>
          <a:r>
            <a:rPr lang="fr-FR" dirty="0"/>
            <a:t> or </a:t>
          </a:r>
          <a:r>
            <a:rPr lang="fr-FR" dirty="0" err="1"/>
            <a:t>strengthen</a:t>
          </a:r>
          <a:r>
            <a:rPr lang="fr-FR" dirty="0"/>
            <a:t>  </a:t>
          </a:r>
          <a:r>
            <a:rPr lang="fr-FR" dirty="0" err="1"/>
            <a:t>referral</a:t>
          </a:r>
          <a:r>
            <a:rPr lang="fr-FR" dirty="0"/>
            <a:t> </a:t>
          </a:r>
          <a:r>
            <a:rPr lang="fr-FR" dirty="0" err="1"/>
            <a:t>procedures</a:t>
          </a:r>
          <a:r>
            <a:rPr lang="fr-FR" dirty="0"/>
            <a:t> </a:t>
          </a:r>
        </a:p>
      </dgm:t>
    </dgm:pt>
    <dgm:pt modelId="{9B31D862-09EA-4A8C-AB06-7E696BB14421}" type="parTrans" cxnId="{4CA75228-44D7-417C-990A-DA88B0085789}">
      <dgm:prSet/>
      <dgm:spPr/>
      <dgm:t>
        <a:bodyPr/>
        <a:lstStyle/>
        <a:p>
          <a:endParaRPr lang="en-US"/>
        </a:p>
      </dgm:t>
    </dgm:pt>
    <dgm:pt modelId="{C9D9DE83-D9DF-4D18-98CB-3B81F68A0BE3}" type="sibTrans" cxnId="{4CA75228-44D7-417C-990A-DA88B0085789}">
      <dgm:prSet/>
      <dgm:spPr/>
      <dgm:t>
        <a:bodyPr/>
        <a:lstStyle/>
        <a:p>
          <a:endParaRPr lang="en-US"/>
        </a:p>
      </dgm:t>
    </dgm:pt>
    <dgm:pt modelId="{7F6A36B2-7535-478D-BDA7-981079CAE45A}">
      <dgm:prSet/>
      <dgm:spPr/>
      <dgm:t>
        <a:bodyPr/>
        <a:lstStyle/>
        <a:p>
          <a:pPr>
            <a:lnSpc>
              <a:spcPct val="100000"/>
            </a:lnSpc>
            <a:defRPr cap="all"/>
          </a:pPr>
          <a:r>
            <a:rPr lang="fr-FR" dirty="0"/>
            <a:t>Report </a:t>
          </a:r>
          <a:r>
            <a:rPr lang="fr-FR" dirty="0" err="1"/>
            <a:t>attacks</a:t>
          </a:r>
          <a:r>
            <a:rPr lang="fr-FR" dirty="0"/>
            <a:t> on </a:t>
          </a:r>
          <a:r>
            <a:rPr lang="fr-FR" dirty="0" err="1"/>
            <a:t>education</a:t>
          </a:r>
          <a:endParaRPr lang="fr-FR" dirty="0"/>
        </a:p>
      </dgm:t>
    </dgm:pt>
    <dgm:pt modelId="{132ED08A-6251-48E3-9C4C-E6DBFD27C621}" type="parTrans" cxnId="{1B342E6E-D9BF-4055-B9D6-7C22CDAE52E0}">
      <dgm:prSet/>
      <dgm:spPr/>
      <dgm:t>
        <a:bodyPr/>
        <a:lstStyle/>
        <a:p>
          <a:endParaRPr lang="en-US"/>
        </a:p>
      </dgm:t>
    </dgm:pt>
    <dgm:pt modelId="{A96D3701-BD8A-4ADB-8614-05568E0DCC5D}" type="sibTrans" cxnId="{1B342E6E-D9BF-4055-B9D6-7C22CDAE52E0}">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87D4E767-114A-4D66-8B78-F8CFDC0E7AA0}" type="pres">
      <dgm:prSet presAssocID="{7C46E5DA-AC7C-4F08-8DF7-9D57AE8D22A7}" presName="compNode" presStyleCnt="0"/>
      <dgm:spPr/>
    </dgm:pt>
    <dgm:pt modelId="{2B7D2591-C628-4C9B-AE94-B38CDAF6911B}" type="pres">
      <dgm:prSet presAssocID="{7C46E5DA-AC7C-4F08-8DF7-9D57AE8D22A7}" presName="iconBgRect" presStyleLbl="bgShp" presStyleIdx="0" presStyleCnt="5"/>
      <dgm:spPr>
        <a:prstGeom prst="round2DiagRect">
          <a:avLst>
            <a:gd name="adj1" fmla="val 29727"/>
            <a:gd name="adj2" fmla="val 0"/>
          </a:avLst>
        </a:prstGeom>
        <a:solidFill>
          <a:schemeClr val="accent4"/>
        </a:solidFill>
        <a:ln>
          <a:solidFill>
            <a:schemeClr val="accent4"/>
          </a:solidFill>
        </a:ln>
      </dgm:spPr>
    </dgm:pt>
    <dgm:pt modelId="{05A40B96-B3FE-458D-B7EB-213D144C000F}" type="pres">
      <dgm:prSet presAssocID="{7C46E5DA-AC7C-4F08-8DF7-9D57AE8D22A7}"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agnifying glass"/>
        </a:ext>
      </dgm:extLst>
    </dgm:pt>
    <dgm:pt modelId="{0ECE6CA2-18D1-4C6F-B79F-BCAC868A4F07}" type="pres">
      <dgm:prSet presAssocID="{7C46E5DA-AC7C-4F08-8DF7-9D57AE8D22A7}" presName="spaceRect" presStyleCnt="0"/>
      <dgm:spPr/>
    </dgm:pt>
    <dgm:pt modelId="{41693FF6-2BB8-421B-8635-C3E38F2DBD35}" type="pres">
      <dgm:prSet presAssocID="{7C46E5DA-AC7C-4F08-8DF7-9D57AE8D22A7}" presName="textRect" presStyleLbl="revTx" presStyleIdx="0" presStyleCnt="5">
        <dgm:presLayoutVars>
          <dgm:chMax val="1"/>
          <dgm:chPref val="1"/>
        </dgm:presLayoutVars>
      </dgm:prSet>
      <dgm:spPr/>
    </dgm:pt>
    <dgm:pt modelId="{122FC95B-279D-4495-8C06-89F658970819}" type="pres">
      <dgm:prSet presAssocID="{315A3C54-F1B1-4D37-878D-EC118AAFB0D0}" presName="sibTrans" presStyleCnt="0"/>
      <dgm:spPr/>
    </dgm:pt>
    <dgm:pt modelId="{06CF59A1-768C-459E-9FB8-806ED0F1BFD3}" type="pres">
      <dgm:prSet presAssocID="{2F8AB96C-D693-4694-BF05-025DA1B4C358}" presName="compNode" presStyleCnt="0"/>
      <dgm:spPr/>
    </dgm:pt>
    <dgm:pt modelId="{B23BBAD7-CFEF-4DA6-9F45-C4B3B9E19881}" type="pres">
      <dgm:prSet presAssocID="{2F8AB96C-D693-4694-BF05-025DA1B4C358}" presName="iconBgRect" presStyleLbl="bgShp" presStyleIdx="1" presStyleCnt="5"/>
      <dgm:spPr>
        <a:prstGeom prst="round2DiagRect">
          <a:avLst>
            <a:gd name="adj1" fmla="val 29727"/>
            <a:gd name="adj2" fmla="val 0"/>
          </a:avLst>
        </a:prstGeom>
      </dgm:spPr>
    </dgm:pt>
    <dgm:pt modelId="{099B08BF-F36F-4981-BC4F-4501155F792E}" type="pres">
      <dgm:prSet presAssocID="{2F8AB96C-D693-4694-BF05-025DA1B4C358}" presName="iconRect" presStyleLbl="node1" presStyleIdx="1" presStyleCnt="5"/>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Checklist"/>
        </a:ext>
      </dgm:extLst>
    </dgm:pt>
    <dgm:pt modelId="{472DA8F9-FD17-41CC-B12D-EB31E5A7E11D}" type="pres">
      <dgm:prSet presAssocID="{2F8AB96C-D693-4694-BF05-025DA1B4C358}" presName="spaceRect" presStyleCnt="0"/>
      <dgm:spPr/>
    </dgm:pt>
    <dgm:pt modelId="{C837D121-3D02-46CC-BC41-AB112C8224B5}" type="pres">
      <dgm:prSet presAssocID="{2F8AB96C-D693-4694-BF05-025DA1B4C358}" presName="textRect" presStyleLbl="revTx" presStyleIdx="1" presStyleCnt="5">
        <dgm:presLayoutVars>
          <dgm:chMax val="1"/>
          <dgm:chPref val="1"/>
        </dgm:presLayoutVars>
      </dgm:prSet>
      <dgm:spPr/>
    </dgm:pt>
    <dgm:pt modelId="{356FC06D-AD85-4A2E-BA04-1BADF55D0921}" type="pres">
      <dgm:prSet presAssocID="{87174D7E-C3D5-494F-81D6-403638D0B7A8}" presName="sibTrans" presStyleCnt="0"/>
      <dgm:spPr/>
    </dgm:pt>
    <dgm:pt modelId="{E306DC4C-468C-420D-9F4A-0C67EA6E701A}" type="pres">
      <dgm:prSet presAssocID="{456BE878-038B-4369-A945-6E00C54325D2}" presName="compNode" presStyleCnt="0"/>
      <dgm:spPr/>
    </dgm:pt>
    <dgm:pt modelId="{A1247CFE-5719-48A5-8E4B-98162D68C3C6}" type="pres">
      <dgm:prSet presAssocID="{456BE878-038B-4369-A945-6E00C54325D2}" presName="iconBgRect" presStyleLbl="bgShp" presStyleIdx="2" presStyleCnt="5"/>
      <dgm:spPr>
        <a:prstGeom prst="round2DiagRect">
          <a:avLst>
            <a:gd name="adj1" fmla="val 29727"/>
            <a:gd name="adj2" fmla="val 0"/>
          </a:avLst>
        </a:prstGeom>
      </dgm:spPr>
    </dgm:pt>
    <dgm:pt modelId="{D2061281-7A87-4F3D-9A04-C17F254FC7D5}" type="pres">
      <dgm:prSet presAssocID="{456BE878-038B-4369-A945-6E00C54325D2}" presName="iconRect" presStyleLbl="node1" presStyleIdx="2" presStyleCnt="5"/>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Handshake"/>
        </a:ext>
      </dgm:extLst>
    </dgm:pt>
    <dgm:pt modelId="{0C2BFA1B-6C17-49BA-80F7-417FBD9EC96A}" type="pres">
      <dgm:prSet presAssocID="{456BE878-038B-4369-A945-6E00C54325D2}" presName="spaceRect" presStyleCnt="0"/>
      <dgm:spPr/>
    </dgm:pt>
    <dgm:pt modelId="{5EBA71B1-DF08-4700-A06C-C1B6DBE89532}" type="pres">
      <dgm:prSet presAssocID="{456BE878-038B-4369-A945-6E00C54325D2}" presName="textRect" presStyleLbl="revTx" presStyleIdx="2" presStyleCnt="5">
        <dgm:presLayoutVars>
          <dgm:chMax val="1"/>
          <dgm:chPref val="1"/>
        </dgm:presLayoutVars>
      </dgm:prSet>
      <dgm:spPr/>
    </dgm:pt>
    <dgm:pt modelId="{46B06D21-350D-4D3F-9240-05B91DA2605D}" type="pres">
      <dgm:prSet presAssocID="{BC9E1C85-F752-4060-B406-1E3C62C64D51}" presName="sibTrans" presStyleCnt="0"/>
      <dgm:spPr/>
    </dgm:pt>
    <dgm:pt modelId="{E7023E2D-24D6-4726-AE0C-C19671ACD128}" type="pres">
      <dgm:prSet presAssocID="{DF4C418B-E83B-4390-8BBE-722CD17BE534}" presName="compNode" presStyleCnt="0"/>
      <dgm:spPr/>
    </dgm:pt>
    <dgm:pt modelId="{BBD480D9-5D54-4A6C-9A75-3D0319C752B1}" type="pres">
      <dgm:prSet presAssocID="{DF4C418B-E83B-4390-8BBE-722CD17BE534}" presName="iconBgRect" presStyleLbl="bgShp" presStyleIdx="3" presStyleCnt="5"/>
      <dgm:spPr>
        <a:prstGeom prst="round2DiagRect">
          <a:avLst>
            <a:gd name="adj1" fmla="val 29727"/>
            <a:gd name="adj2" fmla="val 0"/>
          </a:avLst>
        </a:prstGeom>
      </dgm:spPr>
    </dgm:pt>
    <dgm:pt modelId="{7BCEF61A-F3D0-4EF3-99D8-3C354812B0F0}" type="pres">
      <dgm:prSet presAssocID="{DF4C418B-E83B-4390-8BBE-722CD17BE534}"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Connections"/>
        </a:ext>
      </dgm:extLst>
    </dgm:pt>
    <dgm:pt modelId="{94E55F32-D3A6-4F7C-A96F-B57690A5F19A}" type="pres">
      <dgm:prSet presAssocID="{DF4C418B-E83B-4390-8BBE-722CD17BE534}" presName="spaceRect" presStyleCnt="0"/>
      <dgm:spPr/>
    </dgm:pt>
    <dgm:pt modelId="{1D51B785-0DB9-47A4-829E-0331F9054E73}" type="pres">
      <dgm:prSet presAssocID="{DF4C418B-E83B-4390-8BBE-722CD17BE534}" presName="textRect" presStyleLbl="revTx" presStyleIdx="3" presStyleCnt="5">
        <dgm:presLayoutVars>
          <dgm:chMax val="1"/>
          <dgm:chPref val="1"/>
        </dgm:presLayoutVars>
      </dgm:prSet>
      <dgm:spPr/>
    </dgm:pt>
    <dgm:pt modelId="{79EF6954-7246-4D3D-8B5B-909D5F6F8680}" type="pres">
      <dgm:prSet presAssocID="{C9D9DE83-D9DF-4D18-98CB-3B81F68A0BE3}" presName="sibTrans" presStyleCnt="0"/>
      <dgm:spPr/>
    </dgm:pt>
    <dgm:pt modelId="{CE2BB7BB-4FE9-4E45-8FFC-AF41C8FE6326}" type="pres">
      <dgm:prSet presAssocID="{7F6A36B2-7535-478D-BDA7-981079CAE45A}" presName="compNode" presStyleCnt="0"/>
      <dgm:spPr/>
    </dgm:pt>
    <dgm:pt modelId="{86EA0766-876F-4DA2-85E7-42097236C9BF}" type="pres">
      <dgm:prSet presAssocID="{7F6A36B2-7535-478D-BDA7-981079CAE45A}" presName="iconBgRect" presStyleLbl="bgShp" presStyleIdx="4" presStyleCnt="5"/>
      <dgm:spPr>
        <a:prstGeom prst="round2DiagRect">
          <a:avLst>
            <a:gd name="adj1" fmla="val 29727"/>
            <a:gd name="adj2" fmla="val 0"/>
          </a:avLst>
        </a:prstGeom>
      </dgm:spPr>
    </dgm:pt>
    <dgm:pt modelId="{73412B25-F1B2-4BDB-A390-6567F2301082}" type="pres">
      <dgm:prSet presAssocID="{7F6A36B2-7535-478D-BDA7-981079CAE45A}"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Siren"/>
        </a:ext>
      </dgm:extLst>
    </dgm:pt>
    <dgm:pt modelId="{F7F34B21-851F-4498-A345-808820E8B4DE}" type="pres">
      <dgm:prSet presAssocID="{7F6A36B2-7535-478D-BDA7-981079CAE45A}" presName="spaceRect" presStyleCnt="0"/>
      <dgm:spPr/>
    </dgm:pt>
    <dgm:pt modelId="{7C07921F-C4FC-4ABD-B7B0-0AAB33FEB4C9}" type="pres">
      <dgm:prSet presAssocID="{7F6A36B2-7535-478D-BDA7-981079CAE45A}" presName="textRect" presStyleLbl="revTx" presStyleIdx="4" presStyleCnt="5">
        <dgm:presLayoutVars>
          <dgm:chMax val="1"/>
          <dgm:chPref val="1"/>
        </dgm:presLayoutVars>
      </dgm:prSet>
      <dgm:spPr/>
    </dgm:pt>
  </dgm:ptLst>
  <dgm:cxnLst>
    <dgm:cxn modelId="{4CA75228-44D7-417C-990A-DA88B0085789}" srcId="{99B29541-3A2C-43FC-923E-17E364144E7F}" destId="{DF4C418B-E83B-4390-8BBE-722CD17BE534}" srcOrd="3" destOrd="0" parTransId="{9B31D862-09EA-4A8C-AB06-7E696BB14421}" sibTransId="{C9D9DE83-D9DF-4D18-98CB-3B81F68A0BE3}"/>
    <dgm:cxn modelId="{B2631D37-4927-456B-AA4F-5DC7E39D2BC9}" type="presOf" srcId="{DF4C418B-E83B-4390-8BBE-722CD17BE534}" destId="{1D51B785-0DB9-47A4-829E-0331F9054E73}" srcOrd="0" destOrd="0" presId="urn:microsoft.com/office/officeart/2018/5/layout/IconLeafLabelList"/>
    <dgm:cxn modelId="{8136C038-527B-48CC-8C9C-9E96B70C99D9}" type="presOf" srcId="{99B29541-3A2C-43FC-923E-17E364144E7F}" destId="{2643F5E3-0FA3-4030-A4D9-5FA21D70F1FA}" srcOrd="0" destOrd="0" presId="urn:microsoft.com/office/officeart/2018/5/layout/IconLeafLabelList"/>
    <dgm:cxn modelId="{247AD15E-EC8E-4610-A2D8-F7D86DE64F42}" type="presOf" srcId="{2F8AB96C-D693-4694-BF05-025DA1B4C358}" destId="{C837D121-3D02-46CC-BC41-AB112C8224B5}" srcOrd="0" destOrd="0" presId="urn:microsoft.com/office/officeart/2018/5/layout/IconLeafLabelList"/>
    <dgm:cxn modelId="{585E2465-086E-4B52-BE20-F16D5E67CB0A}" srcId="{99B29541-3A2C-43FC-923E-17E364144E7F}" destId="{2F8AB96C-D693-4694-BF05-025DA1B4C358}" srcOrd="1" destOrd="0" parTransId="{9920B6E6-AF91-4FD4-AC54-11F09300D0A4}" sibTransId="{87174D7E-C3D5-494F-81D6-403638D0B7A8}"/>
    <dgm:cxn modelId="{7607C866-76CA-403A-AF40-270080F1A364}" type="presOf" srcId="{7F6A36B2-7535-478D-BDA7-981079CAE45A}" destId="{7C07921F-C4FC-4ABD-B7B0-0AAB33FEB4C9}" srcOrd="0" destOrd="0" presId="urn:microsoft.com/office/officeart/2018/5/layout/IconLeafLabelList"/>
    <dgm:cxn modelId="{1B342E6E-D9BF-4055-B9D6-7C22CDAE52E0}" srcId="{99B29541-3A2C-43FC-923E-17E364144E7F}" destId="{7F6A36B2-7535-478D-BDA7-981079CAE45A}" srcOrd="4" destOrd="0" parTransId="{132ED08A-6251-48E3-9C4C-E6DBFD27C621}" sibTransId="{A96D3701-BD8A-4ADB-8614-05568E0DCC5D}"/>
    <dgm:cxn modelId="{6A3C2656-C4BC-44D3-B990-3DC13ABE4A95}" srcId="{99B29541-3A2C-43FC-923E-17E364144E7F}" destId="{7C46E5DA-AC7C-4F08-8DF7-9D57AE8D22A7}" srcOrd="0" destOrd="0" parTransId="{9C567E36-B200-43AC-9AC3-80E4CB9720E9}" sibTransId="{315A3C54-F1B1-4D37-878D-EC118AAFB0D0}"/>
    <dgm:cxn modelId="{B9771C7A-F681-4BBE-AA77-3E20064799B7}" type="presOf" srcId="{456BE878-038B-4369-A945-6E00C54325D2}" destId="{5EBA71B1-DF08-4700-A06C-C1B6DBE89532}" srcOrd="0" destOrd="0" presId="urn:microsoft.com/office/officeart/2018/5/layout/IconLeafLabelList"/>
    <dgm:cxn modelId="{99118889-E805-4D79-A8D5-C99378A69E76}" srcId="{99B29541-3A2C-43FC-923E-17E364144E7F}" destId="{456BE878-038B-4369-A945-6E00C54325D2}" srcOrd="2" destOrd="0" parTransId="{69AD8BCE-36EE-48D9-BC64-B43A6C1BC21F}" sibTransId="{BC9E1C85-F752-4060-B406-1E3C62C64D51}"/>
    <dgm:cxn modelId="{33E77BD4-FC63-4C58-BA66-DEBF2C72846F}" type="presOf" srcId="{7C46E5DA-AC7C-4F08-8DF7-9D57AE8D22A7}" destId="{41693FF6-2BB8-421B-8635-C3E38F2DBD35}" srcOrd="0" destOrd="0" presId="urn:microsoft.com/office/officeart/2018/5/layout/IconLeafLabelList"/>
    <dgm:cxn modelId="{809E6CF3-CFD3-4601-A433-E541078250F2}" type="presParOf" srcId="{2643F5E3-0FA3-4030-A4D9-5FA21D70F1FA}" destId="{87D4E767-114A-4D66-8B78-F8CFDC0E7AA0}" srcOrd="0" destOrd="0" presId="urn:microsoft.com/office/officeart/2018/5/layout/IconLeafLabelList"/>
    <dgm:cxn modelId="{06A37CD8-AA99-4BF4-9658-60C2A40992AC}" type="presParOf" srcId="{87D4E767-114A-4D66-8B78-F8CFDC0E7AA0}" destId="{2B7D2591-C628-4C9B-AE94-B38CDAF6911B}" srcOrd="0" destOrd="0" presId="urn:microsoft.com/office/officeart/2018/5/layout/IconLeafLabelList"/>
    <dgm:cxn modelId="{D1B2E618-33FC-42B3-9484-52DDF481FA27}" type="presParOf" srcId="{87D4E767-114A-4D66-8B78-F8CFDC0E7AA0}" destId="{05A40B96-B3FE-458D-B7EB-213D144C000F}" srcOrd="1" destOrd="0" presId="urn:microsoft.com/office/officeart/2018/5/layout/IconLeafLabelList"/>
    <dgm:cxn modelId="{32F80585-3547-43DD-BECA-D451EC604B6F}" type="presParOf" srcId="{87D4E767-114A-4D66-8B78-F8CFDC0E7AA0}" destId="{0ECE6CA2-18D1-4C6F-B79F-BCAC868A4F07}" srcOrd="2" destOrd="0" presId="urn:microsoft.com/office/officeart/2018/5/layout/IconLeafLabelList"/>
    <dgm:cxn modelId="{58030A6C-F13B-492B-BC19-DFACB3AFFAFC}" type="presParOf" srcId="{87D4E767-114A-4D66-8B78-F8CFDC0E7AA0}" destId="{41693FF6-2BB8-421B-8635-C3E38F2DBD35}" srcOrd="3" destOrd="0" presId="urn:microsoft.com/office/officeart/2018/5/layout/IconLeafLabelList"/>
    <dgm:cxn modelId="{A934EA07-099B-4978-9E37-0B7164DDAB96}" type="presParOf" srcId="{2643F5E3-0FA3-4030-A4D9-5FA21D70F1FA}" destId="{122FC95B-279D-4495-8C06-89F658970819}" srcOrd="1" destOrd="0" presId="urn:microsoft.com/office/officeart/2018/5/layout/IconLeafLabelList"/>
    <dgm:cxn modelId="{9A04608F-2563-41C5-9C14-138E202C953D}" type="presParOf" srcId="{2643F5E3-0FA3-4030-A4D9-5FA21D70F1FA}" destId="{06CF59A1-768C-459E-9FB8-806ED0F1BFD3}" srcOrd="2" destOrd="0" presId="urn:microsoft.com/office/officeart/2018/5/layout/IconLeafLabelList"/>
    <dgm:cxn modelId="{41C24A67-DAB3-4760-83B8-2BD47D6AA2A2}" type="presParOf" srcId="{06CF59A1-768C-459E-9FB8-806ED0F1BFD3}" destId="{B23BBAD7-CFEF-4DA6-9F45-C4B3B9E19881}" srcOrd="0" destOrd="0" presId="urn:microsoft.com/office/officeart/2018/5/layout/IconLeafLabelList"/>
    <dgm:cxn modelId="{47FE69A8-AC31-44A1-B258-9CAF4EFB05C9}" type="presParOf" srcId="{06CF59A1-768C-459E-9FB8-806ED0F1BFD3}" destId="{099B08BF-F36F-4981-BC4F-4501155F792E}" srcOrd="1" destOrd="0" presId="urn:microsoft.com/office/officeart/2018/5/layout/IconLeafLabelList"/>
    <dgm:cxn modelId="{4D3C7964-A7DA-4C6F-BBD1-A672C89E8A3A}" type="presParOf" srcId="{06CF59A1-768C-459E-9FB8-806ED0F1BFD3}" destId="{472DA8F9-FD17-41CC-B12D-EB31E5A7E11D}" srcOrd="2" destOrd="0" presId="urn:microsoft.com/office/officeart/2018/5/layout/IconLeafLabelList"/>
    <dgm:cxn modelId="{3EEE6FF1-8D74-40A0-B0C0-34B06C201EE2}" type="presParOf" srcId="{06CF59A1-768C-459E-9FB8-806ED0F1BFD3}" destId="{C837D121-3D02-46CC-BC41-AB112C8224B5}" srcOrd="3" destOrd="0" presId="urn:microsoft.com/office/officeart/2018/5/layout/IconLeafLabelList"/>
    <dgm:cxn modelId="{631DFC96-7624-4568-8B4A-8BF47C73B942}" type="presParOf" srcId="{2643F5E3-0FA3-4030-A4D9-5FA21D70F1FA}" destId="{356FC06D-AD85-4A2E-BA04-1BADF55D0921}" srcOrd="3" destOrd="0" presId="urn:microsoft.com/office/officeart/2018/5/layout/IconLeafLabelList"/>
    <dgm:cxn modelId="{86184CAE-AFF9-44AE-B4B3-C58DCE001846}" type="presParOf" srcId="{2643F5E3-0FA3-4030-A4D9-5FA21D70F1FA}" destId="{E306DC4C-468C-420D-9F4A-0C67EA6E701A}" srcOrd="4" destOrd="0" presId="urn:microsoft.com/office/officeart/2018/5/layout/IconLeafLabelList"/>
    <dgm:cxn modelId="{BD7DE130-FC71-445D-86C7-015D89DA3B49}" type="presParOf" srcId="{E306DC4C-468C-420D-9F4A-0C67EA6E701A}" destId="{A1247CFE-5719-48A5-8E4B-98162D68C3C6}" srcOrd="0" destOrd="0" presId="urn:microsoft.com/office/officeart/2018/5/layout/IconLeafLabelList"/>
    <dgm:cxn modelId="{2A4A381A-7C21-4047-8286-1B86779422ED}" type="presParOf" srcId="{E306DC4C-468C-420D-9F4A-0C67EA6E701A}" destId="{D2061281-7A87-4F3D-9A04-C17F254FC7D5}" srcOrd="1" destOrd="0" presId="urn:microsoft.com/office/officeart/2018/5/layout/IconLeafLabelList"/>
    <dgm:cxn modelId="{8B409FC9-60CA-4F7E-B2FC-D4406BC798DA}" type="presParOf" srcId="{E306DC4C-468C-420D-9F4A-0C67EA6E701A}" destId="{0C2BFA1B-6C17-49BA-80F7-417FBD9EC96A}" srcOrd="2" destOrd="0" presId="urn:microsoft.com/office/officeart/2018/5/layout/IconLeafLabelList"/>
    <dgm:cxn modelId="{55561FB8-D6DE-4650-B236-3DDA2C23E131}" type="presParOf" srcId="{E306DC4C-468C-420D-9F4A-0C67EA6E701A}" destId="{5EBA71B1-DF08-4700-A06C-C1B6DBE89532}" srcOrd="3" destOrd="0" presId="urn:microsoft.com/office/officeart/2018/5/layout/IconLeafLabelList"/>
    <dgm:cxn modelId="{7E1DC771-7220-44F0-A194-7922FEC5892E}" type="presParOf" srcId="{2643F5E3-0FA3-4030-A4D9-5FA21D70F1FA}" destId="{46B06D21-350D-4D3F-9240-05B91DA2605D}" srcOrd="5" destOrd="0" presId="urn:microsoft.com/office/officeart/2018/5/layout/IconLeafLabelList"/>
    <dgm:cxn modelId="{23E349C8-F010-43D7-9207-338E1E8BF68C}" type="presParOf" srcId="{2643F5E3-0FA3-4030-A4D9-5FA21D70F1FA}" destId="{E7023E2D-24D6-4726-AE0C-C19671ACD128}" srcOrd="6" destOrd="0" presId="urn:microsoft.com/office/officeart/2018/5/layout/IconLeafLabelList"/>
    <dgm:cxn modelId="{992101BC-28A6-40F9-AD04-0AF0E72AEB9E}" type="presParOf" srcId="{E7023E2D-24D6-4726-AE0C-C19671ACD128}" destId="{BBD480D9-5D54-4A6C-9A75-3D0319C752B1}" srcOrd="0" destOrd="0" presId="urn:microsoft.com/office/officeart/2018/5/layout/IconLeafLabelList"/>
    <dgm:cxn modelId="{C0BBF4A6-F89F-4579-A621-DCD8F32B9AC1}" type="presParOf" srcId="{E7023E2D-24D6-4726-AE0C-C19671ACD128}" destId="{7BCEF61A-F3D0-4EF3-99D8-3C354812B0F0}" srcOrd="1" destOrd="0" presId="urn:microsoft.com/office/officeart/2018/5/layout/IconLeafLabelList"/>
    <dgm:cxn modelId="{38CF7130-EACE-41CC-906C-2BE2D8924D62}" type="presParOf" srcId="{E7023E2D-24D6-4726-AE0C-C19671ACD128}" destId="{94E55F32-D3A6-4F7C-A96F-B57690A5F19A}" srcOrd="2" destOrd="0" presId="urn:microsoft.com/office/officeart/2018/5/layout/IconLeafLabelList"/>
    <dgm:cxn modelId="{85ACBD8D-D556-4A2B-94E3-736D3AA38566}" type="presParOf" srcId="{E7023E2D-24D6-4726-AE0C-C19671ACD128}" destId="{1D51B785-0DB9-47A4-829E-0331F9054E73}" srcOrd="3" destOrd="0" presId="urn:microsoft.com/office/officeart/2018/5/layout/IconLeafLabelList"/>
    <dgm:cxn modelId="{FBF5C828-609C-4954-9A02-22F49DFF809E}" type="presParOf" srcId="{2643F5E3-0FA3-4030-A4D9-5FA21D70F1FA}" destId="{79EF6954-7246-4D3D-8B5B-909D5F6F8680}" srcOrd="7" destOrd="0" presId="urn:microsoft.com/office/officeart/2018/5/layout/IconLeafLabelList"/>
    <dgm:cxn modelId="{DE80887B-0B3D-4B52-B4FA-930CC027DD6B}" type="presParOf" srcId="{2643F5E3-0FA3-4030-A4D9-5FA21D70F1FA}" destId="{CE2BB7BB-4FE9-4E45-8FFC-AF41C8FE6326}" srcOrd="8" destOrd="0" presId="urn:microsoft.com/office/officeart/2018/5/layout/IconLeafLabelList"/>
    <dgm:cxn modelId="{64713E79-F04D-4409-B969-8E46F2149724}" type="presParOf" srcId="{CE2BB7BB-4FE9-4E45-8FFC-AF41C8FE6326}" destId="{86EA0766-876F-4DA2-85E7-42097236C9BF}" srcOrd="0" destOrd="0" presId="urn:microsoft.com/office/officeart/2018/5/layout/IconLeafLabelList"/>
    <dgm:cxn modelId="{7FDAFA7B-059F-4FDA-9910-BB1636D0FDC1}" type="presParOf" srcId="{CE2BB7BB-4FE9-4E45-8FFC-AF41C8FE6326}" destId="{73412B25-F1B2-4BDB-A390-6567F2301082}" srcOrd="1" destOrd="0" presId="urn:microsoft.com/office/officeart/2018/5/layout/IconLeafLabelList"/>
    <dgm:cxn modelId="{5D81C23A-935D-4342-A97B-7C4DE0212CBF}" type="presParOf" srcId="{CE2BB7BB-4FE9-4E45-8FFC-AF41C8FE6326}" destId="{F7F34B21-851F-4498-A345-808820E8B4DE}" srcOrd="2" destOrd="0" presId="urn:microsoft.com/office/officeart/2018/5/layout/IconLeafLabelList"/>
    <dgm:cxn modelId="{0491381E-7B90-4F1D-9DAF-6DE3BC2C50B3}" type="presParOf" srcId="{CE2BB7BB-4FE9-4E45-8FFC-AF41C8FE6326}" destId="{7C07921F-C4FC-4ABD-B7B0-0AAB33FEB4C9}"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9B29541-3A2C-43FC-923E-17E364144E7F}"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DF806C59-21F8-4BBC-851F-F106475E9678}">
      <dgm:prSet/>
      <dgm:spPr/>
      <dgm:t>
        <a:bodyPr/>
        <a:lstStyle/>
        <a:p>
          <a:pPr>
            <a:lnSpc>
              <a:spcPct val="100000"/>
            </a:lnSpc>
            <a:defRPr cap="all"/>
          </a:pPr>
          <a:r>
            <a:rPr lang="fr-FR" dirty="0" err="1"/>
            <a:t>Develop</a:t>
          </a:r>
          <a:r>
            <a:rPr lang="fr-FR" dirty="0"/>
            <a:t> an </a:t>
          </a:r>
          <a:r>
            <a:rPr lang="fr-FR" dirty="0" err="1"/>
            <a:t>education</a:t>
          </a:r>
          <a:r>
            <a:rPr lang="fr-FR" dirty="0"/>
            <a:t> and protection </a:t>
          </a:r>
          <a:r>
            <a:rPr lang="fr-FR" dirty="0" err="1"/>
            <a:t>continuity</a:t>
          </a:r>
          <a:r>
            <a:rPr lang="fr-FR" dirty="0"/>
            <a:t> plan for an emergency</a:t>
          </a:r>
        </a:p>
      </dgm:t>
    </dgm:pt>
    <dgm:pt modelId="{FEF26B97-0960-4C12-87DD-845F7895E985}" type="parTrans" cxnId="{8E965C7A-3FCC-4434-BAAB-7ED7A6FD92C3}">
      <dgm:prSet/>
      <dgm:spPr/>
      <dgm:t>
        <a:bodyPr/>
        <a:lstStyle/>
        <a:p>
          <a:endParaRPr lang="en-US"/>
        </a:p>
      </dgm:t>
    </dgm:pt>
    <dgm:pt modelId="{BE5E1557-C04F-4B0B-8697-83CFC07CFE11}" type="sibTrans" cxnId="{8E965C7A-3FCC-4434-BAAB-7ED7A6FD92C3}">
      <dgm:prSet/>
      <dgm:spPr/>
      <dgm:t>
        <a:bodyPr/>
        <a:lstStyle/>
        <a:p>
          <a:endParaRPr lang="en-US"/>
        </a:p>
      </dgm:t>
    </dgm:pt>
    <dgm:pt modelId="{43BAD2AF-9257-4B4C-88C8-1742AD13D3BA}">
      <dgm:prSet/>
      <dgm:spPr/>
      <dgm:t>
        <a:bodyPr/>
        <a:lstStyle/>
        <a:p>
          <a:pPr>
            <a:lnSpc>
              <a:spcPct val="100000"/>
            </a:lnSpc>
            <a:defRPr cap="all"/>
          </a:pPr>
          <a:r>
            <a:rPr lang="fr-FR" dirty="0" err="1"/>
            <a:t>Develop</a:t>
          </a:r>
          <a:r>
            <a:rPr lang="fr-FR" dirty="0"/>
            <a:t> and practice standard operating </a:t>
          </a:r>
          <a:r>
            <a:rPr lang="fr-FR" dirty="0" err="1"/>
            <a:t>procedures</a:t>
          </a:r>
          <a:r>
            <a:rPr lang="fr-FR" dirty="0"/>
            <a:t> for emergency situations</a:t>
          </a:r>
        </a:p>
      </dgm:t>
    </dgm:pt>
    <dgm:pt modelId="{9521673F-F9AF-4742-8474-D064B91CB48A}" type="parTrans" cxnId="{BC0DF199-3070-4854-8E09-D94D47FEE898}">
      <dgm:prSet/>
      <dgm:spPr/>
      <dgm:t>
        <a:bodyPr/>
        <a:lstStyle/>
        <a:p>
          <a:endParaRPr lang="en-US"/>
        </a:p>
      </dgm:t>
    </dgm:pt>
    <dgm:pt modelId="{87122419-B0F4-4976-A62C-C407FA998ED5}" type="sibTrans" cxnId="{BC0DF199-3070-4854-8E09-D94D47FEE898}">
      <dgm:prSet/>
      <dgm:spPr/>
      <dgm:t>
        <a:bodyPr/>
        <a:lstStyle/>
        <a:p>
          <a:endParaRPr lang="en-US"/>
        </a:p>
      </dgm:t>
    </dgm:pt>
    <dgm:pt modelId="{E1166D34-E1FF-42B6-94DE-290C3053ED25}">
      <dgm:prSet/>
      <dgm:spPr/>
      <dgm:t>
        <a:bodyPr/>
        <a:lstStyle/>
        <a:p>
          <a:pPr>
            <a:lnSpc>
              <a:spcPct val="100000"/>
            </a:lnSpc>
            <a:defRPr cap="all"/>
          </a:pPr>
          <a:r>
            <a:rPr lang="fr-FR" dirty="0"/>
            <a:t>Engage </a:t>
          </a:r>
          <a:r>
            <a:rPr lang="fr-FR" dirty="0" err="1"/>
            <a:t>with</a:t>
          </a:r>
          <a:r>
            <a:rPr lang="fr-FR" dirty="0"/>
            <a:t> the </a:t>
          </a:r>
          <a:r>
            <a:rPr lang="fr-FR" dirty="0" err="1"/>
            <a:t>community</a:t>
          </a:r>
          <a:r>
            <a:rPr lang="fr-FR" dirty="0"/>
            <a:t> (</a:t>
          </a:r>
          <a:r>
            <a:rPr lang="fr-FR" dirty="0" err="1"/>
            <a:t>including</a:t>
          </a:r>
          <a:r>
            <a:rPr lang="fr-FR" dirty="0"/>
            <a:t> </a:t>
          </a:r>
          <a:r>
            <a:rPr lang="fr-FR" dirty="0" err="1"/>
            <a:t>children</a:t>
          </a:r>
          <a:r>
            <a:rPr lang="fr-FR" dirty="0"/>
            <a:t> and </a:t>
          </a:r>
          <a:r>
            <a:rPr lang="fr-FR" dirty="0" err="1"/>
            <a:t>dutybearers</a:t>
          </a:r>
          <a:r>
            <a:rPr lang="fr-FR" dirty="0"/>
            <a:t>)</a:t>
          </a:r>
        </a:p>
      </dgm:t>
    </dgm:pt>
    <dgm:pt modelId="{7982EE41-1F33-42FF-B119-74F7774106EE}" type="parTrans" cxnId="{EE2E545E-9642-491D-837C-50DE72B45FF8}">
      <dgm:prSet/>
      <dgm:spPr/>
      <dgm:t>
        <a:bodyPr/>
        <a:lstStyle/>
        <a:p>
          <a:endParaRPr lang="en-US"/>
        </a:p>
      </dgm:t>
    </dgm:pt>
    <dgm:pt modelId="{E0716DB7-F604-4EBA-80DC-75C21C09F8AE}" type="sibTrans" cxnId="{EE2E545E-9642-491D-837C-50DE72B45FF8}">
      <dgm:prSet/>
      <dgm:spPr/>
      <dgm:t>
        <a:bodyPr/>
        <a:lstStyle/>
        <a:p>
          <a:endParaRPr lang="en-US"/>
        </a:p>
      </dgm:t>
    </dgm:pt>
    <dgm:pt modelId="{6951B6D8-F221-4FF4-9D41-5433EA3DC2C5}">
      <dgm:prSet/>
      <dgm:spPr/>
      <dgm:t>
        <a:bodyPr/>
        <a:lstStyle/>
        <a:p>
          <a:pPr>
            <a:lnSpc>
              <a:spcPct val="100000"/>
            </a:lnSpc>
            <a:defRPr cap="all"/>
          </a:pPr>
          <a:r>
            <a:rPr lang="fr-FR" dirty="0"/>
            <a:t>Follow and update the plans, codes and </a:t>
          </a:r>
          <a:r>
            <a:rPr lang="fr-FR" dirty="0" err="1"/>
            <a:t>procedures</a:t>
          </a:r>
          <a:r>
            <a:rPr lang="fr-FR" dirty="0"/>
            <a:t> </a:t>
          </a:r>
          <a:r>
            <a:rPr lang="fr-FR" dirty="0" err="1"/>
            <a:t>mentioned</a:t>
          </a:r>
          <a:endParaRPr lang="fr-FR" dirty="0"/>
        </a:p>
      </dgm:t>
    </dgm:pt>
    <dgm:pt modelId="{E6E7B3E3-E5BF-470F-9E4A-878FFEE22812}" type="parTrans" cxnId="{0CACFFAF-F7CD-45D9-9DF0-FB0E6C9F1E11}">
      <dgm:prSet/>
      <dgm:spPr/>
      <dgm:t>
        <a:bodyPr/>
        <a:lstStyle/>
        <a:p>
          <a:endParaRPr lang="en-US"/>
        </a:p>
      </dgm:t>
    </dgm:pt>
    <dgm:pt modelId="{5E6EAF8B-4CFE-4061-8877-3ADD33088F34}" type="sibTrans" cxnId="{0CACFFAF-F7CD-45D9-9DF0-FB0E6C9F1E11}">
      <dgm:prSet/>
      <dgm:spPr/>
      <dgm:t>
        <a:bodyPr/>
        <a:lstStyle/>
        <a:p>
          <a:endParaRPr lang="en-US"/>
        </a:p>
      </dgm:t>
    </dgm:pt>
    <dgm:pt modelId="{2643F5E3-0FA3-4030-A4D9-5FA21D70F1FA}" type="pres">
      <dgm:prSet presAssocID="{99B29541-3A2C-43FC-923E-17E364144E7F}" presName="root" presStyleCnt="0">
        <dgm:presLayoutVars>
          <dgm:dir/>
          <dgm:resizeHandles val="exact"/>
        </dgm:presLayoutVars>
      </dgm:prSet>
      <dgm:spPr/>
    </dgm:pt>
    <dgm:pt modelId="{1F51598E-D909-4737-B6D5-926BAAEF3C1A}" type="pres">
      <dgm:prSet presAssocID="{DF806C59-21F8-4BBC-851F-F106475E9678}" presName="compNode" presStyleCnt="0"/>
      <dgm:spPr/>
    </dgm:pt>
    <dgm:pt modelId="{3936E27C-98DB-4317-8032-E1407F96F8F5}" type="pres">
      <dgm:prSet presAssocID="{DF806C59-21F8-4BBC-851F-F106475E9678}" presName="iconBgRect" presStyleLbl="bgShp" presStyleIdx="0" presStyleCnt="4"/>
      <dgm:spPr>
        <a:prstGeom prst="round2DiagRect">
          <a:avLst>
            <a:gd name="adj1" fmla="val 29727"/>
            <a:gd name="adj2" fmla="val 0"/>
          </a:avLst>
        </a:prstGeom>
      </dgm:spPr>
    </dgm:pt>
    <dgm:pt modelId="{7CCBFE67-DD2F-4518-8B90-FF14E22404F3}" type="pres">
      <dgm:prSet presAssocID="{DF806C59-21F8-4BBC-851F-F106475E967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Presentation with checklist RTL"/>
        </a:ext>
      </dgm:extLst>
    </dgm:pt>
    <dgm:pt modelId="{B855CCD0-9F83-4C88-80A5-D7A45A6210A5}" type="pres">
      <dgm:prSet presAssocID="{DF806C59-21F8-4BBC-851F-F106475E9678}" presName="spaceRect" presStyleCnt="0"/>
      <dgm:spPr/>
    </dgm:pt>
    <dgm:pt modelId="{30572C91-0390-4CF0-87CB-9C16790F0ABF}" type="pres">
      <dgm:prSet presAssocID="{DF806C59-21F8-4BBC-851F-F106475E9678}" presName="textRect" presStyleLbl="revTx" presStyleIdx="0" presStyleCnt="4">
        <dgm:presLayoutVars>
          <dgm:chMax val="1"/>
          <dgm:chPref val="1"/>
        </dgm:presLayoutVars>
      </dgm:prSet>
      <dgm:spPr/>
    </dgm:pt>
    <dgm:pt modelId="{3D3AE382-1AB6-49B3-97D9-E3AE5C2E5E2E}" type="pres">
      <dgm:prSet presAssocID="{BE5E1557-C04F-4B0B-8697-83CFC07CFE11}" presName="sibTrans" presStyleCnt="0"/>
      <dgm:spPr/>
    </dgm:pt>
    <dgm:pt modelId="{003F2D12-F250-4BB1-8311-A2072D31E794}" type="pres">
      <dgm:prSet presAssocID="{43BAD2AF-9257-4B4C-88C8-1742AD13D3BA}" presName="compNode" presStyleCnt="0"/>
      <dgm:spPr/>
    </dgm:pt>
    <dgm:pt modelId="{EC3BEA60-C5DA-4B6C-9845-042CFA24B9DD}" type="pres">
      <dgm:prSet presAssocID="{43BAD2AF-9257-4B4C-88C8-1742AD13D3BA}" presName="iconBgRect" presStyleLbl="bgShp" presStyleIdx="1" presStyleCnt="4"/>
      <dgm:spPr>
        <a:prstGeom prst="round2DiagRect">
          <a:avLst>
            <a:gd name="adj1" fmla="val 29727"/>
            <a:gd name="adj2" fmla="val 0"/>
          </a:avLst>
        </a:prstGeom>
      </dgm:spPr>
    </dgm:pt>
    <dgm:pt modelId="{89BE4D50-6671-4CB7-85E2-819C847851BA}" type="pres">
      <dgm:prSet presAssocID="{43BAD2AF-9257-4B4C-88C8-1742AD13D3BA}"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Playbook"/>
        </a:ext>
      </dgm:extLst>
    </dgm:pt>
    <dgm:pt modelId="{3EC25D42-892B-4898-873B-6EB7A61FE93C}" type="pres">
      <dgm:prSet presAssocID="{43BAD2AF-9257-4B4C-88C8-1742AD13D3BA}" presName="spaceRect" presStyleCnt="0"/>
      <dgm:spPr/>
    </dgm:pt>
    <dgm:pt modelId="{60BA5394-B62F-4AF5-8C13-CD15CA67A961}" type="pres">
      <dgm:prSet presAssocID="{43BAD2AF-9257-4B4C-88C8-1742AD13D3BA}" presName="textRect" presStyleLbl="revTx" presStyleIdx="1" presStyleCnt="4">
        <dgm:presLayoutVars>
          <dgm:chMax val="1"/>
          <dgm:chPref val="1"/>
        </dgm:presLayoutVars>
      </dgm:prSet>
      <dgm:spPr/>
    </dgm:pt>
    <dgm:pt modelId="{2EC8E82E-45BF-46A4-B4A8-7BA21058A8FF}" type="pres">
      <dgm:prSet presAssocID="{87122419-B0F4-4976-A62C-C407FA998ED5}" presName="sibTrans" presStyleCnt="0"/>
      <dgm:spPr/>
    </dgm:pt>
    <dgm:pt modelId="{489FF727-80A4-4638-A887-3C894E80C174}" type="pres">
      <dgm:prSet presAssocID="{E1166D34-E1FF-42B6-94DE-290C3053ED25}" presName="compNode" presStyleCnt="0"/>
      <dgm:spPr/>
    </dgm:pt>
    <dgm:pt modelId="{72C2D556-630B-412F-B0E2-AB4A1CC0B4F6}" type="pres">
      <dgm:prSet presAssocID="{E1166D34-E1FF-42B6-94DE-290C3053ED25}" presName="iconBgRect" presStyleLbl="bgShp" presStyleIdx="2" presStyleCnt="4"/>
      <dgm:spPr>
        <a:prstGeom prst="round2DiagRect">
          <a:avLst>
            <a:gd name="adj1" fmla="val 29727"/>
            <a:gd name="adj2" fmla="val 0"/>
          </a:avLst>
        </a:prstGeom>
      </dgm:spPr>
    </dgm:pt>
    <dgm:pt modelId="{5F48A5B0-85AC-4E0A-AA10-95194D56DCDE}" type="pres">
      <dgm:prSet presAssocID="{E1166D34-E1FF-42B6-94DE-290C3053ED25}"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Customer review RTL"/>
        </a:ext>
      </dgm:extLst>
    </dgm:pt>
    <dgm:pt modelId="{37ADC1FD-0205-4A9F-8160-BC875138A99B}" type="pres">
      <dgm:prSet presAssocID="{E1166D34-E1FF-42B6-94DE-290C3053ED25}" presName="spaceRect" presStyleCnt="0"/>
      <dgm:spPr/>
    </dgm:pt>
    <dgm:pt modelId="{84326911-D738-4749-9E9B-D286E8B6FB2C}" type="pres">
      <dgm:prSet presAssocID="{E1166D34-E1FF-42B6-94DE-290C3053ED25}" presName="textRect" presStyleLbl="revTx" presStyleIdx="2" presStyleCnt="4">
        <dgm:presLayoutVars>
          <dgm:chMax val="1"/>
          <dgm:chPref val="1"/>
        </dgm:presLayoutVars>
      </dgm:prSet>
      <dgm:spPr/>
    </dgm:pt>
    <dgm:pt modelId="{C326B19B-E175-4DEA-BAEE-A980243FA069}" type="pres">
      <dgm:prSet presAssocID="{E0716DB7-F604-4EBA-80DC-75C21C09F8AE}" presName="sibTrans" presStyleCnt="0"/>
      <dgm:spPr/>
    </dgm:pt>
    <dgm:pt modelId="{C801D544-2580-4CE6-B185-28081732CB13}" type="pres">
      <dgm:prSet presAssocID="{6951B6D8-F221-4FF4-9D41-5433EA3DC2C5}" presName="compNode" presStyleCnt="0"/>
      <dgm:spPr/>
    </dgm:pt>
    <dgm:pt modelId="{B93B0EDF-CA49-4359-9BCE-660D0FF6D0B6}" type="pres">
      <dgm:prSet presAssocID="{6951B6D8-F221-4FF4-9D41-5433EA3DC2C5}" presName="iconBgRect" presStyleLbl="bgShp" presStyleIdx="3" presStyleCnt="4"/>
      <dgm:spPr>
        <a:prstGeom prst="round2DiagRect">
          <a:avLst>
            <a:gd name="adj1" fmla="val 29727"/>
            <a:gd name="adj2" fmla="val 0"/>
          </a:avLst>
        </a:prstGeom>
      </dgm:spPr>
    </dgm:pt>
    <dgm:pt modelId="{3FF51E57-AB4C-4A86-A4D7-84F04849B539}" type="pres">
      <dgm:prSet presAssocID="{6951B6D8-F221-4FF4-9D41-5433EA3DC2C5}"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Recycle sign"/>
        </a:ext>
      </dgm:extLst>
    </dgm:pt>
    <dgm:pt modelId="{6093E729-3765-4017-B946-70723130133F}" type="pres">
      <dgm:prSet presAssocID="{6951B6D8-F221-4FF4-9D41-5433EA3DC2C5}" presName="spaceRect" presStyleCnt="0"/>
      <dgm:spPr/>
    </dgm:pt>
    <dgm:pt modelId="{C07AF82F-8E11-4FB6-9F5E-1AE93C4035AD}" type="pres">
      <dgm:prSet presAssocID="{6951B6D8-F221-4FF4-9D41-5433EA3DC2C5}" presName="textRect" presStyleLbl="revTx" presStyleIdx="3" presStyleCnt="4">
        <dgm:presLayoutVars>
          <dgm:chMax val="1"/>
          <dgm:chPref val="1"/>
        </dgm:presLayoutVars>
      </dgm:prSet>
      <dgm:spPr/>
    </dgm:pt>
  </dgm:ptLst>
  <dgm:cxnLst>
    <dgm:cxn modelId="{8136C038-527B-48CC-8C9C-9E96B70C99D9}" type="presOf" srcId="{99B29541-3A2C-43FC-923E-17E364144E7F}" destId="{2643F5E3-0FA3-4030-A4D9-5FA21D70F1FA}" srcOrd="0" destOrd="0" presId="urn:microsoft.com/office/officeart/2018/5/layout/IconLeafLabelList"/>
    <dgm:cxn modelId="{EE2E545E-9642-491D-837C-50DE72B45FF8}" srcId="{99B29541-3A2C-43FC-923E-17E364144E7F}" destId="{E1166D34-E1FF-42B6-94DE-290C3053ED25}" srcOrd="2" destOrd="0" parTransId="{7982EE41-1F33-42FF-B119-74F7774106EE}" sibTransId="{E0716DB7-F604-4EBA-80DC-75C21C09F8AE}"/>
    <dgm:cxn modelId="{8E965C7A-3FCC-4434-BAAB-7ED7A6FD92C3}" srcId="{99B29541-3A2C-43FC-923E-17E364144E7F}" destId="{DF806C59-21F8-4BBC-851F-F106475E9678}" srcOrd="0" destOrd="0" parTransId="{FEF26B97-0960-4C12-87DD-845F7895E985}" sibTransId="{BE5E1557-C04F-4B0B-8697-83CFC07CFE11}"/>
    <dgm:cxn modelId="{A8E7FA85-4C7E-4676-9814-E0284DF554B5}" type="presOf" srcId="{DF806C59-21F8-4BBC-851F-F106475E9678}" destId="{30572C91-0390-4CF0-87CB-9C16790F0ABF}" srcOrd="0" destOrd="0" presId="urn:microsoft.com/office/officeart/2018/5/layout/IconLeafLabelList"/>
    <dgm:cxn modelId="{A1E9578A-99D7-478F-86CC-3E2EF19E4CE1}" type="presOf" srcId="{E1166D34-E1FF-42B6-94DE-290C3053ED25}" destId="{84326911-D738-4749-9E9B-D286E8B6FB2C}" srcOrd="0" destOrd="0" presId="urn:microsoft.com/office/officeart/2018/5/layout/IconLeafLabelList"/>
    <dgm:cxn modelId="{BC0DF199-3070-4854-8E09-D94D47FEE898}" srcId="{99B29541-3A2C-43FC-923E-17E364144E7F}" destId="{43BAD2AF-9257-4B4C-88C8-1742AD13D3BA}" srcOrd="1" destOrd="0" parTransId="{9521673F-F9AF-4742-8474-D064B91CB48A}" sibTransId="{87122419-B0F4-4976-A62C-C407FA998ED5}"/>
    <dgm:cxn modelId="{0CACFFAF-F7CD-45D9-9DF0-FB0E6C9F1E11}" srcId="{99B29541-3A2C-43FC-923E-17E364144E7F}" destId="{6951B6D8-F221-4FF4-9D41-5433EA3DC2C5}" srcOrd="3" destOrd="0" parTransId="{E6E7B3E3-E5BF-470F-9E4A-878FFEE22812}" sibTransId="{5E6EAF8B-4CFE-4061-8877-3ADD33088F34}"/>
    <dgm:cxn modelId="{FBFC29B5-C76C-48FB-ABDC-4B343372287A}" type="presOf" srcId="{6951B6D8-F221-4FF4-9D41-5433EA3DC2C5}" destId="{C07AF82F-8E11-4FB6-9F5E-1AE93C4035AD}" srcOrd="0" destOrd="0" presId="urn:microsoft.com/office/officeart/2018/5/layout/IconLeafLabelList"/>
    <dgm:cxn modelId="{75321EC8-CBC4-4E8A-AC40-A0F18F7ABAA7}" type="presOf" srcId="{43BAD2AF-9257-4B4C-88C8-1742AD13D3BA}" destId="{60BA5394-B62F-4AF5-8C13-CD15CA67A961}" srcOrd="0" destOrd="0" presId="urn:microsoft.com/office/officeart/2018/5/layout/IconLeafLabelList"/>
    <dgm:cxn modelId="{DFB1AD20-97F6-4E1C-9F3C-9AB80C669F62}" type="presParOf" srcId="{2643F5E3-0FA3-4030-A4D9-5FA21D70F1FA}" destId="{1F51598E-D909-4737-B6D5-926BAAEF3C1A}" srcOrd="0" destOrd="0" presId="urn:microsoft.com/office/officeart/2018/5/layout/IconLeafLabelList"/>
    <dgm:cxn modelId="{B1EBA604-4860-43F4-A670-34CBEC12322A}" type="presParOf" srcId="{1F51598E-D909-4737-B6D5-926BAAEF3C1A}" destId="{3936E27C-98DB-4317-8032-E1407F96F8F5}" srcOrd="0" destOrd="0" presId="urn:microsoft.com/office/officeart/2018/5/layout/IconLeafLabelList"/>
    <dgm:cxn modelId="{F0C7F640-CB8F-49FF-B5EB-581EFDDD9D15}" type="presParOf" srcId="{1F51598E-D909-4737-B6D5-926BAAEF3C1A}" destId="{7CCBFE67-DD2F-4518-8B90-FF14E22404F3}" srcOrd="1" destOrd="0" presId="urn:microsoft.com/office/officeart/2018/5/layout/IconLeafLabelList"/>
    <dgm:cxn modelId="{F8FBEF6B-CF61-4A38-949E-7E54D1049ADB}" type="presParOf" srcId="{1F51598E-D909-4737-B6D5-926BAAEF3C1A}" destId="{B855CCD0-9F83-4C88-80A5-D7A45A6210A5}" srcOrd="2" destOrd="0" presId="urn:microsoft.com/office/officeart/2018/5/layout/IconLeafLabelList"/>
    <dgm:cxn modelId="{6F6A5E30-59DA-4197-B169-61213970DDDF}" type="presParOf" srcId="{1F51598E-D909-4737-B6D5-926BAAEF3C1A}" destId="{30572C91-0390-4CF0-87CB-9C16790F0ABF}" srcOrd="3" destOrd="0" presId="urn:microsoft.com/office/officeart/2018/5/layout/IconLeafLabelList"/>
    <dgm:cxn modelId="{3063EE17-680F-405F-9918-B3863A2BAA6B}" type="presParOf" srcId="{2643F5E3-0FA3-4030-A4D9-5FA21D70F1FA}" destId="{3D3AE382-1AB6-49B3-97D9-E3AE5C2E5E2E}" srcOrd="1" destOrd="0" presId="urn:microsoft.com/office/officeart/2018/5/layout/IconLeafLabelList"/>
    <dgm:cxn modelId="{2D363AFC-FEF2-4B05-A4EB-88541252B919}" type="presParOf" srcId="{2643F5E3-0FA3-4030-A4D9-5FA21D70F1FA}" destId="{003F2D12-F250-4BB1-8311-A2072D31E794}" srcOrd="2" destOrd="0" presId="urn:microsoft.com/office/officeart/2018/5/layout/IconLeafLabelList"/>
    <dgm:cxn modelId="{4072D284-9F12-442D-898F-507C3FB44B36}" type="presParOf" srcId="{003F2D12-F250-4BB1-8311-A2072D31E794}" destId="{EC3BEA60-C5DA-4B6C-9845-042CFA24B9DD}" srcOrd="0" destOrd="0" presId="urn:microsoft.com/office/officeart/2018/5/layout/IconLeafLabelList"/>
    <dgm:cxn modelId="{D78433EF-D776-4FB6-98CF-C30298E39CCE}" type="presParOf" srcId="{003F2D12-F250-4BB1-8311-A2072D31E794}" destId="{89BE4D50-6671-4CB7-85E2-819C847851BA}" srcOrd="1" destOrd="0" presId="urn:microsoft.com/office/officeart/2018/5/layout/IconLeafLabelList"/>
    <dgm:cxn modelId="{70141CB0-22C1-4F38-8A67-B8D90E335EBE}" type="presParOf" srcId="{003F2D12-F250-4BB1-8311-A2072D31E794}" destId="{3EC25D42-892B-4898-873B-6EB7A61FE93C}" srcOrd="2" destOrd="0" presId="urn:microsoft.com/office/officeart/2018/5/layout/IconLeafLabelList"/>
    <dgm:cxn modelId="{84825523-FD42-4433-BF74-1B723511242C}" type="presParOf" srcId="{003F2D12-F250-4BB1-8311-A2072D31E794}" destId="{60BA5394-B62F-4AF5-8C13-CD15CA67A961}" srcOrd="3" destOrd="0" presId="urn:microsoft.com/office/officeart/2018/5/layout/IconLeafLabelList"/>
    <dgm:cxn modelId="{35C63D3C-E31E-4FD6-8DD7-169187ABA552}" type="presParOf" srcId="{2643F5E3-0FA3-4030-A4D9-5FA21D70F1FA}" destId="{2EC8E82E-45BF-46A4-B4A8-7BA21058A8FF}" srcOrd="3" destOrd="0" presId="urn:microsoft.com/office/officeart/2018/5/layout/IconLeafLabelList"/>
    <dgm:cxn modelId="{65BD8F65-0E45-4032-BB2A-6656A57DC635}" type="presParOf" srcId="{2643F5E3-0FA3-4030-A4D9-5FA21D70F1FA}" destId="{489FF727-80A4-4638-A887-3C894E80C174}" srcOrd="4" destOrd="0" presId="urn:microsoft.com/office/officeart/2018/5/layout/IconLeafLabelList"/>
    <dgm:cxn modelId="{8BC16AFC-D10E-42FF-AE38-51C5365B25AA}" type="presParOf" srcId="{489FF727-80A4-4638-A887-3C894E80C174}" destId="{72C2D556-630B-412F-B0E2-AB4A1CC0B4F6}" srcOrd="0" destOrd="0" presId="urn:microsoft.com/office/officeart/2018/5/layout/IconLeafLabelList"/>
    <dgm:cxn modelId="{F6173331-A560-4A4E-8FF7-E27E992E03ED}" type="presParOf" srcId="{489FF727-80A4-4638-A887-3C894E80C174}" destId="{5F48A5B0-85AC-4E0A-AA10-95194D56DCDE}" srcOrd="1" destOrd="0" presId="urn:microsoft.com/office/officeart/2018/5/layout/IconLeafLabelList"/>
    <dgm:cxn modelId="{0BEDF45A-F702-4F28-8F49-6A2ACE730AAB}" type="presParOf" srcId="{489FF727-80A4-4638-A887-3C894E80C174}" destId="{37ADC1FD-0205-4A9F-8160-BC875138A99B}" srcOrd="2" destOrd="0" presId="urn:microsoft.com/office/officeart/2018/5/layout/IconLeafLabelList"/>
    <dgm:cxn modelId="{DC7632E4-F28A-482B-AFD0-3E3EE9BB02C5}" type="presParOf" srcId="{489FF727-80A4-4638-A887-3C894E80C174}" destId="{84326911-D738-4749-9E9B-D286E8B6FB2C}" srcOrd="3" destOrd="0" presId="urn:microsoft.com/office/officeart/2018/5/layout/IconLeafLabelList"/>
    <dgm:cxn modelId="{30FE15F5-97A8-42C2-9275-DA1ECA3201DE}" type="presParOf" srcId="{2643F5E3-0FA3-4030-A4D9-5FA21D70F1FA}" destId="{C326B19B-E175-4DEA-BAEE-A980243FA069}" srcOrd="5" destOrd="0" presId="urn:microsoft.com/office/officeart/2018/5/layout/IconLeafLabelList"/>
    <dgm:cxn modelId="{E3A62D32-6B1F-4F3E-AE65-74DC02E4C902}" type="presParOf" srcId="{2643F5E3-0FA3-4030-A4D9-5FA21D70F1FA}" destId="{C801D544-2580-4CE6-B185-28081732CB13}" srcOrd="6" destOrd="0" presId="urn:microsoft.com/office/officeart/2018/5/layout/IconLeafLabelList"/>
    <dgm:cxn modelId="{E255A873-9365-4F26-88B5-E4D5FC48BD9D}" type="presParOf" srcId="{C801D544-2580-4CE6-B185-28081732CB13}" destId="{B93B0EDF-CA49-4359-9BCE-660D0FF6D0B6}" srcOrd="0" destOrd="0" presId="urn:microsoft.com/office/officeart/2018/5/layout/IconLeafLabelList"/>
    <dgm:cxn modelId="{021FEE42-657D-4295-97AF-2C4993B4E5AE}" type="presParOf" srcId="{C801D544-2580-4CE6-B185-28081732CB13}" destId="{3FF51E57-AB4C-4A86-A4D7-84F04849B539}" srcOrd="1" destOrd="0" presId="urn:microsoft.com/office/officeart/2018/5/layout/IconLeafLabelList"/>
    <dgm:cxn modelId="{A10D2961-50FE-4284-8770-365A604AE1ED}" type="presParOf" srcId="{C801D544-2580-4CE6-B185-28081732CB13}" destId="{6093E729-3765-4017-B946-70723130133F}" srcOrd="2" destOrd="0" presId="urn:microsoft.com/office/officeart/2018/5/layout/IconLeafLabelList"/>
    <dgm:cxn modelId="{19BA072F-2063-4E4B-8371-2CDBB190018A}" type="presParOf" srcId="{C801D544-2580-4CE6-B185-28081732CB13}" destId="{C07AF82F-8E11-4FB6-9F5E-1AE93C4035AD}"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08B4E0D-B5E2-4C61-A23F-D9E09E071D18}"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B2CBF5AB-B76E-4AD2-9164-81A1BBCD8610}">
      <dgm:prSet custT="1"/>
      <dgm:spPr/>
      <dgm:t>
        <a:bodyPr/>
        <a:lstStyle/>
        <a:p>
          <a:pPr rtl="0"/>
          <a:r>
            <a:rPr lang="en-US" sz="2500" dirty="0">
              <a:latin typeface="+mn-lt"/>
            </a:rPr>
            <a:t>What are the main responsibilities of a safe schools team?</a:t>
          </a:r>
        </a:p>
      </dgm:t>
    </dgm:pt>
    <dgm:pt modelId="{A9A94B84-5FBE-4E3A-8D1A-46A16EFCEC75}" type="parTrans" cxnId="{E326F065-2C02-4EB8-B8BC-B180EE10483F}">
      <dgm:prSet/>
      <dgm:spPr/>
      <dgm:t>
        <a:bodyPr/>
        <a:lstStyle/>
        <a:p>
          <a:endParaRPr lang="en-US"/>
        </a:p>
      </dgm:t>
    </dgm:pt>
    <dgm:pt modelId="{A06C163C-087C-478E-BAD6-B9ACA4DDEEBA}" type="sibTrans" cxnId="{E326F065-2C02-4EB8-B8BC-B180EE10483F}">
      <dgm:prSet/>
      <dgm:spPr/>
      <dgm:t>
        <a:bodyPr/>
        <a:lstStyle/>
        <a:p>
          <a:endParaRPr lang="en-US"/>
        </a:p>
      </dgm:t>
    </dgm:pt>
    <dgm:pt modelId="{A1C27F80-8118-42A8-99C5-B27D9959870F}">
      <dgm:prSet custT="1"/>
      <dgm:spPr/>
      <dgm:t>
        <a:bodyPr/>
        <a:lstStyle/>
        <a:p>
          <a:pPr rtl="0"/>
          <a:r>
            <a:rPr lang="en-US" sz="2500" dirty="0">
              <a:latin typeface="+mn-lt"/>
            </a:rPr>
            <a:t>Why is it important to create an </a:t>
          </a:r>
          <a:r>
            <a:rPr lang="en-US" sz="2500" b="1" i="1" dirty="0">
              <a:latin typeface="+mn-lt"/>
            </a:rPr>
            <a:t>inclusive and representative </a:t>
          </a:r>
          <a:r>
            <a:rPr lang="en-US" sz="2500" dirty="0">
              <a:latin typeface="+mn-lt"/>
            </a:rPr>
            <a:t>team?</a:t>
          </a:r>
        </a:p>
      </dgm:t>
    </dgm:pt>
    <dgm:pt modelId="{F1B8F652-574E-43E3-A852-F4A0B42D7A96}" type="parTrans" cxnId="{A3E856E9-3A15-4085-AB0A-F64FF408A8DB}">
      <dgm:prSet/>
      <dgm:spPr/>
      <dgm:t>
        <a:bodyPr/>
        <a:lstStyle/>
        <a:p>
          <a:endParaRPr lang="en-US"/>
        </a:p>
      </dgm:t>
    </dgm:pt>
    <dgm:pt modelId="{CC2CF258-7632-4F2A-975F-12BB1DB92C7B}" type="sibTrans" cxnId="{A3E856E9-3A15-4085-AB0A-F64FF408A8DB}">
      <dgm:prSet/>
      <dgm:spPr/>
      <dgm:t>
        <a:bodyPr/>
        <a:lstStyle/>
        <a:p>
          <a:endParaRPr lang="en-US"/>
        </a:p>
      </dgm:t>
    </dgm:pt>
    <dgm:pt modelId="{9D8CA122-D094-4D52-97CF-E6278FA48A6F}">
      <dgm:prSet custT="1"/>
      <dgm:spPr/>
      <dgm:t>
        <a:bodyPr/>
        <a:lstStyle/>
        <a:p>
          <a:r>
            <a:rPr lang="en-US" sz="2500" dirty="0">
              <a:latin typeface="+mn-lt"/>
            </a:rPr>
            <a:t>Who should participate in a safe schools team?</a:t>
          </a:r>
        </a:p>
      </dgm:t>
    </dgm:pt>
    <dgm:pt modelId="{B37C7D4F-B2B4-483E-AF53-B9DCE34E5752}" type="parTrans" cxnId="{5C8BC7DF-1060-46BF-9C21-D946389588AA}">
      <dgm:prSet/>
      <dgm:spPr/>
      <dgm:t>
        <a:bodyPr/>
        <a:lstStyle/>
        <a:p>
          <a:endParaRPr lang="en-US"/>
        </a:p>
      </dgm:t>
    </dgm:pt>
    <dgm:pt modelId="{E13723FF-3422-4BD6-B85A-34AEBADF47AE}" type="sibTrans" cxnId="{5C8BC7DF-1060-46BF-9C21-D946389588AA}">
      <dgm:prSet/>
      <dgm:spPr/>
      <dgm:t>
        <a:bodyPr/>
        <a:lstStyle/>
        <a:p>
          <a:endParaRPr lang="en-US"/>
        </a:p>
      </dgm:t>
    </dgm:pt>
    <dgm:pt modelId="{77F8871A-A693-4F34-9FC7-BADDCDF18E5E}" type="pres">
      <dgm:prSet presAssocID="{408B4E0D-B5E2-4C61-A23F-D9E09E071D18}" presName="linear" presStyleCnt="0">
        <dgm:presLayoutVars>
          <dgm:dir/>
          <dgm:animLvl val="lvl"/>
          <dgm:resizeHandles val="exact"/>
        </dgm:presLayoutVars>
      </dgm:prSet>
      <dgm:spPr/>
    </dgm:pt>
    <dgm:pt modelId="{5CD79032-C7C4-4667-B9C9-07AD1A4FE78B}" type="pres">
      <dgm:prSet presAssocID="{B2CBF5AB-B76E-4AD2-9164-81A1BBCD8610}" presName="parentLin" presStyleCnt="0"/>
      <dgm:spPr/>
    </dgm:pt>
    <dgm:pt modelId="{B0D829C9-5DFF-473F-A9D1-63DD857F615D}" type="pres">
      <dgm:prSet presAssocID="{B2CBF5AB-B76E-4AD2-9164-81A1BBCD8610}" presName="parentLeftMargin" presStyleLbl="node1" presStyleIdx="0" presStyleCnt="3"/>
      <dgm:spPr/>
    </dgm:pt>
    <dgm:pt modelId="{1800BFC4-69DA-42AF-B88A-6639A7D1F155}" type="pres">
      <dgm:prSet presAssocID="{B2CBF5AB-B76E-4AD2-9164-81A1BBCD8610}" presName="parentText" presStyleLbl="node1" presStyleIdx="0" presStyleCnt="3">
        <dgm:presLayoutVars>
          <dgm:chMax val="0"/>
          <dgm:bulletEnabled val="1"/>
        </dgm:presLayoutVars>
      </dgm:prSet>
      <dgm:spPr/>
    </dgm:pt>
    <dgm:pt modelId="{9DC9A51A-BC00-4E9D-93C5-52625B0DFB50}" type="pres">
      <dgm:prSet presAssocID="{B2CBF5AB-B76E-4AD2-9164-81A1BBCD8610}" presName="negativeSpace" presStyleCnt="0"/>
      <dgm:spPr/>
    </dgm:pt>
    <dgm:pt modelId="{379A8D57-B698-4B6A-B04E-11816CB22541}" type="pres">
      <dgm:prSet presAssocID="{B2CBF5AB-B76E-4AD2-9164-81A1BBCD8610}" presName="childText" presStyleLbl="conFgAcc1" presStyleIdx="0" presStyleCnt="3">
        <dgm:presLayoutVars>
          <dgm:bulletEnabled val="1"/>
        </dgm:presLayoutVars>
      </dgm:prSet>
      <dgm:spPr/>
    </dgm:pt>
    <dgm:pt modelId="{648A1184-8EB7-41F2-8512-872D3E8070A7}" type="pres">
      <dgm:prSet presAssocID="{A06C163C-087C-478E-BAD6-B9ACA4DDEEBA}" presName="spaceBetweenRectangles" presStyleCnt="0"/>
      <dgm:spPr/>
    </dgm:pt>
    <dgm:pt modelId="{69EAB802-8C16-4323-9F56-5DE08C7DF5A1}" type="pres">
      <dgm:prSet presAssocID="{9D8CA122-D094-4D52-97CF-E6278FA48A6F}" presName="parentLin" presStyleCnt="0"/>
      <dgm:spPr/>
    </dgm:pt>
    <dgm:pt modelId="{4DC5C2DB-E6B7-4AB2-9FB7-F10F7A6AE7C2}" type="pres">
      <dgm:prSet presAssocID="{9D8CA122-D094-4D52-97CF-E6278FA48A6F}" presName="parentLeftMargin" presStyleLbl="node1" presStyleIdx="0" presStyleCnt="3"/>
      <dgm:spPr/>
    </dgm:pt>
    <dgm:pt modelId="{01DF9A7D-8CC0-43CA-BD1E-4B04B13E6F44}" type="pres">
      <dgm:prSet presAssocID="{9D8CA122-D094-4D52-97CF-E6278FA48A6F}" presName="parentText" presStyleLbl="node1" presStyleIdx="1" presStyleCnt="3">
        <dgm:presLayoutVars>
          <dgm:chMax val="0"/>
          <dgm:bulletEnabled val="1"/>
        </dgm:presLayoutVars>
      </dgm:prSet>
      <dgm:spPr/>
    </dgm:pt>
    <dgm:pt modelId="{E12D754F-E961-4D1C-A39B-E8B539FCE50E}" type="pres">
      <dgm:prSet presAssocID="{9D8CA122-D094-4D52-97CF-E6278FA48A6F}" presName="negativeSpace" presStyleCnt="0"/>
      <dgm:spPr/>
    </dgm:pt>
    <dgm:pt modelId="{B8A8B412-1364-4DC9-873A-AA46E3B2DB1E}" type="pres">
      <dgm:prSet presAssocID="{9D8CA122-D094-4D52-97CF-E6278FA48A6F}" presName="childText" presStyleLbl="conFgAcc1" presStyleIdx="1" presStyleCnt="3">
        <dgm:presLayoutVars>
          <dgm:bulletEnabled val="1"/>
        </dgm:presLayoutVars>
      </dgm:prSet>
      <dgm:spPr/>
    </dgm:pt>
    <dgm:pt modelId="{8CEF47DF-A704-4522-A592-F4967429C1C4}" type="pres">
      <dgm:prSet presAssocID="{E13723FF-3422-4BD6-B85A-34AEBADF47AE}" presName="spaceBetweenRectangles" presStyleCnt="0"/>
      <dgm:spPr/>
    </dgm:pt>
    <dgm:pt modelId="{E257AC6A-3161-4BFC-ADC9-465D7B440DC3}" type="pres">
      <dgm:prSet presAssocID="{A1C27F80-8118-42A8-99C5-B27D9959870F}" presName="parentLin" presStyleCnt="0"/>
      <dgm:spPr/>
    </dgm:pt>
    <dgm:pt modelId="{6809CAB7-E16B-423A-9E36-6ED0B343E03F}" type="pres">
      <dgm:prSet presAssocID="{A1C27F80-8118-42A8-99C5-B27D9959870F}" presName="parentLeftMargin" presStyleLbl="node1" presStyleIdx="1" presStyleCnt="3"/>
      <dgm:spPr/>
    </dgm:pt>
    <dgm:pt modelId="{ED69DCB6-4427-404A-BF0A-0040E361D88B}" type="pres">
      <dgm:prSet presAssocID="{A1C27F80-8118-42A8-99C5-B27D9959870F}" presName="parentText" presStyleLbl="node1" presStyleIdx="2" presStyleCnt="3">
        <dgm:presLayoutVars>
          <dgm:chMax val="0"/>
          <dgm:bulletEnabled val="1"/>
        </dgm:presLayoutVars>
      </dgm:prSet>
      <dgm:spPr/>
    </dgm:pt>
    <dgm:pt modelId="{ED2C6EE9-2541-4FB4-B96F-179483325E08}" type="pres">
      <dgm:prSet presAssocID="{A1C27F80-8118-42A8-99C5-B27D9959870F}" presName="negativeSpace" presStyleCnt="0"/>
      <dgm:spPr/>
    </dgm:pt>
    <dgm:pt modelId="{792D7928-E8B4-4A16-8677-92264CEB1B77}" type="pres">
      <dgm:prSet presAssocID="{A1C27F80-8118-42A8-99C5-B27D9959870F}" presName="childText" presStyleLbl="conFgAcc1" presStyleIdx="2" presStyleCnt="3">
        <dgm:presLayoutVars>
          <dgm:bulletEnabled val="1"/>
        </dgm:presLayoutVars>
      </dgm:prSet>
      <dgm:spPr/>
    </dgm:pt>
  </dgm:ptLst>
  <dgm:cxnLst>
    <dgm:cxn modelId="{E326F065-2C02-4EB8-B8BC-B180EE10483F}" srcId="{408B4E0D-B5E2-4C61-A23F-D9E09E071D18}" destId="{B2CBF5AB-B76E-4AD2-9164-81A1BBCD8610}" srcOrd="0" destOrd="0" parTransId="{A9A94B84-5FBE-4E3A-8D1A-46A16EFCEC75}" sibTransId="{A06C163C-087C-478E-BAD6-B9ACA4DDEEBA}"/>
    <dgm:cxn modelId="{DA36A27E-FC36-46DA-8617-E82064F093CE}" type="presOf" srcId="{408B4E0D-B5E2-4C61-A23F-D9E09E071D18}" destId="{77F8871A-A693-4F34-9FC7-BADDCDF18E5E}" srcOrd="0" destOrd="0" presId="urn:microsoft.com/office/officeart/2005/8/layout/list1"/>
    <dgm:cxn modelId="{D60D7A88-D07F-4D73-B132-051B3F8C67C1}" type="presOf" srcId="{B2CBF5AB-B76E-4AD2-9164-81A1BBCD8610}" destId="{1800BFC4-69DA-42AF-B88A-6639A7D1F155}" srcOrd="1" destOrd="0" presId="urn:microsoft.com/office/officeart/2005/8/layout/list1"/>
    <dgm:cxn modelId="{5F1E37A5-D0AD-4E3E-BB9D-738216527720}" type="presOf" srcId="{A1C27F80-8118-42A8-99C5-B27D9959870F}" destId="{ED69DCB6-4427-404A-BF0A-0040E361D88B}" srcOrd="1" destOrd="0" presId="urn:microsoft.com/office/officeart/2005/8/layout/list1"/>
    <dgm:cxn modelId="{1AF582A8-F94C-4246-B2F1-C6EF68CFB224}" type="presOf" srcId="{A1C27F80-8118-42A8-99C5-B27D9959870F}" destId="{6809CAB7-E16B-423A-9E36-6ED0B343E03F}" srcOrd="0" destOrd="0" presId="urn:microsoft.com/office/officeart/2005/8/layout/list1"/>
    <dgm:cxn modelId="{9A734FAC-E19A-49F5-845A-64E471862924}" type="presOf" srcId="{9D8CA122-D094-4D52-97CF-E6278FA48A6F}" destId="{4DC5C2DB-E6B7-4AB2-9FB7-F10F7A6AE7C2}" srcOrd="0" destOrd="0" presId="urn:microsoft.com/office/officeart/2005/8/layout/list1"/>
    <dgm:cxn modelId="{CB9977BC-C919-46C3-BCC1-37A8459A959A}" type="presOf" srcId="{B2CBF5AB-B76E-4AD2-9164-81A1BBCD8610}" destId="{B0D829C9-5DFF-473F-A9D1-63DD857F615D}" srcOrd="0" destOrd="0" presId="urn:microsoft.com/office/officeart/2005/8/layout/list1"/>
    <dgm:cxn modelId="{585AB4D9-8C25-4A54-B1C6-554183092E2B}" type="presOf" srcId="{9D8CA122-D094-4D52-97CF-E6278FA48A6F}" destId="{01DF9A7D-8CC0-43CA-BD1E-4B04B13E6F44}" srcOrd="1" destOrd="0" presId="urn:microsoft.com/office/officeart/2005/8/layout/list1"/>
    <dgm:cxn modelId="{5C8BC7DF-1060-46BF-9C21-D946389588AA}" srcId="{408B4E0D-B5E2-4C61-A23F-D9E09E071D18}" destId="{9D8CA122-D094-4D52-97CF-E6278FA48A6F}" srcOrd="1" destOrd="0" parTransId="{B37C7D4F-B2B4-483E-AF53-B9DCE34E5752}" sibTransId="{E13723FF-3422-4BD6-B85A-34AEBADF47AE}"/>
    <dgm:cxn modelId="{A3E856E9-3A15-4085-AB0A-F64FF408A8DB}" srcId="{408B4E0D-B5E2-4C61-A23F-D9E09E071D18}" destId="{A1C27F80-8118-42A8-99C5-B27D9959870F}" srcOrd="2" destOrd="0" parTransId="{F1B8F652-574E-43E3-A852-F4A0B42D7A96}" sibTransId="{CC2CF258-7632-4F2A-975F-12BB1DB92C7B}"/>
    <dgm:cxn modelId="{7FCB43F3-A269-405C-9D36-79B617EA38FD}" type="presParOf" srcId="{77F8871A-A693-4F34-9FC7-BADDCDF18E5E}" destId="{5CD79032-C7C4-4667-B9C9-07AD1A4FE78B}" srcOrd="0" destOrd="0" presId="urn:microsoft.com/office/officeart/2005/8/layout/list1"/>
    <dgm:cxn modelId="{69A2EBB0-D4BE-4578-861D-ED117DF4FDA6}" type="presParOf" srcId="{5CD79032-C7C4-4667-B9C9-07AD1A4FE78B}" destId="{B0D829C9-5DFF-473F-A9D1-63DD857F615D}" srcOrd="0" destOrd="0" presId="urn:microsoft.com/office/officeart/2005/8/layout/list1"/>
    <dgm:cxn modelId="{A9702484-6ACB-464A-B3D8-5420838B46E3}" type="presParOf" srcId="{5CD79032-C7C4-4667-B9C9-07AD1A4FE78B}" destId="{1800BFC4-69DA-42AF-B88A-6639A7D1F155}" srcOrd="1" destOrd="0" presId="urn:microsoft.com/office/officeart/2005/8/layout/list1"/>
    <dgm:cxn modelId="{0660EA02-3CBE-43A8-A0EF-84246BB3E710}" type="presParOf" srcId="{77F8871A-A693-4F34-9FC7-BADDCDF18E5E}" destId="{9DC9A51A-BC00-4E9D-93C5-52625B0DFB50}" srcOrd="1" destOrd="0" presId="urn:microsoft.com/office/officeart/2005/8/layout/list1"/>
    <dgm:cxn modelId="{33563196-D0CD-4C09-A488-989EFE9DD0DC}" type="presParOf" srcId="{77F8871A-A693-4F34-9FC7-BADDCDF18E5E}" destId="{379A8D57-B698-4B6A-B04E-11816CB22541}" srcOrd="2" destOrd="0" presId="urn:microsoft.com/office/officeart/2005/8/layout/list1"/>
    <dgm:cxn modelId="{BDAD61FD-C59C-4C29-9C8D-F70F778263E6}" type="presParOf" srcId="{77F8871A-A693-4F34-9FC7-BADDCDF18E5E}" destId="{648A1184-8EB7-41F2-8512-872D3E8070A7}" srcOrd="3" destOrd="0" presId="urn:microsoft.com/office/officeart/2005/8/layout/list1"/>
    <dgm:cxn modelId="{B29F3878-07E4-4878-8559-0BBA05663981}" type="presParOf" srcId="{77F8871A-A693-4F34-9FC7-BADDCDF18E5E}" destId="{69EAB802-8C16-4323-9F56-5DE08C7DF5A1}" srcOrd="4" destOrd="0" presId="urn:microsoft.com/office/officeart/2005/8/layout/list1"/>
    <dgm:cxn modelId="{0FCF735A-55A7-42B3-B37D-B8570E49FE83}" type="presParOf" srcId="{69EAB802-8C16-4323-9F56-5DE08C7DF5A1}" destId="{4DC5C2DB-E6B7-4AB2-9FB7-F10F7A6AE7C2}" srcOrd="0" destOrd="0" presId="urn:microsoft.com/office/officeart/2005/8/layout/list1"/>
    <dgm:cxn modelId="{1A7849A9-2D59-49C0-B817-8437B267E9C3}" type="presParOf" srcId="{69EAB802-8C16-4323-9F56-5DE08C7DF5A1}" destId="{01DF9A7D-8CC0-43CA-BD1E-4B04B13E6F44}" srcOrd="1" destOrd="0" presId="urn:microsoft.com/office/officeart/2005/8/layout/list1"/>
    <dgm:cxn modelId="{2BA2A5D9-6A63-4068-9E7E-8908FAAB9C81}" type="presParOf" srcId="{77F8871A-A693-4F34-9FC7-BADDCDF18E5E}" destId="{E12D754F-E961-4D1C-A39B-E8B539FCE50E}" srcOrd="5" destOrd="0" presId="urn:microsoft.com/office/officeart/2005/8/layout/list1"/>
    <dgm:cxn modelId="{A1542C3A-5AA3-471A-970A-130A55F8D338}" type="presParOf" srcId="{77F8871A-A693-4F34-9FC7-BADDCDF18E5E}" destId="{B8A8B412-1364-4DC9-873A-AA46E3B2DB1E}" srcOrd="6" destOrd="0" presId="urn:microsoft.com/office/officeart/2005/8/layout/list1"/>
    <dgm:cxn modelId="{3A3EFB9B-B6A8-42DF-9721-0ACDC2425C8F}" type="presParOf" srcId="{77F8871A-A693-4F34-9FC7-BADDCDF18E5E}" destId="{8CEF47DF-A704-4522-A592-F4967429C1C4}" srcOrd="7" destOrd="0" presId="urn:microsoft.com/office/officeart/2005/8/layout/list1"/>
    <dgm:cxn modelId="{63B55714-6B1F-462B-9A3A-0D3197BD55E0}" type="presParOf" srcId="{77F8871A-A693-4F34-9FC7-BADDCDF18E5E}" destId="{E257AC6A-3161-4BFC-ADC9-465D7B440DC3}" srcOrd="8" destOrd="0" presId="urn:microsoft.com/office/officeart/2005/8/layout/list1"/>
    <dgm:cxn modelId="{7A740868-6038-456D-8F6D-9E21B29A11FF}" type="presParOf" srcId="{E257AC6A-3161-4BFC-ADC9-465D7B440DC3}" destId="{6809CAB7-E16B-423A-9E36-6ED0B343E03F}" srcOrd="0" destOrd="0" presId="urn:microsoft.com/office/officeart/2005/8/layout/list1"/>
    <dgm:cxn modelId="{18A2ADB5-FD41-4014-9917-37093ECC5ABC}" type="presParOf" srcId="{E257AC6A-3161-4BFC-ADC9-465D7B440DC3}" destId="{ED69DCB6-4427-404A-BF0A-0040E361D88B}" srcOrd="1" destOrd="0" presId="urn:microsoft.com/office/officeart/2005/8/layout/list1"/>
    <dgm:cxn modelId="{196B72AF-8E13-4A0D-A076-D83A7CA19817}" type="presParOf" srcId="{77F8871A-A693-4F34-9FC7-BADDCDF18E5E}" destId="{ED2C6EE9-2541-4FB4-B96F-179483325E08}" srcOrd="9" destOrd="0" presId="urn:microsoft.com/office/officeart/2005/8/layout/list1"/>
    <dgm:cxn modelId="{0AA9CBBF-DB09-4A48-8A49-002495CA013F}" type="presParOf" srcId="{77F8871A-A693-4F34-9FC7-BADDCDF18E5E}" destId="{792D7928-E8B4-4A16-8677-92264CEB1B77}"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251269-A590-4CEE-A272-703695FB14F7}">
      <dsp:nvSpPr>
        <dsp:cNvPr id="0" name=""/>
        <dsp:cNvSpPr/>
      </dsp:nvSpPr>
      <dsp:spPr>
        <a:xfrm>
          <a:off x="5715" y="2322486"/>
          <a:ext cx="2190749" cy="83464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fr-CD" sz="1500" kern="1200" noProof="0" dirty="0"/>
            <a:t>Module 1:</a:t>
          </a:r>
        </a:p>
        <a:p>
          <a:pPr marL="0" lvl="0" indent="0" algn="ctr" defTabSz="666750">
            <a:lnSpc>
              <a:spcPct val="90000"/>
            </a:lnSpc>
            <a:spcBef>
              <a:spcPct val="0"/>
            </a:spcBef>
            <a:spcAft>
              <a:spcPct val="35000"/>
            </a:spcAft>
            <a:buNone/>
          </a:pPr>
          <a:r>
            <a:rPr lang="fr-CD" sz="1500" kern="1200" noProof="0" dirty="0" err="1"/>
            <a:t>Let's</a:t>
          </a:r>
          <a:r>
            <a:rPr lang="fr-CD" sz="1500" kern="1200" noProof="0" dirty="0"/>
            <a:t> </a:t>
          </a:r>
          <a:r>
            <a:rPr lang="fr-CD" sz="1500" kern="1200" noProof="0" dirty="0" err="1"/>
            <a:t>build</a:t>
          </a:r>
          <a:r>
            <a:rPr lang="fr-CD" sz="1500" kern="1200" noProof="0" dirty="0"/>
            <a:t> a </a:t>
          </a:r>
          <a:r>
            <a:rPr lang="fr-CD" sz="1500" kern="1200" noProof="0"/>
            <a:t>Safe Schools! </a:t>
          </a:r>
          <a:endParaRPr lang="fr-CD" sz="1500" kern="1200" noProof="0" dirty="0"/>
        </a:p>
      </dsp:txBody>
      <dsp:txXfrm>
        <a:off x="5715" y="2322486"/>
        <a:ext cx="2190749" cy="834646"/>
      </dsp:txXfrm>
    </dsp:sp>
    <dsp:sp modelId="{92EBF253-FBA3-4413-8B25-06B94342F2C0}">
      <dsp:nvSpPr>
        <dsp:cNvPr id="0" name=""/>
        <dsp:cNvSpPr/>
      </dsp:nvSpPr>
      <dsp:spPr>
        <a:xfrm>
          <a:off x="5715" y="3157133"/>
          <a:ext cx="2190749" cy="302539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fr-CD" sz="1500" kern="1200" noProof="0" dirty="0"/>
            <a:t>Name the </a:t>
          </a:r>
          <a:r>
            <a:rPr lang="fr-CD" sz="1500" kern="1200" noProof="0" dirty="0" err="1"/>
            <a:t>responsibilities</a:t>
          </a:r>
          <a:r>
            <a:rPr lang="fr-CD" sz="1500" kern="1200" noProof="0" dirty="0"/>
            <a:t> of a </a:t>
          </a:r>
          <a:r>
            <a:rPr lang="fr-CD" sz="1500" kern="1200" noProof="0" dirty="0" err="1"/>
            <a:t>safe</a:t>
          </a:r>
          <a:r>
            <a:rPr lang="fr-CD" sz="1500" kern="1200" noProof="0" dirty="0"/>
            <a:t> </a:t>
          </a:r>
          <a:r>
            <a:rPr lang="fr-CD" sz="1500" kern="1200" noProof="0" dirty="0" err="1"/>
            <a:t>schools</a:t>
          </a:r>
          <a:r>
            <a:rPr lang="fr-CD" sz="1500" kern="1200" noProof="0" dirty="0"/>
            <a:t> team</a:t>
          </a:r>
        </a:p>
        <a:p>
          <a:pPr marL="114300" lvl="1" indent="-114300" algn="l" defTabSz="666750">
            <a:lnSpc>
              <a:spcPct val="90000"/>
            </a:lnSpc>
            <a:spcBef>
              <a:spcPct val="0"/>
            </a:spcBef>
            <a:spcAft>
              <a:spcPct val="15000"/>
            </a:spcAft>
            <a:buChar char="•"/>
          </a:pPr>
          <a:r>
            <a:rPr lang="fr-CD" sz="1500" kern="1200" noProof="0" dirty="0" err="1"/>
            <a:t>Explain</a:t>
          </a:r>
          <a:r>
            <a:rPr lang="fr-CD" sz="1500" kern="1200" noProof="0" dirty="0"/>
            <a:t> </a:t>
          </a:r>
          <a:r>
            <a:rPr lang="fr-CD" sz="1500" kern="1200" noProof="0" dirty="0" err="1"/>
            <a:t>who</a:t>
          </a:r>
          <a:r>
            <a:rPr lang="fr-CD" sz="1500" kern="1200" noProof="0" dirty="0"/>
            <a:t> </a:t>
          </a:r>
          <a:r>
            <a:rPr lang="fr-CD" sz="1500" kern="1200" noProof="0" dirty="0" err="1"/>
            <a:t>should</a:t>
          </a:r>
          <a:r>
            <a:rPr lang="fr-CD" sz="1500" kern="1200" noProof="0" dirty="0"/>
            <a:t> </a:t>
          </a:r>
          <a:r>
            <a:rPr lang="fr-CD" sz="1500" kern="1200" noProof="0" dirty="0" err="1"/>
            <a:t>participate</a:t>
          </a:r>
          <a:r>
            <a:rPr lang="fr-CD" sz="1500" kern="1200" noProof="0" dirty="0"/>
            <a:t> in a </a:t>
          </a:r>
          <a:r>
            <a:rPr lang="fr-CD" sz="1500" kern="1200" noProof="0" dirty="0" err="1"/>
            <a:t>safe</a:t>
          </a:r>
          <a:r>
            <a:rPr lang="fr-CD" sz="1500" kern="1200" noProof="0" dirty="0"/>
            <a:t> </a:t>
          </a:r>
          <a:r>
            <a:rPr lang="fr-CD" sz="1500" kern="1200" noProof="0" dirty="0" err="1"/>
            <a:t>schools</a:t>
          </a:r>
          <a:r>
            <a:rPr lang="fr-CD" sz="1500" kern="1200" noProof="0" dirty="0"/>
            <a:t> team</a:t>
          </a:r>
        </a:p>
        <a:p>
          <a:pPr marL="114300" lvl="1" indent="-114300" algn="l" defTabSz="666750">
            <a:lnSpc>
              <a:spcPct val="90000"/>
            </a:lnSpc>
            <a:spcBef>
              <a:spcPct val="0"/>
            </a:spcBef>
            <a:spcAft>
              <a:spcPct val="15000"/>
            </a:spcAft>
            <a:buChar char="•"/>
          </a:pPr>
          <a:r>
            <a:rPr lang="fr-CD" sz="1500" kern="1200" noProof="0" dirty="0" err="1"/>
            <a:t>Justify</a:t>
          </a:r>
          <a:r>
            <a:rPr lang="fr-CD" sz="1500" kern="1200" noProof="0" dirty="0"/>
            <a:t> the importance of an inclusive team </a:t>
          </a:r>
        </a:p>
      </dsp:txBody>
      <dsp:txXfrm>
        <a:off x="5715" y="3157133"/>
        <a:ext cx="2190749" cy="3025397"/>
      </dsp:txXfrm>
    </dsp:sp>
    <dsp:sp modelId="{0E594B1A-03D0-4E24-9F57-86B8905CDCDF}">
      <dsp:nvSpPr>
        <dsp:cNvPr id="0" name=""/>
        <dsp:cNvSpPr/>
      </dsp:nvSpPr>
      <dsp:spPr>
        <a:xfrm>
          <a:off x="2503170" y="2322486"/>
          <a:ext cx="2190749" cy="83464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fr-CD" sz="1500" kern="1200" noProof="0" dirty="0"/>
            <a:t>Module 2: </a:t>
          </a:r>
        </a:p>
        <a:p>
          <a:pPr marL="0" lvl="0" indent="0" algn="ctr" defTabSz="666750">
            <a:lnSpc>
              <a:spcPct val="90000"/>
            </a:lnSpc>
            <a:spcBef>
              <a:spcPct val="0"/>
            </a:spcBef>
            <a:spcAft>
              <a:spcPct val="35000"/>
            </a:spcAft>
            <a:buNone/>
          </a:pPr>
          <a:r>
            <a:rPr lang="fr-CD" sz="1500" kern="1200" noProof="0" dirty="0" err="1"/>
            <a:t>Welcome</a:t>
          </a:r>
          <a:r>
            <a:rPr lang="fr-CD" sz="1500" kern="1200" noProof="0" dirty="0"/>
            <a:t> to the Safe Schools Team!</a:t>
          </a:r>
        </a:p>
      </dsp:txBody>
      <dsp:txXfrm>
        <a:off x="2503170" y="2322486"/>
        <a:ext cx="2190749" cy="834646"/>
      </dsp:txXfrm>
    </dsp:sp>
    <dsp:sp modelId="{FF74B0AA-F7CB-4007-AC04-9C6EB5188613}">
      <dsp:nvSpPr>
        <dsp:cNvPr id="0" name=""/>
        <dsp:cNvSpPr/>
      </dsp:nvSpPr>
      <dsp:spPr>
        <a:xfrm>
          <a:off x="2503170" y="3157133"/>
          <a:ext cx="2190749" cy="302539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fr-CD" sz="1500" kern="1200" noProof="0" dirty="0"/>
            <a:t>List the main </a:t>
          </a:r>
          <a:r>
            <a:rPr lang="fr-CD" sz="1500" kern="1200" noProof="0" dirty="0" err="1"/>
            <a:t>elements</a:t>
          </a:r>
          <a:r>
            <a:rPr lang="fr-CD" sz="1500" kern="1200" noProof="0" dirty="0"/>
            <a:t> of a </a:t>
          </a:r>
          <a:r>
            <a:rPr lang="fr-CD" sz="1500" kern="1200" noProof="0" dirty="0" err="1"/>
            <a:t>safe</a:t>
          </a:r>
          <a:r>
            <a:rPr lang="fr-CD" sz="1500" kern="1200" noProof="0" dirty="0"/>
            <a:t> </a:t>
          </a:r>
          <a:r>
            <a:rPr lang="fr-CD" sz="1500" kern="1200" noProof="0" dirty="0" err="1"/>
            <a:t>school</a:t>
          </a:r>
          <a:endParaRPr lang="fr-CD" sz="1500" kern="1200" noProof="0" dirty="0"/>
        </a:p>
        <a:p>
          <a:pPr marL="114300" lvl="1" indent="-114300" algn="l" defTabSz="666750">
            <a:lnSpc>
              <a:spcPct val="90000"/>
            </a:lnSpc>
            <a:spcBef>
              <a:spcPct val="0"/>
            </a:spcBef>
            <a:spcAft>
              <a:spcPct val="15000"/>
            </a:spcAft>
            <a:buChar char="•"/>
          </a:pPr>
          <a:r>
            <a:rPr lang="fr-CD" sz="1500" kern="1200" noProof="0" dirty="0"/>
            <a:t>Name </a:t>
          </a:r>
          <a:r>
            <a:rPr lang="fr-CD" sz="1500" kern="1200" noProof="0" dirty="0" err="1"/>
            <a:t>some</a:t>
          </a:r>
          <a:r>
            <a:rPr lang="fr-CD" sz="1500" kern="1200" noProof="0" dirty="0"/>
            <a:t> </a:t>
          </a:r>
          <a:r>
            <a:rPr lang="fr-CD" sz="1500" kern="1200" noProof="0" dirty="0" err="1"/>
            <a:t>child</a:t>
          </a:r>
          <a:r>
            <a:rPr lang="fr-CD" sz="1500" kern="1200" noProof="0" dirty="0"/>
            <a:t> </a:t>
          </a:r>
          <a:r>
            <a:rPr lang="fr-CD" sz="1500" kern="1200" noProof="0" dirty="0" err="1"/>
            <a:t>rights</a:t>
          </a:r>
          <a:endParaRPr lang="fr-CD" sz="1500" kern="1200" noProof="0" dirty="0"/>
        </a:p>
        <a:p>
          <a:pPr marL="114300" lvl="1" indent="-114300" algn="l" defTabSz="666750">
            <a:lnSpc>
              <a:spcPct val="90000"/>
            </a:lnSpc>
            <a:spcBef>
              <a:spcPct val="0"/>
            </a:spcBef>
            <a:spcAft>
              <a:spcPct val="15000"/>
            </a:spcAft>
            <a:buChar char="•"/>
          </a:pPr>
          <a:r>
            <a:rPr lang="fr-CD" sz="1500" kern="1200" noProof="0" dirty="0" err="1"/>
            <a:t>Describe</a:t>
          </a:r>
          <a:r>
            <a:rPr lang="fr-CD" sz="1500" kern="1200" noProof="0" dirty="0"/>
            <a:t> </a:t>
          </a:r>
          <a:r>
            <a:rPr lang="fr-CD" sz="1500" kern="1200" noProof="0" dirty="0" err="1"/>
            <a:t>inequalities</a:t>
          </a:r>
          <a:r>
            <a:rPr lang="fr-CD" sz="1500" kern="1200" noProof="0" dirty="0"/>
            <a:t> in </a:t>
          </a:r>
          <a:r>
            <a:rPr lang="fr-CD" sz="1500" kern="1200" noProof="0" dirty="0" err="1"/>
            <a:t>your</a:t>
          </a:r>
          <a:r>
            <a:rPr lang="fr-CD" sz="1500" kern="1200" noProof="0" dirty="0"/>
            <a:t> </a:t>
          </a:r>
          <a:r>
            <a:rPr lang="fr-CD" sz="1500" kern="1200" noProof="0" dirty="0" err="1"/>
            <a:t>school</a:t>
          </a:r>
          <a:r>
            <a:rPr lang="fr-CD" sz="1500" kern="1200" noProof="0" dirty="0"/>
            <a:t> </a:t>
          </a:r>
          <a:r>
            <a:rPr lang="fr-CD" sz="1500" kern="1200" noProof="0" dirty="0" err="1"/>
            <a:t>community</a:t>
          </a:r>
          <a:endParaRPr lang="fr-CD" sz="1500" kern="1200" noProof="0" dirty="0"/>
        </a:p>
        <a:p>
          <a:pPr marL="114300" lvl="1" indent="-114300" algn="l" defTabSz="666750">
            <a:lnSpc>
              <a:spcPct val="90000"/>
            </a:lnSpc>
            <a:spcBef>
              <a:spcPct val="0"/>
            </a:spcBef>
            <a:spcAft>
              <a:spcPct val="15000"/>
            </a:spcAft>
            <a:buChar char="•"/>
          </a:pPr>
          <a:r>
            <a:rPr lang="fr-CD" sz="1500" kern="1200" noProof="0" dirty="0" err="1"/>
            <a:t>Identify</a:t>
          </a:r>
          <a:r>
            <a:rPr lang="fr-CD" sz="1500" kern="1200" noProof="0" dirty="0"/>
            <a:t> actions </a:t>
          </a:r>
          <a:r>
            <a:rPr lang="fr-CD" sz="1500" kern="1200" noProof="0" dirty="0" err="1"/>
            <a:t>that</a:t>
          </a:r>
          <a:r>
            <a:rPr lang="fr-CD" sz="1500" kern="1200" noProof="0" dirty="0"/>
            <a:t> </a:t>
          </a:r>
          <a:r>
            <a:rPr lang="fr-CD" sz="1500" kern="1200" noProof="0" dirty="0" err="1"/>
            <a:t>adults</a:t>
          </a:r>
          <a:r>
            <a:rPr lang="fr-CD" sz="1500" kern="1200" noProof="0" dirty="0"/>
            <a:t> are not </a:t>
          </a:r>
          <a:r>
            <a:rPr lang="fr-CD" sz="1500" kern="1200" noProof="0" dirty="0" err="1"/>
            <a:t>allowed</a:t>
          </a:r>
          <a:r>
            <a:rPr lang="fr-CD" sz="1500" kern="1200" noProof="0" dirty="0"/>
            <a:t> to </a:t>
          </a:r>
          <a:r>
            <a:rPr lang="fr-CD" sz="1500" kern="1200" noProof="0" dirty="0" err="1"/>
            <a:t>take</a:t>
          </a:r>
          <a:r>
            <a:rPr lang="fr-CD" sz="1500" kern="1200" noProof="0" dirty="0"/>
            <a:t> </a:t>
          </a:r>
          <a:r>
            <a:rPr lang="fr-CD" sz="1500" kern="1200" noProof="0" dirty="0" err="1"/>
            <a:t>with</a:t>
          </a:r>
          <a:r>
            <a:rPr lang="fr-CD" sz="1500" kern="1200" noProof="0" dirty="0"/>
            <a:t> </a:t>
          </a:r>
          <a:r>
            <a:rPr lang="fr-CD" sz="1500" kern="1200" noProof="0" dirty="0" err="1"/>
            <a:t>children</a:t>
          </a:r>
          <a:endParaRPr lang="fr-CD" sz="1500" kern="1200" noProof="0" dirty="0"/>
        </a:p>
      </dsp:txBody>
      <dsp:txXfrm>
        <a:off x="2503170" y="3157133"/>
        <a:ext cx="2190749" cy="3025397"/>
      </dsp:txXfrm>
    </dsp:sp>
    <dsp:sp modelId="{136888B4-FFF5-4893-9095-2A03DFD5760D}">
      <dsp:nvSpPr>
        <dsp:cNvPr id="0" name=""/>
        <dsp:cNvSpPr/>
      </dsp:nvSpPr>
      <dsp:spPr>
        <a:xfrm>
          <a:off x="5000625" y="2322486"/>
          <a:ext cx="2190749" cy="83464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fr-CD" sz="1500" kern="1200" noProof="0"/>
            <a:t>Module 3: </a:t>
          </a:r>
        </a:p>
        <a:p>
          <a:pPr marL="0" lvl="0" indent="0" algn="ctr" defTabSz="666750">
            <a:lnSpc>
              <a:spcPct val="90000"/>
            </a:lnSpc>
            <a:spcBef>
              <a:spcPct val="0"/>
            </a:spcBef>
            <a:spcAft>
              <a:spcPct val="35000"/>
            </a:spcAft>
            <a:buNone/>
          </a:pPr>
          <a:r>
            <a:rPr lang="fr-CD" sz="1500" kern="1200" noProof="0"/>
            <a:t>What is a risk?</a:t>
          </a:r>
        </a:p>
      </dsp:txBody>
      <dsp:txXfrm>
        <a:off x="5000625" y="2322486"/>
        <a:ext cx="2190749" cy="834646"/>
      </dsp:txXfrm>
    </dsp:sp>
    <dsp:sp modelId="{9106D8DD-A7E2-4824-8FCC-035224D8D120}">
      <dsp:nvSpPr>
        <dsp:cNvPr id="0" name=""/>
        <dsp:cNvSpPr/>
      </dsp:nvSpPr>
      <dsp:spPr>
        <a:xfrm>
          <a:off x="5000625" y="3157133"/>
          <a:ext cx="2190749" cy="302539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fr-CD" sz="1500" kern="1200" noProof="0" dirty="0" err="1"/>
            <a:t>Define</a:t>
          </a:r>
          <a:r>
            <a:rPr lang="fr-CD" sz="1500" kern="1200" noProof="0" dirty="0"/>
            <a:t> '</a:t>
          </a:r>
          <a:r>
            <a:rPr lang="fr-CD" sz="1500" kern="1200" noProof="0" dirty="0" err="1"/>
            <a:t>risk</a:t>
          </a:r>
          <a:r>
            <a:rPr lang="fr-CD" sz="1500" kern="1200" noProof="0" dirty="0"/>
            <a:t>', '</a:t>
          </a:r>
          <a:r>
            <a:rPr lang="fr-CD" sz="1500" kern="1200" noProof="0" dirty="0" err="1"/>
            <a:t>capacity</a:t>
          </a:r>
          <a:r>
            <a:rPr lang="fr-CD" sz="1500" kern="1200" noProof="0" dirty="0"/>
            <a:t>', and '</a:t>
          </a:r>
          <a:r>
            <a:rPr lang="fr-CD" sz="1500" kern="1200" noProof="0" dirty="0" err="1"/>
            <a:t>vulnerability</a:t>
          </a:r>
          <a:endParaRPr lang="fr-CD" sz="1500" kern="1200" noProof="0" dirty="0"/>
        </a:p>
        <a:p>
          <a:pPr marL="114300" lvl="1" indent="-114300" algn="l" defTabSz="666750">
            <a:lnSpc>
              <a:spcPct val="90000"/>
            </a:lnSpc>
            <a:spcBef>
              <a:spcPct val="0"/>
            </a:spcBef>
            <a:spcAft>
              <a:spcPct val="15000"/>
            </a:spcAft>
            <a:buChar char="•"/>
          </a:pPr>
          <a:r>
            <a:rPr lang="fr-CD" sz="1500" kern="1200" noProof="0" dirty="0"/>
            <a:t>Identify risks of violence, conflict, and natural and everyday hazards in &amp; around your school</a:t>
          </a:r>
        </a:p>
        <a:p>
          <a:pPr marL="114300" lvl="1" indent="-114300" algn="l" defTabSz="666750">
            <a:lnSpc>
              <a:spcPct val="90000"/>
            </a:lnSpc>
            <a:spcBef>
              <a:spcPct val="0"/>
            </a:spcBef>
            <a:spcAft>
              <a:spcPct val="15000"/>
            </a:spcAft>
            <a:buChar char="•"/>
          </a:pPr>
          <a:r>
            <a:rPr lang="en-US" sz="1500" kern="1200" dirty="0">
              <a:solidFill>
                <a:schemeClr val="tx1"/>
              </a:solidFill>
              <a:latin typeface="Gill Sans Infant Std"/>
              <a:ea typeface="+mn-ea"/>
              <a:cs typeface="+mn-cs"/>
            </a:rPr>
            <a:t>Identify the </a:t>
          </a:r>
          <a:r>
            <a:rPr lang="en-US" sz="1500" kern="1200" dirty="0" err="1">
              <a:solidFill>
                <a:schemeClr val="tx1"/>
              </a:solidFill>
              <a:latin typeface="Gill Sans Infant Std"/>
              <a:ea typeface="+mn-ea"/>
              <a:cs typeface="+mn-cs"/>
            </a:rPr>
            <a:t>risks </a:t>
          </a:r>
          <a:r>
            <a:rPr lang="en-US" sz="1500" kern="1200" dirty="0">
              <a:solidFill>
                <a:schemeClr val="tx1"/>
              </a:solidFill>
              <a:latin typeface="Gill Sans Infant Std"/>
              <a:ea typeface="+mn-ea"/>
              <a:cs typeface="+mn-cs"/>
            </a:rPr>
            <a:t>in </a:t>
          </a:r>
          <a:r>
            <a:rPr lang="en-US" sz="1500" kern="1200" dirty="0" err="1">
              <a:solidFill>
                <a:schemeClr val="tx1"/>
              </a:solidFill>
              <a:latin typeface="Gill Sans Infant Std"/>
              <a:ea typeface="+mn-ea"/>
              <a:cs typeface="+mn-cs"/>
            </a:rPr>
            <a:t>your community in an </a:t>
          </a:r>
          <a:r>
            <a:rPr lang="en-US" sz="1500" kern="1200" dirty="0">
              <a:solidFill>
                <a:schemeClr val="tx1"/>
              </a:solidFill>
              <a:latin typeface="Gill Sans Infant Std"/>
              <a:ea typeface="+mn-ea"/>
              <a:cs typeface="+mn-cs"/>
            </a:rPr>
            <a:t>inclusive way</a:t>
          </a:r>
          <a:endParaRPr lang="fr-CD" sz="1500" kern="1200" noProof="0" dirty="0">
            <a:solidFill>
              <a:schemeClr val="tx1"/>
            </a:solidFill>
          </a:endParaRPr>
        </a:p>
      </dsp:txBody>
      <dsp:txXfrm>
        <a:off x="5000625" y="3157133"/>
        <a:ext cx="2190749" cy="3025397"/>
      </dsp:txXfrm>
    </dsp:sp>
    <dsp:sp modelId="{83FD90B5-B7F5-4375-9B0A-52F9A3407653}">
      <dsp:nvSpPr>
        <dsp:cNvPr id="0" name=""/>
        <dsp:cNvSpPr/>
      </dsp:nvSpPr>
      <dsp:spPr>
        <a:xfrm>
          <a:off x="7498080" y="2322486"/>
          <a:ext cx="2190749" cy="83464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fr-CD" sz="1500" kern="1200" noProof="0"/>
            <a:t>Module 4: </a:t>
          </a:r>
        </a:p>
        <a:p>
          <a:pPr marL="0" lvl="0" indent="0" algn="ctr" defTabSz="666750">
            <a:lnSpc>
              <a:spcPct val="90000"/>
            </a:lnSpc>
            <a:spcBef>
              <a:spcPct val="0"/>
            </a:spcBef>
            <a:spcAft>
              <a:spcPct val="35000"/>
            </a:spcAft>
            <a:buNone/>
          </a:pPr>
          <a:r>
            <a:rPr lang="fr-CD" sz="1500" kern="1200" noProof="0"/>
            <a:t>Let's reduce and mitigate our risks!</a:t>
          </a:r>
        </a:p>
      </dsp:txBody>
      <dsp:txXfrm>
        <a:off x="7498080" y="2322486"/>
        <a:ext cx="2190749" cy="834646"/>
      </dsp:txXfrm>
    </dsp:sp>
    <dsp:sp modelId="{A509DD2A-2D85-4F27-8D57-304AD0A49AAE}">
      <dsp:nvSpPr>
        <dsp:cNvPr id="0" name=""/>
        <dsp:cNvSpPr/>
      </dsp:nvSpPr>
      <dsp:spPr>
        <a:xfrm>
          <a:off x="7498080" y="3157133"/>
          <a:ext cx="2190749" cy="302539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fr-CD" sz="1500" kern="1200" noProof="0" dirty="0"/>
            <a:t>Name the main </a:t>
          </a:r>
          <a:r>
            <a:rPr lang="fr-CD" sz="1500" kern="1200" noProof="0" dirty="0" err="1"/>
            <a:t>elements</a:t>
          </a:r>
          <a:r>
            <a:rPr lang="fr-CD" sz="1500" kern="1200" noProof="0" dirty="0"/>
            <a:t> of a </a:t>
          </a:r>
          <a:r>
            <a:rPr lang="fr-CD" sz="1500" kern="1200" noProof="0" dirty="0" err="1"/>
            <a:t>functional</a:t>
          </a:r>
          <a:r>
            <a:rPr lang="fr-CD" sz="1500" kern="1200" noProof="0" dirty="0"/>
            <a:t> Code of </a:t>
          </a:r>
          <a:r>
            <a:rPr lang="fr-CD" sz="1500" kern="1200" noProof="0" dirty="0" err="1"/>
            <a:t>Conduct</a:t>
          </a:r>
          <a:r>
            <a:rPr lang="fr-CD" sz="1500" kern="1200" noProof="0" dirty="0"/>
            <a:t> for the </a:t>
          </a:r>
          <a:r>
            <a:rPr lang="fr-CD" sz="1500" kern="1200" noProof="0" dirty="0" err="1"/>
            <a:t>school</a:t>
          </a:r>
          <a:r>
            <a:rPr lang="fr-CD" sz="1500" kern="1200" noProof="0" dirty="0"/>
            <a:t> </a:t>
          </a:r>
          <a:r>
            <a:rPr lang="fr-CD" sz="1500" kern="1200" noProof="0" dirty="0" err="1"/>
            <a:t>community</a:t>
          </a:r>
          <a:endParaRPr lang="fr-CD" sz="1500" kern="1200" noProof="0" dirty="0"/>
        </a:p>
        <a:p>
          <a:pPr marL="114300" lvl="1" indent="-114300" algn="l" defTabSz="666750">
            <a:lnSpc>
              <a:spcPct val="90000"/>
            </a:lnSpc>
            <a:spcBef>
              <a:spcPct val="0"/>
            </a:spcBef>
            <a:spcAft>
              <a:spcPct val="15000"/>
            </a:spcAft>
            <a:buChar char="•"/>
          </a:pPr>
          <a:r>
            <a:rPr lang="fr-CD" sz="1500" kern="1200" noProof="0" dirty="0"/>
            <a:t>Identify the procedures for reporting and referring a child protection concern in your school</a:t>
          </a:r>
        </a:p>
        <a:p>
          <a:pPr marL="114300" lvl="1" indent="-114300" algn="l" defTabSz="666750">
            <a:lnSpc>
              <a:spcPct val="90000"/>
            </a:lnSpc>
            <a:spcBef>
              <a:spcPct val="0"/>
            </a:spcBef>
            <a:spcAft>
              <a:spcPct val="15000"/>
            </a:spcAft>
            <a:buChar char="•"/>
          </a:pPr>
          <a:r>
            <a:rPr lang="fr-CD" sz="1500" kern="1200" noProof="0" dirty="0" err="1"/>
            <a:t>Choose</a:t>
          </a:r>
          <a:r>
            <a:rPr lang="fr-CD" sz="1500" kern="1200" noProof="0" dirty="0"/>
            <a:t> standard operating </a:t>
          </a:r>
          <a:r>
            <a:rPr lang="fr-CD" sz="1500" kern="1200" noProof="0" dirty="0" err="1"/>
            <a:t>procedures</a:t>
          </a:r>
          <a:r>
            <a:rPr lang="fr-CD" sz="1500" kern="1200" noProof="0" dirty="0"/>
            <a:t> for emergencies in </a:t>
          </a:r>
          <a:r>
            <a:rPr lang="fr-CD" sz="1500" kern="1200" noProof="0" dirty="0" err="1"/>
            <a:t>your</a:t>
          </a:r>
          <a:r>
            <a:rPr lang="fr-CD" sz="1500" kern="1200" noProof="0" dirty="0"/>
            <a:t> </a:t>
          </a:r>
          <a:r>
            <a:rPr lang="fr-CD" sz="1500" kern="1200" noProof="0" dirty="0" err="1"/>
            <a:t>community</a:t>
          </a:r>
          <a:endParaRPr lang="fr-CD" sz="1500" kern="1200" noProof="0" dirty="0"/>
        </a:p>
      </dsp:txBody>
      <dsp:txXfrm>
        <a:off x="7498080" y="3157133"/>
        <a:ext cx="2190749" cy="3025397"/>
      </dsp:txXfrm>
    </dsp:sp>
    <dsp:sp modelId="{93D6C232-D9B9-482D-AD8B-1041DA58D14F}">
      <dsp:nvSpPr>
        <dsp:cNvPr id="0" name=""/>
        <dsp:cNvSpPr/>
      </dsp:nvSpPr>
      <dsp:spPr>
        <a:xfrm>
          <a:off x="9995535" y="2322486"/>
          <a:ext cx="2190749" cy="83464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fr-CD" sz="1500" kern="1200" noProof="0"/>
            <a:t>Module 5: </a:t>
          </a:r>
        </a:p>
        <a:p>
          <a:pPr marL="0" lvl="0" indent="0" algn="ctr" defTabSz="666750">
            <a:lnSpc>
              <a:spcPct val="90000"/>
            </a:lnSpc>
            <a:spcBef>
              <a:spcPct val="0"/>
            </a:spcBef>
            <a:spcAft>
              <a:spcPct val="35000"/>
            </a:spcAft>
            <a:buNone/>
          </a:pPr>
          <a:r>
            <a:rPr lang="fr-CD" sz="1500" kern="1200" noProof="0"/>
            <a:t>Let's take action!</a:t>
          </a:r>
        </a:p>
      </dsp:txBody>
      <dsp:txXfrm>
        <a:off x="9995535" y="2322486"/>
        <a:ext cx="2190749" cy="834646"/>
      </dsp:txXfrm>
    </dsp:sp>
    <dsp:sp modelId="{674050C9-0E3F-4F4A-9C99-E81F567C3958}">
      <dsp:nvSpPr>
        <dsp:cNvPr id="0" name=""/>
        <dsp:cNvSpPr/>
      </dsp:nvSpPr>
      <dsp:spPr>
        <a:xfrm>
          <a:off x="9995535" y="3157133"/>
          <a:ext cx="2190749" cy="302539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fr-CH" sz="1500" kern="1200" dirty="0">
              <a:solidFill>
                <a:schemeClr val="tx1"/>
              </a:solidFill>
              <a:latin typeface="Gill Sans Infant Std"/>
              <a:ea typeface="+mn-ea"/>
              <a:cs typeface="+mn-cs"/>
            </a:rPr>
            <a:t>Prioritise the risks identified in your communities</a:t>
          </a:r>
          <a:endParaRPr lang="fr-CD" sz="1500" kern="1200" noProof="0" dirty="0">
            <a:solidFill>
              <a:schemeClr val="tx1"/>
            </a:solidFill>
          </a:endParaRPr>
        </a:p>
        <a:p>
          <a:pPr marL="114300" lvl="1" indent="-114300" algn="l" defTabSz="666750">
            <a:lnSpc>
              <a:spcPct val="90000"/>
            </a:lnSpc>
            <a:spcBef>
              <a:spcPct val="0"/>
            </a:spcBef>
            <a:spcAft>
              <a:spcPct val="15000"/>
            </a:spcAft>
            <a:buChar char="•"/>
          </a:pPr>
          <a:r>
            <a:rPr lang="fr-CD" sz="1500" kern="1200" noProof="0" dirty="0">
              <a:latin typeface="+mn-lt"/>
            </a:rPr>
            <a:t>Create an action plan to mitigate risks in the school environment </a:t>
          </a:r>
          <a:endParaRPr lang="fr-CD" sz="1500" kern="1200" noProof="0" dirty="0"/>
        </a:p>
        <a:p>
          <a:pPr marL="114300" lvl="1" indent="-114300" algn="l" defTabSz="666750">
            <a:lnSpc>
              <a:spcPct val="90000"/>
            </a:lnSpc>
            <a:spcBef>
              <a:spcPct val="0"/>
            </a:spcBef>
            <a:spcAft>
              <a:spcPct val="15000"/>
            </a:spcAft>
            <a:buChar char="•"/>
          </a:pPr>
          <a:r>
            <a:rPr lang="fr-CD" sz="1500" kern="1200" noProof="0" dirty="0" err="1">
              <a:latin typeface="+mn-lt"/>
            </a:rPr>
            <a:t>Develop</a:t>
          </a:r>
          <a:r>
            <a:rPr lang="fr-CD" sz="1500" kern="1200" noProof="0" dirty="0">
              <a:latin typeface="+mn-lt"/>
            </a:rPr>
            <a:t> a </a:t>
          </a:r>
          <a:r>
            <a:rPr lang="fr-CD" sz="1500" kern="1200" baseline="0" noProof="0" dirty="0">
              <a:latin typeface="+mn-lt"/>
            </a:rPr>
            <a:t>continuity </a:t>
          </a:r>
          <a:r>
            <a:rPr lang="fr-CD" sz="1500" kern="1200" noProof="0" dirty="0">
              <a:latin typeface="+mn-lt"/>
            </a:rPr>
            <a:t>plan for education </a:t>
          </a:r>
          <a:endParaRPr lang="fr-CD" sz="1500" kern="1200" noProof="0" dirty="0"/>
        </a:p>
        <a:p>
          <a:pPr marL="114300" lvl="1" indent="-114300" algn="l" defTabSz="666750">
            <a:lnSpc>
              <a:spcPct val="90000"/>
            </a:lnSpc>
            <a:spcBef>
              <a:spcPct val="0"/>
            </a:spcBef>
            <a:spcAft>
              <a:spcPct val="15000"/>
            </a:spcAft>
            <a:buChar char="•"/>
          </a:pPr>
          <a:endParaRPr lang="fr-CD" sz="1500" kern="1200" noProof="0" dirty="0"/>
        </a:p>
        <a:p>
          <a:pPr marL="114300" lvl="1" indent="-114300" algn="l" defTabSz="666750">
            <a:lnSpc>
              <a:spcPct val="90000"/>
            </a:lnSpc>
            <a:spcBef>
              <a:spcPct val="0"/>
            </a:spcBef>
            <a:spcAft>
              <a:spcPct val="15000"/>
            </a:spcAft>
            <a:buChar char="•"/>
          </a:pPr>
          <a:endParaRPr lang="fr-CD" sz="1500" kern="1200" noProof="0"/>
        </a:p>
        <a:p>
          <a:pPr marL="114300" lvl="1" indent="-114300" algn="l" defTabSz="666750">
            <a:lnSpc>
              <a:spcPct val="90000"/>
            </a:lnSpc>
            <a:spcBef>
              <a:spcPct val="0"/>
            </a:spcBef>
            <a:spcAft>
              <a:spcPct val="15000"/>
            </a:spcAft>
            <a:buChar char="•"/>
          </a:pPr>
          <a:endParaRPr lang="fr-CD" sz="1500" kern="1200" noProof="0"/>
        </a:p>
      </dsp:txBody>
      <dsp:txXfrm>
        <a:off x="9995535" y="3157133"/>
        <a:ext cx="2190749" cy="302539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BF0A6E-06CA-49E8-B1A6-D6BAD901C75B}">
      <dsp:nvSpPr>
        <dsp:cNvPr id="0" name=""/>
        <dsp:cNvSpPr/>
      </dsp:nvSpPr>
      <dsp:spPr>
        <a:xfrm>
          <a:off x="0" y="1811977"/>
          <a:ext cx="6900512" cy="3276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BE84916-2828-4E9D-B57E-2687B3389C96}">
      <dsp:nvSpPr>
        <dsp:cNvPr id="0" name=""/>
        <dsp:cNvSpPr/>
      </dsp:nvSpPr>
      <dsp:spPr>
        <a:xfrm>
          <a:off x="345025" y="1518788"/>
          <a:ext cx="5735760" cy="48506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dirty="0">
              <a:latin typeface="+mn-lt"/>
            </a:rPr>
            <a:t>List the main elements of a safe school</a:t>
          </a:r>
        </a:p>
      </dsp:txBody>
      <dsp:txXfrm>
        <a:off x="368704" y="1542467"/>
        <a:ext cx="5688402" cy="437710"/>
      </dsp:txXfrm>
    </dsp:sp>
    <dsp:sp modelId="{379A8D57-B698-4B6A-B04E-11816CB22541}">
      <dsp:nvSpPr>
        <dsp:cNvPr id="0" name=""/>
        <dsp:cNvSpPr/>
      </dsp:nvSpPr>
      <dsp:spPr>
        <a:xfrm>
          <a:off x="0" y="2401657"/>
          <a:ext cx="6900512" cy="327600"/>
        </a:xfrm>
        <a:prstGeom prst="rect">
          <a:avLst/>
        </a:prstGeom>
        <a:solidFill>
          <a:schemeClr val="lt1">
            <a:alpha val="90000"/>
            <a:hueOff val="0"/>
            <a:satOff val="0"/>
            <a:lumOff val="0"/>
            <a:alphaOff val="0"/>
          </a:schemeClr>
        </a:solidFill>
        <a:ln w="12700" cap="flat" cmpd="sng" algn="ctr">
          <a:solidFill>
            <a:schemeClr val="accent2">
              <a:hueOff val="-747482"/>
              <a:satOff val="14750"/>
              <a:lumOff val="-13595"/>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45025" y="2209777"/>
          <a:ext cx="5768269" cy="383760"/>
        </a:xfrm>
        <a:prstGeom prst="roundRect">
          <a:avLst/>
        </a:prstGeom>
        <a:solidFill>
          <a:schemeClr val="accent2">
            <a:hueOff val="-747482"/>
            <a:satOff val="14750"/>
            <a:lumOff val="-1359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dirty="0">
              <a:latin typeface="+mn-lt"/>
            </a:rPr>
            <a:t>Name some child rights</a:t>
          </a:r>
        </a:p>
      </dsp:txBody>
      <dsp:txXfrm>
        <a:off x="363759" y="2228511"/>
        <a:ext cx="5730801" cy="346292"/>
      </dsp:txXfrm>
    </dsp:sp>
    <dsp:sp modelId="{B8A8B412-1364-4DC9-873A-AA46E3B2DB1E}">
      <dsp:nvSpPr>
        <dsp:cNvPr id="0" name=""/>
        <dsp:cNvSpPr/>
      </dsp:nvSpPr>
      <dsp:spPr>
        <a:xfrm>
          <a:off x="0" y="3100072"/>
          <a:ext cx="6900512" cy="327600"/>
        </a:xfrm>
        <a:prstGeom prst="rect">
          <a:avLst/>
        </a:prstGeom>
        <a:solidFill>
          <a:schemeClr val="lt1">
            <a:alpha val="90000"/>
            <a:hueOff val="0"/>
            <a:satOff val="0"/>
            <a:lumOff val="0"/>
            <a:alphaOff val="0"/>
          </a:schemeClr>
        </a:solidFill>
        <a:ln w="12700" cap="flat" cmpd="sng" algn="ctr">
          <a:solidFill>
            <a:schemeClr val="accent2">
              <a:hueOff val="-1494965"/>
              <a:satOff val="29499"/>
              <a:lumOff val="-2719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2799457"/>
          <a:ext cx="5779330" cy="492494"/>
        </a:xfrm>
        <a:prstGeom prst="roundRect">
          <a:avLst/>
        </a:prstGeom>
        <a:solidFill>
          <a:schemeClr val="accent2">
            <a:hueOff val="-1494965"/>
            <a:satOff val="29499"/>
            <a:lumOff val="-271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dirty="0">
              <a:latin typeface="+mn-lt"/>
            </a:rPr>
            <a:t>Describe inequalities in your school community </a:t>
          </a:r>
        </a:p>
      </dsp:txBody>
      <dsp:txXfrm>
        <a:off x="369067" y="2823499"/>
        <a:ext cx="5731246" cy="444410"/>
      </dsp:txXfrm>
    </dsp:sp>
    <dsp:sp modelId="{792D7928-E8B4-4A16-8677-92264CEB1B77}">
      <dsp:nvSpPr>
        <dsp:cNvPr id="0" name=""/>
        <dsp:cNvSpPr/>
      </dsp:nvSpPr>
      <dsp:spPr>
        <a:xfrm>
          <a:off x="0" y="3689752"/>
          <a:ext cx="6900512" cy="3276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3497872"/>
          <a:ext cx="5773196" cy="38376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577850" rtl="0">
            <a:lnSpc>
              <a:spcPct val="90000"/>
            </a:lnSpc>
            <a:spcBef>
              <a:spcPct val="0"/>
            </a:spcBef>
            <a:spcAft>
              <a:spcPct val="35000"/>
            </a:spcAft>
            <a:buNone/>
          </a:pPr>
          <a:r>
            <a:rPr lang="fr-CD" sz="1300" kern="1200" noProof="0" dirty="0" err="1"/>
            <a:t>Identify</a:t>
          </a:r>
          <a:r>
            <a:rPr lang="fr-CD" sz="1300" kern="1200" noProof="0" dirty="0"/>
            <a:t> actions </a:t>
          </a:r>
          <a:r>
            <a:rPr lang="fr-CD" sz="1300" kern="1200" noProof="0" dirty="0" err="1"/>
            <a:t>that</a:t>
          </a:r>
          <a:r>
            <a:rPr lang="fr-CD" sz="1300" kern="1200" noProof="0" dirty="0"/>
            <a:t> </a:t>
          </a:r>
          <a:r>
            <a:rPr lang="fr-CD" sz="1300" kern="1200" noProof="0" dirty="0" err="1"/>
            <a:t>adults</a:t>
          </a:r>
          <a:r>
            <a:rPr lang="fr-CD" sz="1300" kern="1200" noProof="0" dirty="0"/>
            <a:t> are not </a:t>
          </a:r>
          <a:r>
            <a:rPr lang="fr-CD" sz="1300" kern="1200" noProof="0" dirty="0" err="1"/>
            <a:t>allowed</a:t>
          </a:r>
          <a:r>
            <a:rPr lang="fr-CD" sz="1300" kern="1200" noProof="0" dirty="0"/>
            <a:t> to </a:t>
          </a:r>
          <a:r>
            <a:rPr lang="fr-CD" sz="1300" kern="1200" noProof="0" dirty="0" err="1"/>
            <a:t>take</a:t>
          </a:r>
          <a:r>
            <a:rPr lang="fr-CD" sz="1300" kern="1200" noProof="0" dirty="0"/>
            <a:t> </a:t>
          </a:r>
          <a:r>
            <a:rPr lang="fr-CD" sz="1300" kern="1200" noProof="0" dirty="0" err="1"/>
            <a:t>with</a:t>
          </a:r>
          <a:r>
            <a:rPr lang="fr-CD" sz="1300" kern="1200" noProof="0" dirty="0"/>
            <a:t> </a:t>
          </a:r>
          <a:r>
            <a:rPr lang="fr-CD" sz="1300" kern="1200" noProof="0" dirty="0" err="1"/>
            <a:t>children</a:t>
          </a:r>
          <a:endParaRPr lang="en-US" sz="1300" kern="1200" dirty="0">
            <a:latin typeface="+mn-lt"/>
          </a:endParaRPr>
        </a:p>
      </dsp:txBody>
      <dsp:txXfrm>
        <a:off x="363759" y="3516606"/>
        <a:ext cx="5735728" cy="34629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AD9AF3-D85D-41D7-A551-14397633325D}">
      <dsp:nvSpPr>
        <dsp:cNvPr id="0" name=""/>
        <dsp:cNvSpPr/>
      </dsp:nvSpPr>
      <dsp:spPr>
        <a:xfrm>
          <a:off x="0" y="476330"/>
          <a:ext cx="6900512" cy="7560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7E9874C-4FA3-4066-AB5D-9D3FBF36CF63}">
      <dsp:nvSpPr>
        <dsp:cNvPr id="0" name=""/>
        <dsp:cNvSpPr/>
      </dsp:nvSpPr>
      <dsp:spPr>
        <a:xfrm>
          <a:off x="345025" y="33530"/>
          <a:ext cx="6069345" cy="8856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dirty="0">
              <a:latin typeface="+mn-lt"/>
            </a:rPr>
            <a:t>What are the main elements of a safe school?</a:t>
          </a:r>
        </a:p>
      </dsp:txBody>
      <dsp:txXfrm>
        <a:off x="388256" y="76761"/>
        <a:ext cx="5982883" cy="799138"/>
      </dsp:txXfrm>
    </dsp:sp>
    <dsp:sp modelId="{379A8D57-B698-4B6A-B04E-11816CB22541}">
      <dsp:nvSpPr>
        <dsp:cNvPr id="0" name=""/>
        <dsp:cNvSpPr/>
      </dsp:nvSpPr>
      <dsp:spPr>
        <a:xfrm>
          <a:off x="0" y="1837130"/>
          <a:ext cx="6900512" cy="756000"/>
        </a:xfrm>
        <a:prstGeom prst="rect">
          <a:avLst/>
        </a:prstGeom>
        <a:solidFill>
          <a:schemeClr val="lt1">
            <a:alpha val="90000"/>
            <a:hueOff val="0"/>
            <a:satOff val="0"/>
            <a:lumOff val="0"/>
            <a:alphaOff val="0"/>
          </a:schemeClr>
        </a:solidFill>
        <a:ln w="12700" cap="flat" cmpd="sng" algn="ctr">
          <a:solidFill>
            <a:schemeClr val="accent2">
              <a:hueOff val="-747482"/>
              <a:satOff val="14750"/>
              <a:lumOff val="-13595"/>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45025" y="1394330"/>
          <a:ext cx="6019592" cy="885600"/>
        </a:xfrm>
        <a:prstGeom prst="roundRect">
          <a:avLst/>
        </a:prstGeom>
        <a:solidFill>
          <a:schemeClr val="accent2">
            <a:hueOff val="-747482"/>
            <a:satOff val="14750"/>
            <a:lumOff val="-1359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dirty="0">
              <a:latin typeface="+mn-lt"/>
            </a:rPr>
            <a:t>Can you list some key child rights?</a:t>
          </a:r>
        </a:p>
      </dsp:txBody>
      <dsp:txXfrm>
        <a:off x="388256" y="1437561"/>
        <a:ext cx="5933130" cy="799138"/>
      </dsp:txXfrm>
    </dsp:sp>
    <dsp:sp modelId="{B8A8B412-1364-4DC9-873A-AA46E3B2DB1E}">
      <dsp:nvSpPr>
        <dsp:cNvPr id="0" name=""/>
        <dsp:cNvSpPr/>
      </dsp:nvSpPr>
      <dsp:spPr>
        <a:xfrm>
          <a:off x="0" y="3197930"/>
          <a:ext cx="6900512" cy="756000"/>
        </a:xfrm>
        <a:prstGeom prst="rect">
          <a:avLst/>
        </a:prstGeom>
        <a:solidFill>
          <a:schemeClr val="lt1">
            <a:alpha val="90000"/>
            <a:hueOff val="0"/>
            <a:satOff val="0"/>
            <a:lumOff val="0"/>
            <a:alphaOff val="0"/>
          </a:schemeClr>
        </a:solidFill>
        <a:ln w="12700" cap="flat" cmpd="sng" algn="ctr">
          <a:solidFill>
            <a:schemeClr val="accent2">
              <a:hueOff val="-1494965"/>
              <a:satOff val="29499"/>
              <a:lumOff val="-2719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2755130"/>
          <a:ext cx="6010994" cy="885600"/>
        </a:xfrm>
        <a:prstGeom prst="roundRect">
          <a:avLst/>
        </a:prstGeom>
        <a:solidFill>
          <a:schemeClr val="accent2">
            <a:hueOff val="-1494965"/>
            <a:satOff val="29499"/>
            <a:lumOff val="-271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dirty="0">
              <a:latin typeface="+mn-lt"/>
            </a:rPr>
            <a:t>What are some barriers to equality in your community?</a:t>
          </a:r>
        </a:p>
      </dsp:txBody>
      <dsp:txXfrm>
        <a:off x="388256" y="2798361"/>
        <a:ext cx="5924532" cy="799138"/>
      </dsp:txXfrm>
    </dsp:sp>
    <dsp:sp modelId="{792D7928-E8B4-4A16-8677-92264CEB1B77}">
      <dsp:nvSpPr>
        <dsp:cNvPr id="0" name=""/>
        <dsp:cNvSpPr/>
      </dsp:nvSpPr>
      <dsp:spPr>
        <a:xfrm>
          <a:off x="0" y="4746610"/>
          <a:ext cx="6900512" cy="7560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4115930"/>
          <a:ext cx="6025775" cy="107348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dirty="0">
              <a:latin typeface="+mn-lt"/>
            </a:rPr>
            <a:t>Can you name some </a:t>
          </a:r>
          <a:r>
            <a:rPr lang="en-US" sz="2500" kern="1200" dirty="0" err="1">
              <a:latin typeface="+mn-lt"/>
            </a:rPr>
            <a:t>behaviours</a:t>
          </a:r>
          <a:r>
            <a:rPr lang="en-US" sz="2500" kern="1200" dirty="0">
              <a:latin typeface="+mn-lt"/>
            </a:rPr>
            <a:t> that are prohibited for adults with children?</a:t>
          </a:r>
        </a:p>
      </dsp:txBody>
      <dsp:txXfrm>
        <a:off x="397428" y="4168333"/>
        <a:ext cx="5920969" cy="96867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A8D57-B698-4B6A-B04E-11816CB22541}">
      <dsp:nvSpPr>
        <dsp:cNvPr id="0" name=""/>
        <dsp:cNvSpPr/>
      </dsp:nvSpPr>
      <dsp:spPr>
        <a:xfrm>
          <a:off x="0" y="643710"/>
          <a:ext cx="6900512" cy="1058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45025" y="23790"/>
          <a:ext cx="6210633" cy="1239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dirty="0"/>
            <a:t>Define the terms: risk, capacity and vulnerability </a:t>
          </a:r>
        </a:p>
      </dsp:txBody>
      <dsp:txXfrm>
        <a:off x="405549" y="84314"/>
        <a:ext cx="6089585" cy="1118792"/>
      </dsp:txXfrm>
    </dsp:sp>
    <dsp:sp modelId="{B8A8B412-1364-4DC9-873A-AA46E3B2DB1E}">
      <dsp:nvSpPr>
        <dsp:cNvPr id="0" name=""/>
        <dsp:cNvSpPr/>
      </dsp:nvSpPr>
      <dsp:spPr>
        <a:xfrm>
          <a:off x="0" y="2548830"/>
          <a:ext cx="6900512" cy="1058400"/>
        </a:xfrm>
        <a:prstGeom prst="rect">
          <a:avLst/>
        </a:prstGeom>
        <a:solidFill>
          <a:schemeClr val="lt1">
            <a:alpha val="90000"/>
            <a:hueOff val="0"/>
            <a:satOff val="0"/>
            <a:lumOff val="0"/>
            <a:alphaOff val="0"/>
          </a:schemeClr>
        </a:solidFill>
        <a:ln w="12700" cap="flat" cmpd="sng" algn="ctr">
          <a:solidFill>
            <a:schemeClr val="accent2">
              <a:hueOff val="-1121223"/>
              <a:satOff val="22125"/>
              <a:lumOff val="-203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1928910"/>
          <a:ext cx="6180202" cy="1239840"/>
        </a:xfrm>
        <a:prstGeom prst="roundRect">
          <a:avLst/>
        </a:prstGeom>
        <a:solidFill>
          <a:schemeClr val="accent2">
            <a:hueOff val="-1121223"/>
            <a:satOff val="22125"/>
            <a:lumOff val="-203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dirty="0"/>
            <a:t>Identify the risks of violence, conflict, natural and everyday hazards in &amp; around your school</a:t>
          </a:r>
        </a:p>
      </dsp:txBody>
      <dsp:txXfrm>
        <a:off x="405549" y="1989434"/>
        <a:ext cx="6059154" cy="1118792"/>
      </dsp:txXfrm>
    </dsp:sp>
    <dsp:sp modelId="{792D7928-E8B4-4A16-8677-92264CEB1B77}">
      <dsp:nvSpPr>
        <dsp:cNvPr id="0" name=""/>
        <dsp:cNvSpPr/>
      </dsp:nvSpPr>
      <dsp:spPr>
        <a:xfrm>
          <a:off x="0" y="4453950"/>
          <a:ext cx="6900512" cy="10584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3801373"/>
          <a:ext cx="6238552" cy="123984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dirty="0">
              <a:solidFill>
                <a:prstClr val="white"/>
              </a:solidFill>
              <a:latin typeface="Gill Sans Infant Std"/>
              <a:ea typeface="+mn-ea"/>
              <a:cs typeface="+mn-cs"/>
            </a:rPr>
            <a:t>Identify the </a:t>
          </a:r>
          <a:r>
            <a:rPr lang="en-US" sz="2500" kern="1200" dirty="0" err="1">
              <a:solidFill>
                <a:prstClr val="white"/>
              </a:solidFill>
              <a:latin typeface="Gill Sans Infant Std"/>
              <a:ea typeface="+mn-ea"/>
              <a:cs typeface="+mn-cs"/>
            </a:rPr>
            <a:t>risks </a:t>
          </a:r>
          <a:r>
            <a:rPr lang="en-US" sz="2500" kern="1200" dirty="0">
              <a:solidFill>
                <a:prstClr val="white"/>
              </a:solidFill>
              <a:latin typeface="Gill Sans Infant Std"/>
              <a:ea typeface="+mn-ea"/>
              <a:cs typeface="+mn-cs"/>
            </a:rPr>
            <a:t>in </a:t>
          </a:r>
          <a:r>
            <a:rPr lang="en-US" sz="2500" kern="1200" dirty="0" err="1">
              <a:solidFill>
                <a:prstClr val="white"/>
              </a:solidFill>
              <a:latin typeface="Gill Sans Infant Std"/>
              <a:ea typeface="+mn-ea"/>
              <a:cs typeface="+mn-cs"/>
            </a:rPr>
            <a:t>your community in an </a:t>
          </a:r>
          <a:r>
            <a:rPr lang="en-US" sz="2500" kern="1200" dirty="0">
              <a:solidFill>
                <a:prstClr val="white"/>
              </a:solidFill>
              <a:latin typeface="Gill Sans Infant Std"/>
              <a:ea typeface="+mn-ea"/>
              <a:cs typeface="+mn-cs"/>
            </a:rPr>
            <a:t>inclusive way</a:t>
          </a:r>
        </a:p>
      </dsp:txBody>
      <dsp:txXfrm>
        <a:off x="405549" y="3861897"/>
        <a:ext cx="6117504" cy="111879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A8D57-B698-4B6A-B04E-11816CB22541}">
      <dsp:nvSpPr>
        <dsp:cNvPr id="0" name=""/>
        <dsp:cNvSpPr/>
      </dsp:nvSpPr>
      <dsp:spPr>
        <a:xfrm>
          <a:off x="0" y="551659"/>
          <a:ext cx="6900512" cy="932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45025" y="5539"/>
          <a:ext cx="4830358" cy="10922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dirty="0"/>
            <a:t>Who can define "risk"?  "Capacity? "Vulnerability?</a:t>
          </a:r>
        </a:p>
      </dsp:txBody>
      <dsp:txXfrm>
        <a:off x="398344" y="58858"/>
        <a:ext cx="4723720" cy="985602"/>
      </dsp:txXfrm>
    </dsp:sp>
    <dsp:sp modelId="{B8A8B412-1364-4DC9-873A-AA46E3B2DB1E}">
      <dsp:nvSpPr>
        <dsp:cNvPr id="0" name=""/>
        <dsp:cNvSpPr/>
      </dsp:nvSpPr>
      <dsp:spPr>
        <a:xfrm>
          <a:off x="0" y="2919881"/>
          <a:ext cx="6900512" cy="932400"/>
        </a:xfrm>
        <a:prstGeom prst="rect">
          <a:avLst/>
        </a:prstGeom>
        <a:solidFill>
          <a:schemeClr val="lt1">
            <a:alpha val="90000"/>
            <a:hueOff val="0"/>
            <a:satOff val="0"/>
            <a:lumOff val="0"/>
            <a:alphaOff val="0"/>
          </a:schemeClr>
        </a:solidFill>
        <a:ln w="12700" cap="flat" cmpd="sng" algn="ctr">
          <a:solidFill>
            <a:schemeClr val="accent2">
              <a:hueOff val="-1121223"/>
              <a:satOff val="22125"/>
              <a:lumOff val="-203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1683859"/>
          <a:ext cx="4830358" cy="1782142"/>
        </a:xfrm>
        <a:prstGeom prst="roundRect">
          <a:avLst/>
        </a:prstGeom>
        <a:solidFill>
          <a:schemeClr val="accent2">
            <a:hueOff val="-1121223"/>
            <a:satOff val="22125"/>
            <a:lumOff val="-203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dirty="0"/>
            <a:t>Can you name a risk of violence in or around your school? A conflict-related risk? A natural or everyday hazard?</a:t>
          </a:r>
        </a:p>
      </dsp:txBody>
      <dsp:txXfrm>
        <a:off x="432022" y="1770856"/>
        <a:ext cx="4656364" cy="1608148"/>
      </dsp:txXfrm>
    </dsp:sp>
    <dsp:sp modelId="{792D7928-E8B4-4A16-8677-92264CEB1B77}">
      <dsp:nvSpPr>
        <dsp:cNvPr id="0" name=""/>
        <dsp:cNvSpPr/>
      </dsp:nvSpPr>
      <dsp:spPr>
        <a:xfrm>
          <a:off x="0" y="4598201"/>
          <a:ext cx="6900512" cy="9324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4019423"/>
          <a:ext cx="4830358" cy="109224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dirty="0">
              <a:solidFill>
                <a:prstClr val="white"/>
              </a:solidFill>
              <a:latin typeface="Gill Sans Infant Std"/>
              <a:ea typeface="+mn-ea"/>
              <a:cs typeface="+mn-cs"/>
            </a:rPr>
            <a:t>Can you name three “invisible" risks?</a:t>
          </a:r>
        </a:p>
      </dsp:txBody>
      <dsp:txXfrm>
        <a:off x="398344" y="4072742"/>
        <a:ext cx="4723720" cy="98560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A8D57-B698-4B6A-B04E-11816CB22541}">
      <dsp:nvSpPr>
        <dsp:cNvPr id="0" name=""/>
        <dsp:cNvSpPr/>
      </dsp:nvSpPr>
      <dsp:spPr>
        <a:xfrm>
          <a:off x="0" y="643710"/>
          <a:ext cx="6900512" cy="1058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45025" y="23790"/>
          <a:ext cx="6210633" cy="1239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dirty="0"/>
            <a:t>Name the main elements of a functional code of conduct for the school community </a:t>
          </a:r>
        </a:p>
      </dsp:txBody>
      <dsp:txXfrm>
        <a:off x="405549" y="84314"/>
        <a:ext cx="6089585" cy="1118792"/>
      </dsp:txXfrm>
    </dsp:sp>
    <dsp:sp modelId="{B8A8B412-1364-4DC9-873A-AA46E3B2DB1E}">
      <dsp:nvSpPr>
        <dsp:cNvPr id="0" name=""/>
        <dsp:cNvSpPr/>
      </dsp:nvSpPr>
      <dsp:spPr>
        <a:xfrm>
          <a:off x="0" y="2548830"/>
          <a:ext cx="6900512" cy="1058400"/>
        </a:xfrm>
        <a:prstGeom prst="rect">
          <a:avLst/>
        </a:prstGeom>
        <a:solidFill>
          <a:schemeClr val="lt1">
            <a:alpha val="90000"/>
            <a:hueOff val="0"/>
            <a:satOff val="0"/>
            <a:lumOff val="0"/>
            <a:alphaOff val="0"/>
          </a:schemeClr>
        </a:solidFill>
        <a:ln w="12700" cap="flat" cmpd="sng" algn="ctr">
          <a:solidFill>
            <a:schemeClr val="accent2">
              <a:hueOff val="-1121223"/>
              <a:satOff val="22125"/>
              <a:lumOff val="-203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1928910"/>
          <a:ext cx="6180202" cy="1239840"/>
        </a:xfrm>
        <a:prstGeom prst="roundRect">
          <a:avLst/>
        </a:prstGeom>
        <a:solidFill>
          <a:schemeClr val="accent2">
            <a:hueOff val="-1121223"/>
            <a:satOff val="22125"/>
            <a:lumOff val="-203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dirty="0"/>
            <a:t>Identify the procedures for reporting and referring a </a:t>
          </a:r>
          <a:r>
            <a:rPr lang="fr-FR" sz="2500" b="0" kern="1200" dirty="0" err="1"/>
            <a:t>child</a:t>
          </a:r>
          <a:r>
            <a:rPr lang="fr-FR" sz="2500" b="0" kern="1200" dirty="0"/>
            <a:t> protection </a:t>
          </a:r>
          <a:r>
            <a:rPr lang="en-US" sz="2500" kern="1200" dirty="0"/>
            <a:t>concern </a:t>
          </a:r>
          <a:r>
            <a:rPr lang="fr-FR" sz="2500" b="0" kern="1200" dirty="0"/>
            <a:t>in </a:t>
          </a:r>
          <a:r>
            <a:rPr lang="fr-FR" sz="2500" b="0" kern="1200" dirty="0" err="1"/>
            <a:t>your</a:t>
          </a:r>
          <a:r>
            <a:rPr lang="fr-FR" sz="2500" b="0" kern="1200" dirty="0"/>
            <a:t> </a:t>
          </a:r>
          <a:r>
            <a:rPr lang="fr-FR" sz="2500" b="0" kern="1200" dirty="0" err="1"/>
            <a:t>school</a:t>
          </a:r>
          <a:r>
            <a:rPr lang="fr-FR" sz="2500" b="0" kern="1200" dirty="0"/>
            <a:t> </a:t>
          </a:r>
          <a:endParaRPr lang="en-US" sz="2500" kern="1200" dirty="0"/>
        </a:p>
      </dsp:txBody>
      <dsp:txXfrm>
        <a:off x="405549" y="1989434"/>
        <a:ext cx="6059154" cy="1118792"/>
      </dsp:txXfrm>
    </dsp:sp>
    <dsp:sp modelId="{792D7928-E8B4-4A16-8677-92264CEB1B77}">
      <dsp:nvSpPr>
        <dsp:cNvPr id="0" name=""/>
        <dsp:cNvSpPr/>
      </dsp:nvSpPr>
      <dsp:spPr>
        <a:xfrm>
          <a:off x="0" y="4453950"/>
          <a:ext cx="6900512" cy="10584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3834030"/>
          <a:ext cx="6238552" cy="123984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dirty="0"/>
            <a:t>Choose </a:t>
          </a:r>
          <a:r>
            <a:rPr lang="fr-FR" sz="2500" kern="1200" dirty="0"/>
            <a:t>standard operating </a:t>
          </a:r>
          <a:r>
            <a:rPr lang="fr-FR" sz="2500" kern="1200" dirty="0" err="1"/>
            <a:t>procedures</a:t>
          </a:r>
          <a:r>
            <a:rPr lang="fr-FR" sz="2500" kern="1200" dirty="0"/>
            <a:t> for emergencies </a:t>
          </a:r>
          <a:r>
            <a:rPr lang="fr-FR" sz="2500" kern="1200" dirty="0" err="1"/>
            <a:t>common</a:t>
          </a:r>
          <a:r>
            <a:rPr lang="fr-FR" sz="2500" kern="1200" dirty="0"/>
            <a:t> in </a:t>
          </a:r>
          <a:r>
            <a:rPr lang="fr-FR" sz="2500" kern="1200" dirty="0" err="1"/>
            <a:t>your</a:t>
          </a:r>
          <a:r>
            <a:rPr lang="fr-FR" sz="2500" kern="1200" dirty="0"/>
            <a:t> </a:t>
          </a:r>
          <a:r>
            <a:rPr lang="fr-FR" sz="2500" kern="1200" dirty="0" err="1"/>
            <a:t>community</a:t>
          </a:r>
          <a:r>
            <a:rPr lang="fr-FR" sz="2500" kern="1200" dirty="0"/>
            <a:t> </a:t>
          </a:r>
          <a:endParaRPr lang="en-US" sz="2500" kern="1200" dirty="0"/>
        </a:p>
      </dsp:txBody>
      <dsp:txXfrm>
        <a:off x="405549" y="3894554"/>
        <a:ext cx="6117504" cy="111879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3A97CE-D2E4-4E3E-BBB6-C1512F4A9194}">
      <dsp:nvSpPr>
        <dsp:cNvPr id="0" name=""/>
        <dsp:cNvSpPr/>
      </dsp:nvSpPr>
      <dsp:spPr>
        <a:xfrm>
          <a:off x="1312036" y="296813"/>
          <a:ext cx="1098000" cy="1098000"/>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7086F73-6ED0-4A6D-9F60-4AE94D75713E}">
      <dsp:nvSpPr>
        <dsp:cNvPr id="0" name=""/>
        <dsp:cNvSpPr/>
      </dsp:nvSpPr>
      <dsp:spPr>
        <a:xfrm>
          <a:off x="1546036" y="530813"/>
          <a:ext cx="630000" cy="63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1B8BE7-EADF-45BA-9211-8AD9BE2EE26D}">
      <dsp:nvSpPr>
        <dsp:cNvPr id="0" name=""/>
        <dsp:cNvSpPr/>
      </dsp:nvSpPr>
      <dsp:spPr>
        <a:xfrm>
          <a:off x="961036" y="1736813"/>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b="0" kern="1200" err="1"/>
            <a:t>Acceptable </a:t>
          </a:r>
          <a:r>
            <a:rPr lang="en-US" sz="1400" b="0" kern="1200"/>
            <a:t>and </a:t>
          </a:r>
          <a:r>
            <a:rPr lang="en-US" sz="1400" b="0" kern="1200" err="1"/>
            <a:t>unacceptable behaviour </a:t>
          </a:r>
          <a:endParaRPr lang="en-US" sz="1400" b="0" kern="1200"/>
        </a:p>
      </dsp:txBody>
      <dsp:txXfrm>
        <a:off x="961036" y="1736813"/>
        <a:ext cx="1800000" cy="720000"/>
      </dsp:txXfrm>
    </dsp:sp>
    <dsp:sp modelId="{2B7D2591-C628-4C9B-AE94-B38CDAF6911B}">
      <dsp:nvSpPr>
        <dsp:cNvPr id="0" name=""/>
        <dsp:cNvSpPr/>
      </dsp:nvSpPr>
      <dsp:spPr>
        <a:xfrm>
          <a:off x="3427036" y="296813"/>
          <a:ext cx="1098000" cy="1098000"/>
        </a:xfrm>
        <a:prstGeom prst="round2DiagRect">
          <a:avLst>
            <a:gd name="adj1" fmla="val 29727"/>
            <a:gd name="adj2" fmla="val 0"/>
          </a:avLst>
        </a:prstGeom>
        <a:solidFill>
          <a:schemeClr val="accent4"/>
        </a:solidFill>
        <a:ln>
          <a:solidFill>
            <a:schemeClr val="accent4"/>
          </a:solidFill>
        </a:ln>
        <a:effectLst/>
      </dsp:spPr>
      <dsp:style>
        <a:lnRef idx="0">
          <a:scrgbClr r="0" g="0" b="0"/>
        </a:lnRef>
        <a:fillRef idx="1">
          <a:scrgbClr r="0" g="0" b="0"/>
        </a:fillRef>
        <a:effectRef idx="0">
          <a:scrgbClr r="0" g="0" b="0"/>
        </a:effectRef>
        <a:fontRef idx="minor"/>
      </dsp:style>
    </dsp:sp>
    <dsp:sp modelId="{05A40B96-B3FE-458D-B7EB-213D144C000F}">
      <dsp:nvSpPr>
        <dsp:cNvPr id="0" name=""/>
        <dsp:cNvSpPr/>
      </dsp:nvSpPr>
      <dsp:spPr>
        <a:xfrm>
          <a:off x="3661036" y="530813"/>
          <a:ext cx="630000" cy="63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93FF6-2BB8-421B-8635-C3E38F2DBD35}">
      <dsp:nvSpPr>
        <dsp:cNvPr id="0" name=""/>
        <dsp:cNvSpPr/>
      </dsp:nvSpPr>
      <dsp:spPr>
        <a:xfrm>
          <a:off x="3076036" y="1736813"/>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b="0" kern="1200" err="1"/>
            <a:t>Zero tolerance </a:t>
          </a:r>
          <a:endParaRPr lang="en-US" sz="1400" b="0" kern="1200"/>
        </a:p>
      </dsp:txBody>
      <dsp:txXfrm>
        <a:off x="3076036" y="1736813"/>
        <a:ext cx="1800000" cy="720000"/>
      </dsp:txXfrm>
    </dsp:sp>
    <dsp:sp modelId="{B23BBAD7-CFEF-4DA6-9F45-C4B3B9E19881}">
      <dsp:nvSpPr>
        <dsp:cNvPr id="0" name=""/>
        <dsp:cNvSpPr/>
      </dsp:nvSpPr>
      <dsp:spPr>
        <a:xfrm>
          <a:off x="5542036" y="296813"/>
          <a:ext cx="1098000" cy="1098000"/>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9B08BF-F36F-4981-BC4F-4501155F792E}">
      <dsp:nvSpPr>
        <dsp:cNvPr id="0" name=""/>
        <dsp:cNvSpPr/>
      </dsp:nvSpPr>
      <dsp:spPr>
        <a:xfrm>
          <a:off x="5776036" y="530813"/>
          <a:ext cx="630000" cy="63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37D121-3D02-46CC-BC41-AB112C8224B5}">
      <dsp:nvSpPr>
        <dsp:cNvPr id="0" name=""/>
        <dsp:cNvSpPr/>
      </dsp:nvSpPr>
      <dsp:spPr>
        <a:xfrm>
          <a:off x="5191036" y="1736813"/>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fr-FR" sz="1400" kern="1200"/>
            <a:t>definitions</a:t>
          </a:r>
        </a:p>
      </dsp:txBody>
      <dsp:txXfrm>
        <a:off x="5191036" y="1736813"/>
        <a:ext cx="1800000" cy="720000"/>
      </dsp:txXfrm>
    </dsp:sp>
    <dsp:sp modelId="{A1247CFE-5719-48A5-8E4B-98162D68C3C6}">
      <dsp:nvSpPr>
        <dsp:cNvPr id="0" name=""/>
        <dsp:cNvSpPr/>
      </dsp:nvSpPr>
      <dsp:spPr>
        <a:xfrm>
          <a:off x="7657036" y="296813"/>
          <a:ext cx="1098000" cy="1098000"/>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2061281-7A87-4F3D-9A04-C17F254FC7D5}">
      <dsp:nvSpPr>
        <dsp:cNvPr id="0" name=""/>
        <dsp:cNvSpPr/>
      </dsp:nvSpPr>
      <dsp:spPr>
        <a:xfrm>
          <a:off x="7891036" y="530813"/>
          <a:ext cx="630000" cy="63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BA71B1-DF08-4700-A06C-C1B6DBE89532}">
      <dsp:nvSpPr>
        <dsp:cNvPr id="0" name=""/>
        <dsp:cNvSpPr/>
      </dsp:nvSpPr>
      <dsp:spPr>
        <a:xfrm>
          <a:off x="7306036" y="1736813"/>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fr-FR" sz="1400" kern="1200" dirty="0"/>
            <a:t>system for </a:t>
          </a:r>
          <a:r>
            <a:rPr lang="fr-FR" sz="1400" kern="1200" dirty="0" err="1"/>
            <a:t>reporting</a:t>
          </a:r>
          <a:r>
            <a:rPr lang="fr-FR" sz="1400" kern="1200" dirty="0"/>
            <a:t> violations</a:t>
          </a:r>
        </a:p>
      </dsp:txBody>
      <dsp:txXfrm>
        <a:off x="7306036" y="1736813"/>
        <a:ext cx="1800000" cy="720000"/>
      </dsp:txXfrm>
    </dsp:sp>
    <dsp:sp modelId="{BBD480D9-5D54-4A6C-9A75-3D0319C752B1}">
      <dsp:nvSpPr>
        <dsp:cNvPr id="0" name=""/>
        <dsp:cNvSpPr/>
      </dsp:nvSpPr>
      <dsp:spPr>
        <a:xfrm>
          <a:off x="9772036" y="296813"/>
          <a:ext cx="1098000" cy="1098000"/>
        </a:xfrm>
        <a:prstGeom prst="round2DiagRect">
          <a:avLst>
            <a:gd name="adj1" fmla="val 29727"/>
            <a:gd name="adj2" fmla="val 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CEF61A-F3D0-4EF3-99D8-3C354812B0F0}">
      <dsp:nvSpPr>
        <dsp:cNvPr id="0" name=""/>
        <dsp:cNvSpPr/>
      </dsp:nvSpPr>
      <dsp:spPr>
        <a:xfrm>
          <a:off x="10006036" y="530813"/>
          <a:ext cx="630000" cy="6300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51B785-0DB9-47A4-829E-0331F9054E73}">
      <dsp:nvSpPr>
        <dsp:cNvPr id="0" name=""/>
        <dsp:cNvSpPr/>
      </dsp:nvSpPr>
      <dsp:spPr>
        <a:xfrm>
          <a:off x="9421036" y="1736813"/>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fr-FR" sz="1400" kern="1200" dirty="0" err="1"/>
            <a:t>Disciplinary</a:t>
          </a:r>
          <a:r>
            <a:rPr lang="fr-FR" sz="1400" kern="1200" dirty="0"/>
            <a:t> </a:t>
          </a:r>
          <a:r>
            <a:rPr lang="fr-FR" sz="1400" kern="1200" dirty="0" err="1"/>
            <a:t>procedures</a:t>
          </a:r>
          <a:endParaRPr lang="fr-FR" sz="1400" kern="1200" dirty="0"/>
        </a:p>
      </dsp:txBody>
      <dsp:txXfrm>
        <a:off x="9421036" y="1736813"/>
        <a:ext cx="1800000" cy="720000"/>
      </dsp:txXfrm>
    </dsp:sp>
    <dsp:sp modelId="{86EA0766-876F-4DA2-85E7-42097236C9BF}">
      <dsp:nvSpPr>
        <dsp:cNvPr id="0" name=""/>
        <dsp:cNvSpPr/>
      </dsp:nvSpPr>
      <dsp:spPr>
        <a:xfrm>
          <a:off x="4484536" y="2906813"/>
          <a:ext cx="1098000" cy="1098000"/>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3412B25-F1B2-4BDB-A390-6567F2301082}">
      <dsp:nvSpPr>
        <dsp:cNvPr id="0" name=""/>
        <dsp:cNvSpPr/>
      </dsp:nvSpPr>
      <dsp:spPr>
        <a:xfrm>
          <a:off x="4718536" y="3140813"/>
          <a:ext cx="630000" cy="630000"/>
        </a:xfrm>
        <a:prstGeom prst="rect">
          <a:avLst/>
        </a:prstGeom>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07921F-C4FC-4ABD-B7B0-0AAB33FEB4C9}">
      <dsp:nvSpPr>
        <dsp:cNvPr id="0" name=""/>
        <dsp:cNvSpPr/>
      </dsp:nvSpPr>
      <dsp:spPr>
        <a:xfrm>
          <a:off x="4133536" y="4346813"/>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fr-FR" sz="1400" kern="1200"/>
            <a:t>Positive language that does not blame the victim</a:t>
          </a:r>
        </a:p>
      </dsp:txBody>
      <dsp:txXfrm>
        <a:off x="4133536" y="4346813"/>
        <a:ext cx="1800000" cy="720000"/>
      </dsp:txXfrm>
    </dsp:sp>
    <dsp:sp modelId="{F57E3CD5-7156-472E-BAA1-03F1A4E2AD3F}">
      <dsp:nvSpPr>
        <dsp:cNvPr id="0" name=""/>
        <dsp:cNvSpPr/>
      </dsp:nvSpPr>
      <dsp:spPr>
        <a:xfrm>
          <a:off x="6599536" y="2906813"/>
          <a:ext cx="1098000" cy="1098000"/>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C05C9E-546C-4D1E-8072-BE24D1096D21}">
      <dsp:nvSpPr>
        <dsp:cNvPr id="0" name=""/>
        <dsp:cNvSpPr/>
      </dsp:nvSpPr>
      <dsp:spPr>
        <a:xfrm>
          <a:off x="6833536" y="3140813"/>
          <a:ext cx="630000" cy="630000"/>
        </a:xfrm>
        <a:prstGeom prst="rect">
          <a:avLst/>
        </a:prstGeom>
        <a:blipFill>
          <a:blip xmlns:r="http://schemas.openxmlformats.org/officeDocument/2006/relationships" r:embed="rId13">
            <a:extLst>
              <a:ext uri="{96DAC541-7B7A-43D3-8B79-37D633B846F1}">
                <asvg:svgBlip xmlns:asvg="http://schemas.microsoft.com/office/drawing/2016/SVG/main" r:embed="rId1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451890-4425-477C-AC99-0DEE7F47E52E}">
      <dsp:nvSpPr>
        <dsp:cNvPr id="0" name=""/>
        <dsp:cNvSpPr/>
      </dsp:nvSpPr>
      <dsp:spPr>
        <a:xfrm>
          <a:off x="6248536" y="4346813"/>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fr-FR" sz="1400" kern="1200"/>
            <a:t>Responses to help victims/witnesses</a:t>
          </a:r>
        </a:p>
      </dsp:txBody>
      <dsp:txXfrm>
        <a:off x="6248536" y="4346813"/>
        <a:ext cx="1800000" cy="72000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D2591-C628-4C9B-AE94-B38CDAF6911B}">
      <dsp:nvSpPr>
        <dsp:cNvPr id="0" name=""/>
        <dsp:cNvSpPr/>
      </dsp:nvSpPr>
      <dsp:spPr>
        <a:xfrm>
          <a:off x="450648" y="517590"/>
          <a:ext cx="1295908" cy="1295908"/>
        </a:xfrm>
        <a:prstGeom prst="round2DiagRect">
          <a:avLst>
            <a:gd name="adj1" fmla="val 29727"/>
            <a:gd name="adj2" fmla="val 0"/>
          </a:avLst>
        </a:prstGeom>
        <a:solidFill>
          <a:schemeClr val="accent4"/>
        </a:solidFill>
        <a:ln>
          <a:solidFill>
            <a:schemeClr val="accent4"/>
          </a:solidFill>
        </a:ln>
        <a:effectLst/>
      </dsp:spPr>
      <dsp:style>
        <a:lnRef idx="0">
          <a:scrgbClr r="0" g="0" b="0"/>
        </a:lnRef>
        <a:fillRef idx="1">
          <a:scrgbClr r="0" g="0" b="0"/>
        </a:fillRef>
        <a:effectRef idx="0">
          <a:scrgbClr r="0" g="0" b="0"/>
        </a:effectRef>
        <a:fontRef idx="minor"/>
      </dsp:style>
    </dsp:sp>
    <dsp:sp modelId="{05A40B96-B3FE-458D-B7EB-213D144C000F}">
      <dsp:nvSpPr>
        <dsp:cNvPr id="0" name=""/>
        <dsp:cNvSpPr/>
      </dsp:nvSpPr>
      <dsp:spPr>
        <a:xfrm>
          <a:off x="726826" y="793767"/>
          <a:ext cx="743553" cy="74355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93FF6-2BB8-421B-8635-C3E38F2DBD35}">
      <dsp:nvSpPr>
        <dsp:cNvPr id="0" name=""/>
        <dsp:cNvSpPr/>
      </dsp:nvSpPr>
      <dsp:spPr>
        <a:xfrm>
          <a:off x="36383"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i="0" kern="1200"/>
            <a:t>Group discussions facilitated by members of the Safe Schools team </a:t>
          </a:r>
          <a:endParaRPr lang="en-US" sz="1200" b="1" kern="1200"/>
        </a:p>
      </dsp:txBody>
      <dsp:txXfrm>
        <a:off x="36383" y="2217142"/>
        <a:ext cx="2124439" cy="720000"/>
      </dsp:txXfrm>
    </dsp:sp>
    <dsp:sp modelId="{B23BBAD7-CFEF-4DA6-9F45-C4B3B9E19881}">
      <dsp:nvSpPr>
        <dsp:cNvPr id="0" name=""/>
        <dsp:cNvSpPr/>
      </dsp:nvSpPr>
      <dsp:spPr>
        <a:xfrm>
          <a:off x="2946865" y="517590"/>
          <a:ext cx="1295908" cy="1295908"/>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9B08BF-F36F-4981-BC4F-4501155F792E}">
      <dsp:nvSpPr>
        <dsp:cNvPr id="0" name=""/>
        <dsp:cNvSpPr/>
      </dsp:nvSpPr>
      <dsp:spPr>
        <a:xfrm>
          <a:off x="3223042" y="793767"/>
          <a:ext cx="743553" cy="743553"/>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37D121-3D02-46CC-BC41-AB112C8224B5}">
      <dsp:nvSpPr>
        <dsp:cNvPr id="0" name=""/>
        <dsp:cNvSpPr/>
      </dsp:nvSpPr>
      <dsp:spPr>
        <a:xfrm>
          <a:off x="2532599"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i="0" kern="1200"/>
            <a:t>Group discussions facilitated by teachers and students </a:t>
          </a:r>
          <a:endParaRPr lang="fr-FR" sz="1200" kern="1200"/>
        </a:p>
      </dsp:txBody>
      <dsp:txXfrm>
        <a:off x="2532599" y="2217142"/>
        <a:ext cx="2124439" cy="720000"/>
      </dsp:txXfrm>
    </dsp:sp>
    <dsp:sp modelId="{A1247CFE-5719-48A5-8E4B-98162D68C3C6}">
      <dsp:nvSpPr>
        <dsp:cNvPr id="0" name=""/>
        <dsp:cNvSpPr/>
      </dsp:nvSpPr>
      <dsp:spPr>
        <a:xfrm>
          <a:off x="5443082" y="517590"/>
          <a:ext cx="1295908" cy="1295908"/>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2061281-7A87-4F3D-9A04-C17F254FC7D5}">
      <dsp:nvSpPr>
        <dsp:cNvPr id="0" name=""/>
        <dsp:cNvSpPr/>
      </dsp:nvSpPr>
      <dsp:spPr>
        <a:xfrm>
          <a:off x="5719259" y="793767"/>
          <a:ext cx="743553" cy="743553"/>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BA71B1-DF08-4700-A06C-C1B6DBE89532}">
      <dsp:nvSpPr>
        <dsp:cNvPr id="0" name=""/>
        <dsp:cNvSpPr/>
      </dsp:nvSpPr>
      <dsp:spPr>
        <a:xfrm>
          <a:off x="5028816"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i="0" kern="1200"/>
            <a:t>share the Code of Conduct with the whole school community </a:t>
          </a:r>
          <a:endParaRPr lang="fr-FR" sz="1200" kern="1200"/>
        </a:p>
      </dsp:txBody>
      <dsp:txXfrm>
        <a:off x="5028816" y="2217142"/>
        <a:ext cx="2124439" cy="720000"/>
      </dsp:txXfrm>
    </dsp:sp>
    <dsp:sp modelId="{BBD480D9-5D54-4A6C-9A75-3D0319C752B1}">
      <dsp:nvSpPr>
        <dsp:cNvPr id="0" name=""/>
        <dsp:cNvSpPr/>
      </dsp:nvSpPr>
      <dsp:spPr>
        <a:xfrm>
          <a:off x="7939299" y="517590"/>
          <a:ext cx="1295908" cy="1295908"/>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CEF61A-F3D0-4EF3-99D8-3C354812B0F0}">
      <dsp:nvSpPr>
        <dsp:cNvPr id="0" name=""/>
        <dsp:cNvSpPr/>
      </dsp:nvSpPr>
      <dsp:spPr>
        <a:xfrm>
          <a:off x="8215476" y="793767"/>
          <a:ext cx="743553" cy="743553"/>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51B785-0DB9-47A4-829E-0331F9054E73}">
      <dsp:nvSpPr>
        <dsp:cNvPr id="0" name=""/>
        <dsp:cNvSpPr/>
      </dsp:nvSpPr>
      <dsp:spPr>
        <a:xfrm>
          <a:off x="7525033"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kern="1200" dirty="0"/>
            <a:t>Plan for code updates</a:t>
          </a:r>
        </a:p>
      </dsp:txBody>
      <dsp:txXfrm>
        <a:off x="7525033" y="2217142"/>
        <a:ext cx="2124439" cy="720000"/>
      </dsp:txXfrm>
    </dsp:sp>
    <dsp:sp modelId="{86EA0766-876F-4DA2-85E7-42097236C9BF}">
      <dsp:nvSpPr>
        <dsp:cNvPr id="0" name=""/>
        <dsp:cNvSpPr/>
      </dsp:nvSpPr>
      <dsp:spPr>
        <a:xfrm>
          <a:off x="10435515" y="517590"/>
          <a:ext cx="1295908" cy="1295908"/>
        </a:xfrm>
        <a:prstGeom prst="round2DiagRect">
          <a:avLst>
            <a:gd name="adj1" fmla="val 29727"/>
            <a:gd name="adj2" fmla="val 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3412B25-F1B2-4BDB-A390-6567F2301082}">
      <dsp:nvSpPr>
        <dsp:cNvPr id="0" name=""/>
        <dsp:cNvSpPr/>
      </dsp:nvSpPr>
      <dsp:spPr>
        <a:xfrm>
          <a:off x="10711693" y="793767"/>
          <a:ext cx="743553" cy="74355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07921F-C4FC-4ABD-B7B0-0AAB33FEB4C9}">
      <dsp:nvSpPr>
        <dsp:cNvPr id="0" name=""/>
        <dsp:cNvSpPr/>
      </dsp:nvSpPr>
      <dsp:spPr>
        <a:xfrm>
          <a:off x="10021250"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kern="1200"/>
            <a:t>What else?</a:t>
          </a:r>
        </a:p>
      </dsp:txBody>
      <dsp:txXfrm>
        <a:off x="10021250" y="2217142"/>
        <a:ext cx="2124439" cy="72000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D9DEA5-2F6F-4808-A6F6-568B30DCE378}">
      <dsp:nvSpPr>
        <dsp:cNvPr id="0" name=""/>
        <dsp:cNvSpPr/>
      </dsp:nvSpPr>
      <dsp:spPr>
        <a:xfrm>
          <a:off x="898829" y="891"/>
          <a:ext cx="1001496" cy="1001496"/>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61FFAC3-7087-4E5C-9C98-AD07E51C1E5B}">
      <dsp:nvSpPr>
        <dsp:cNvPr id="0" name=""/>
        <dsp:cNvSpPr/>
      </dsp:nvSpPr>
      <dsp:spPr>
        <a:xfrm>
          <a:off x="1112262" y="214324"/>
          <a:ext cx="574628" cy="574628"/>
        </a:xfrm>
        <a:prstGeom prst="rect">
          <a:avLst/>
        </a:prstGeom>
        <a:blipFill>
          <a:blip xmlns:r="http://schemas.openxmlformats.org/officeDocument/2006/relationships" r:embed="rId1" cstate="hqprint">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F28A06-651D-4615-8278-3B2DA72684E3}">
      <dsp:nvSpPr>
        <dsp:cNvPr id="0" name=""/>
        <dsp:cNvSpPr/>
      </dsp:nvSpPr>
      <dsp:spPr>
        <a:xfrm>
          <a:off x="578678" y="1314328"/>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b="0" kern="1200">
              <a:solidFill>
                <a:schemeClr val="tx1"/>
              </a:solidFill>
            </a:rPr>
            <a:t>Suggestion box </a:t>
          </a:r>
        </a:p>
      </dsp:txBody>
      <dsp:txXfrm>
        <a:off x="578678" y="1314328"/>
        <a:ext cx="1641796" cy="656718"/>
      </dsp:txXfrm>
    </dsp:sp>
    <dsp:sp modelId="{2EABA1F7-12A3-4DE5-BE23-B7A1008137F1}">
      <dsp:nvSpPr>
        <dsp:cNvPr id="0" name=""/>
        <dsp:cNvSpPr/>
      </dsp:nvSpPr>
      <dsp:spPr>
        <a:xfrm>
          <a:off x="2827940" y="891"/>
          <a:ext cx="1001496" cy="1001496"/>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C51B624-4B07-417B-9D7B-6D83CF09C420}">
      <dsp:nvSpPr>
        <dsp:cNvPr id="0" name=""/>
        <dsp:cNvSpPr/>
      </dsp:nvSpPr>
      <dsp:spPr>
        <a:xfrm>
          <a:off x="3041374" y="214324"/>
          <a:ext cx="574628" cy="574628"/>
        </a:xfrm>
        <a:prstGeom prst="rect">
          <a:avLst/>
        </a:prstGeom>
        <a:blipFill>
          <a:blip xmlns:r="http://schemas.openxmlformats.org/officeDocument/2006/relationships"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7E347A2-F13B-4BD7-8294-55643E8DFA5E}">
      <dsp:nvSpPr>
        <dsp:cNvPr id="0" name=""/>
        <dsp:cNvSpPr/>
      </dsp:nvSpPr>
      <dsp:spPr>
        <a:xfrm>
          <a:off x="2507790" y="1314328"/>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b="0" kern="1200">
              <a:solidFill>
                <a:schemeClr val="tx1"/>
              </a:solidFill>
            </a:rPr>
            <a:t>Mobile helpdesk</a:t>
          </a:r>
        </a:p>
      </dsp:txBody>
      <dsp:txXfrm>
        <a:off x="2507790" y="1314328"/>
        <a:ext cx="1641796" cy="656718"/>
      </dsp:txXfrm>
    </dsp:sp>
    <dsp:sp modelId="{EB1AFA03-A423-4B98-938A-DB4C83C6BE77}">
      <dsp:nvSpPr>
        <dsp:cNvPr id="0" name=""/>
        <dsp:cNvSpPr/>
      </dsp:nvSpPr>
      <dsp:spPr>
        <a:xfrm>
          <a:off x="4757051" y="891"/>
          <a:ext cx="1001496" cy="1001496"/>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CB8E14A-5066-425C-88B9-50D7A132A84B}">
      <dsp:nvSpPr>
        <dsp:cNvPr id="0" name=""/>
        <dsp:cNvSpPr/>
      </dsp:nvSpPr>
      <dsp:spPr>
        <a:xfrm>
          <a:off x="4970485" y="214324"/>
          <a:ext cx="574628" cy="574628"/>
        </a:xfrm>
        <a:prstGeom prst="rect">
          <a:avLst/>
        </a:prstGeom>
        <a:blipFill>
          <a:blip xmlns:r="http://schemas.openxmlformats.org/officeDocument/2006/relationships"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228845A-9263-4BB9-AB4A-FEBC68C882E5}">
      <dsp:nvSpPr>
        <dsp:cNvPr id="0" name=""/>
        <dsp:cNvSpPr/>
      </dsp:nvSpPr>
      <dsp:spPr>
        <a:xfrm>
          <a:off x="4436901" y="1314328"/>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b="0" kern="1200">
              <a:solidFill>
                <a:schemeClr val="tx1"/>
              </a:solidFill>
            </a:rPr>
            <a:t>Information Centre / Help Desk</a:t>
          </a:r>
        </a:p>
      </dsp:txBody>
      <dsp:txXfrm>
        <a:off x="4436901" y="1314328"/>
        <a:ext cx="1641796" cy="656718"/>
      </dsp:txXfrm>
    </dsp:sp>
    <dsp:sp modelId="{2217D480-E7A7-4643-A56E-9530296538FD}">
      <dsp:nvSpPr>
        <dsp:cNvPr id="0" name=""/>
        <dsp:cNvSpPr/>
      </dsp:nvSpPr>
      <dsp:spPr>
        <a:xfrm>
          <a:off x="6686163" y="891"/>
          <a:ext cx="1001496" cy="1001496"/>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855CBF-5AE8-44AB-AEE6-CBA7BA49499D}">
      <dsp:nvSpPr>
        <dsp:cNvPr id="0" name=""/>
        <dsp:cNvSpPr/>
      </dsp:nvSpPr>
      <dsp:spPr>
        <a:xfrm>
          <a:off x="6899596" y="214324"/>
          <a:ext cx="574628" cy="57462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6774FC-EE12-41A9-BC69-554452729824}">
      <dsp:nvSpPr>
        <dsp:cNvPr id="0" name=""/>
        <dsp:cNvSpPr/>
      </dsp:nvSpPr>
      <dsp:spPr>
        <a:xfrm>
          <a:off x="6366012" y="1314328"/>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b="0" kern="1200">
              <a:solidFill>
                <a:schemeClr val="tx1"/>
              </a:solidFill>
            </a:rPr>
            <a:t>Community Complaints Committee / Listening Points</a:t>
          </a:r>
        </a:p>
      </dsp:txBody>
      <dsp:txXfrm>
        <a:off x="6366012" y="1314328"/>
        <a:ext cx="1641796" cy="656718"/>
      </dsp:txXfrm>
    </dsp:sp>
    <dsp:sp modelId="{050BD800-A35C-4631-B4E0-303FFF1D95DF}">
      <dsp:nvSpPr>
        <dsp:cNvPr id="0" name=""/>
        <dsp:cNvSpPr/>
      </dsp:nvSpPr>
      <dsp:spPr>
        <a:xfrm>
          <a:off x="8615274" y="891"/>
          <a:ext cx="1001496" cy="1001496"/>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10CA42-B677-4EDA-BE20-7D9F30909FEF}">
      <dsp:nvSpPr>
        <dsp:cNvPr id="0" name=""/>
        <dsp:cNvSpPr/>
      </dsp:nvSpPr>
      <dsp:spPr>
        <a:xfrm>
          <a:off x="8828708" y="214324"/>
          <a:ext cx="574628" cy="574628"/>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0957D9-BC89-4048-9520-E9C6AE2831EA}">
      <dsp:nvSpPr>
        <dsp:cNvPr id="0" name=""/>
        <dsp:cNvSpPr/>
      </dsp:nvSpPr>
      <dsp:spPr>
        <a:xfrm>
          <a:off x="8295124" y="1314328"/>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b="0" kern="1200">
              <a:solidFill>
                <a:schemeClr val="tx1"/>
              </a:solidFill>
            </a:rPr>
            <a:t>Child-led reporting systems</a:t>
          </a:r>
        </a:p>
      </dsp:txBody>
      <dsp:txXfrm>
        <a:off x="8295124" y="1314328"/>
        <a:ext cx="1641796" cy="656718"/>
      </dsp:txXfrm>
    </dsp:sp>
    <dsp:sp modelId="{F09AB153-A938-4AA3-915B-86E74737CE0B}">
      <dsp:nvSpPr>
        <dsp:cNvPr id="0" name=""/>
        <dsp:cNvSpPr/>
      </dsp:nvSpPr>
      <dsp:spPr>
        <a:xfrm>
          <a:off x="2827940" y="2381496"/>
          <a:ext cx="1001496" cy="1001496"/>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89D536-917B-446F-AD14-894C88F1C952}">
      <dsp:nvSpPr>
        <dsp:cNvPr id="0" name=""/>
        <dsp:cNvSpPr/>
      </dsp:nvSpPr>
      <dsp:spPr>
        <a:xfrm>
          <a:off x="3041374" y="2594930"/>
          <a:ext cx="574628" cy="574628"/>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0501A02-4B02-4061-81DB-403744A6C058}">
      <dsp:nvSpPr>
        <dsp:cNvPr id="0" name=""/>
        <dsp:cNvSpPr/>
      </dsp:nvSpPr>
      <dsp:spPr>
        <a:xfrm>
          <a:off x="2507790" y="3694934"/>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b="0" kern="1200">
              <a:solidFill>
                <a:schemeClr val="tx1"/>
              </a:solidFill>
            </a:rPr>
            <a:t>Regular visits from Save the Children or partners</a:t>
          </a:r>
        </a:p>
      </dsp:txBody>
      <dsp:txXfrm>
        <a:off x="2507790" y="3694934"/>
        <a:ext cx="1641796" cy="656718"/>
      </dsp:txXfrm>
    </dsp:sp>
    <dsp:sp modelId="{31C08FE9-6ABC-49FA-9888-32C9E1509713}">
      <dsp:nvSpPr>
        <dsp:cNvPr id="0" name=""/>
        <dsp:cNvSpPr/>
      </dsp:nvSpPr>
      <dsp:spPr>
        <a:xfrm>
          <a:off x="4757051" y="2381496"/>
          <a:ext cx="1001496" cy="1001496"/>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19777BC-0ED5-48C1-9C29-D7D46D853BF0}">
      <dsp:nvSpPr>
        <dsp:cNvPr id="0" name=""/>
        <dsp:cNvSpPr/>
      </dsp:nvSpPr>
      <dsp:spPr>
        <a:xfrm>
          <a:off x="4970485" y="2594930"/>
          <a:ext cx="574628" cy="574628"/>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C2EB23E-56C3-40FF-B2AD-1F1E01D3500D}">
      <dsp:nvSpPr>
        <dsp:cNvPr id="0" name=""/>
        <dsp:cNvSpPr/>
      </dsp:nvSpPr>
      <dsp:spPr>
        <a:xfrm>
          <a:off x="4436901" y="3694934"/>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b="0" kern="1200" dirty="0">
              <a:solidFill>
                <a:schemeClr val="tx1"/>
              </a:solidFill>
            </a:rPr>
            <a:t>TOLL-Free phone service/</a:t>
          </a:r>
          <a:r>
            <a:rPr lang="fr-FR" sz="1100" b="0" kern="1200" dirty="0" err="1">
              <a:solidFill>
                <a:schemeClr val="tx1"/>
              </a:solidFill>
            </a:rPr>
            <a:t>Whatsapp</a:t>
          </a:r>
          <a:r>
            <a:rPr lang="fr-FR" sz="1100" b="0" kern="1200" dirty="0">
              <a:solidFill>
                <a:schemeClr val="tx1"/>
              </a:solidFill>
            </a:rPr>
            <a:t> </a:t>
          </a:r>
        </a:p>
      </dsp:txBody>
      <dsp:txXfrm>
        <a:off x="4436901" y="3694934"/>
        <a:ext cx="1641796" cy="656718"/>
      </dsp:txXfrm>
    </dsp:sp>
    <dsp:sp modelId="{6953E981-E2A7-49E9-9FC2-EA319EDDBF3D}">
      <dsp:nvSpPr>
        <dsp:cNvPr id="0" name=""/>
        <dsp:cNvSpPr/>
      </dsp:nvSpPr>
      <dsp:spPr>
        <a:xfrm>
          <a:off x="6686163" y="2381496"/>
          <a:ext cx="1001496" cy="1001496"/>
        </a:xfrm>
        <a:prstGeom prst="round2DiagRect">
          <a:avLst>
            <a:gd name="adj1" fmla="val 29727"/>
            <a:gd name="adj2" fmla="val 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02FA19-47C8-4047-A49F-B0F6903B8B32}">
      <dsp:nvSpPr>
        <dsp:cNvPr id="0" name=""/>
        <dsp:cNvSpPr/>
      </dsp:nvSpPr>
      <dsp:spPr>
        <a:xfrm>
          <a:off x="6899596" y="2594930"/>
          <a:ext cx="574628" cy="574628"/>
        </a:xfrm>
        <a:prstGeom prst="rect">
          <a:avLst/>
        </a:prstGeom>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6FF547-8F48-449E-83BB-1638CEF867D8}">
      <dsp:nvSpPr>
        <dsp:cNvPr id="0" name=""/>
        <dsp:cNvSpPr/>
      </dsp:nvSpPr>
      <dsp:spPr>
        <a:xfrm>
          <a:off x="6366012" y="3694934"/>
          <a:ext cx="1641796" cy="656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fr-FR" sz="1100" b="0" kern="1200">
              <a:solidFill>
                <a:schemeClr val="tx1"/>
              </a:solidFill>
            </a:rPr>
            <a:t>School counsellors</a:t>
          </a:r>
        </a:p>
      </dsp:txBody>
      <dsp:txXfrm>
        <a:off x="6366012" y="3694934"/>
        <a:ext cx="1641796" cy="65671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A8D57-B698-4B6A-B04E-11816CB22541}">
      <dsp:nvSpPr>
        <dsp:cNvPr id="0" name=""/>
        <dsp:cNvSpPr/>
      </dsp:nvSpPr>
      <dsp:spPr>
        <a:xfrm>
          <a:off x="0" y="643710"/>
          <a:ext cx="6900512" cy="1058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45025" y="23790"/>
          <a:ext cx="6210633" cy="1239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dirty="0"/>
            <a:t>Can you name one ingredient for an exceptional school code of conduct?</a:t>
          </a:r>
        </a:p>
      </dsp:txBody>
      <dsp:txXfrm>
        <a:off x="405549" y="84314"/>
        <a:ext cx="6089585" cy="1118792"/>
      </dsp:txXfrm>
    </dsp:sp>
    <dsp:sp modelId="{B8A8B412-1364-4DC9-873A-AA46E3B2DB1E}">
      <dsp:nvSpPr>
        <dsp:cNvPr id="0" name=""/>
        <dsp:cNvSpPr/>
      </dsp:nvSpPr>
      <dsp:spPr>
        <a:xfrm>
          <a:off x="0" y="2548830"/>
          <a:ext cx="6900512" cy="1058400"/>
        </a:xfrm>
        <a:prstGeom prst="rect">
          <a:avLst/>
        </a:prstGeom>
        <a:solidFill>
          <a:schemeClr val="lt1">
            <a:alpha val="90000"/>
            <a:hueOff val="0"/>
            <a:satOff val="0"/>
            <a:lumOff val="0"/>
            <a:alphaOff val="0"/>
          </a:schemeClr>
        </a:solidFill>
        <a:ln w="12700" cap="flat" cmpd="sng" algn="ctr">
          <a:solidFill>
            <a:schemeClr val="accent2">
              <a:hueOff val="-1121223"/>
              <a:satOff val="22125"/>
              <a:lumOff val="-203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1928910"/>
          <a:ext cx="6180202" cy="1239840"/>
        </a:xfrm>
        <a:prstGeom prst="roundRect">
          <a:avLst/>
        </a:prstGeom>
        <a:solidFill>
          <a:schemeClr val="accent2">
            <a:hueOff val="-1121223"/>
            <a:satOff val="22125"/>
            <a:lumOff val="-203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dirty="0"/>
            <a:t>How can you report a </a:t>
          </a:r>
          <a:r>
            <a:rPr lang="fr-FR" sz="2500" b="0" kern="1200" dirty="0" err="1"/>
            <a:t>child</a:t>
          </a:r>
          <a:r>
            <a:rPr lang="fr-FR" sz="2500" b="0" kern="1200" dirty="0"/>
            <a:t> protection </a:t>
          </a:r>
          <a:r>
            <a:rPr lang="en-US" sz="2500" kern="1200" dirty="0"/>
            <a:t>concern </a:t>
          </a:r>
          <a:r>
            <a:rPr lang="fr-FR" sz="2500" b="0" kern="1200" dirty="0"/>
            <a:t>in </a:t>
          </a:r>
          <a:r>
            <a:rPr lang="fr-FR" sz="2500" b="0" kern="1200" dirty="0" err="1"/>
            <a:t>your</a:t>
          </a:r>
          <a:r>
            <a:rPr lang="fr-FR" sz="2500" b="0" kern="1200" dirty="0"/>
            <a:t> </a:t>
          </a:r>
          <a:r>
            <a:rPr lang="fr-FR" sz="2500" b="0" kern="1200" dirty="0" err="1"/>
            <a:t>school</a:t>
          </a:r>
          <a:r>
            <a:rPr lang="fr-FR" sz="2500" b="0" kern="1200" dirty="0"/>
            <a:t>? </a:t>
          </a:r>
          <a:endParaRPr lang="en-US" sz="2500" kern="1200" dirty="0"/>
        </a:p>
      </dsp:txBody>
      <dsp:txXfrm>
        <a:off x="405549" y="1989434"/>
        <a:ext cx="6059154" cy="1118792"/>
      </dsp:txXfrm>
    </dsp:sp>
    <dsp:sp modelId="{792D7928-E8B4-4A16-8677-92264CEB1B77}">
      <dsp:nvSpPr>
        <dsp:cNvPr id="0" name=""/>
        <dsp:cNvSpPr/>
      </dsp:nvSpPr>
      <dsp:spPr>
        <a:xfrm>
          <a:off x="0" y="4453950"/>
          <a:ext cx="6900512" cy="10584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3834030"/>
          <a:ext cx="6238552" cy="123984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dirty="0"/>
            <a:t>What are the </a:t>
          </a:r>
          <a:r>
            <a:rPr lang="fr-FR" sz="2500" kern="1200" dirty="0"/>
            <a:t>standard operating </a:t>
          </a:r>
          <a:r>
            <a:rPr lang="fr-FR" sz="2500" kern="1200" dirty="0" err="1"/>
            <a:t>procedures</a:t>
          </a:r>
          <a:r>
            <a:rPr lang="fr-FR" sz="2500" kern="1200" dirty="0"/>
            <a:t> for emergencies </a:t>
          </a:r>
          <a:r>
            <a:rPr lang="fr-FR" sz="2500" kern="1200" dirty="0" err="1"/>
            <a:t>that</a:t>
          </a:r>
          <a:r>
            <a:rPr lang="fr-FR" sz="2500" kern="1200" dirty="0"/>
            <a:t> are important in </a:t>
          </a:r>
          <a:r>
            <a:rPr lang="fr-FR" sz="2500" kern="1200" dirty="0" err="1"/>
            <a:t>your</a:t>
          </a:r>
          <a:r>
            <a:rPr lang="fr-FR" sz="2500" kern="1200" dirty="0"/>
            <a:t> </a:t>
          </a:r>
          <a:r>
            <a:rPr lang="fr-FR" sz="2500" kern="1200" dirty="0" err="1"/>
            <a:t>community</a:t>
          </a:r>
          <a:r>
            <a:rPr lang="fr-FR" sz="2500" kern="1200" dirty="0"/>
            <a:t>? </a:t>
          </a:r>
          <a:endParaRPr lang="en-US" sz="2500" kern="1200" dirty="0"/>
        </a:p>
      </dsp:txBody>
      <dsp:txXfrm>
        <a:off x="405549" y="3894554"/>
        <a:ext cx="6117504" cy="1118792"/>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94D471-F442-43A8-A9EF-477B758A86F8}">
      <dsp:nvSpPr>
        <dsp:cNvPr id="0" name=""/>
        <dsp:cNvSpPr/>
      </dsp:nvSpPr>
      <dsp:spPr>
        <a:xfrm>
          <a:off x="0" y="1165976"/>
          <a:ext cx="7052360" cy="6552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31DB935-F810-4C87-9029-F369E6FB28F5}">
      <dsp:nvSpPr>
        <dsp:cNvPr id="0" name=""/>
        <dsp:cNvSpPr/>
      </dsp:nvSpPr>
      <dsp:spPr>
        <a:xfrm>
          <a:off x="352618" y="45927"/>
          <a:ext cx="6136357" cy="150380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594" tIns="0" rIns="186594" bIns="0" numCol="1" spcCol="1270" anchor="ctr" anchorCtr="0">
          <a:noAutofit/>
        </a:bodyPr>
        <a:lstStyle/>
        <a:p>
          <a:pPr marL="0" lvl="0" indent="0" algn="l" defTabSz="1111250">
            <a:lnSpc>
              <a:spcPct val="90000"/>
            </a:lnSpc>
            <a:spcBef>
              <a:spcPct val="0"/>
            </a:spcBef>
            <a:spcAft>
              <a:spcPct val="35000"/>
            </a:spcAft>
            <a:buNone/>
          </a:pPr>
          <a:r>
            <a:rPr lang="fr-CH" sz="2500" kern="1200" dirty="0">
              <a:solidFill>
                <a:prstClr val="white"/>
              </a:solidFill>
              <a:latin typeface="Gill Sans Infant Std"/>
              <a:ea typeface="+mn-ea"/>
              <a:cs typeface="+mn-cs"/>
            </a:rPr>
            <a:t>Prioritise the risks identified in </a:t>
          </a:r>
          <a:r>
            <a:rPr lang="fr-CH" sz="2500" kern="1200" dirty="0" err="1">
              <a:solidFill>
                <a:prstClr val="white"/>
              </a:solidFill>
              <a:latin typeface="Gill Sans Infant Std"/>
              <a:ea typeface="+mn-ea"/>
              <a:cs typeface="+mn-cs"/>
            </a:rPr>
            <a:t>your</a:t>
          </a:r>
          <a:r>
            <a:rPr lang="fr-CH" sz="2500" kern="1200" dirty="0">
              <a:solidFill>
                <a:prstClr val="white"/>
              </a:solidFill>
              <a:latin typeface="Gill Sans Infant Std"/>
              <a:ea typeface="+mn-ea"/>
              <a:cs typeface="+mn-cs"/>
            </a:rPr>
            <a:t> </a:t>
          </a:r>
          <a:r>
            <a:rPr lang="fr-CH" sz="2500" kern="1200" dirty="0" err="1">
              <a:solidFill>
                <a:prstClr val="white"/>
              </a:solidFill>
              <a:latin typeface="Gill Sans Infant Std"/>
              <a:ea typeface="+mn-ea"/>
              <a:cs typeface="+mn-cs"/>
            </a:rPr>
            <a:t>community</a:t>
          </a:r>
          <a:endParaRPr lang="en-CH" sz="2500" kern="1200" dirty="0">
            <a:solidFill>
              <a:prstClr val="white"/>
            </a:solidFill>
            <a:latin typeface="Gill Sans Infant Std"/>
            <a:ea typeface="+mn-ea"/>
            <a:cs typeface="+mn-cs"/>
          </a:endParaRPr>
        </a:p>
      </dsp:txBody>
      <dsp:txXfrm>
        <a:off x="426028" y="119337"/>
        <a:ext cx="5989537" cy="1356989"/>
      </dsp:txXfrm>
    </dsp:sp>
    <dsp:sp modelId="{379A8D57-B698-4B6A-B04E-11816CB22541}">
      <dsp:nvSpPr>
        <dsp:cNvPr id="0" name=""/>
        <dsp:cNvSpPr/>
      </dsp:nvSpPr>
      <dsp:spPr>
        <a:xfrm>
          <a:off x="0" y="2973782"/>
          <a:ext cx="7052360" cy="655200"/>
        </a:xfrm>
        <a:prstGeom prst="rect">
          <a:avLst/>
        </a:prstGeom>
        <a:solidFill>
          <a:schemeClr val="lt1">
            <a:alpha val="90000"/>
            <a:hueOff val="0"/>
            <a:satOff val="0"/>
            <a:lumOff val="0"/>
            <a:alphaOff val="0"/>
          </a:schemeClr>
        </a:solidFill>
        <a:ln w="12700" cap="flat" cmpd="sng" algn="ctr">
          <a:solidFill>
            <a:schemeClr val="accent2">
              <a:hueOff val="-1121223"/>
              <a:satOff val="22125"/>
              <a:lumOff val="-203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52618" y="1961576"/>
          <a:ext cx="6233609" cy="1395965"/>
        </a:xfrm>
        <a:prstGeom prst="roundRect">
          <a:avLst/>
        </a:prstGeom>
        <a:solidFill>
          <a:schemeClr val="accent2">
            <a:hueOff val="-1121223"/>
            <a:satOff val="22125"/>
            <a:lumOff val="-203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594" tIns="0" rIns="186594" bIns="0" numCol="1" spcCol="1270" anchor="ctr" anchorCtr="0">
          <a:noAutofit/>
        </a:bodyPr>
        <a:lstStyle/>
        <a:p>
          <a:pPr marL="0" lvl="0" indent="0" algn="l" defTabSz="1111250" rtl="0">
            <a:lnSpc>
              <a:spcPct val="90000"/>
            </a:lnSpc>
            <a:spcBef>
              <a:spcPct val="0"/>
            </a:spcBef>
            <a:spcAft>
              <a:spcPct val="35000"/>
            </a:spcAft>
            <a:buNone/>
          </a:pPr>
          <a:r>
            <a:rPr lang="en-US" sz="2500" kern="1200" dirty="0">
              <a:latin typeface="+mn-lt"/>
            </a:rPr>
            <a:t>Create an action plan to mitigate risks in the school environment</a:t>
          </a:r>
        </a:p>
      </dsp:txBody>
      <dsp:txXfrm>
        <a:off x="420763" y="2029721"/>
        <a:ext cx="6097319" cy="1259675"/>
      </dsp:txXfrm>
    </dsp:sp>
    <dsp:sp modelId="{B8A8B412-1364-4DC9-873A-AA46E3B2DB1E}">
      <dsp:nvSpPr>
        <dsp:cNvPr id="0" name=""/>
        <dsp:cNvSpPr/>
      </dsp:nvSpPr>
      <dsp:spPr>
        <a:xfrm>
          <a:off x="0" y="5075785"/>
          <a:ext cx="7052360" cy="6552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52618" y="3769382"/>
          <a:ext cx="6183749" cy="1690163"/>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594" tIns="0" rIns="186594" bIns="0" numCol="1" spcCol="1270" anchor="ctr" anchorCtr="0">
          <a:noAutofit/>
        </a:bodyPr>
        <a:lstStyle/>
        <a:p>
          <a:pPr marL="0" lvl="0" indent="0" algn="l" defTabSz="1111250" rtl="0">
            <a:lnSpc>
              <a:spcPct val="90000"/>
            </a:lnSpc>
            <a:spcBef>
              <a:spcPct val="0"/>
            </a:spcBef>
            <a:spcAft>
              <a:spcPct val="35000"/>
            </a:spcAft>
            <a:buNone/>
          </a:pPr>
          <a:r>
            <a:rPr lang="en-US" sz="2500" kern="1200" dirty="0">
              <a:latin typeface="+mn-lt"/>
            </a:rPr>
            <a:t>Develop </a:t>
          </a:r>
          <a:r>
            <a:rPr lang="en-US" sz="2500" kern="1200" baseline="0" dirty="0">
              <a:latin typeface="+mn-lt"/>
            </a:rPr>
            <a:t>a continuity </a:t>
          </a:r>
          <a:r>
            <a:rPr lang="en-US" sz="2500" kern="1200" dirty="0">
              <a:latin typeface="+mn-lt"/>
            </a:rPr>
            <a:t>plan for education and protection</a:t>
          </a:r>
        </a:p>
      </dsp:txBody>
      <dsp:txXfrm>
        <a:off x="435125" y="3851889"/>
        <a:ext cx="6018735" cy="152514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D2591-C628-4C9B-AE94-B38CDAF6911B}">
      <dsp:nvSpPr>
        <dsp:cNvPr id="0" name=""/>
        <dsp:cNvSpPr/>
      </dsp:nvSpPr>
      <dsp:spPr>
        <a:xfrm>
          <a:off x="2981882" y="8609"/>
          <a:ext cx="2127375" cy="2127375"/>
        </a:xfrm>
        <a:prstGeom prst="round2DiagRect">
          <a:avLst>
            <a:gd name="adj1" fmla="val 29727"/>
            <a:gd name="adj2" fmla="val 0"/>
          </a:avLst>
        </a:prstGeom>
        <a:solidFill>
          <a:schemeClr val="accent4"/>
        </a:solidFill>
        <a:ln>
          <a:solidFill>
            <a:schemeClr val="accent4"/>
          </a:solidFill>
        </a:ln>
        <a:effectLst/>
      </dsp:spPr>
      <dsp:style>
        <a:lnRef idx="0">
          <a:scrgbClr r="0" g="0" b="0"/>
        </a:lnRef>
        <a:fillRef idx="1">
          <a:scrgbClr r="0" g="0" b="0"/>
        </a:fillRef>
        <a:effectRef idx="0">
          <a:scrgbClr r="0" g="0" b="0"/>
        </a:effectRef>
        <a:fontRef idx="minor"/>
      </dsp:style>
    </dsp:sp>
    <dsp:sp modelId="{05A40B96-B3FE-458D-B7EB-213D144C000F}">
      <dsp:nvSpPr>
        <dsp:cNvPr id="0" name=""/>
        <dsp:cNvSpPr/>
      </dsp:nvSpPr>
      <dsp:spPr>
        <a:xfrm>
          <a:off x="3435257" y="461984"/>
          <a:ext cx="1220625" cy="122062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93FF6-2BB8-421B-8635-C3E38F2DBD35}">
      <dsp:nvSpPr>
        <dsp:cNvPr id="0" name=""/>
        <dsp:cNvSpPr/>
      </dsp:nvSpPr>
      <dsp:spPr>
        <a:xfrm>
          <a:off x="2301819" y="2798609"/>
          <a:ext cx="348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11250">
            <a:lnSpc>
              <a:spcPct val="100000"/>
            </a:lnSpc>
            <a:spcBef>
              <a:spcPct val="0"/>
            </a:spcBef>
            <a:spcAft>
              <a:spcPct val="35000"/>
            </a:spcAft>
            <a:buNone/>
            <a:defRPr cap="all"/>
          </a:pPr>
          <a:r>
            <a:rPr lang="en-US" sz="2500" b="1" kern="1200"/>
            <a:t>Training of </a:t>
          </a:r>
          <a:r>
            <a:rPr lang="en-US" sz="2500" b="1" kern="1200" err="1"/>
            <a:t>trainers </a:t>
          </a:r>
          <a:endParaRPr lang="en-US" sz="2500" b="1" kern="1200"/>
        </a:p>
      </dsp:txBody>
      <dsp:txXfrm>
        <a:off x="2301819" y="2798609"/>
        <a:ext cx="3487500" cy="720000"/>
      </dsp:txXfrm>
    </dsp:sp>
    <dsp:sp modelId="{958521CD-8427-478E-9882-5EE39F75F7FB}">
      <dsp:nvSpPr>
        <dsp:cNvPr id="0" name=""/>
        <dsp:cNvSpPr/>
      </dsp:nvSpPr>
      <dsp:spPr>
        <a:xfrm>
          <a:off x="7079694" y="8609"/>
          <a:ext cx="2127375" cy="2127375"/>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8FD5F1-D511-464B-ACA0-81CA827BAAEE}">
      <dsp:nvSpPr>
        <dsp:cNvPr id="0" name=""/>
        <dsp:cNvSpPr/>
      </dsp:nvSpPr>
      <dsp:spPr>
        <a:xfrm>
          <a:off x="7533069" y="461984"/>
          <a:ext cx="1220625" cy="1220625"/>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BDDCE24-DEA4-43C4-A4E6-3BC79C6DF131}">
      <dsp:nvSpPr>
        <dsp:cNvPr id="0" name=""/>
        <dsp:cNvSpPr/>
      </dsp:nvSpPr>
      <dsp:spPr>
        <a:xfrm>
          <a:off x="6399632" y="2798609"/>
          <a:ext cx="348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11250">
            <a:lnSpc>
              <a:spcPct val="100000"/>
            </a:lnSpc>
            <a:spcBef>
              <a:spcPct val="0"/>
            </a:spcBef>
            <a:spcAft>
              <a:spcPct val="35000"/>
            </a:spcAft>
            <a:buNone/>
            <a:defRPr cap="all"/>
          </a:pPr>
          <a:r>
            <a:rPr lang="en-US" sz="2500" b="1" kern="1200" err="1"/>
            <a:t>Community </a:t>
          </a:r>
          <a:r>
            <a:rPr lang="en-US" sz="2500" b="1" kern="1200"/>
            <a:t>workshop </a:t>
          </a:r>
          <a:endParaRPr lang="en-US" sz="2500" kern="1200"/>
        </a:p>
      </dsp:txBody>
      <dsp:txXfrm>
        <a:off x="6399632" y="2798609"/>
        <a:ext cx="3487500" cy="72000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D2591-C628-4C9B-AE94-B38CDAF6911B}">
      <dsp:nvSpPr>
        <dsp:cNvPr id="0" name=""/>
        <dsp:cNvSpPr/>
      </dsp:nvSpPr>
      <dsp:spPr>
        <a:xfrm>
          <a:off x="1184478" y="152791"/>
          <a:ext cx="1098000" cy="1098000"/>
        </a:xfrm>
        <a:prstGeom prst="round2DiagRect">
          <a:avLst>
            <a:gd name="adj1" fmla="val 29727"/>
            <a:gd name="adj2" fmla="val 0"/>
          </a:avLst>
        </a:prstGeom>
        <a:solidFill>
          <a:schemeClr val="accent4"/>
        </a:solidFill>
        <a:ln>
          <a:solidFill>
            <a:schemeClr val="accent4"/>
          </a:solidFill>
        </a:ln>
        <a:effectLst/>
      </dsp:spPr>
      <dsp:style>
        <a:lnRef idx="0">
          <a:scrgbClr r="0" g="0" b="0"/>
        </a:lnRef>
        <a:fillRef idx="1">
          <a:scrgbClr r="0" g="0" b="0"/>
        </a:fillRef>
        <a:effectRef idx="0">
          <a:scrgbClr r="0" g="0" b="0"/>
        </a:effectRef>
        <a:fontRef idx="minor"/>
      </dsp:style>
    </dsp:sp>
    <dsp:sp modelId="{05A40B96-B3FE-458D-B7EB-213D144C000F}">
      <dsp:nvSpPr>
        <dsp:cNvPr id="0" name=""/>
        <dsp:cNvSpPr/>
      </dsp:nvSpPr>
      <dsp:spPr>
        <a:xfrm>
          <a:off x="1418478" y="386791"/>
          <a:ext cx="630000" cy="63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93FF6-2BB8-421B-8635-C3E38F2DBD35}">
      <dsp:nvSpPr>
        <dsp:cNvPr id="0" name=""/>
        <dsp:cNvSpPr/>
      </dsp:nvSpPr>
      <dsp:spPr>
        <a:xfrm>
          <a:off x="833478" y="159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a:t>MAKE UP DAYS / HOURS </a:t>
          </a:r>
          <a:endParaRPr lang="en-US" sz="1200" b="1" kern="1200"/>
        </a:p>
      </dsp:txBody>
      <dsp:txXfrm>
        <a:off x="833478" y="1592791"/>
        <a:ext cx="1800000" cy="720000"/>
      </dsp:txXfrm>
    </dsp:sp>
    <dsp:sp modelId="{10C28017-1352-43A3-A213-054B9A2B95DD}">
      <dsp:nvSpPr>
        <dsp:cNvPr id="0" name=""/>
        <dsp:cNvSpPr/>
      </dsp:nvSpPr>
      <dsp:spPr>
        <a:xfrm>
          <a:off x="3299478" y="152791"/>
          <a:ext cx="1098000" cy="1098000"/>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9A856AD-7E41-432D-B5B1-8F1185617998}">
      <dsp:nvSpPr>
        <dsp:cNvPr id="0" name=""/>
        <dsp:cNvSpPr/>
      </dsp:nvSpPr>
      <dsp:spPr>
        <a:xfrm>
          <a:off x="3533478" y="386791"/>
          <a:ext cx="630000" cy="630000"/>
        </a:xfrm>
        <a:prstGeom prst="rect">
          <a:avLst/>
        </a:prstGeom>
        <a:blipFill>
          <a:blip xmlns:r="http://schemas.openxmlformats.org/officeDocument/2006/relationships"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737937-7D3E-4E75-93A9-60BE36DC712C}">
      <dsp:nvSpPr>
        <dsp:cNvPr id="0" name=""/>
        <dsp:cNvSpPr/>
      </dsp:nvSpPr>
      <dsp:spPr>
        <a:xfrm>
          <a:off x="2948478" y="159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a:t>ALTERNATIVE PLACE AND TEMPORARY LEARNING CENTRE</a:t>
          </a:r>
        </a:p>
      </dsp:txBody>
      <dsp:txXfrm>
        <a:off x="2948478" y="1592791"/>
        <a:ext cx="1800000" cy="720000"/>
      </dsp:txXfrm>
    </dsp:sp>
    <dsp:sp modelId="{E3BA30F8-131F-4A61-AEE0-B6A1E039A229}">
      <dsp:nvSpPr>
        <dsp:cNvPr id="0" name=""/>
        <dsp:cNvSpPr/>
      </dsp:nvSpPr>
      <dsp:spPr>
        <a:xfrm>
          <a:off x="5414478" y="152791"/>
          <a:ext cx="1098000" cy="1098000"/>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CC0D373-020F-4DAD-ADD8-73BBD91FC22D}">
      <dsp:nvSpPr>
        <dsp:cNvPr id="0" name=""/>
        <dsp:cNvSpPr/>
      </dsp:nvSpPr>
      <dsp:spPr>
        <a:xfrm>
          <a:off x="5648478" y="386791"/>
          <a:ext cx="630000" cy="630000"/>
        </a:xfrm>
        <a:prstGeom prst="rect">
          <a:avLst/>
        </a:prstGeom>
        <a:blipFill>
          <a:blip xmlns:r="http://schemas.openxmlformats.org/officeDocument/2006/relationships"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AEB839-A8E1-40E4-A9BC-8BF56B0D9928}">
      <dsp:nvSpPr>
        <dsp:cNvPr id="0" name=""/>
        <dsp:cNvSpPr/>
      </dsp:nvSpPr>
      <dsp:spPr>
        <a:xfrm>
          <a:off x="5063478" y="159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a:t>ALTERNATIVE TEACHING METHODS AND FLEXIBLE TIMETABLE </a:t>
          </a:r>
        </a:p>
      </dsp:txBody>
      <dsp:txXfrm>
        <a:off x="5063478" y="1592791"/>
        <a:ext cx="1800000" cy="720000"/>
      </dsp:txXfrm>
    </dsp:sp>
    <dsp:sp modelId="{661A00AA-6440-4C44-AC95-4BC01C3133F1}">
      <dsp:nvSpPr>
        <dsp:cNvPr id="0" name=""/>
        <dsp:cNvSpPr/>
      </dsp:nvSpPr>
      <dsp:spPr>
        <a:xfrm>
          <a:off x="7529478" y="152791"/>
          <a:ext cx="1098000" cy="1098000"/>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6C2FB2E-0123-4CC6-90F4-3EC2E87BA0CF}">
      <dsp:nvSpPr>
        <dsp:cNvPr id="0" name=""/>
        <dsp:cNvSpPr/>
      </dsp:nvSpPr>
      <dsp:spPr>
        <a:xfrm>
          <a:off x="7763478" y="386791"/>
          <a:ext cx="630000" cy="63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CF6AD3-C94C-4C7D-853C-C7ABF3B91B0A}">
      <dsp:nvSpPr>
        <dsp:cNvPr id="0" name=""/>
        <dsp:cNvSpPr/>
      </dsp:nvSpPr>
      <dsp:spPr>
        <a:xfrm>
          <a:off x="7178478" y="159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dirty="0" err="1"/>
            <a:t>Additional</a:t>
          </a:r>
          <a:r>
            <a:rPr lang="fr-FR" sz="1200" b="0" kern="1200" dirty="0"/>
            <a:t> </a:t>
          </a:r>
          <a:r>
            <a:rPr lang="fr-FR" sz="1200" b="0" kern="1200" dirty="0" err="1"/>
            <a:t>response</a:t>
          </a:r>
          <a:r>
            <a:rPr lang="fr-FR" sz="1200" b="0" kern="1200" dirty="0"/>
            <a:t> </a:t>
          </a:r>
          <a:r>
            <a:rPr lang="fr-FR" sz="1200" b="0" kern="1200" dirty="0" err="1"/>
            <a:t>capacity</a:t>
          </a:r>
          <a:endParaRPr lang="fr-FR" sz="1200" b="0" kern="1200" dirty="0"/>
        </a:p>
      </dsp:txBody>
      <dsp:txXfrm>
        <a:off x="7178478" y="1592791"/>
        <a:ext cx="1800000" cy="720000"/>
      </dsp:txXfrm>
    </dsp:sp>
    <dsp:sp modelId="{7B555D3A-5867-40C7-B895-9910155C5939}">
      <dsp:nvSpPr>
        <dsp:cNvPr id="0" name=""/>
        <dsp:cNvSpPr/>
      </dsp:nvSpPr>
      <dsp:spPr>
        <a:xfrm>
          <a:off x="9644478" y="152791"/>
          <a:ext cx="1098000" cy="1098000"/>
        </a:xfrm>
        <a:prstGeom prst="round2DiagRect">
          <a:avLst>
            <a:gd name="adj1" fmla="val 29727"/>
            <a:gd name="adj2" fmla="val 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EA8D91E-753B-4419-AC61-5D9A8C8F0096}">
      <dsp:nvSpPr>
        <dsp:cNvPr id="0" name=""/>
        <dsp:cNvSpPr/>
      </dsp:nvSpPr>
      <dsp:spPr>
        <a:xfrm>
          <a:off x="9878478" y="386791"/>
          <a:ext cx="630000" cy="6300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BB14FB-AEFC-474E-8381-E98FFB4590D2}">
      <dsp:nvSpPr>
        <dsp:cNvPr id="0" name=""/>
        <dsp:cNvSpPr/>
      </dsp:nvSpPr>
      <dsp:spPr>
        <a:xfrm>
          <a:off x="9293478" y="159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dirty="0"/>
            <a:t>SCHOOL CLEANING plan</a:t>
          </a:r>
        </a:p>
      </dsp:txBody>
      <dsp:txXfrm>
        <a:off x="9293478" y="1592791"/>
        <a:ext cx="1800000" cy="720000"/>
      </dsp:txXfrm>
    </dsp:sp>
    <dsp:sp modelId="{F8B3DDD8-F436-4DF0-9470-0265960DDEF8}">
      <dsp:nvSpPr>
        <dsp:cNvPr id="0" name=""/>
        <dsp:cNvSpPr/>
      </dsp:nvSpPr>
      <dsp:spPr>
        <a:xfrm>
          <a:off x="2241978" y="2762791"/>
          <a:ext cx="1098000" cy="1098000"/>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E50659-D9E1-41DD-92EB-BBD7CB5A600F}">
      <dsp:nvSpPr>
        <dsp:cNvPr id="0" name=""/>
        <dsp:cNvSpPr/>
      </dsp:nvSpPr>
      <dsp:spPr>
        <a:xfrm>
          <a:off x="2475978" y="2996791"/>
          <a:ext cx="630000" cy="630000"/>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108401-F2ED-4F0A-9EC6-C1E7CDFA8F1A}">
      <dsp:nvSpPr>
        <dsp:cNvPr id="0" name=""/>
        <dsp:cNvSpPr/>
      </dsp:nvSpPr>
      <dsp:spPr>
        <a:xfrm>
          <a:off x="1890978" y="420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dirty="0"/>
            <a:t>PLAN to LIMIT USE OF THE SCHOOL AS A TEMPORARY SHELTER </a:t>
          </a:r>
        </a:p>
      </dsp:txBody>
      <dsp:txXfrm>
        <a:off x="1890978" y="4202791"/>
        <a:ext cx="1800000" cy="720000"/>
      </dsp:txXfrm>
    </dsp:sp>
    <dsp:sp modelId="{4793A66B-D505-41C3-9593-0CCC5A33152D}">
      <dsp:nvSpPr>
        <dsp:cNvPr id="0" name=""/>
        <dsp:cNvSpPr/>
      </dsp:nvSpPr>
      <dsp:spPr>
        <a:xfrm>
          <a:off x="4356978" y="2762791"/>
          <a:ext cx="1098000" cy="1098000"/>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F988DE-3C88-447E-AD5A-C17FE150CA0F}">
      <dsp:nvSpPr>
        <dsp:cNvPr id="0" name=""/>
        <dsp:cNvSpPr/>
      </dsp:nvSpPr>
      <dsp:spPr>
        <a:xfrm>
          <a:off x="4590978" y="2996791"/>
          <a:ext cx="630000" cy="630000"/>
        </a:xfrm>
        <a:prstGeom prst="rect">
          <a:avLst/>
        </a:prstGeom>
        <a:blipFill>
          <a:blip xmlns:r="http://schemas.openxmlformats.org/officeDocument/2006/relationships" r:embed="rId13" cstate="hq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03BFC01-5B9D-4930-AA64-3898C2C0E1BE}">
      <dsp:nvSpPr>
        <dsp:cNvPr id="0" name=""/>
        <dsp:cNvSpPr/>
      </dsp:nvSpPr>
      <dsp:spPr>
        <a:xfrm>
          <a:off x="4005978" y="420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a:t>CHILD PROTECTION</a:t>
          </a:r>
        </a:p>
      </dsp:txBody>
      <dsp:txXfrm>
        <a:off x="4005978" y="4202791"/>
        <a:ext cx="1800000" cy="720000"/>
      </dsp:txXfrm>
    </dsp:sp>
    <dsp:sp modelId="{F37DEB76-FD42-4558-A36E-C3A88A826C0F}">
      <dsp:nvSpPr>
        <dsp:cNvPr id="0" name=""/>
        <dsp:cNvSpPr/>
      </dsp:nvSpPr>
      <dsp:spPr>
        <a:xfrm>
          <a:off x="6471978" y="2762791"/>
          <a:ext cx="1098000" cy="1098000"/>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31B19C6-99F8-4FD1-8BED-D1F1C2341C45}">
      <dsp:nvSpPr>
        <dsp:cNvPr id="0" name=""/>
        <dsp:cNvSpPr/>
      </dsp:nvSpPr>
      <dsp:spPr>
        <a:xfrm>
          <a:off x="6705978" y="2996791"/>
          <a:ext cx="630000" cy="630000"/>
        </a:xfrm>
        <a:prstGeom prst="rect">
          <a:avLst/>
        </a:prstGeom>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A6BF23-4EED-41A9-9690-605DAD9D193D}">
      <dsp:nvSpPr>
        <dsp:cNvPr id="0" name=""/>
        <dsp:cNvSpPr/>
      </dsp:nvSpPr>
      <dsp:spPr>
        <a:xfrm>
          <a:off x="6120978" y="420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a:t>HEALTH AND NUTRITION</a:t>
          </a:r>
        </a:p>
      </dsp:txBody>
      <dsp:txXfrm>
        <a:off x="6120978" y="4202791"/>
        <a:ext cx="1800000" cy="720000"/>
      </dsp:txXfrm>
    </dsp:sp>
    <dsp:sp modelId="{C6822588-1B50-4697-9581-273C65C4727D}">
      <dsp:nvSpPr>
        <dsp:cNvPr id="0" name=""/>
        <dsp:cNvSpPr/>
      </dsp:nvSpPr>
      <dsp:spPr>
        <a:xfrm>
          <a:off x="8586978" y="2762791"/>
          <a:ext cx="1098000" cy="1098000"/>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6346D6B-7584-48F6-84CC-C68A8ADFCB11}">
      <dsp:nvSpPr>
        <dsp:cNvPr id="0" name=""/>
        <dsp:cNvSpPr/>
      </dsp:nvSpPr>
      <dsp:spPr>
        <a:xfrm>
          <a:off x="8820978" y="2996791"/>
          <a:ext cx="630000" cy="630000"/>
        </a:xfrm>
        <a:prstGeom prst="rect">
          <a:avLst/>
        </a:prstGeom>
        <a:blipFill>
          <a:blip xmlns:r="http://schemas.openxmlformats.org/officeDocument/2006/relationships"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06B9DD-7303-4878-A7EA-F1D6B29AAA29}">
      <dsp:nvSpPr>
        <dsp:cNvPr id="0" name=""/>
        <dsp:cNvSpPr/>
      </dsp:nvSpPr>
      <dsp:spPr>
        <a:xfrm>
          <a:off x="8235978" y="4202791"/>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100000"/>
            </a:lnSpc>
            <a:spcBef>
              <a:spcPct val="0"/>
            </a:spcBef>
            <a:spcAft>
              <a:spcPct val="35000"/>
            </a:spcAft>
            <a:buNone/>
            <a:defRPr cap="all"/>
          </a:pPr>
          <a:r>
            <a:rPr lang="fr-FR" sz="1200" b="0" kern="1200"/>
            <a:t>CHILDREN'S PARTICIPATION </a:t>
          </a:r>
          <a:endParaRPr lang="en-US" sz="1200" kern="1200"/>
        </a:p>
      </dsp:txBody>
      <dsp:txXfrm>
        <a:off x="8235978" y="4202791"/>
        <a:ext cx="1800000" cy="720000"/>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A8B412-1364-4DC9-873A-AA46E3B2DB1E}">
      <dsp:nvSpPr>
        <dsp:cNvPr id="0" name=""/>
        <dsp:cNvSpPr/>
      </dsp:nvSpPr>
      <dsp:spPr>
        <a:xfrm>
          <a:off x="0" y="643710"/>
          <a:ext cx="6900512" cy="1058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23790"/>
          <a:ext cx="6005584" cy="1239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dirty="0">
              <a:latin typeface="+mn-lt"/>
            </a:rPr>
            <a:t>How will you share your Safe Schools action plan with the community?</a:t>
          </a:r>
        </a:p>
      </dsp:txBody>
      <dsp:txXfrm>
        <a:off x="405549" y="84314"/>
        <a:ext cx="5884536" cy="1118792"/>
      </dsp:txXfrm>
    </dsp:sp>
    <dsp:sp modelId="{AEDD81C1-9C1F-4C7D-900C-1CAA360A850F}">
      <dsp:nvSpPr>
        <dsp:cNvPr id="0" name=""/>
        <dsp:cNvSpPr/>
      </dsp:nvSpPr>
      <dsp:spPr>
        <a:xfrm>
          <a:off x="0" y="2548830"/>
          <a:ext cx="6900512" cy="1058400"/>
        </a:xfrm>
        <a:prstGeom prst="rect">
          <a:avLst/>
        </a:prstGeom>
        <a:solidFill>
          <a:schemeClr val="lt1">
            <a:alpha val="90000"/>
            <a:hueOff val="0"/>
            <a:satOff val="0"/>
            <a:lumOff val="0"/>
            <a:alphaOff val="0"/>
          </a:schemeClr>
        </a:solidFill>
        <a:ln w="12700" cap="flat" cmpd="sng" algn="ctr">
          <a:solidFill>
            <a:schemeClr val="accent2">
              <a:hueOff val="-1121223"/>
              <a:satOff val="22125"/>
              <a:lumOff val="-203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DF2B145-7B1B-4CBD-BE0C-8AF481328F64}">
      <dsp:nvSpPr>
        <dsp:cNvPr id="0" name=""/>
        <dsp:cNvSpPr/>
      </dsp:nvSpPr>
      <dsp:spPr>
        <a:xfrm>
          <a:off x="345025" y="1928910"/>
          <a:ext cx="5976409" cy="1239840"/>
        </a:xfrm>
        <a:prstGeom prst="roundRect">
          <a:avLst/>
        </a:prstGeom>
        <a:solidFill>
          <a:schemeClr val="accent2">
            <a:hueOff val="-1121223"/>
            <a:satOff val="22125"/>
            <a:lumOff val="-203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dirty="0">
              <a:latin typeface="+mn-lt"/>
            </a:rPr>
            <a:t>What additional resources do you need to implement the continuity plan?</a:t>
          </a:r>
        </a:p>
      </dsp:txBody>
      <dsp:txXfrm>
        <a:off x="405549" y="1989434"/>
        <a:ext cx="5855361" cy="1118792"/>
      </dsp:txXfrm>
    </dsp:sp>
    <dsp:sp modelId="{792D7928-E8B4-4A16-8677-92264CEB1B77}">
      <dsp:nvSpPr>
        <dsp:cNvPr id="0" name=""/>
        <dsp:cNvSpPr/>
      </dsp:nvSpPr>
      <dsp:spPr>
        <a:xfrm>
          <a:off x="0" y="4453950"/>
          <a:ext cx="6900512" cy="10584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3834030"/>
          <a:ext cx="5971578" cy="123984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dirty="0">
              <a:latin typeface="+mn-lt"/>
            </a:rPr>
            <a:t>What are the potential challenges for your Safe Schools team and the implementation of next steps?</a:t>
          </a:r>
        </a:p>
      </dsp:txBody>
      <dsp:txXfrm>
        <a:off x="405549" y="3894554"/>
        <a:ext cx="5850530" cy="11187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D2591-C628-4C9B-AE94-B38CDAF6911B}">
      <dsp:nvSpPr>
        <dsp:cNvPr id="0" name=""/>
        <dsp:cNvSpPr/>
      </dsp:nvSpPr>
      <dsp:spPr>
        <a:xfrm>
          <a:off x="1558375" y="117696"/>
          <a:ext cx="2196000" cy="2196000"/>
        </a:xfrm>
        <a:prstGeom prst="round2DiagRect">
          <a:avLst>
            <a:gd name="adj1" fmla="val 29727"/>
            <a:gd name="adj2" fmla="val 0"/>
          </a:avLst>
        </a:prstGeom>
        <a:solidFill>
          <a:schemeClr val="accent4"/>
        </a:solidFill>
        <a:ln>
          <a:solidFill>
            <a:schemeClr val="accent4"/>
          </a:solidFill>
        </a:ln>
        <a:effectLst/>
      </dsp:spPr>
      <dsp:style>
        <a:lnRef idx="0">
          <a:scrgbClr r="0" g="0" b="0"/>
        </a:lnRef>
        <a:fillRef idx="1">
          <a:scrgbClr r="0" g="0" b="0"/>
        </a:fillRef>
        <a:effectRef idx="0">
          <a:scrgbClr r="0" g="0" b="0"/>
        </a:effectRef>
        <a:fontRef idx="minor"/>
      </dsp:style>
    </dsp:sp>
    <dsp:sp modelId="{05A40B96-B3FE-458D-B7EB-213D144C000F}">
      <dsp:nvSpPr>
        <dsp:cNvPr id="0" name=""/>
        <dsp:cNvSpPr/>
      </dsp:nvSpPr>
      <dsp:spPr>
        <a:xfrm>
          <a:off x="2026375" y="585696"/>
          <a:ext cx="1260000" cy="126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93FF6-2BB8-421B-8635-C3E38F2DBD35}">
      <dsp:nvSpPr>
        <dsp:cNvPr id="0" name=""/>
        <dsp:cNvSpPr/>
      </dsp:nvSpPr>
      <dsp:spPr>
        <a:xfrm>
          <a:off x="856375" y="2997697"/>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55700">
            <a:lnSpc>
              <a:spcPct val="100000"/>
            </a:lnSpc>
            <a:spcBef>
              <a:spcPct val="0"/>
            </a:spcBef>
            <a:spcAft>
              <a:spcPct val="35000"/>
            </a:spcAft>
            <a:buNone/>
            <a:defRPr cap="all"/>
          </a:pPr>
          <a:r>
            <a:rPr lang="en-US" sz="2600" b="1" kern="1200"/>
            <a:t>Training of </a:t>
          </a:r>
          <a:r>
            <a:rPr lang="en-US" sz="2600" b="1" kern="1200" err="1"/>
            <a:t>trainers </a:t>
          </a:r>
          <a:endParaRPr lang="en-US" sz="2600" b="1" kern="1200"/>
        </a:p>
      </dsp:txBody>
      <dsp:txXfrm>
        <a:off x="856375" y="2997697"/>
        <a:ext cx="3600000" cy="720000"/>
      </dsp:txXfrm>
    </dsp:sp>
    <dsp:sp modelId="{958521CD-8427-478E-9882-5EE39F75F7FB}">
      <dsp:nvSpPr>
        <dsp:cNvPr id="0" name=""/>
        <dsp:cNvSpPr/>
      </dsp:nvSpPr>
      <dsp:spPr>
        <a:xfrm>
          <a:off x="5788375" y="117696"/>
          <a:ext cx="2196000" cy="2196000"/>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8FD5F1-D511-464B-ACA0-81CA827BAAEE}">
      <dsp:nvSpPr>
        <dsp:cNvPr id="0" name=""/>
        <dsp:cNvSpPr/>
      </dsp:nvSpPr>
      <dsp:spPr>
        <a:xfrm>
          <a:off x="6256375" y="585696"/>
          <a:ext cx="1260000" cy="1260000"/>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BDDCE24-DEA4-43C4-A4E6-3BC79C6DF131}">
      <dsp:nvSpPr>
        <dsp:cNvPr id="0" name=""/>
        <dsp:cNvSpPr/>
      </dsp:nvSpPr>
      <dsp:spPr>
        <a:xfrm>
          <a:off x="5086375" y="2997697"/>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55700">
            <a:lnSpc>
              <a:spcPct val="100000"/>
            </a:lnSpc>
            <a:spcBef>
              <a:spcPct val="0"/>
            </a:spcBef>
            <a:spcAft>
              <a:spcPct val="35000"/>
            </a:spcAft>
            <a:buNone/>
            <a:defRPr cap="all"/>
          </a:pPr>
          <a:r>
            <a:rPr lang="en-US" sz="2600" b="1" kern="1200" err="1"/>
            <a:t>Community </a:t>
          </a:r>
          <a:r>
            <a:rPr lang="en-US" sz="2600" b="1" kern="1200"/>
            <a:t>workshop </a:t>
          </a:r>
          <a:endParaRPr lang="en-US" sz="2600" kern="1200"/>
        </a:p>
      </dsp:txBody>
      <dsp:txXfrm>
        <a:off x="5086375" y="2997697"/>
        <a:ext cx="3600000"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D2591-C628-4C9B-AE94-B38CDAF6911B}">
      <dsp:nvSpPr>
        <dsp:cNvPr id="0" name=""/>
        <dsp:cNvSpPr/>
      </dsp:nvSpPr>
      <dsp:spPr>
        <a:xfrm>
          <a:off x="1558375" y="117696"/>
          <a:ext cx="2196000" cy="2196000"/>
        </a:xfrm>
        <a:prstGeom prst="round2DiagRect">
          <a:avLst>
            <a:gd name="adj1" fmla="val 29727"/>
            <a:gd name="adj2" fmla="val 0"/>
          </a:avLst>
        </a:prstGeom>
        <a:solidFill>
          <a:schemeClr val="accent4"/>
        </a:solidFill>
        <a:ln>
          <a:solidFill>
            <a:schemeClr val="accent4"/>
          </a:solidFill>
        </a:ln>
        <a:effectLst/>
      </dsp:spPr>
      <dsp:style>
        <a:lnRef idx="0">
          <a:scrgbClr r="0" g="0" b="0"/>
        </a:lnRef>
        <a:fillRef idx="1">
          <a:scrgbClr r="0" g="0" b="0"/>
        </a:fillRef>
        <a:effectRef idx="0">
          <a:scrgbClr r="0" g="0" b="0"/>
        </a:effectRef>
        <a:fontRef idx="minor"/>
      </dsp:style>
    </dsp:sp>
    <dsp:sp modelId="{05A40B96-B3FE-458D-B7EB-213D144C000F}">
      <dsp:nvSpPr>
        <dsp:cNvPr id="0" name=""/>
        <dsp:cNvSpPr/>
      </dsp:nvSpPr>
      <dsp:spPr>
        <a:xfrm>
          <a:off x="2026375" y="585696"/>
          <a:ext cx="1260000" cy="126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93FF6-2BB8-421B-8635-C3E38F2DBD35}">
      <dsp:nvSpPr>
        <dsp:cNvPr id="0" name=""/>
        <dsp:cNvSpPr/>
      </dsp:nvSpPr>
      <dsp:spPr>
        <a:xfrm>
          <a:off x="815731" y="2643925"/>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55700">
            <a:lnSpc>
              <a:spcPct val="100000"/>
            </a:lnSpc>
            <a:spcBef>
              <a:spcPct val="0"/>
            </a:spcBef>
            <a:spcAft>
              <a:spcPct val="35000"/>
            </a:spcAft>
            <a:buNone/>
            <a:defRPr cap="all"/>
          </a:pPr>
          <a:r>
            <a:rPr lang="en-US" sz="2600" b="1" kern="1200"/>
            <a:t>Training of </a:t>
          </a:r>
          <a:r>
            <a:rPr lang="en-US" sz="2600" b="1" kern="1200" err="1"/>
            <a:t>trainers </a:t>
          </a:r>
          <a:endParaRPr lang="en-US" sz="2600" b="1" kern="1200"/>
        </a:p>
      </dsp:txBody>
      <dsp:txXfrm>
        <a:off x="815731" y="2643925"/>
        <a:ext cx="3600000" cy="720000"/>
      </dsp:txXfrm>
    </dsp:sp>
    <dsp:sp modelId="{958521CD-8427-478E-9882-5EE39F75F7FB}">
      <dsp:nvSpPr>
        <dsp:cNvPr id="0" name=""/>
        <dsp:cNvSpPr/>
      </dsp:nvSpPr>
      <dsp:spPr>
        <a:xfrm>
          <a:off x="5788375" y="117696"/>
          <a:ext cx="2196000" cy="2196000"/>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8FD5F1-D511-464B-ACA0-81CA827BAAEE}">
      <dsp:nvSpPr>
        <dsp:cNvPr id="0" name=""/>
        <dsp:cNvSpPr/>
      </dsp:nvSpPr>
      <dsp:spPr>
        <a:xfrm>
          <a:off x="6256375" y="585696"/>
          <a:ext cx="1260000" cy="1260000"/>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BDDCE24-DEA4-43C4-A4E6-3BC79C6DF131}">
      <dsp:nvSpPr>
        <dsp:cNvPr id="0" name=""/>
        <dsp:cNvSpPr/>
      </dsp:nvSpPr>
      <dsp:spPr>
        <a:xfrm>
          <a:off x="5076223" y="2626450"/>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55700">
            <a:lnSpc>
              <a:spcPct val="100000"/>
            </a:lnSpc>
            <a:spcBef>
              <a:spcPct val="0"/>
            </a:spcBef>
            <a:spcAft>
              <a:spcPct val="35000"/>
            </a:spcAft>
            <a:buNone/>
            <a:defRPr cap="all"/>
          </a:pPr>
          <a:r>
            <a:rPr lang="en-US" sz="2600" b="1" kern="1200" err="1"/>
            <a:t>Community </a:t>
          </a:r>
          <a:r>
            <a:rPr lang="en-US" sz="2600" b="1" kern="1200"/>
            <a:t>workshop </a:t>
          </a:r>
          <a:endParaRPr lang="en-US" sz="2600" kern="1200"/>
        </a:p>
      </dsp:txBody>
      <dsp:txXfrm>
        <a:off x="5076223" y="2626450"/>
        <a:ext cx="3600000" cy="720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D2591-C628-4C9B-AE94-B38CDAF6911B}">
      <dsp:nvSpPr>
        <dsp:cNvPr id="0" name=""/>
        <dsp:cNvSpPr/>
      </dsp:nvSpPr>
      <dsp:spPr>
        <a:xfrm>
          <a:off x="3078849" y="17366"/>
          <a:ext cx="2058750" cy="2058750"/>
        </a:xfrm>
        <a:prstGeom prst="round2DiagRect">
          <a:avLst>
            <a:gd name="adj1" fmla="val 29727"/>
            <a:gd name="adj2" fmla="val 0"/>
          </a:avLst>
        </a:prstGeom>
        <a:solidFill>
          <a:schemeClr val="accent4"/>
        </a:solidFill>
        <a:ln>
          <a:solidFill>
            <a:schemeClr val="accent4"/>
          </a:solidFill>
        </a:ln>
        <a:effectLst/>
      </dsp:spPr>
      <dsp:style>
        <a:lnRef idx="0">
          <a:scrgbClr r="0" g="0" b="0"/>
        </a:lnRef>
        <a:fillRef idx="1">
          <a:scrgbClr r="0" g="0" b="0"/>
        </a:fillRef>
        <a:effectRef idx="0">
          <a:scrgbClr r="0" g="0" b="0"/>
        </a:effectRef>
        <a:fontRef idx="minor"/>
      </dsp:style>
    </dsp:sp>
    <dsp:sp modelId="{05A40B96-B3FE-458D-B7EB-213D144C000F}">
      <dsp:nvSpPr>
        <dsp:cNvPr id="0" name=""/>
        <dsp:cNvSpPr/>
      </dsp:nvSpPr>
      <dsp:spPr>
        <a:xfrm>
          <a:off x="3517599" y="456116"/>
          <a:ext cx="1181250" cy="118125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93FF6-2BB8-421B-8635-C3E38F2DBD35}">
      <dsp:nvSpPr>
        <dsp:cNvPr id="0" name=""/>
        <dsp:cNvSpPr/>
      </dsp:nvSpPr>
      <dsp:spPr>
        <a:xfrm>
          <a:off x="2410565" y="2464344"/>
          <a:ext cx="3375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b="1" kern="1200"/>
            <a:t>Training of </a:t>
          </a:r>
          <a:r>
            <a:rPr lang="en-US" sz="2400" b="1" kern="1200" err="1"/>
            <a:t>trainers </a:t>
          </a:r>
          <a:endParaRPr lang="en-US" sz="2400" b="1" kern="1200"/>
        </a:p>
      </dsp:txBody>
      <dsp:txXfrm>
        <a:off x="2410565" y="2464344"/>
        <a:ext cx="3375000" cy="720000"/>
      </dsp:txXfrm>
    </dsp:sp>
    <dsp:sp modelId="{958521CD-8427-478E-9882-5EE39F75F7FB}">
      <dsp:nvSpPr>
        <dsp:cNvPr id="0" name=""/>
        <dsp:cNvSpPr/>
      </dsp:nvSpPr>
      <dsp:spPr>
        <a:xfrm>
          <a:off x="7044474" y="17366"/>
          <a:ext cx="2058750" cy="2058750"/>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8FD5F1-D511-464B-ACA0-81CA827BAAEE}">
      <dsp:nvSpPr>
        <dsp:cNvPr id="0" name=""/>
        <dsp:cNvSpPr/>
      </dsp:nvSpPr>
      <dsp:spPr>
        <a:xfrm>
          <a:off x="7483224" y="456116"/>
          <a:ext cx="1181250" cy="1181250"/>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BDDCE24-DEA4-43C4-A4E6-3BC79C6DF131}">
      <dsp:nvSpPr>
        <dsp:cNvPr id="0" name=""/>
        <dsp:cNvSpPr/>
      </dsp:nvSpPr>
      <dsp:spPr>
        <a:xfrm>
          <a:off x="6437142" y="2429596"/>
          <a:ext cx="3375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lang="en-US" sz="2400" b="1" kern="1200" err="1"/>
            <a:t>Community </a:t>
          </a:r>
          <a:r>
            <a:rPr lang="en-US" sz="2400" b="1" kern="1200"/>
            <a:t>workshop </a:t>
          </a:r>
          <a:endParaRPr lang="en-US" sz="2400" kern="1200"/>
        </a:p>
      </dsp:txBody>
      <dsp:txXfrm>
        <a:off x="6437142" y="2429596"/>
        <a:ext cx="3375000" cy="7200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A8D57-B698-4B6A-B04E-11816CB22541}">
      <dsp:nvSpPr>
        <dsp:cNvPr id="0" name=""/>
        <dsp:cNvSpPr/>
      </dsp:nvSpPr>
      <dsp:spPr>
        <a:xfrm>
          <a:off x="0" y="2110530"/>
          <a:ext cx="6900512" cy="3276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45025" y="1918650"/>
          <a:ext cx="5808361" cy="38376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dirty="0">
              <a:latin typeface="+mn-lt"/>
            </a:rPr>
            <a:t>Name the responsibilities of a s</a:t>
          </a:r>
          <a:r>
            <a:rPr lang="en-US" sz="2500" kern="1200" dirty="0">
              <a:solidFill>
                <a:prstClr val="white"/>
              </a:solidFill>
              <a:latin typeface="+mn-lt"/>
              <a:ea typeface="+mn-ea"/>
              <a:cs typeface="+mn-cs"/>
            </a:rPr>
            <a:t>afe s</a:t>
          </a:r>
          <a:r>
            <a:rPr lang="en-US" sz="2500" kern="1200" dirty="0">
              <a:latin typeface="+mn-lt"/>
            </a:rPr>
            <a:t>chools team</a:t>
          </a:r>
          <a:endParaRPr lang="en-US" sz="2500" kern="1200" dirty="0">
            <a:solidFill>
              <a:prstClr val="white"/>
            </a:solidFill>
            <a:latin typeface="+mn-lt"/>
            <a:ea typeface="+mn-ea"/>
            <a:cs typeface="+mn-cs"/>
          </a:endParaRPr>
        </a:p>
      </dsp:txBody>
      <dsp:txXfrm>
        <a:off x="363759" y="1937384"/>
        <a:ext cx="5770893" cy="346292"/>
      </dsp:txXfrm>
    </dsp:sp>
    <dsp:sp modelId="{B8A8B412-1364-4DC9-873A-AA46E3B2DB1E}">
      <dsp:nvSpPr>
        <dsp:cNvPr id="0" name=""/>
        <dsp:cNvSpPr/>
      </dsp:nvSpPr>
      <dsp:spPr>
        <a:xfrm>
          <a:off x="0" y="2700210"/>
          <a:ext cx="6900512" cy="327600"/>
        </a:xfrm>
        <a:prstGeom prst="rect">
          <a:avLst/>
        </a:prstGeom>
        <a:solidFill>
          <a:schemeClr val="lt1">
            <a:alpha val="90000"/>
            <a:hueOff val="0"/>
            <a:satOff val="0"/>
            <a:lumOff val="0"/>
            <a:alphaOff val="0"/>
          </a:schemeClr>
        </a:solidFill>
        <a:ln w="12700" cap="flat" cmpd="sng" algn="ctr">
          <a:solidFill>
            <a:schemeClr val="accent2">
              <a:hueOff val="-1121223"/>
              <a:satOff val="22125"/>
              <a:lumOff val="-203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2508330"/>
          <a:ext cx="5801695" cy="383760"/>
        </a:xfrm>
        <a:prstGeom prst="roundRect">
          <a:avLst/>
        </a:prstGeom>
        <a:solidFill>
          <a:schemeClr val="accent2">
            <a:hueOff val="-1121223"/>
            <a:satOff val="22125"/>
            <a:lumOff val="-203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dirty="0">
              <a:solidFill>
                <a:prstClr val="white"/>
              </a:solidFill>
              <a:latin typeface="Gill Sans Infant Std"/>
              <a:ea typeface="+mn-ea"/>
              <a:cs typeface="+mn-cs"/>
            </a:rPr>
            <a:t>Explain the composition and key members of a safe schools team</a:t>
          </a:r>
        </a:p>
      </dsp:txBody>
      <dsp:txXfrm>
        <a:off x="363759" y="2527064"/>
        <a:ext cx="5764227" cy="346292"/>
      </dsp:txXfrm>
    </dsp:sp>
    <dsp:sp modelId="{792D7928-E8B4-4A16-8677-92264CEB1B77}">
      <dsp:nvSpPr>
        <dsp:cNvPr id="0" name=""/>
        <dsp:cNvSpPr/>
      </dsp:nvSpPr>
      <dsp:spPr>
        <a:xfrm>
          <a:off x="0" y="3289890"/>
          <a:ext cx="6900512" cy="3276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3098010"/>
          <a:ext cx="5683786" cy="38376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577850" rtl="0">
            <a:lnSpc>
              <a:spcPct val="90000"/>
            </a:lnSpc>
            <a:spcBef>
              <a:spcPct val="0"/>
            </a:spcBef>
            <a:spcAft>
              <a:spcPct val="35000"/>
            </a:spcAft>
            <a:buNone/>
          </a:pPr>
          <a:r>
            <a:rPr lang="en-US" sz="1300" kern="1200" dirty="0"/>
            <a:t>Justify the importance of an inclusive </a:t>
          </a:r>
          <a:r>
            <a:rPr lang="en-US" sz="1300" kern="1200" dirty="0">
              <a:latin typeface="+mn-lt"/>
            </a:rPr>
            <a:t>and representative </a:t>
          </a:r>
          <a:r>
            <a:rPr lang="en-US" sz="1300" kern="1200" dirty="0"/>
            <a:t>team</a:t>
          </a:r>
          <a:endParaRPr lang="en-US" sz="1300" kern="1200" dirty="0">
            <a:latin typeface="+mn-lt"/>
          </a:endParaRPr>
        </a:p>
      </dsp:txBody>
      <dsp:txXfrm>
        <a:off x="363759" y="3116744"/>
        <a:ext cx="5646318" cy="34629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D2591-C628-4C9B-AE94-B38CDAF6911B}">
      <dsp:nvSpPr>
        <dsp:cNvPr id="0" name=""/>
        <dsp:cNvSpPr/>
      </dsp:nvSpPr>
      <dsp:spPr>
        <a:xfrm>
          <a:off x="450648" y="517590"/>
          <a:ext cx="1295908" cy="1295908"/>
        </a:xfrm>
        <a:prstGeom prst="round2DiagRect">
          <a:avLst>
            <a:gd name="adj1" fmla="val 29727"/>
            <a:gd name="adj2" fmla="val 0"/>
          </a:avLst>
        </a:prstGeom>
        <a:solidFill>
          <a:schemeClr val="accent4"/>
        </a:solidFill>
        <a:ln>
          <a:solidFill>
            <a:schemeClr val="accent4"/>
          </a:solidFill>
        </a:ln>
        <a:effectLst/>
      </dsp:spPr>
      <dsp:style>
        <a:lnRef idx="0">
          <a:scrgbClr r="0" g="0" b="0"/>
        </a:lnRef>
        <a:fillRef idx="1">
          <a:scrgbClr r="0" g="0" b="0"/>
        </a:fillRef>
        <a:effectRef idx="0">
          <a:scrgbClr r="0" g="0" b="0"/>
        </a:effectRef>
        <a:fontRef idx="minor"/>
      </dsp:style>
    </dsp:sp>
    <dsp:sp modelId="{05A40B96-B3FE-458D-B7EB-213D144C000F}">
      <dsp:nvSpPr>
        <dsp:cNvPr id="0" name=""/>
        <dsp:cNvSpPr/>
      </dsp:nvSpPr>
      <dsp:spPr>
        <a:xfrm>
          <a:off x="726826" y="793767"/>
          <a:ext cx="743553" cy="74355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1693FF6-2BB8-421B-8635-C3E38F2DBD35}">
      <dsp:nvSpPr>
        <dsp:cNvPr id="0" name=""/>
        <dsp:cNvSpPr/>
      </dsp:nvSpPr>
      <dsp:spPr>
        <a:xfrm>
          <a:off x="36383"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en-US" sz="1500" kern="1200" dirty="0"/>
            <a:t>Assess risks and capacities annually </a:t>
          </a:r>
          <a:endParaRPr lang="en-US" sz="1500" b="1" kern="1200" dirty="0"/>
        </a:p>
      </dsp:txBody>
      <dsp:txXfrm>
        <a:off x="36383" y="2217142"/>
        <a:ext cx="2124439" cy="720000"/>
      </dsp:txXfrm>
    </dsp:sp>
    <dsp:sp modelId="{B23BBAD7-CFEF-4DA6-9F45-C4B3B9E19881}">
      <dsp:nvSpPr>
        <dsp:cNvPr id="0" name=""/>
        <dsp:cNvSpPr/>
      </dsp:nvSpPr>
      <dsp:spPr>
        <a:xfrm>
          <a:off x="2946865" y="517590"/>
          <a:ext cx="1295908" cy="1295908"/>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9B08BF-F36F-4981-BC4F-4501155F792E}">
      <dsp:nvSpPr>
        <dsp:cNvPr id="0" name=""/>
        <dsp:cNvSpPr/>
      </dsp:nvSpPr>
      <dsp:spPr>
        <a:xfrm>
          <a:off x="3223042" y="793767"/>
          <a:ext cx="743553" cy="743553"/>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37D121-3D02-46CC-BC41-AB112C8224B5}">
      <dsp:nvSpPr>
        <dsp:cNvPr id="0" name=""/>
        <dsp:cNvSpPr/>
      </dsp:nvSpPr>
      <dsp:spPr>
        <a:xfrm>
          <a:off x="2532599"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fr-FR" sz="1500" kern="1200" dirty="0"/>
            <a:t>Propose and </a:t>
          </a:r>
          <a:r>
            <a:rPr lang="fr-FR" sz="1500" kern="1200" dirty="0" err="1"/>
            <a:t>implement</a:t>
          </a:r>
          <a:r>
            <a:rPr lang="fr-FR" sz="1500" kern="1200" dirty="0"/>
            <a:t> a Risk-</a:t>
          </a:r>
          <a:r>
            <a:rPr lang="fr-FR" sz="1500" kern="1200" dirty="0" err="1"/>
            <a:t>informed</a:t>
          </a:r>
          <a:r>
            <a:rPr lang="fr-FR" sz="1500" kern="1200" dirty="0"/>
            <a:t> </a:t>
          </a:r>
          <a:r>
            <a:rPr lang="fr-FR" sz="1500" kern="1200" dirty="0" err="1"/>
            <a:t>school</a:t>
          </a:r>
          <a:r>
            <a:rPr lang="fr-FR" sz="1500" kern="1200" dirty="0"/>
            <a:t> </a:t>
          </a:r>
          <a:r>
            <a:rPr lang="fr-FR" sz="1500" kern="1200" dirty="0" err="1"/>
            <a:t>improvement</a:t>
          </a:r>
          <a:r>
            <a:rPr lang="fr-FR" sz="1500" kern="1200" dirty="0"/>
            <a:t> plan</a:t>
          </a:r>
        </a:p>
      </dsp:txBody>
      <dsp:txXfrm>
        <a:off x="2532599" y="2217142"/>
        <a:ext cx="2124439" cy="720000"/>
      </dsp:txXfrm>
    </dsp:sp>
    <dsp:sp modelId="{A1247CFE-5719-48A5-8E4B-98162D68C3C6}">
      <dsp:nvSpPr>
        <dsp:cNvPr id="0" name=""/>
        <dsp:cNvSpPr/>
      </dsp:nvSpPr>
      <dsp:spPr>
        <a:xfrm>
          <a:off x="5443082" y="517590"/>
          <a:ext cx="1295908" cy="1295908"/>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2061281-7A87-4F3D-9A04-C17F254FC7D5}">
      <dsp:nvSpPr>
        <dsp:cNvPr id="0" name=""/>
        <dsp:cNvSpPr/>
      </dsp:nvSpPr>
      <dsp:spPr>
        <a:xfrm>
          <a:off x="5719259" y="793767"/>
          <a:ext cx="743553" cy="743553"/>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BA71B1-DF08-4700-A06C-C1B6DBE89532}">
      <dsp:nvSpPr>
        <dsp:cNvPr id="0" name=""/>
        <dsp:cNvSpPr/>
      </dsp:nvSpPr>
      <dsp:spPr>
        <a:xfrm>
          <a:off x="5028816"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fr-FR" sz="1500" kern="1200" dirty="0"/>
            <a:t>Draft and </a:t>
          </a:r>
          <a:r>
            <a:rPr lang="fr-FR" sz="1500" kern="1200" dirty="0" err="1"/>
            <a:t>implement</a:t>
          </a:r>
          <a:r>
            <a:rPr lang="fr-FR" sz="1500" kern="1200" dirty="0"/>
            <a:t> a </a:t>
          </a:r>
          <a:r>
            <a:rPr lang="fr-FR" sz="1500" kern="1200" dirty="0" err="1"/>
            <a:t>school</a:t>
          </a:r>
          <a:r>
            <a:rPr lang="fr-FR" sz="1500" kern="1200" dirty="0"/>
            <a:t> code of </a:t>
          </a:r>
          <a:r>
            <a:rPr lang="fr-FR" sz="1500" kern="1200" dirty="0" err="1"/>
            <a:t>conduct</a:t>
          </a:r>
          <a:endParaRPr lang="fr-FR" sz="1500" kern="1200" dirty="0"/>
        </a:p>
      </dsp:txBody>
      <dsp:txXfrm>
        <a:off x="5028816" y="2217142"/>
        <a:ext cx="2124439" cy="720000"/>
      </dsp:txXfrm>
    </dsp:sp>
    <dsp:sp modelId="{BBD480D9-5D54-4A6C-9A75-3D0319C752B1}">
      <dsp:nvSpPr>
        <dsp:cNvPr id="0" name=""/>
        <dsp:cNvSpPr/>
      </dsp:nvSpPr>
      <dsp:spPr>
        <a:xfrm>
          <a:off x="7939299" y="517590"/>
          <a:ext cx="1295908" cy="1295908"/>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CEF61A-F3D0-4EF3-99D8-3C354812B0F0}">
      <dsp:nvSpPr>
        <dsp:cNvPr id="0" name=""/>
        <dsp:cNvSpPr/>
      </dsp:nvSpPr>
      <dsp:spPr>
        <a:xfrm>
          <a:off x="8215476" y="793767"/>
          <a:ext cx="743553" cy="74355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51B785-0DB9-47A4-829E-0331F9054E73}">
      <dsp:nvSpPr>
        <dsp:cNvPr id="0" name=""/>
        <dsp:cNvSpPr/>
      </dsp:nvSpPr>
      <dsp:spPr>
        <a:xfrm>
          <a:off x="7525033"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fr-FR" sz="1500" kern="1200" dirty="0" err="1"/>
            <a:t>Establish</a:t>
          </a:r>
          <a:r>
            <a:rPr lang="fr-FR" sz="1500" kern="1200" dirty="0"/>
            <a:t> or </a:t>
          </a:r>
          <a:r>
            <a:rPr lang="fr-FR" sz="1500" kern="1200" dirty="0" err="1"/>
            <a:t>strengthen</a:t>
          </a:r>
          <a:r>
            <a:rPr lang="fr-FR" sz="1500" kern="1200" dirty="0"/>
            <a:t>  </a:t>
          </a:r>
          <a:r>
            <a:rPr lang="fr-FR" sz="1500" kern="1200" dirty="0" err="1"/>
            <a:t>referral</a:t>
          </a:r>
          <a:r>
            <a:rPr lang="fr-FR" sz="1500" kern="1200" dirty="0"/>
            <a:t> </a:t>
          </a:r>
          <a:r>
            <a:rPr lang="fr-FR" sz="1500" kern="1200" dirty="0" err="1"/>
            <a:t>procedures</a:t>
          </a:r>
          <a:r>
            <a:rPr lang="fr-FR" sz="1500" kern="1200" dirty="0"/>
            <a:t> </a:t>
          </a:r>
        </a:p>
      </dsp:txBody>
      <dsp:txXfrm>
        <a:off x="7525033" y="2217142"/>
        <a:ext cx="2124439" cy="720000"/>
      </dsp:txXfrm>
    </dsp:sp>
    <dsp:sp modelId="{86EA0766-876F-4DA2-85E7-42097236C9BF}">
      <dsp:nvSpPr>
        <dsp:cNvPr id="0" name=""/>
        <dsp:cNvSpPr/>
      </dsp:nvSpPr>
      <dsp:spPr>
        <a:xfrm>
          <a:off x="10435515" y="517590"/>
          <a:ext cx="1295908" cy="1295908"/>
        </a:xfrm>
        <a:prstGeom prst="round2DiagRect">
          <a:avLst>
            <a:gd name="adj1" fmla="val 29727"/>
            <a:gd name="adj2" fmla="val 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3412B25-F1B2-4BDB-A390-6567F2301082}">
      <dsp:nvSpPr>
        <dsp:cNvPr id="0" name=""/>
        <dsp:cNvSpPr/>
      </dsp:nvSpPr>
      <dsp:spPr>
        <a:xfrm>
          <a:off x="10711693" y="793767"/>
          <a:ext cx="743553" cy="74355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07921F-C4FC-4ABD-B7B0-0AAB33FEB4C9}">
      <dsp:nvSpPr>
        <dsp:cNvPr id="0" name=""/>
        <dsp:cNvSpPr/>
      </dsp:nvSpPr>
      <dsp:spPr>
        <a:xfrm>
          <a:off x="10021250" y="2217142"/>
          <a:ext cx="212443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100000"/>
            </a:lnSpc>
            <a:spcBef>
              <a:spcPct val="0"/>
            </a:spcBef>
            <a:spcAft>
              <a:spcPct val="35000"/>
            </a:spcAft>
            <a:buNone/>
            <a:defRPr cap="all"/>
          </a:pPr>
          <a:r>
            <a:rPr lang="fr-FR" sz="1500" kern="1200" dirty="0"/>
            <a:t>Report </a:t>
          </a:r>
          <a:r>
            <a:rPr lang="fr-FR" sz="1500" kern="1200" dirty="0" err="1"/>
            <a:t>attacks</a:t>
          </a:r>
          <a:r>
            <a:rPr lang="fr-FR" sz="1500" kern="1200" dirty="0"/>
            <a:t> on </a:t>
          </a:r>
          <a:r>
            <a:rPr lang="fr-FR" sz="1500" kern="1200" dirty="0" err="1"/>
            <a:t>education</a:t>
          </a:r>
          <a:endParaRPr lang="fr-FR" sz="1500" kern="1200" dirty="0"/>
        </a:p>
      </dsp:txBody>
      <dsp:txXfrm>
        <a:off x="10021250" y="2217142"/>
        <a:ext cx="2124439" cy="7200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36E27C-98DB-4317-8032-E1407F96F8F5}">
      <dsp:nvSpPr>
        <dsp:cNvPr id="0" name=""/>
        <dsp:cNvSpPr/>
      </dsp:nvSpPr>
      <dsp:spPr>
        <a:xfrm>
          <a:off x="1027978" y="387814"/>
          <a:ext cx="1493816" cy="1493816"/>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CBFE67-DD2F-4518-8B90-FF14E22404F3}">
      <dsp:nvSpPr>
        <dsp:cNvPr id="0" name=""/>
        <dsp:cNvSpPr/>
      </dsp:nvSpPr>
      <dsp:spPr>
        <a:xfrm>
          <a:off x="1346332" y="706169"/>
          <a:ext cx="857107" cy="85710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572C91-0390-4CF0-87CB-9C16790F0ABF}">
      <dsp:nvSpPr>
        <dsp:cNvPr id="0" name=""/>
        <dsp:cNvSpPr/>
      </dsp:nvSpPr>
      <dsp:spPr>
        <a:xfrm>
          <a:off x="550446" y="2346918"/>
          <a:ext cx="244887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defRPr cap="all"/>
          </a:pPr>
          <a:r>
            <a:rPr lang="fr-FR" sz="1300" kern="1200" dirty="0" err="1"/>
            <a:t>Develop</a:t>
          </a:r>
          <a:r>
            <a:rPr lang="fr-FR" sz="1300" kern="1200" dirty="0"/>
            <a:t> an </a:t>
          </a:r>
          <a:r>
            <a:rPr lang="fr-FR" sz="1300" kern="1200" dirty="0" err="1"/>
            <a:t>education</a:t>
          </a:r>
          <a:r>
            <a:rPr lang="fr-FR" sz="1300" kern="1200" dirty="0"/>
            <a:t> and protection </a:t>
          </a:r>
          <a:r>
            <a:rPr lang="fr-FR" sz="1300" kern="1200" dirty="0" err="1"/>
            <a:t>continuity</a:t>
          </a:r>
          <a:r>
            <a:rPr lang="fr-FR" sz="1300" kern="1200" dirty="0"/>
            <a:t> plan for an emergency</a:t>
          </a:r>
        </a:p>
      </dsp:txBody>
      <dsp:txXfrm>
        <a:off x="550446" y="2346918"/>
        <a:ext cx="2448879" cy="720000"/>
      </dsp:txXfrm>
    </dsp:sp>
    <dsp:sp modelId="{EC3BEA60-C5DA-4B6C-9845-042CFA24B9DD}">
      <dsp:nvSpPr>
        <dsp:cNvPr id="0" name=""/>
        <dsp:cNvSpPr/>
      </dsp:nvSpPr>
      <dsp:spPr>
        <a:xfrm>
          <a:off x="3905411" y="387814"/>
          <a:ext cx="1493816" cy="1493816"/>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9BE4D50-6671-4CB7-85E2-819C847851BA}">
      <dsp:nvSpPr>
        <dsp:cNvPr id="0" name=""/>
        <dsp:cNvSpPr/>
      </dsp:nvSpPr>
      <dsp:spPr>
        <a:xfrm>
          <a:off x="4223765" y="706169"/>
          <a:ext cx="857107" cy="85710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BA5394-B62F-4AF5-8C13-CD15CA67A961}">
      <dsp:nvSpPr>
        <dsp:cNvPr id="0" name=""/>
        <dsp:cNvSpPr/>
      </dsp:nvSpPr>
      <dsp:spPr>
        <a:xfrm>
          <a:off x="3427879" y="2346918"/>
          <a:ext cx="244887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defRPr cap="all"/>
          </a:pPr>
          <a:r>
            <a:rPr lang="fr-FR" sz="1300" kern="1200" dirty="0" err="1"/>
            <a:t>Develop</a:t>
          </a:r>
          <a:r>
            <a:rPr lang="fr-FR" sz="1300" kern="1200" dirty="0"/>
            <a:t> and practice standard operating </a:t>
          </a:r>
          <a:r>
            <a:rPr lang="fr-FR" sz="1300" kern="1200" dirty="0" err="1"/>
            <a:t>procedures</a:t>
          </a:r>
          <a:r>
            <a:rPr lang="fr-FR" sz="1300" kern="1200" dirty="0"/>
            <a:t> for emergency situations</a:t>
          </a:r>
        </a:p>
      </dsp:txBody>
      <dsp:txXfrm>
        <a:off x="3427879" y="2346918"/>
        <a:ext cx="2448879" cy="720000"/>
      </dsp:txXfrm>
    </dsp:sp>
    <dsp:sp modelId="{72C2D556-630B-412F-B0E2-AB4A1CC0B4F6}">
      <dsp:nvSpPr>
        <dsp:cNvPr id="0" name=""/>
        <dsp:cNvSpPr/>
      </dsp:nvSpPr>
      <dsp:spPr>
        <a:xfrm>
          <a:off x="6782844" y="387814"/>
          <a:ext cx="1493816" cy="1493816"/>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F48A5B0-85AC-4E0A-AA10-95194D56DCDE}">
      <dsp:nvSpPr>
        <dsp:cNvPr id="0" name=""/>
        <dsp:cNvSpPr/>
      </dsp:nvSpPr>
      <dsp:spPr>
        <a:xfrm>
          <a:off x="7101199" y="706169"/>
          <a:ext cx="857107" cy="85710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326911-D738-4749-9E9B-D286E8B6FB2C}">
      <dsp:nvSpPr>
        <dsp:cNvPr id="0" name=""/>
        <dsp:cNvSpPr/>
      </dsp:nvSpPr>
      <dsp:spPr>
        <a:xfrm>
          <a:off x="6305313" y="2346918"/>
          <a:ext cx="244887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defRPr cap="all"/>
          </a:pPr>
          <a:r>
            <a:rPr lang="fr-FR" sz="1300" kern="1200" dirty="0"/>
            <a:t>Engage </a:t>
          </a:r>
          <a:r>
            <a:rPr lang="fr-FR" sz="1300" kern="1200" dirty="0" err="1"/>
            <a:t>with</a:t>
          </a:r>
          <a:r>
            <a:rPr lang="fr-FR" sz="1300" kern="1200" dirty="0"/>
            <a:t> the </a:t>
          </a:r>
          <a:r>
            <a:rPr lang="fr-FR" sz="1300" kern="1200" dirty="0" err="1"/>
            <a:t>community</a:t>
          </a:r>
          <a:r>
            <a:rPr lang="fr-FR" sz="1300" kern="1200" dirty="0"/>
            <a:t> (</a:t>
          </a:r>
          <a:r>
            <a:rPr lang="fr-FR" sz="1300" kern="1200" dirty="0" err="1"/>
            <a:t>including</a:t>
          </a:r>
          <a:r>
            <a:rPr lang="fr-FR" sz="1300" kern="1200" dirty="0"/>
            <a:t> </a:t>
          </a:r>
          <a:r>
            <a:rPr lang="fr-FR" sz="1300" kern="1200" dirty="0" err="1"/>
            <a:t>children</a:t>
          </a:r>
          <a:r>
            <a:rPr lang="fr-FR" sz="1300" kern="1200" dirty="0"/>
            <a:t> and </a:t>
          </a:r>
          <a:r>
            <a:rPr lang="fr-FR" sz="1300" kern="1200" dirty="0" err="1"/>
            <a:t>dutybearers</a:t>
          </a:r>
          <a:r>
            <a:rPr lang="fr-FR" sz="1300" kern="1200" dirty="0"/>
            <a:t>)</a:t>
          </a:r>
        </a:p>
      </dsp:txBody>
      <dsp:txXfrm>
        <a:off x="6305313" y="2346918"/>
        <a:ext cx="2448879" cy="720000"/>
      </dsp:txXfrm>
    </dsp:sp>
    <dsp:sp modelId="{B93B0EDF-CA49-4359-9BCE-660D0FF6D0B6}">
      <dsp:nvSpPr>
        <dsp:cNvPr id="0" name=""/>
        <dsp:cNvSpPr/>
      </dsp:nvSpPr>
      <dsp:spPr>
        <a:xfrm>
          <a:off x="9660278" y="387814"/>
          <a:ext cx="1493816" cy="1493816"/>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FF51E57-AB4C-4A86-A4D7-84F04849B539}">
      <dsp:nvSpPr>
        <dsp:cNvPr id="0" name=""/>
        <dsp:cNvSpPr/>
      </dsp:nvSpPr>
      <dsp:spPr>
        <a:xfrm>
          <a:off x="9978632" y="706169"/>
          <a:ext cx="857107" cy="85710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07AF82F-8E11-4FB6-9F5E-1AE93C4035AD}">
      <dsp:nvSpPr>
        <dsp:cNvPr id="0" name=""/>
        <dsp:cNvSpPr/>
      </dsp:nvSpPr>
      <dsp:spPr>
        <a:xfrm>
          <a:off x="9182746" y="2346918"/>
          <a:ext cx="244887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defRPr cap="all"/>
          </a:pPr>
          <a:r>
            <a:rPr lang="fr-FR" sz="1300" kern="1200" dirty="0"/>
            <a:t>Follow and update the plans, codes and </a:t>
          </a:r>
          <a:r>
            <a:rPr lang="fr-FR" sz="1300" kern="1200" dirty="0" err="1"/>
            <a:t>procedures</a:t>
          </a:r>
          <a:r>
            <a:rPr lang="fr-FR" sz="1300" kern="1200" dirty="0"/>
            <a:t> </a:t>
          </a:r>
          <a:r>
            <a:rPr lang="fr-FR" sz="1300" kern="1200" dirty="0" err="1"/>
            <a:t>mentioned</a:t>
          </a:r>
          <a:endParaRPr lang="fr-FR" sz="1300" kern="1200" dirty="0"/>
        </a:p>
      </dsp:txBody>
      <dsp:txXfrm>
        <a:off x="9182746" y="2346918"/>
        <a:ext cx="2448879" cy="7200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A8D57-B698-4B6A-B04E-11816CB22541}">
      <dsp:nvSpPr>
        <dsp:cNvPr id="0" name=""/>
        <dsp:cNvSpPr/>
      </dsp:nvSpPr>
      <dsp:spPr>
        <a:xfrm>
          <a:off x="0" y="643710"/>
          <a:ext cx="6900512" cy="10584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00BFC4-69DA-42AF-B88A-6639A7D1F155}">
      <dsp:nvSpPr>
        <dsp:cNvPr id="0" name=""/>
        <dsp:cNvSpPr/>
      </dsp:nvSpPr>
      <dsp:spPr>
        <a:xfrm>
          <a:off x="345025" y="23790"/>
          <a:ext cx="4830358" cy="1239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dirty="0">
              <a:latin typeface="+mn-lt"/>
            </a:rPr>
            <a:t>What are the main responsibilities of a safe schools team?</a:t>
          </a:r>
        </a:p>
      </dsp:txBody>
      <dsp:txXfrm>
        <a:off x="405549" y="84314"/>
        <a:ext cx="4709310" cy="1118792"/>
      </dsp:txXfrm>
    </dsp:sp>
    <dsp:sp modelId="{B8A8B412-1364-4DC9-873A-AA46E3B2DB1E}">
      <dsp:nvSpPr>
        <dsp:cNvPr id="0" name=""/>
        <dsp:cNvSpPr/>
      </dsp:nvSpPr>
      <dsp:spPr>
        <a:xfrm>
          <a:off x="0" y="2548830"/>
          <a:ext cx="6900512" cy="1058400"/>
        </a:xfrm>
        <a:prstGeom prst="rect">
          <a:avLst/>
        </a:prstGeom>
        <a:solidFill>
          <a:schemeClr val="lt1">
            <a:alpha val="90000"/>
            <a:hueOff val="0"/>
            <a:satOff val="0"/>
            <a:lumOff val="0"/>
            <a:alphaOff val="0"/>
          </a:schemeClr>
        </a:solidFill>
        <a:ln w="12700" cap="flat" cmpd="sng" algn="ctr">
          <a:solidFill>
            <a:schemeClr val="accent2">
              <a:hueOff val="-1121223"/>
              <a:satOff val="22125"/>
              <a:lumOff val="-20393"/>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DF9A7D-8CC0-43CA-BD1E-4B04B13E6F44}">
      <dsp:nvSpPr>
        <dsp:cNvPr id="0" name=""/>
        <dsp:cNvSpPr/>
      </dsp:nvSpPr>
      <dsp:spPr>
        <a:xfrm>
          <a:off x="345025" y="1928910"/>
          <a:ext cx="4830358" cy="1239840"/>
        </a:xfrm>
        <a:prstGeom prst="roundRect">
          <a:avLst/>
        </a:prstGeom>
        <a:solidFill>
          <a:schemeClr val="accent2">
            <a:hueOff val="-1121223"/>
            <a:satOff val="22125"/>
            <a:lumOff val="-203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a:lnSpc>
              <a:spcPct val="90000"/>
            </a:lnSpc>
            <a:spcBef>
              <a:spcPct val="0"/>
            </a:spcBef>
            <a:spcAft>
              <a:spcPct val="35000"/>
            </a:spcAft>
            <a:buNone/>
          </a:pPr>
          <a:r>
            <a:rPr lang="en-US" sz="2500" kern="1200" dirty="0">
              <a:latin typeface="+mn-lt"/>
            </a:rPr>
            <a:t>Who should participate in a safe schools team?</a:t>
          </a:r>
        </a:p>
      </dsp:txBody>
      <dsp:txXfrm>
        <a:off x="405549" y="1989434"/>
        <a:ext cx="4709310" cy="1118792"/>
      </dsp:txXfrm>
    </dsp:sp>
    <dsp:sp modelId="{792D7928-E8B4-4A16-8677-92264CEB1B77}">
      <dsp:nvSpPr>
        <dsp:cNvPr id="0" name=""/>
        <dsp:cNvSpPr/>
      </dsp:nvSpPr>
      <dsp:spPr>
        <a:xfrm>
          <a:off x="0" y="4453950"/>
          <a:ext cx="6900512" cy="1058400"/>
        </a:xfrm>
        <a:prstGeom prst="rect">
          <a:avLst/>
        </a:prstGeom>
        <a:solidFill>
          <a:schemeClr val="lt1">
            <a:alpha val="90000"/>
            <a:hueOff val="0"/>
            <a:satOff val="0"/>
            <a:lumOff val="0"/>
            <a:alphaOff val="0"/>
          </a:schemeClr>
        </a:solidFill>
        <a:ln w="12700" cap="flat" cmpd="sng" algn="ctr">
          <a:solidFill>
            <a:schemeClr val="accent2">
              <a:hueOff val="-2242447"/>
              <a:satOff val="44249"/>
              <a:lumOff val="-40785"/>
              <a:alphaOff val="0"/>
            </a:schemeClr>
          </a:solidFill>
          <a:prstDash val="solid"/>
          <a:miter lim="800000"/>
        </a:ln>
        <a:effectLst/>
      </dsp:spPr>
      <dsp:style>
        <a:lnRef idx="2">
          <a:scrgbClr r="0" g="0" b="0"/>
        </a:lnRef>
        <a:fillRef idx="1">
          <a:scrgbClr r="0" g="0" b="0"/>
        </a:fillRef>
        <a:effectRef idx="0">
          <a:scrgbClr r="0" g="0" b="0"/>
        </a:effectRef>
        <a:fontRef idx="minor"/>
      </dsp:style>
    </dsp:sp>
    <dsp:sp modelId="{ED69DCB6-4427-404A-BF0A-0040E361D88B}">
      <dsp:nvSpPr>
        <dsp:cNvPr id="0" name=""/>
        <dsp:cNvSpPr/>
      </dsp:nvSpPr>
      <dsp:spPr>
        <a:xfrm>
          <a:off x="345025" y="3834030"/>
          <a:ext cx="4830358" cy="1239840"/>
        </a:xfrm>
        <a:prstGeom prst="roundRect">
          <a:avLst/>
        </a:prstGeom>
        <a:solidFill>
          <a:schemeClr val="accent2">
            <a:hueOff val="-2242447"/>
            <a:satOff val="44249"/>
            <a:lumOff val="-407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1111250" rtl="0">
            <a:lnSpc>
              <a:spcPct val="90000"/>
            </a:lnSpc>
            <a:spcBef>
              <a:spcPct val="0"/>
            </a:spcBef>
            <a:spcAft>
              <a:spcPct val="35000"/>
            </a:spcAft>
            <a:buNone/>
          </a:pPr>
          <a:r>
            <a:rPr lang="en-US" sz="2500" kern="1200" dirty="0">
              <a:latin typeface="+mn-lt"/>
            </a:rPr>
            <a:t>Why is it important to create an </a:t>
          </a:r>
          <a:r>
            <a:rPr lang="en-US" sz="2500" b="1" i="1" kern="1200" dirty="0">
              <a:latin typeface="+mn-lt"/>
            </a:rPr>
            <a:t>inclusive and representative </a:t>
          </a:r>
          <a:r>
            <a:rPr lang="en-US" sz="2500" kern="1200" dirty="0">
              <a:latin typeface="+mn-lt"/>
            </a:rPr>
            <a:t>team?</a:t>
          </a:r>
        </a:p>
      </dsp:txBody>
      <dsp:txXfrm>
        <a:off x="405549" y="3894554"/>
        <a:ext cx="4709310" cy="1118792"/>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6.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7.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0.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4.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5.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8.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1FF5D07-2F74-4B5B-AE19-3C8DE925DC4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AE9600DE-3828-4998-BBEC-7821E4BCD0E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FF8CB25-6038-4724-9785-748076A1AA4B}" type="datetimeFigureOut">
              <a:rPr lang="en-GB" smtClean="0"/>
              <a:t>27/02/2022</a:t>
            </a:fld>
            <a:endParaRPr lang="en-GB"/>
          </a:p>
        </p:txBody>
      </p:sp>
      <p:sp>
        <p:nvSpPr>
          <p:cNvPr id="4" name="Footer Placeholder 3">
            <a:extLst>
              <a:ext uri="{FF2B5EF4-FFF2-40B4-BE49-F238E27FC236}">
                <a16:creationId xmlns:a16="http://schemas.microsoft.com/office/drawing/2014/main" id="{AE1E56A3-B6DC-45D8-B07A-5E9C4A3AE1A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7BCB6FC5-A198-439A-A4B8-E6DD918A7FB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3C0F982-2430-4B98-87A2-476D1738F49C}" type="slidenum">
              <a:rPr lang="en-GB" smtClean="0"/>
              <a:t>‹#›</a:t>
            </a:fld>
            <a:endParaRPr lang="en-GB"/>
          </a:p>
        </p:txBody>
      </p:sp>
    </p:spTree>
    <p:extLst>
      <p:ext uri="{BB962C8B-B14F-4D97-AF65-F5344CB8AC3E}">
        <p14:creationId xmlns:p14="http://schemas.microsoft.com/office/powerpoint/2010/main" val="9550706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9680E2-1EC8-4D20-BD32-464583EBD0F2}" type="datetimeFigureOut">
              <a:rPr lang="en-GB" smtClean="0"/>
              <a:t>27/02/2022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1693EB-1616-4A55-BF28-1D365B3C4680}" type="slidenum">
              <a:rPr lang="en-GB" smtClean="0"/>
              <a:t>‹#›</a:t>
            </a:fld>
            <a:endParaRPr lang="en-GB"/>
          </a:p>
        </p:txBody>
      </p:sp>
    </p:spTree>
    <p:extLst>
      <p:ext uri="{BB962C8B-B14F-4D97-AF65-F5344CB8AC3E}">
        <p14:creationId xmlns:p14="http://schemas.microsoft.com/office/powerpoint/2010/main" val="2156104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youtube.com/watch?v=etSsWE_R7gI"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savethechildren1.sharepoint.com/:b:/r/sites/TeamSitePortal/CPandEd/Admin%20documents/Action%20Packs/AP%202%20tools/Guidance%20for%20Referral%20Pathways%20in%20School%20Settings--%20tool%20for%20use%20and%20inclusion%20in%20toolkit.pdf?csf=1&amp;e=K7yYkD"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savethechildren1.sharepoint.com/what/education/ResourceLibrary/Schools%20as%20Evacuation%20Centres%20Pacific%20Guide%20ENG%202017.pdf" TargetMode="External"/><Relationship Id="rId2" Type="http://schemas.openxmlformats.org/officeDocument/2006/relationships/slide" Target="../slides/slide63.xml"/><Relationship Id="rId1" Type="http://schemas.openxmlformats.org/officeDocument/2006/relationships/notesMaster" Target="../notesMasters/notesMaster1.xml"/><Relationship Id="rId4" Type="http://schemas.openxmlformats.org/officeDocument/2006/relationships/hyperlink" Target="https://savethechildren1.sharepoint.com/what/education/ResourceLibrary/Limited%20Use%20of%20Schools%20as%20Temporary%20Shelters%202016.pdf"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a:p>
        </p:txBody>
      </p:sp>
      <p:sp>
        <p:nvSpPr>
          <p:cNvPr id="4" name="Slide Number Placeholder 3"/>
          <p:cNvSpPr>
            <a:spLocks noGrp="1"/>
          </p:cNvSpPr>
          <p:nvPr>
            <p:ph type="sldNum" sz="quarter" idx="10"/>
          </p:nvPr>
        </p:nvSpPr>
        <p:spPr/>
        <p:txBody>
          <a:bodyPr/>
          <a:lstStyle/>
          <a:p>
            <a:fld id="{4F1693EB-1616-4A55-BF28-1D365B3C4680}" type="slidenum">
              <a:rPr lang="en-GB" smtClean="0"/>
              <a:t>1</a:t>
            </a:fld>
            <a:endParaRPr lang="en-GB"/>
          </a:p>
        </p:txBody>
      </p:sp>
    </p:spTree>
    <p:extLst>
      <p:ext uri="{BB962C8B-B14F-4D97-AF65-F5344CB8AC3E}">
        <p14:creationId xmlns:p14="http://schemas.microsoft.com/office/powerpoint/2010/main" val="3509662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a:solidFill>
                  <a:schemeClr val="tx1"/>
                </a:solidFill>
                <a:effectLst/>
                <a:latin typeface="+mn-lt"/>
                <a:ea typeface="+mn-ea"/>
                <a:cs typeface="+mn-cs"/>
              </a:rPr>
              <a:t>30 minutes</a:t>
            </a:r>
          </a:p>
          <a:p>
            <a:endParaRPr lang="fr-FR" sz="1200" b="0" i="0" kern="1200">
              <a:solidFill>
                <a:schemeClr val="tx1"/>
              </a:solidFill>
              <a:effectLst/>
              <a:latin typeface="+mn-lt"/>
              <a:ea typeface="+mn-ea"/>
              <a:cs typeface="+mn-cs"/>
            </a:endParaRPr>
          </a:p>
          <a:p>
            <a:pPr marL="171450" indent="-171450">
              <a:buFont typeface="Arial" panose="020B0604020202020204" pitchFamily="34" charset="0"/>
              <a:buChar char="•"/>
            </a:pPr>
            <a:r>
              <a:rPr lang="fr-FR" sz="1200" b="1" i="0" kern="1200">
                <a:solidFill>
                  <a:schemeClr val="tx1"/>
                </a:solidFill>
                <a:effectLst/>
                <a:latin typeface="+mn-lt"/>
                <a:ea typeface="+mn-ea"/>
                <a:cs typeface="+mn-cs"/>
              </a:rPr>
              <a:t>Introduce the concept of '</a:t>
            </a:r>
            <a:r>
              <a:rPr lang="fr-FR" sz="1200" b="1" i="0" kern="1200" err="1">
                <a:solidFill>
                  <a:schemeClr val="tx1"/>
                </a:solidFill>
                <a:effectLst/>
                <a:latin typeface="+mn-lt"/>
                <a:ea typeface="+mn-ea"/>
                <a:cs typeface="+mn-cs"/>
              </a:rPr>
              <a:t>whole school community</a:t>
            </a:r>
            <a:r>
              <a:rPr lang="fr-FR" sz="1200" b="1" i="0" kern="1200">
                <a:solidFill>
                  <a:schemeClr val="tx1"/>
                </a:solidFill>
                <a:effectLst/>
                <a:latin typeface="+mn-lt"/>
                <a:ea typeface="+mn-ea"/>
                <a:cs typeface="+mn-cs"/>
              </a:rPr>
              <a:t>'. </a:t>
            </a:r>
          </a:p>
          <a:p>
            <a:pPr marL="628650" lvl="1" indent="-171450">
              <a:buFont typeface="Arial" panose="020B0604020202020204" pitchFamily="34" charset="0"/>
              <a:buChar char="•"/>
            </a:pPr>
            <a:r>
              <a:rPr lang="fr-FR" sz="1200" kern="1200">
                <a:solidFill>
                  <a:schemeClr val="tx1"/>
                </a:solidFill>
                <a:effectLst/>
                <a:latin typeface="+mn-lt"/>
                <a:ea typeface="+mn-ea"/>
                <a:cs typeface="+mn-cs"/>
              </a:rPr>
              <a:t>This means that all girls, boys, teachers, principals, mothers, fathers, community members and local authority actors are actively involved in identifying, preventing, reducing and managing risks that jeopardise or threaten children's right to education.</a:t>
            </a:r>
            <a:endParaRPr lang="en-US" sz="1200" kern="1200">
              <a:solidFill>
                <a:schemeClr val="tx1"/>
              </a:solidFill>
              <a:effectLst/>
              <a:latin typeface="+mn-lt"/>
              <a:ea typeface="+mn-ea"/>
              <a:cs typeface="+mn-cs"/>
            </a:endParaRPr>
          </a:p>
          <a:p>
            <a:pPr marL="628650" lvl="1" indent="-171450">
              <a:buFont typeface="Arial" panose="020B0604020202020204" pitchFamily="34" charset="0"/>
              <a:buChar char="•"/>
            </a:pPr>
            <a:r>
              <a:rPr lang="fr-FR" sz="1200" kern="1200">
                <a:solidFill>
                  <a:schemeClr val="tx1"/>
                </a:solidFill>
                <a:effectLst/>
                <a:latin typeface="+mn-lt"/>
                <a:ea typeface="+mn-ea"/>
                <a:cs typeface="+mn-cs"/>
              </a:rPr>
              <a:t>Involving the whole school community ensures that all voices are heard and that the protection needs of all children - which may vary according to age, gender, identity, ability, ethnicity, socio-economic status and other factors - are identified and addressed. Recall the lesson of the duck-rabbit. </a:t>
            </a:r>
          </a:p>
          <a:p>
            <a:pPr marL="628650" lvl="1" indent="-171450">
              <a:buFont typeface="Arial" panose="020B0604020202020204" pitchFamily="34" charset="0"/>
              <a:buChar char="•"/>
            </a:pPr>
            <a:r>
              <a:rPr lang="fr-FR" sz="1200" kern="1200">
                <a:solidFill>
                  <a:schemeClr val="tx1"/>
                </a:solidFill>
                <a:effectLst/>
                <a:latin typeface="+mn-lt"/>
                <a:ea typeface="+mn-ea"/>
                <a:cs typeface="+mn-cs"/>
              </a:rPr>
              <a:t>This approach includes broader interventions that recognise the links between violence at home and in schools, and how interventions in schools can be a catalyst for changing the social and gender norms that often normalise violence against children and women.</a:t>
            </a:r>
            <a:endParaRPr lang="en-US" sz="1200" kern="1200">
              <a:solidFill>
                <a:schemeClr val="tx1"/>
              </a:solidFill>
              <a:effectLst/>
              <a:latin typeface="+mn-lt"/>
              <a:ea typeface="+mn-ea"/>
              <a:cs typeface="+mn-cs"/>
            </a:endParaRPr>
          </a:p>
          <a:p>
            <a:pPr marL="628650" lvl="1" indent="-171450">
              <a:buFont typeface="Arial" panose="020B0604020202020204" pitchFamily="34" charset="0"/>
              <a:buChar char="•"/>
            </a:pPr>
            <a:r>
              <a:rPr lang="fr-FR" sz="1200" kern="1200">
                <a:solidFill>
                  <a:schemeClr val="tx1"/>
                </a:solidFill>
                <a:effectLst/>
                <a:latin typeface="+mn-lt"/>
                <a:ea typeface="+mn-ea"/>
                <a:cs typeface="+mn-cs"/>
              </a:rPr>
              <a:t>By involving the 'whole school community', we hope to achieve local ownership and sustainability so that our Safe Schools programmes continue to strengthen their impact on the wider community. </a:t>
            </a:r>
          </a:p>
          <a:p>
            <a:pPr marL="628650" lvl="1" indent="-171450">
              <a:buFont typeface="Arial" panose="020B0604020202020204" pitchFamily="34" charset="0"/>
              <a:buChar char="•"/>
            </a:pPr>
            <a:endParaRPr lang="fr-FR" sz="1200"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kern="1200">
                <a:solidFill>
                  <a:schemeClr val="tx1"/>
                </a:solidFill>
                <a:effectLst/>
                <a:latin typeface="+mn-lt"/>
                <a:ea typeface="+mn-ea"/>
                <a:cs typeface="+mn-cs"/>
              </a:rPr>
              <a:t>Introduce who should participate in an inclusive safe schools team, emphasising the importance of gender balance. </a:t>
            </a:r>
            <a:endParaRPr lang="en-US" sz="1200" b="1" kern="1200">
              <a:solidFill>
                <a:schemeClr val="tx1"/>
              </a:solidFill>
              <a:effectLst/>
              <a:latin typeface="+mn-lt"/>
              <a:ea typeface="+mn-ea"/>
              <a:cs typeface="+mn-cs"/>
            </a:endParaRP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The team consists of 10 to 20 members, depending on the size of the school.</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 few children between the ages of 9 and 18 should participate. Ideally, children will make up half of the Safe Schools team (10 children, e.g. 1 or 2 per class from Year 4 onwards).</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Children aged 9-18 living with a disability as well as their carers and people from marginalised groups should be represented. If you cannot include them, make sure that they are consulted regularly in risk assessments and when developing response plans.</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Teachers and parents/guardians should be represented in equal proportions (e.g. 5 teachers and 5 parents).</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Men and women should be equally represented among teachers, parents/guardians and children (exceptions can be made for single-sex schools).</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The head teacher or another member of the school management should be included to ensure ownership of the process and follow-up by the school management.</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All participation is voluntary, there will be no compensation or gifts in kind for committee members.</a:t>
            </a:r>
          </a:p>
          <a:p>
            <a:pPr marL="457200" lvl="1" indent="0">
              <a:buFont typeface="Arial" panose="020B0604020202020204" pitchFamily="34" charset="0"/>
              <a:buNone/>
            </a:pPr>
            <a:endParaRPr lang="fr-FR" sz="1200" b="0" i="0"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i="0" kern="1200">
                <a:solidFill>
                  <a:schemeClr val="tx1"/>
                </a:solidFill>
                <a:effectLst/>
                <a:latin typeface="+mn-lt"/>
                <a:ea typeface="+mn-ea"/>
                <a:cs typeface="+mn-cs"/>
              </a:rPr>
              <a:t>Ask participants to get into the same small groups as before. </a:t>
            </a:r>
          </a:p>
          <a:p>
            <a:pPr marL="171450" lvl="0" indent="-171450">
              <a:buFont typeface="Arial" panose="020B0604020202020204" pitchFamily="34" charset="0"/>
              <a:buChar char="•"/>
            </a:pPr>
            <a:endParaRPr lang="fr-FR" sz="1200" b="1" i="0"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i="0" kern="1200">
                <a:solidFill>
                  <a:schemeClr val="tx1"/>
                </a:solidFill>
                <a:effectLst/>
                <a:latin typeface="+mn-lt"/>
                <a:ea typeface="+mn-ea"/>
                <a:cs typeface="+mn-cs"/>
              </a:rPr>
              <a:t>Ask them to discuss who in their community should participate in their safe schools team for 10 minutes. </a:t>
            </a:r>
          </a:p>
          <a:p>
            <a:pPr marL="171450" lvl="0" indent="-171450">
              <a:buFont typeface="Arial" panose="020B0604020202020204" pitchFamily="34" charset="0"/>
              <a:buChar char="•"/>
            </a:pPr>
            <a:endParaRPr lang="fr-FR" sz="1200" b="1" i="0"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i="0" kern="1200">
                <a:solidFill>
                  <a:schemeClr val="tx1"/>
                </a:solidFill>
                <a:effectLst/>
                <a:latin typeface="+mn-lt"/>
                <a:ea typeface="+mn-ea"/>
                <a:cs typeface="+mn-cs"/>
              </a:rPr>
              <a:t>Invite each group to list the possible participants they have discussed (1-2 min per group). </a:t>
            </a:r>
          </a:p>
          <a:p>
            <a:pPr marL="0" lvl="0" indent="0">
              <a:buFont typeface="Arial" panose="020B0604020202020204" pitchFamily="34" charset="0"/>
              <a:buNone/>
            </a:pPr>
            <a:endParaRPr lang="fr-FR" sz="1200" b="1" i="0"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i="0" kern="1200">
                <a:solidFill>
                  <a:schemeClr val="tx1"/>
                </a:solidFill>
                <a:effectLst/>
                <a:latin typeface="+mn-lt"/>
                <a:ea typeface="+mn-ea"/>
                <a:cs typeface="+mn-cs"/>
              </a:rPr>
              <a:t>Note if there is:</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Any commonalities in the responses?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Forgotten participants?</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14</a:t>
            </a:fld>
            <a:endParaRPr lang="en-GB"/>
          </a:p>
        </p:txBody>
      </p:sp>
    </p:spTree>
    <p:extLst>
      <p:ext uri="{BB962C8B-B14F-4D97-AF65-F5344CB8AC3E}">
        <p14:creationId xmlns:p14="http://schemas.microsoft.com/office/powerpoint/2010/main" val="21373880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15 min</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15</a:t>
            </a:fld>
            <a:endParaRPr lang="en-GB"/>
          </a:p>
        </p:txBody>
      </p:sp>
    </p:spTree>
    <p:extLst>
      <p:ext uri="{BB962C8B-B14F-4D97-AF65-F5344CB8AC3E}">
        <p14:creationId xmlns:p14="http://schemas.microsoft.com/office/powerpoint/2010/main" val="18965594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fr-FR" sz="1200" b="0" i="0" kern="1200">
                <a:solidFill>
                  <a:schemeClr val="tx1"/>
                </a:solidFill>
                <a:effectLst/>
                <a:latin typeface="+mn-lt"/>
                <a:ea typeface="+mn-ea"/>
                <a:cs typeface="+mn-cs"/>
              </a:rPr>
              <a:t>Each school has its own character and Action Pack 2 activities should be adapted to the context and culture.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Children's participation in these activities is essential to ensure that our interventions meet children's needs and wishes for safety and protection.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The composition of the Safe Schools team you create in each school should reflect the priority we give to inclusion and gender equality. The more diverse the views represented in the Safe Schools team, the better you will be able to identify and respond to the different risks faced by different children and stakeholders. </a:t>
            </a: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16</a:t>
            </a:fld>
            <a:endParaRPr lang="en-GB"/>
          </a:p>
        </p:txBody>
      </p:sp>
    </p:spTree>
    <p:extLst>
      <p:ext uri="{BB962C8B-B14F-4D97-AF65-F5344CB8AC3E}">
        <p14:creationId xmlns:p14="http://schemas.microsoft.com/office/powerpoint/2010/main" val="2817410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err="1"/>
              <a:t>Preparation </a:t>
            </a:r>
            <a:r>
              <a:rPr lang="en-US"/>
              <a:t>time: 1 </a:t>
            </a:r>
            <a:r>
              <a:rPr lang="en-US" err="1"/>
              <a:t>hour </a:t>
            </a:r>
            <a:endParaRPr lang="en-US"/>
          </a:p>
          <a:p>
            <a:pPr marL="171450" indent="-171450">
              <a:buFont typeface="Arial" panose="020B0604020202020204" pitchFamily="34" charset="0"/>
              <a:buChar char="•"/>
            </a:pPr>
            <a:r>
              <a:rPr lang="en-US"/>
              <a:t>Read 5 pages</a:t>
            </a:r>
          </a:p>
          <a:p>
            <a:pPr marL="171450" indent="-171450">
              <a:buFont typeface="Arial" panose="020B0604020202020204" pitchFamily="34" charset="0"/>
              <a:buChar char="•"/>
            </a:pPr>
            <a:r>
              <a:rPr lang="en-US" err="1"/>
              <a:t>Print </a:t>
            </a:r>
            <a:r>
              <a:rPr lang="en-US"/>
              <a:t>documents</a:t>
            </a:r>
          </a:p>
        </p:txBody>
      </p:sp>
      <p:sp>
        <p:nvSpPr>
          <p:cNvPr id="4" name="Slide Number Placeholder 3"/>
          <p:cNvSpPr>
            <a:spLocks noGrp="1"/>
          </p:cNvSpPr>
          <p:nvPr>
            <p:ph type="sldNum" sz="quarter" idx="5"/>
          </p:nvPr>
        </p:nvSpPr>
        <p:spPr/>
        <p:txBody>
          <a:bodyPr/>
          <a:lstStyle/>
          <a:p>
            <a:fld id="{4F1693EB-1616-4A55-BF28-1D365B3C4680}" type="slidenum">
              <a:rPr lang="en-GB" smtClean="0"/>
              <a:t>17</a:t>
            </a:fld>
            <a:endParaRPr lang="en-GB"/>
          </a:p>
        </p:txBody>
      </p:sp>
    </p:spTree>
    <p:extLst>
      <p:ext uri="{BB962C8B-B14F-4D97-AF65-F5344CB8AC3E}">
        <p14:creationId xmlns:p14="http://schemas.microsoft.com/office/powerpoint/2010/main" val="37957074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t>15 min</a:t>
            </a:r>
          </a:p>
          <a:p>
            <a:pPr marL="0" indent="0">
              <a:buFont typeface="Arial" panose="020B0604020202020204" pitchFamily="34" charset="0"/>
              <a:buNone/>
            </a:pPr>
            <a:endParaRPr lang="en-US"/>
          </a:p>
          <a:p>
            <a:pPr marL="171450" indent="-171450">
              <a:buFont typeface="Arial" panose="020B0604020202020204" pitchFamily="34" charset="0"/>
              <a:buChar char="•"/>
            </a:pPr>
            <a:r>
              <a:rPr lang="en-US" err="1"/>
              <a:t>Introduce yourself </a:t>
            </a:r>
            <a:r>
              <a:rPr lang="en-US"/>
              <a:t>and the name of Module 2</a:t>
            </a:r>
          </a:p>
          <a:p>
            <a:pPr marL="171450" indent="-171450">
              <a:buFont typeface="Arial" panose="020B0604020202020204" pitchFamily="34" charset="0"/>
              <a:buChar char="•"/>
            </a:pPr>
            <a:r>
              <a:rPr lang="en-US" err="1"/>
              <a:t>Use </a:t>
            </a:r>
            <a:r>
              <a:rPr lang="en-US"/>
              <a:t>an easy game to get participants </a:t>
            </a:r>
            <a:r>
              <a:rPr lang="en-US" err="1"/>
              <a:t>into the game </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18</a:t>
            </a:fld>
            <a:endParaRPr lang="en-GB"/>
          </a:p>
        </p:txBody>
      </p:sp>
    </p:spTree>
    <p:extLst>
      <p:ext uri="{BB962C8B-B14F-4D97-AF65-F5344CB8AC3E}">
        <p14:creationId xmlns:p14="http://schemas.microsoft.com/office/powerpoint/2010/main" val="30307221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min</a:t>
            </a:r>
          </a:p>
          <a:p>
            <a:endParaRPr lang="en-US"/>
          </a:p>
          <a:p>
            <a:pPr marL="171450" indent="-171450">
              <a:buFont typeface="Arial" panose="020B0604020202020204" pitchFamily="34" charset="0"/>
              <a:buChar char="•"/>
            </a:pPr>
            <a:r>
              <a:rPr lang="en-US"/>
              <a:t>Ask a participant to read the </a:t>
            </a:r>
            <a:r>
              <a:rPr lang="en-US" err="1"/>
              <a:t>objectives </a:t>
            </a:r>
            <a:r>
              <a:rPr lang="en-US"/>
              <a:t>of Module 2.</a:t>
            </a:r>
          </a:p>
          <a:p>
            <a:pPr marL="171450" indent="-171450">
              <a:buFont typeface="Arial" panose="020B0604020202020204" pitchFamily="34" charset="0"/>
              <a:buChar char="•"/>
            </a:pPr>
            <a:r>
              <a:rPr lang="en-US"/>
              <a:t>Ask </a:t>
            </a:r>
            <a:r>
              <a:rPr lang="en-US" err="1"/>
              <a:t>if there are any </a:t>
            </a:r>
            <a:r>
              <a:rPr lang="en-US"/>
              <a:t>questions</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19</a:t>
            </a:fld>
            <a:endParaRPr lang="en-GB"/>
          </a:p>
        </p:txBody>
      </p:sp>
    </p:spTree>
    <p:extLst>
      <p:ext uri="{BB962C8B-B14F-4D97-AF65-F5344CB8AC3E}">
        <p14:creationId xmlns:p14="http://schemas.microsoft.com/office/powerpoint/2010/main" val="13738315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min</a:t>
            </a:r>
          </a:p>
          <a:p>
            <a:endParaRPr lang="en-US"/>
          </a:p>
          <a:p>
            <a:pPr marL="171450" indent="-171450">
              <a:buFont typeface="Arial" panose="020B0604020202020204" pitchFamily="34" charset="0"/>
              <a:buChar char="•"/>
            </a:pPr>
            <a:r>
              <a:rPr lang="en-US" err="1"/>
              <a:t>Explain </a:t>
            </a:r>
            <a:r>
              <a:rPr lang="en-US"/>
              <a:t>to the participants </a:t>
            </a:r>
            <a:r>
              <a:rPr lang="en-US" err="1"/>
              <a:t>that </a:t>
            </a:r>
            <a:r>
              <a:rPr lang="en-US"/>
              <a:t>the </a:t>
            </a:r>
            <a:r>
              <a:rPr lang="en-US" err="1"/>
              <a:t>activities </a:t>
            </a:r>
            <a:r>
              <a:rPr lang="en-US"/>
              <a:t>in </a:t>
            </a:r>
            <a:r>
              <a:rPr lang="en-US" err="1"/>
              <a:t>this </a:t>
            </a:r>
            <a:r>
              <a:rPr lang="en-US"/>
              <a:t>module </a:t>
            </a:r>
            <a:r>
              <a:rPr lang="en-US" err="1"/>
              <a:t>will be divided into </a:t>
            </a:r>
            <a:r>
              <a:rPr lang="en-US"/>
              <a:t>groups of </a:t>
            </a:r>
            <a:r>
              <a:rPr lang="en-US" err="1"/>
              <a:t>children </a:t>
            </a:r>
            <a:r>
              <a:rPr lang="en-US"/>
              <a:t>and groups </a:t>
            </a:r>
            <a:r>
              <a:rPr lang="en-US" err="1"/>
              <a:t>of adults</a:t>
            </a:r>
            <a:r>
              <a:rPr lang="en-US"/>
              <a:t>. </a:t>
            </a:r>
            <a:r>
              <a:rPr lang="en-US" err="1"/>
              <a:t>This will give </a:t>
            </a:r>
            <a:r>
              <a:rPr lang="en-US"/>
              <a:t>us </a:t>
            </a:r>
            <a:r>
              <a:rPr lang="en-US" err="1"/>
              <a:t>opportunities </a:t>
            </a:r>
            <a:r>
              <a:rPr lang="en-US"/>
              <a:t>to </a:t>
            </a:r>
            <a:r>
              <a:rPr lang="en-US" err="1"/>
              <a:t>discuss </a:t>
            </a:r>
            <a:r>
              <a:rPr lang="en-US"/>
              <a:t>the </a:t>
            </a:r>
            <a:r>
              <a:rPr lang="en-US" err="1"/>
              <a:t>issues </a:t>
            </a:r>
            <a:r>
              <a:rPr lang="en-US"/>
              <a:t>from </a:t>
            </a:r>
            <a:r>
              <a:rPr lang="en-US" err="1"/>
              <a:t>different </a:t>
            </a:r>
            <a:r>
              <a:rPr lang="en-US"/>
              <a:t>perspectives, which </a:t>
            </a:r>
            <a:r>
              <a:rPr lang="en-US" err="1"/>
              <a:t>is </a:t>
            </a:r>
            <a:r>
              <a:rPr lang="en-US"/>
              <a:t>important </a:t>
            </a:r>
            <a:r>
              <a:rPr lang="en-US" err="1"/>
              <a:t>as </a:t>
            </a:r>
            <a:r>
              <a:rPr lang="en-US"/>
              <a:t>we </a:t>
            </a:r>
            <a:r>
              <a:rPr lang="en-US" err="1"/>
              <a:t>learned in </a:t>
            </a:r>
            <a:r>
              <a:rPr lang="en-US"/>
              <a:t>the </a:t>
            </a:r>
            <a:r>
              <a:rPr lang="en-US" err="1"/>
              <a:t>last </a:t>
            </a:r>
            <a:r>
              <a:rPr lang="en-US"/>
              <a:t>session with the </a:t>
            </a:r>
            <a:r>
              <a:rPr lang="en-US" err="1"/>
              <a:t>duck-rabbit image</a:t>
            </a:r>
            <a:r>
              <a:rPr lang="en-US"/>
              <a:t>. </a:t>
            </a:r>
          </a:p>
          <a:p>
            <a:pPr marL="171450" indent="-171450">
              <a:buFont typeface="Arial" panose="020B0604020202020204" pitchFamily="34" charset="0"/>
              <a:buChar char="•"/>
            </a:pPr>
            <a:r>
              <a:rPr lang="en-US"/>
              <a:t>Ask participants to </a:t>
            </a:r>
            <a:r>
              <a:rPr lang="en-US" err="1"/>
              <a:t>divide </a:t>
            </a:r>
            <a:r>
              <a:rPr lang="en-US"/>
              <a:t>themselves between children and </a:t>
            </a:r>
            <a:r>
              <a:rPr lang="en-US" err="1"/>
              <a:t>adults</a:t>
            </a:r>
            <a:r>
              <a:rPr lang="en-US"/>
              <a:t>. </a:t>
            </a:r>
          </a:p>
        </p:txBody>
      </p:sp>
      <p:sp>
        <p:nvSpPr>
          <p:cNvPr id="4" name="Slide Number Placeholder 3"/>
          <p:cNvSpPr>
            <a:spLocks noGrp="1"/>
          </p:cNvSpPr>
          <p:nvPr>
            <p:ph type="sldNum" sz="quarter" idx="5"/>
          </p:nvPr>
        </p:nvSpPr>
        <p:spPr/>
        <p:txBody>
          <a:bodyPr/>
          <a:lstStyle/>
          <a:p>
            <a:fld id="{4F1693EB-1616-4A55-BF28-1D365B3C4680}" type="slidenum">
              <a:rPr lang="en-GB" smtClean="0"/>
              <a:t>20</a:t>
            </a:fld>
            <a:endParaRPr lang="en-GB"/>
          </a:p>
        </p:txBody>
      </p:sp>
    </p:spTree>
    <p:extLst>
      <p:ext uri="{BB962C8B-B14F-4D97-AF65-F5344CB8AC3E}">
        <p14:creationId xmlns:p14="http://schemas.microsoft.com/office/powerpoint/2010/main" val="25133112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FR" sz="1200" b="0" i="0" kern="1200" dirty="0">
                <a:solidFill>
                  <a:schemeClr val="tx1"/>
                </a:solidFill>
                <a:effectLst/>
                <a:latin typeface="+mn-lt"/>
                <a:ea typeface="+mn-ea"/>
                <a:cs typeface="+mn-cs"/>
              </a:rPr>
              <a:t>20 min: </a:t>
            </a:r>
          </a:p>
          <a:p>
            <a:pPr marL="171450" indent="-171450">
              <a:buFont typeface="Arial" panose="020B0604020202020204" pitchFamily="34" charset="0"/>
              <a:buChar char="•"/>
            </a:pPr>
            <a:r>
              <a:rPr lang="fr-FR" sz="1200" b="0" i="0" kern="1200" dirty="0">
                <a:solidFill>
                  <a:schemeClr val="tx1"/>
                </a:solidFill>
                <a:effectLst/>
                <a:latin typeface="+mn-lt"/>
                <a:ea typeface="+mn-ea"/>
                <a:cs typeface="+mn-cs"/>
              </a:rPr>
              <a:t>Ask a participant to help </a:t>
            </a:r>
            <a:r>
              <a:rPr lang="fr-FR" sz="1200" b="0" i="0" kern="1200" dirty="0" err="1">
                <a:solidFill>
                  <a:schemeClr val="tx1"/>
                </a:solidFill>
                <a:effectLst/>
                <a:latin typeface="+mn-lt"/>
                <a:ea typeface="+mn-ea"/>
                <a:cs typeface="+mn-cs"/>
              </a:rPr>
              <a:t>you</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give</a:t>
            </a:r>
            <a:r>
              <a:rPr lang="fr-FR" sz="1200" b="0" i="0" kern="1200" dirty="0">
                <a:solidFill>
                  <a:schemeClr val="tx1"/>
                </a:solidFill>
                <a:effectLst/>
                <a:latin typeface="+mn-lt"/>
                <a:ea typeface="+mn-ea"/>
                <a:cs typeface="+mn-cs"/>
              </a:rPr>
              <a:t> out keys/</a:t>
            </a:r>
            <a:r>
              <a:rPr lang="fr-FR" sz="1200" b="0" i="0" kern="1200" dirty="0" err="1">
                <a:solidFill>
                  <a:schemeClr val="tx1"/>
                </a:solidFill>
                <a:effectLst/>
                <a:latin typeface="+mn-lt"/>
                <a:ea typeface="+mn-ea"/>
                <a:cs typeface="+mn-cs"/>
              </a:rPr>
              <a:t>pencils</a:t>
            </a:r>
            <a:r>
              <a:rPr lang="fr-FR" sz="1200" b="0" i="0" kern="1200" dirty="0">
                <a:solidFill>
                  <a:schemeClr val="tx1"/>
                </a:solidFill>
                <a:effectLst/>
                <a:latin typeface="+mn-lt"/>
                <a:ea typeface="+mn-ea"/>
                <a:cs typeface="+mn-cs"/>
              </a:rPr>
              <a:t> and </a:t>
            </a:r>
            <a:r>
              <a:rPr lang="fr-FR" sz="1200" b="0" i="0" kern="1200" dirty="0" err="1">
                <a:solidFill>
                  <a:schemeClr val="tx1"/>
                </a:solidFill>
                <a:effectLst/>
                <a:latin typeface="+mn-lt"/>
                <a:ea typeface="+mn-ea"/>
                <a:cs typeface="+mn-cs"/>
              </a:rPr>
              <a:t>paper</a:t>
            </a:r>
            <a:r>
              <a:rPr lang="fr-FR" sz="1200" b="0" i="0" kern="1200" dirty="0">
                <a:solidFill>
                  <a:schemeClr val="tx1"/>
                </a:solidFill>
                <a:effectLst/>
                <a:latin typeface="+mn-lt"/>
                <a:ea typeface="+mn-ea"/>
                <a:cs typeface="+mn-cs"/>
              </a:rPr>
              <a:t> to participants</a:t>
            </a:r>
          </a:p>
          <a:p>
            <a:pPr marL="171450" indent="-171450">
              <a:buFont typeface="Arial" panose="020B0604020202020204" pitchFamily="34" charset="0"/>
              <a:buChar char="•"/>
            </a:pPr>
            <a:r>
              <a:rPr lang="fr-FR" sz="1200" b="0" i="0" kern="1200" dirty="0">
                <a:solidFill>
                  <a:schemeClr val="tx1"/>
                </a:solidFill>
                <a:effectLst/>
                <a:latin typeface="+mn-lt"/>
                <a:ea typeface="+mn-ea"/>
                <a:cs typeface="+mn-cs"/>
              </a:rPr>
              <a:t>Ask participants to close </a:t>
            </a:r>
            <a:r>
              <a:rPr lang="fr-FR" sz="1200" b="0" i="0" kern="1200" dirty="0" err="1">
                <a:solidFill>
                  <a:schemeClr val="tx1"/>
                </a:solidFill>
                <a:effectLst/>
                <a:latin typeface="+mn-lt"/>
                <a:ea typeface="+mn-ea"/>
                <a:cs typeface="+mn-cs"/>
              </a:rPr>
              <a:t>their</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eyes</a:t>
            </a:r>
            <a:r>
              <a:rPr lang="fr-FR" sz="1200" b="0" i="0" kern="1200" dirty="0">
                <a:solidFill>
                  <a:schemeClr val="tx1"/>
                </a:solidFill>
                <a:effectLst/>
                <a:latin typeface="+mn-lt"/>
                <a:ea typeface="+mn-ea"/>
                <a:cs typeface="+mn-cs"/>
              </a:rPr>
              <a:t> for 1 minute for a </a:t>
            </a:r>
            <a:r>
              <a:rPr lang="fr-FR" sz="1200" b="0" i="0" kern="1200" dirty="0" err="1">
                <a:solidFill>
                  <a:schemeClr val="tx1"/>
                </a:solidFill>
                <a:effectLst/>
                <a:latin typeface="+mn-lt"/>
                <a:ea typeface="+mn-ea"/>
                <a:cs typeface="+mn-cs"/>
              </a:rPr>
              <a:t>reflection</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exercise</a:t>
            </a:r>
            <a:r>
              <a:rPr lang="fr-FR" sz="1200" b="0" i="0" kern="1200" dirty="0">
                <a:solidFill>
                  <a:schemeClr val="tx1"/>
                </a:solidFill>
                <a:effectLst/>
                <a:latin typeface="+mn-lt"/>
                <a:ea typeface="+mn-ea"/>
                <a:cs typeface="+mn-cs"/>
              </a:rPr>
              <a:t>:</a:t>
            </a:r>
          </a:p>
          <a:p>
            <a:pPr marL="628650" lvl="1" indent="-171450">
              <a:buFont typeface="Arial" panose="020B0604020202020204" pitchFamily="34" charset="0"/>
              <a:buChar char="•"/>
            </a:pPr>
            <a:r>
              <a:rPr lang="fr-FR" sz="1200" b="0" i="0" kern="1200" dirty="0" err="1">
                <a:solidFill>
                  <a:schemeClr val="tx1"/>
                </a:solidFill>
                <a:effectLst/>
                <a:latin typeface="+mn-lt"/>
                <a:ea typeface="+mn-ea"/>
                <a:cs typeface="+mn-cs"/>
              </a:rPr>
              <a:t>School</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should</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be</a:t>
            </a:r>
            <a:r>
              <a:rPr lang="fr-FR" sz="1200" b="0" i="0" kern="1200" dirty="0">
                <a:solidFill>
                  <a:schemeClr val="tx1"/>
                </a:solidFill>
                <a:effectLst/>
                <a:latin typeface="+mn-lt"/>
                <a:ea typeface="+mn-ea"/>
                <a:cs typeface="+mn-cs"/>
              </a:rPr>
              <a:t> a place </a:t>
            </a:r>
            <a:r>
              <a:rPr lang="fr-FR" sz="1200" b="0" i="0" kern="1200" dirty="0" err="1">
                <a:solidFill>
                  <a:schemeClr val="tx1"/>
                </a:solidFill>
                <a:effectLst/>
                <a:latin typeface="+mn-lt"/>
                <a:ea typeface="+mn-ea"/>
                <a:cs typeface="+mn-cs"/>
              </a:rPr>
              <a:t>where</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they</a:t>
            </a:r>
            <a:r>
              <a:rPr lang="fr-FR" sz="1200" b="0" i="0" kern="1200" dirty="0">
                <a:solidFill>
                  <a:schemeClr val="tx1"/>
                </a:solidFill>
                <a:effectLst/>
                <a:latin typeface="+mn-lt"/>
                <a:ea typeface="+mn-ea"/>
                <a:cs typeface="+mn-cs"/>
              </a:rPr>
              <a:t>/</a:t>
            </a:r>
            <a:r>
              <a:rPr lang="fr-FR" sz="1200" b="0" i="0" kern="1200" dirty="0" err="1">
                <a:solidFill>
                  <a:schemeClr val="tx1"/>
                </a:solidFill>
                <a:effectLst/>
                <a:latin typeface="+mn-lt"/>
                <a:ea typeface="+mn-ea"/>
                <a:cs typeface="+mn-cs"/>
              </a:rPr>
              <a:t>their</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children</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feel</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safe</a:t>
            </a:r>
            <a:r>
              <a:rPr lang="fr-FR" sz="1200" b="0" i="0" kern="1200" dirty="0">
                <a:solidFill>
                  <a:schemeClr val="tx1"/>
                </a:solidFill>
                <a:effectLst/>
                <a:latin typeface="+mn-lt"/>
                <a:ea typeface="+mn-ea"/>
                <a:cs typeface="+mn-cs"/>
              </a:rPr>
              <a:t>.</a:t>
            </a:r>
          </a:p>
          <a:p>
            <a:pPr marL="628650" lvl="1" indent="-171450">
              <a:buFont typeface="Arial" panose="020B0604020202020204" pitchFamily="34" charset="0"/>
              <a:buChar char="•"/>
            </a:pPr>
            <a:r>
              <a:rPr lang="fr-FR" sz="1200" b="0" i="0" kern="1200" dirty="0" err="1">
                <a:solidFill>
                  <a:schemeClr val="tx1"/>
                </a:solidFill>
                <a:effectLst/>
                <a:latin typeface="+mn-lt"/>
                <a:ea typeface="+mn-ea"/>
                <a:cs typeface="+mn-cs"/>
              </a:rPr>
              <a:t>Think</a:t>
            </a:r>
            <a:r>
              <a:rPr lang="fr-FR" sz="1200" b="0" i="0" kern="1200" dirty="0">
                <a:solidFill>
                  <a:schemeClr val="tx1"/>
                </a:solidFill>
                <a:effectLst/>
                <a:latin typeface="+mn-lt"/>
                <a:ea typeface="+mn-ea"/>
                <a:cs typeface="+mn-cs"/>
              </a:rPr>
              <a:t> for a minute: </a:t>
            </a:r>
            <a:r>
              <a:rPr lang="fr-FR" sz="1200" b="0" i="0" kern="1200" dirty="0" err="1">
                <a:solidFill>
                  <a:schemeClr val="tx1"/>
                </a:solidFill>
                <a:effectLst/>
                <a:latin typeface="+mn-lt"/>
                <a:ea typeface="+mn-ea"/>
                <a:cs typeface="+mn-cs"/>
              </a:rPr>
              <a:t>What</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would</a:t>
            </a:r>
            <a:r>
              <a:rPr lang="fr-FR" sz="1200" b="0" i="0" kern="1200" dirty="0">
                <a:solidFill>
                  <a:schemeClr val="tx1"/>
                </a:solidFill>
                <a:effectLst/>
                <a:latin typeface="+mn-lt"/>
                <a:ea typeface="+mn-ea"/>
                <a:cs typeface="+mn-cs"/>
              </a:rPr>
              <a:t> the </a:t>
            </a:r>
            <a:r>
              <a:rPr lang="fr-FR" sz="1200" b="0" i="0" kern="1200" dirty="0" err="1">
                <a:solidFill>
                  <a:schemeClr val="tx1"/>
                </a:solidFill>
                <a:effectLst/>
                <a:latin typeface="+mn-lt"/>
                <a:ea typeface="+mn-ea"/>
                <a:cs typeface="+mn-cs"/>
              </a:rPr>
              <a:t>perfect</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school</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be</a:t>
            </a:r>
            <a:r>
              <a:rPr lang="fr-FR" sz="1200" b="0" i="0" kern="1200" dirty="0">
                <a:solidFill>
                  <a:schemeClr val="tx1"/>
                </a:solidFill>
                <a:effectLst/>
                <a:latin typeface="+mn-lt"/>
                <a:ea typeface="+mn-ea"/>
                <a:cs typeface="+mn-cs"/>
              </a:rPr>
              <a:t> like </a:t>
            </a:r>
            <a:r>
              <a:rPr lang="fr-FR" sz="1200" b="0" i="0" kern="1200" dirty="0" err="1">
                <a:solidFill>
                  <a:schemeClr val="tx1"/>
                </a:solidFill>
                <a:effectLst/>
                <a:latin typeface="+mn-lt"/>
                <a:ea typeface="+mn-ea"/>
                <a:cs typeface="+mn-cs"/>
              </a:rPr>
              <a:t>where</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you</a:t>
            </a:r>
            <a:r>
              <a:rPr lang="fr-FR" sz="1200" b="0" i="0" kern="1200" dirty="0">
                <a:solidFill>
                  <a:schemeClr val="tx1"/>
                </a:solidFill>
                <a:effectLst/>
                <a:latin typeface="+mn-lt"/>
                <a:ea typeface="+mn-ea"/>
                <a:cs typeface="+mn-cs"/>
              </a:rPr>
              <a:t>/</a:t>
            </a:r>
            <a:r>
              <a:rPr lang="fr-FR" sz="1200" b="0" i="0" kern="1200" dirty="0" err="1">
                <a:solidFill>
                  <a:schemeClr val="tx1"/>
                </a:solidFill>
                <a:effectLst/>
                <a:latin typeface="+mn-lt"/>
                <a:ea typeface="+mn-ea"/>
                <a:cs typeface="+mn-cs"/>
              </a:rPr>
              <a:t>your</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child</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feels</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perfectly</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safe</a:t>
            </a:r>
            <a:r>
              <a:rPr lang="fr-FR" sz="1200" b="0" i="0" kern="1200" dirty="0">
                <a:solidFill>
                  <a:schemeClr val="tx1"/>
                </a:solidFill>
                <a:effectLst/>
                <a:latin typeface="+mn-lt"/>
                <a:ea typeface="+mn-ea"/>
                <a:cs typeface="+mn-cs"/>
              </a:rPr>
              <a:t>? </a:t>
            </a:r>
          </a:p>
          <a:p>
            <a:pPr marL="628650" lvl="1" indent="-171450">
              <a:buFont typeface="Arial" panose="020B0604020202020204" pitchFamily="34" charset="0"/>
              <a:buChar char="•"/>
            </a:pPr>
            <a:r>
              <a:rPr lang="fr-FR" sz="1200" b="0" i="0" kern="1200" dirty="0" err="1">
                <a:solidFill>
                  <a:schemeClr val="tx1"/>
                </a:solidFill>
                <a:effectLst/>
                <a:latin typeface="+mn-lt"/>
                <a:ea typeface="+mn-ea"/>
                <a:cs typeface="+mn-cs"/>
              </a:rPr>
              <a:t>Draw</a:t>
            </a:r>
            <a:r>
              <a:rPr lang="fr-FR" sz="1200" b="0" i="0" kern="1200" dirty="0">
                <a:solidFill>
                  <a:schemeClr val="tx1"/>
                </a:solidFill>
                <a:effectLst/>
                <a:latin typeface="+mn-lt"/>
                <a:ea typeface="+mn-ea"/>
                <a:cs typeface="+mn-cs"/>
              </a:rPr>
              <a:t> the </a:t>
            </a:r>
            <a:r>
              <a:rPr lang="fr-FR" sz="1200" b="0" i="0" kern="1200" dirty="0" err="1">
                <a:solidFill>
                  <a:schemeClr val="tx1"/>
                </a:solidFill>
                <a:effectLst/>
                <a:latin typeface="+mn-lt"/>
                <a:ea typeface="+mn-ea"/>
                <a:cs typeface="+mn-cs"/>
              </a:rPr>
              <a:t>school</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you</a:t>
            </a:r>
            <a:r>
              <a:rPr lang="fr-FR" sz="1200" b="0" i="0" kern="1200" dirty="0">
                <a:solidFill>
                  <a:schemeClr val="tx1"/>
                </a:solidFill>
                <a:effectLst/>
                <a:latin typeface="+mn-lt"/>
                <a:ea typeface="+mn-ea"/>
                <a:cs typeface="+mn-cs"/>
              </a:rPr>
              <a:t> have in </a:t>
            </a:r>
            <a:r>
              <a:rPr lang="fr-FR" sz="1200" b="0" i="0" kern="1200" dirty="0" err="1">
                <a:solidFill>
                  <a:schemeClr val="tx1"/>
                </a:solidFill>
                <a:effectLst/>
                <a:latin typeface="+mn-lt"/>
                <a:ea typeface="+mn-ea"/>
                <a:cs typeface="+mn-cs"/>
              </a:rPr>
              <a:t>mind</a:t>
            </a:r>
            <a:r>
              <a:rPr lang="fr-FR" sz="1200" b="0" i="0" kern="1200" dirty="0">
                <a:solidFill>
                  <a:schemeClr val="tx1"/>
                </a:solidFill>
                <a:effectLst/>
                <a:latin typeface="+mn-lt"/>
                <a:ea typeface="+mn-ea"/>
                <a:cs typeface="+mn-cs"/>
              </a:rPr>
              <a:t>. (10 minutes)</a:t>
            </a:r>
          </a:p>
          <a:p>
            <a:pPr marL="171450" lvl="0" indent="-171450">
              <a:buFont typeface="Arial" panose="020B0604020202020204" pitchFamily="34" charset="0"/>
              <a:buChar char="•"/>
            </a:pPr>
            <a:r>
              <a:rPr lang="fr-FR" sz="1200" b="0" i="0" kern="1200" dirty="0">
                <a:solidFill>
                  <a:schemeClr val="tx1"/>
                </a:solidFill>
                <a:effectLst/>
                <a:latin typeface="+mn-lt"/>
                <a:ea typeface="+mn-ea"/>
                <a:cs typeface="+mn-cs"/>
              </a:rPr>
              <a:t>Invite :</a:t>
            </a:r>
          </a:p>
          <a:p>
            <a:pPr marL="628650" lvl="1" indent="-171450">
              <a:buFont typeface="Arial" panose="020B0604020202020204" pitchFamily="34" charset="0"/>
              <a:buChar char="•"/>
            </a:pPr>
            <a:r>
              <a:rPr lang="fr-FR" sz="1200" b="0" i="0" kern="1200" dirty="0">
                <a:solidFill>
                  <a:schemeClr val="tx1"/>
                </a:solidFill>
                <a:effectLst/>
                <a:latin typeface="+mn-lt"/>
                <a:ea typeface="+mn-ea"/>
                <a:cs typeface="+mn-cs"/>
              </a:rPr>
              <a:t>Participants to stand in a </a:t>
            </a:r>
            <a:r>
              <a:rPr lang="fr-FR" sz="1200" b="0" i="0" kern="1200" dirty="0" err="1">
                <a:solidFill>
                  <a:schemeClr val="tx1"/>
                </a:solidFill>
                <a:effectLst/>
                <a:latin typeface="+mn-lt"/>
                <a:ea typeface="+mn-ea"/>
                <a:cs typeface="+mn-cs"/>
              </a:rPr>
              <a:t>circle</a:t>
            </a:r>
            <a:r>
              <a:rPr lang="fr-FR" sz="1200" b="0" i="0" kern="1200" dirty="0">
                <a:solidFill>
                  <a:schemeClr val="tx1"/>
                </a:solidFill>
                <a:effectLst/>
                <a:latin typeface="+mn-lt"/>
                <a:ea typeface="+mn-ea"/>
                <a:cs typeface="+mn-cs"/>
              </a:rPr>
              <a:t> and show </a:t>
            </a:r>
            <a:r>
              <a:rPr lang="fr-FR" sz="1200" b="0" i="0" kern="1200" dirty="0" err="1">
                <a:solidFill>
                  <a:schemeClr val="tx1"/>
                </a:solidFill>
                <a:effectLst/>
                <a:latin typeface="+mn-lt"/>
                <a:ea typeface="+mn-ea"/>
                <a:cs typeface="+mn-cs"/>
              </a:rPr>
              <a:t>their</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drawings</a:t>
            </a:r>
            <a:r>
              <a:rPr lang="fr-FR" sz="1200" b="0" i="0" kern="1200" dirty="0">
                <a:solidFill>
                  <a:schemeClr val="tx1"/>
                </a:solidFill>
                <a:effectLst/>
                <a:latin typeface="+mn-lt"/>
                <a:ea typeface="+mn-ea"/>
                <a:cs typeface="+mn-cs"/>
              </a:rPr>
              <a:t>. </a:t>
            </a:r>
          </a:p>
          <a:p>
            <a:pPr marL="628650" lvl="1" indent="-171450">
              <a:buFont typeface="Arial" panose="020B0604020202020204" pitchFamily="34" charset="0"/>
              <a:buChar char="•"/>
            </a:pPr>
            <a:r>
              <a:rPr lang="fr-FR" sz="1200" b="0" i="0" kern="1200" dirty="0">
                <a:solidFill>
                  <a:schemeClr val="tx1"/>
                </a:solidFill>
                <a:effectLst/>
                <a:latin typeface="+mn-lt"/>
                <a:ea typeface="+mn-ea"/>
                <a:cs typeface="+mn-cs"/>
              </a:rPr>
              <a:t>2-3 participants to </a:t>
            </a:r>
            <a:r>
              <a:rPr lang="fr-FR" sz="1200" b="0" i="0" kern="1200" dirty="0" err="1">
                <a:solidFill>
                  <a:schemeClr val="tx1"/>
                </a:solidFill>
                <a:effectLst/>
                <a:latin typeface="+mn-lt"/>
                <a:ea typeface="+mn-ea"/>
                <a:cs typeface="+mn-cs"/>
              </a:rPr>
              <a:t>share</a:t>
            </a:r>
            <a:r>
              <a:rPr lang="fr-FR" sz="1200" b="0" i="0" kern="1200" dirty="0">
                <a:solidFill>
                  <a:schemeClr val="tx1"/>
                </a:solidFill>
                <a:effectLst/>
                <a:latin typeface="+mn-lt"/>
                <a:ea typeface="+mn-ea"/>
                <a:cs typeface="+mn-cs"/>
              </a:rPr>
              <a:t> in a few sentences </a:t>
            </a:r>
            <a:r>
              <a:rPr lang="fr-FR" sz="1200" b="0" i="0" kern="1200" dirty="0" err="1">
                <a:solidFill>
                  <a:schemeClr val="tx1"/>
                </a:solidFill>
                <a:effectLst/>
                <a:latin typeface="+mn-lt"/>
                <a:ea typeface="+mn-ea"/>
                <a:cs typeface="+mn-cs"/>
              </a:rPr>
              <a:t>what</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they</a:t>
            </a:r>
            <a:r>
              <a:rPr lang="fr-FR" sz="1200" b="0" i="0" kern="1200" dirty="0">
                <a:solidFill>
                  <a:schemeClr val="tx1"/>
                </a:solidFill>
                <a:effectLst/>
                <a:latin typeface="+mn-lt"/>
                <a:ea typeface="+mn-ea"/>
                <a:cs typeface="+mn-cs"/>
              </a:rPr>
              <a:t> have </a:t>
            </a:r>
            <a:r>
              <a:rPr lang="fr-FR" sz="1200" b="0" i="0" kern="1200" dirty="0" err="1">
                <a:solidFill>
                  <a:schemeClr val="tx1"/>
                </a:solidFill>
                <a:effectLst/>
                <a:latin typeface="+mn-lt"/>
                <a:ea typeface="+mn-ea"/>
                <a:cs typeface="+mn-cs"/>
              </a:rPr>
              <a:t>drawn</a:t>
            </a:r>
            <a:r>
              <a:rPr lang="fr-FR" sz="1200" b="0" i="0" kern="1200" dirty="0">
                <a:solidFill>
                  <a:schemeClr val="tx1"/>
                </a:solidFill>
                <a:effectLst/>
                <a:latin typeface="+mn-lt"/>
                <a:ea typeface="+mn-ea"/>
                <a:cs typeface="+mn-cs"/>
              </a:rPr>
              <a:t>.</a:t>
            </a:r>
          </a:p>
          <a:p>
            <a:pPr marL="171450" lvl="0" indent="-171450">
              <a:buFont typeface="Arial" panose="020B0604020202020204" pitchFamily="34" charset="0"/>
              <a:buChar char="•"/>
            </a:pPr>
            <a:r>
              <a:rPr lang="fr-FR" sz="1200" b="0" i="0" kern="1200" dirty="0" err="1">
                <a:solidFill>
                  <a:schemeClr val="tx1"/>
                </a:solidFill>
                <a:effectLst/>
                <a:latin typeface="+mn-lt"/>
                <a:ea typeface="+mn-ea"/>
                <a:cs typeface="+mn-cs"/>
              </a:rPr>
              <a:t>Thank</a:t>
            </a:r>
            <a:r>
              <a:rPr lang="fr-FR" sz="1200" b="0" i="0" kern="1200" dirty="0">
                <a:solidFill>
                  <a:schemeClr val="tx1"/>
                </a:solidFill>
                <a:effectLst/>
                <a:latin typeface="+mn-lt"/>
                <a:ea typeface="+mn-ea"/>
                <a:cs typeface="+mn-cs"/>
              </a:rPr>
              <a:t> the participants for sharing </a:t>
            </a:r>
            <a:r>
              <a:rPr lang="fr-FR" sz="1200" b="0" i="0" kern="1200" dirty="0" err="1">
                <a:solidFill>
                  <a:schemeClr val="tx1"/>
                </a:solidFill>
                <a:effectLst/>
                <a:latin typeface="+mn-lt"/>
                <a:ea typeface="+mn-ea"/>
                <a:cs typeface="+mn-cs"/>
              </a:rPr>
              <a:t>their</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drawings</a:t>
            </a:r>
            <a:r>
              <a:rPr lang="fr-FR" sz="1200" b="0" i="0" kern="1200" dirty="0">
                <a:solidFill>
                  <a:schemeClr val="tx1"/>
                </a:solidFill>
                <a:effectLst/>
                <a:latin typeface="+mn-lt"/>
                <a:ea typeface="+mn-ea"/>
                <a:cs typeface="+mn-cs"/>
              </a:rPr>
              <a:t>.</a:t>
            </a:r>
          </a:p>
          <a:p>
            <a:pPr marL="171450" lvl="0" indent="-171450">
              <a:buFont typeface="Arial" panose="020B0604020202020204" pitchFamily="34" charset="0"/>
              <a:buChar char="•"/>
            </a:pPr>
            <a:endParaRPr lang="fr-FR" sz="1200" b="0" i="0" kern="1200" dirty="0">
              <a:solidFill>
                <a:schemeClr val="tx1"/>
              </a:solidFill>
              <a:effectLst/>
              <a:latin typeface="+mn-lt"/>
              <a:ea typeface="+mn-ea"/>
              <a:cs typeface="+mn-cs"/>
            </a:endParaRPr>
          </a:p>
          <a:p>
            <a:pPr marL="171450" indent="-171450">
              <a:buFont typeface="Arial" panose="020B0604020202020204" pitchFamily="34" charset="0"/>
              <a:buChar char="•"/>
            </a:pPr>
            <a:endParaRPr lang="fr-FR"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F1693EB-1616-4A55-BF28-1D365B3C4680}" type="slidenum">
              <a:rPr lang="en-GB" smtClean="0"/>
              <a:t>21</a:t>
            </a:fld>
            <a:endParaRPr lang="en-GB"/>
          </a:p>
        </p:txBody>
      </p:sp>
    </p:spTree>
    <p:extLst>
      <p:ext uri="{BB962C8B-B14F-4D97-AF65-F5344CB8AC3E}">
        <p14:creationId xmlns:p14="http://schemas.microsoft.com/office/powerpoint/2010/main" val="22415037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min</a:t>
            </a:r>
          </a:p>
          <a:p>
            <a:endParaRPr lang="en-US"/>
          </a:p>
          <a:p>
            <a:pPr marL="171450" indent="-171450">
              <a:buFont typeface="Arial" panose="020B0604020202020204" pitchFamily="34" charset="0"/>
              <a:buChar char="•"/>
            </a:pPr>
            <a:r>
              <a:rPr lang="en-US" err="1"/>
              <a:t>Explain that a </a:t>
            </a:r>
            <a:r>
              <a:rPr lang="en-US"/>
              <a:t>safe school </a:t>
            </a:r>
            <a:r>
              <a:rPr lang="en-US" err="1"/>
              <a:t>is a </a:t>
            </a:r>
            <a:r>
              <a:rPr lang="en-US"/>
              <a:t>school that </a:t>
            </a:r>
            <a:r>
              <a:rPr lang="en-US" err="1"/>
              <a:t>is </a:t>
            </a:r>
            <a:r>
              <a:rPr lang="en-US"/>
              <a:t>protected </a:t>
            </a:r>
            <a:r>
              <a:rPr lang="en-US" err="1"/>
              <a:t>against </a:t>
            </a:r>
            <a:r>
              <a:rPr lang="en-US" b="1" i="1"/>
              <a:t>all kinds of </a:t>
            </a:r>
            <a:r>
              <a:rPr lang="en-US" b="1" i="1" err="1"/>
              <a:t>hazards</a:t>
            </a:r>
            <a:r>
              <a:rPr lang="en-US" i="1"/>
              <a:t>. </a:t>
            </a:r>
            <a:endParaRPr lang="en-US" b="1" i="0"/>
          </a:p>
          <a:p>
            <a:pPr marL="171450" indent="-171450">
              <a:buFont typeface="Arial" panose="020B0604020202020204" pitchFamily="34" charset="0"/>
              <a:buChar char="•"/>
            </a:pPr>
            <a:r>
              <a:rPr lang="en-US" b="0" i="0" err="1"/>
              <a:t>Overall, </a:t>
            </a:r>
            <a:r>
              <a:rPr lang="en-US" b="0" i="0"/>
              <a:t>we </a:t>
            </a:r>
            <a:r>
              <a:rPr lang="en-US" b="0" i="0" err="1"/>
              <a:t>can divide </a:t>
            </a:r>
            <a:r>
              <a:rPr lang="en-US" b="0" i="0"/>
              <a:t>the </a:t>
            </a:r>
            <a:r>
              <a:rPr lang="en-US" b="0" i="0" err="1"/>
              <a:t>hazards into </a:t>
            </a:r>
            <a:r>
              <a:rPr lang="en-US" b="0" i="0"/>
              <a:t>4 categories: </a:t>
            </a:r>
          </a:p>
          <a:p>
            <a:pPr marL="628650" lvl="1" indent="-171450">
              <a:buFont typeface="Arial" panose="020B0604020202020204" pitchFamily="34" charset="0"/>
              <a:buChar char="•"/>
            </a:pPr>
            <a:r>
              <a:rPr lang="en-US" b="0" i="0"/>
              <a:t>Violence - ask participants for </a:t>
            </a:r>
            <a:r>
              <a:rPr lang="en-US" b="0" i="0" err="1"/>
              <a:t>some examples </a:t>
            </a:r>
          </a:p>
          <a:p>
            <a:pPr marL="628650" lvl="1" indent="-171450">
              <a:buFont typeface="Arial" panose="020B0604020202020204" pitchFamily="34" charset="0"/>
              <a:buChar char="•"/>
            </a:pPr>
            <a:r>
              <a:rPr lang="en-US" b="0" i="0"/>
              <a:t>Conflict - ask participants for </a:t>
            </a:r>
            <a:r>
              <a:rPr lang="en-US" b="0" i="0" err="1"/>
              <a:t>some examples </a:t>
            </a:r>
          </a:p>
          <a:p>
            <a:pPr marL="628650" lvl="1" indent="-171450">
              <a:buFont typeface="Arial" panose="020B0604020202020204" pitchFamily="34" charset="0"/>
              <a:buChar char="•"/>
            </a:pPr>
            <a:r>
              <a:rPr lang="en-US" b="0" i="0" err="1"/>
              <a:t>Natural </a:t>
            </a:r>
            <a:r>
              <a:rPr lang="en-US" b="0" i="0"/>
              <a:t>hazards - ask participants for </a:t>
            </a:r>
            <a:r>
              <a:rPr lang="en-US" b="0" i="0" err="1"/>
              <a:t>some examples </a:t>
            </a:r>
          </a:p>
          <a:p>
            <a:pPr marL="628650" lvl="1" indent="-171450">
              <a:buFont typeface="Arial" panose="020B0604020202020204" pitchFamily="34" charset="0"/>
              <a:buChar char="•"/>
            </a:pPr>
            <a:r>
              <a:rPr lang="en-US" b="0" i="0" err="1"/>
              <a:t>Everyday </a:t>
            </a:r>
            <a:r>
              <a:rPr lang="en-US" b="0" i="0"/>
              <a:t>hazards - ask participants for </a:t>
            </a:r>
            <a:r>
              <a:rPr lang="en-US" b="0" i="0" err="1"/>
              <a:t>some examples </a:t>
            </a:r>
          </a:p>
          <a:p>
            <a:pPr marL="171450" lvl="0" indent="-171450">
              <a:buFont typeface="Arial" panose="020B0604020202020204" pitchFamily="34" charset="0"/>
              <a:buChar char="•"/>
            </a:pPr>
            <a:r>
              <a:rPr lang="en-US" b="0" i="0" err="1"/>
              <a:t>Explain </a:t>
            </a:r>
            <a:r>
              <a:rPr lang="en-US" b="0" i="0"/>
              <a:t>that the purpose of </a:t>
            </a:r>
            <a:r>
              <a:rPr lang="en-US" b="0" i="0" err="1"/>
              <a:t>our </a:t>
            </a:r>
            <a:r>
              <a:rPr lang="en-US" b="0" i="0"/>
              <a:t>working together will be to identify </a:t>
            </a:r>
            <a:r>
              <a:rPr lang="en-US" b="0" i="0" err="1"/>
              <a:t>hazards around </a:t>
            </a:r>
            <a:r>
              <a:rPr lang="en-US" b="0" i="0"/>
              <a:t>and in </a:t>
            </a:r>
            <a:r>
              <a:rPr lang="en-US" b="0" i="0" err="1"/>
              <a:t>your </a:t>
            </a:r>
            <a:r>
              <a:rPr lang="en-US" b="0" i="0"/>
              <a:t>school and to take action to </a:t>
            </a:r>
            <a:r>
              <a:rPr lang="en-US" b="0" i="0" err="1"/>
              <a:t>mitigate </a:t>
            </a:r>
            <a:r>
              <a:rPr lang="en-US" b="0" i="0"/>
              <a:t>and </a:t>
            </a:r>
            <a:r>
              <a:rPr lang="en-US" b="0" i="0" err="1"/>
              <a:t>respond to </a:t>
            </a:r>
            <a:r>
              <a:rPr lang="en-US" b="0" i="0"/>
              <a:t>them. </a:t>
            </a:r>
          </a:p>
        </p:txBody>
      </p:sp>
      <p:sp>
        <p:nvSpPr>
          <p:cNvPr id="4" name="Slide Number Placeholder 3"/>
          <p:cNvSpPr>
            <a:spLocks noGrp="1"/>
          </p:cNvSpPr>
          <p:nvPr>
            <p:ph type="sldNum" sz="quarter" idx="5"/>
          </p:nvPr>
        </p:nvSpPr>
        <p:spPr/>
        <p:txBody>
          <a:bodyPr/>
          <a:lstStyle/>
          <a:p>
            <a:fld id="{4F1693EB-1616-4A55-BF28-1D365B3C4680}" type="slidenum">
              <a:rPr lang="en-GB" smtClean="0"/>
              <a:t>22</a:t>
            </a:fld>
            <a:endParaRPr lang="en-GB"/>
          </a:p>
        </p:txBody>
      </p:sp>
    </p:spTree>
    <p:extLst>
      <p:ext uri="{BB962C8B-B14F-4D97-AF65-F5344CB8AC3E}">
        <p14:creationId xmlns:p14="http://schemas.microsoft.com/office/powerpoint/2010/main" val="83922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2 min</a:t>
            </a:r>
          </a:p>
          <a:p>
            <a:endParaRPr lang="en-US"/>
          </a:p>
          <a:p>
            <a:pPr marL="171450" indent="-171450">
              <a:buFont typeface="Arial" panose="020B0604020202020204" pitchFamily="34" charset="0"/>
              <a:buChar char="•"/>
            </a:pPr>
            <a:r>
              <a:rPr lang="en-US" err="1"/>
              <a:t>Explain</a:t>
            </a:r>
            <a:r>
              <a:rPr lang="en-US"/>
              <a:t>:</a:t>
            </a:r>
          </a:p>
          <a:p>
            <a:pPr marL="628650" lvl="1" indent="-171450">
              <a:buFont typeface="Arial" panose="020B0604020202020204" pitchFamily="34" charset="0"/>
              <a:buChar char="•"/>
            </a:pPr>
            <a:r>
              <a:rPr lang="en-US" err="1"/>
              <a:t>That a </a:t>
            </a:r>
            <a:r>
              <a:rPr lang="en-US"/>
              <a:t>safe school </a:t>
            </a:r>
            <a:r>
              <a:rPr lang="en-US" err="1"/>
              <a:t>is </a:t>
            </a:r>
            <a:r>
              <a:rPr lang="en-US"/>
              <a:t>a </a:t>
            </a:r>
            <a:r>
              <a:rPr lang="en-US" err="1"/>
              <a:t>place where </a:t>
            </a:r>
            <a:r>
              <a:rPr lang="en-US"/>
              <a:t>children's rights </a:t>
            </a:r>
            <a:r>
              <a:rPr lang="en-US" err="1"/>
              <a:t>are respected</a:t>
            </a:r>
            <a:r>
              <a:rPr lang="en-US"/>
              <a:t>. </a:t>
            </a:r>
          </a:p>
          <a:p>
            <a:pPr marL="628650" lvl="1" indent="-171450">
              <a:buFont typeface="Arial" panose="020B0604020202020204" pitchFamily="34" charset="0"/>
              <a:buChar char="•"/>
            </a:pPr>
            <a:r>
              <a:rPr lang="en-US"/>
              <a:t>In the </a:t>
            </a:r>
            <a:r>
              <a:rPr lang="en-US" err="1"/>
              <a:t>next activity </a:t>
            </a:r>
            <a:r>
              <a:rPr lang="en-US"/>
              <a:t>we </a:t>
            </a:r>
            <a:r>
              <a:rPr lang="en-US" err="1"/>
              <a:t>will learn </a:t>
            </a:r>
            <a:r>
              <a:rPr lang="en-US"/>
              <a:t>about </a:t>
            </a:r>
            <a:r>
              <a:rPr lang="en-US" err="1"/>
              <a:t>children's </a:t>
            </a:r>
            <a:r>
              <a:rPr lang="en-US"/>
              <a:t>rights. </a:t>
            </a:r>
          </a:p>
          <a:p>
            <a:pPr marL="171450" lvl="0" indent="-171450">
              <a:buFont typeface="Arial" panose="020B0604020202020204" pitchFamily="34" charset="0"/>
              <a:buChar char="•"/>
            </a:pPr>
            <a:r>
              <a:rPr lang="en-US"/>
              <a:t>Ask participants to raise their hands </a:t>
            </a:r>
            <a:r>
              <a:rPr lang="en-US" err="1"/>
              <a:t>if they have heard of </a:t>
            </a:r>
            <a:r>
              <a:rPr lang="en-US"/>
              <a:t>children's rights </a:t>
            </a:r>
            <a:r>
              <a:rPr lang="en-US" err="1"/>
              <a:t>before</a:t>
            </a:r>
            <a:r>
              <a:rPr lang="en-US"/>
              <a:t>.</a:t>
            </a:r>
          </a:p>
          <a:p>
            <a:pPr marL="171450" lvl="0" indent="-171450">
              <a:buFont typeface="Arial" panose="020B0604020202020204" pitchFamily="34" charset="0"/>
              <a:buChar char="•"/>
            </a:pPr>
            <a:r>
              <a:rPr lang="en-US"/>
              <a:t>Great! </a:t>
            </a:r>
            <a:r>
              <a:rPr lang="en-US" err="1"/>
              <a:t>Let</a:t>
            </a:r>
            <a:r>
              <a:rPr lang="en-US"/>
              <a:t>'s go to </a:t>
            </a:r>
            <a:r>
              <a:rPr lang="en-US" err="1"/>
              <a:t>an exercise </a:t>
            </a:r>
            <a:r>
              <a:rPr lang="en-US"/>
              <a:t>to </a:t>
            </a:r>
            <a:r>
              <a:rPr lang="en-US" err="1"/>
              <a:t>elaborate </a:t>
            </a:r>
            <a:r>
              <a:rPr lang="en-US"/>
              <a:t>on </a:t>
            </a:r>
            <a:r>
              <a:rPr lang="en-US" err="1"/>
              <a:t>our </a:t>
            </a:r>
            <a:r>
              <a:rPr lang="en-US"/>
              <a:t>understanding of children's rights </a:t>
            </a:r>
            <a:r>
              <a:rPr lang="en-US" err="1"/>
              <a:t>now</a:t>
            </a:r>
            <a:r>
              <a:rPr lang="en-US"/>
              <a:t>!</a:t>
            </a:r>
          </a:p>
        </p:txBody>
      </p:sp>
      <p:sp>
        <p:nvSpPr>
          <p:cNvPr id="4" name="Slide Number Placeholder 3"/>
          <p:cNvSpPr>
            <a:spLocks noGrp="1"/>
          </p:cNvSpPr>
          <p:nvPr>
            <p:ph type="sldNum" sz="quarter" idx="5"/>
          </p:nvPr>
        </p:nvSpPr>
        <p:spPr/>
        <p:txBody>
          <a:bodyPr/>
          <a:lstStyle/>
          <a:p>
            <a:fld id="{4F1693EB-1616-4A55-BF28-1D365B3C4680}" type="slidenum">
              <a:rPr lang="en-GB" smtClean="0"/>
              <a:t>23</a:t>
            </a:fld>
            <a:endParaRPr lang="en-GB"/>
          </a:p>
        </p:txBody>
      </p:sp>
    </p:spTree>
    <p:extLst>
      <p:ext uri="{BB962C8B-B14F-4D97-AF65-F5344CB8AC3E}">
        <p14:creationId xmlns:p14="http://schemas.microsoft.com/office/powerpoint/2010/main" val="3524437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2</a:t>
            </a:fld>
            <a:endParaRPr lang="en-GB"/>
          </a:p>
        </p:txBody>
      </p:sp>
    </p:spTree>
    <p:extLst>
      <p:ext uri="{BB962C8B-B14F-4D97-AF65-F5344CB8AC3E}">
        <p14:creationId xmlns:p14="http://schemas.microsoft.com/office/powerpoint/2010/main" val="3011152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b="0" kern="1200">
                <a:solidFill>
                  <a:schemeClr val="tx1"/>
                </a:solidFill>
                <a:effectLst/>
                <a:latin typeface="+mn-lt"/>
                <a:ea typeface="+mn-ea"/>
                <a:cs typeface="+mn-cs"/>
              </a:rPr>
              <a:t>30 minutes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sz="1200" b="1" kern="120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1" kern="1200">
                <a:solidFill>
                  <a:schemeClr val="tx1"/>
                </a:solidFill>
                <a:effectLst/>
                <a:latin typeface="+mn-lt"/>
                <a:ea typeface="+mn-ea"/>
                <a:cs typeface="+mn-cs"/>
              </a:rPr>
              <a:t>15 min: Rights in your life :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kern="1200">
                <a:solidFill>
                  <a:schemeClr val="tx1"/>
                </a:solidFill>
                <a:effectLst/>
                <a:latin typeface="+mn-lt"/>
                <a:ea typeface="+mn-ea"/>
                <a:cs typeface="+mn-cs"/>
              </a:rPr>
              <a:t>Put the photos/illustrations on a table/at the centre of the venue.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kern="1200">
                <a:solidFill>
                  <a:schemeClr val="tx1"/>
                </a:solidFill>
                <a:effectLst/>
                <a:latin typeface="+mn-lt"/>
                <a:ea typeface="+mn-ea"/>
                <a:cs typeface="+mn-cs"/>
              </a:rPr>
              <a:t>Ask each participant to choose a photo/illustration that makes them think of children's rights.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kern="1200">
                <a:solidFill>
                  <a:schemeClr val="tx1"/>
                </a:solidFill>
                <a:effectLst/>
                <a:latin typeface="+mn-lt"/>
                <a:ea typeface="+mn-ea"/>
                <a:cs typeface="+mn-cs"/>
              </a:rPr>
              <a:t>In the meantime, the facilitator tries to identify the rights of the child mentioned by the participants through their words and then, at the end, summarises and completes the concept.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sz="1200" kern="120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1" kern="1200">
                <a:solidFill>
                  <a:schemeClr val="tx1"/>
                </a:solidFill>
                <a:effectLst/>
                <a:latin typeface="+mn-lt"/>
                <a:ea typeface="+mn-ea"/>
                <a:cs typeface="+mn-cs"/>
              </a:rPr>
              <a:t>10 min: Rights in our community :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kern="1200">
                <a:solidFill>
                  <a:schemeClr val="tx1"/>
                </a:solidFill>
                <a:effectLst/>
                <a:latin typeface="+mn-lt"/>
                <a:ea typeface="+mn-ea"/>
                <a:cs typeface="+mn-cs"/>
              </a:rPr>
              <a:t>What is a right?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kern="1200">
                <a:solidFill>
                  <a:schemeClr val="tx1"/>
                </a:solidFill>
                <a:effectLst/>
                <a:latin typeface="+mn-lt"/>
                <a:ea typeface="+mn-ea"/>
                <a:cs typeface="+mn-cs"/>
              </a:rPr>
              <a:t>Ask the audience to define according to their understanding.</a:t>
            </a:r>
            <a:endParaRPr lang="fr-FR" sz="1200" b="0" kern="1200">
              <a:solidFill>
                <a:schemeClr val="tx1"/>
              </a:solidFill>
              <a:effectLst/>
              <a:latin typeface="+mn-lt"/>
              <a:ea typeface="+mn-ea"/>
              <a:cs typeface="+mn-cs"/>
            </a:endParaRP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kern="1200">
                <a:solidFill>
                  <a:schemeClr val="tx1"/>
                </a:solidFill>
                <a:effectLst/>
                <a:latin typeface="+mn-lt"/>
                <a:ea typeface="+mn-ea"/>
                <a:cs typeface="+mn-cs"/>
              </a:rPr>
              <a:t>The rights of the child are 'a global law'</a:t>
            </a:r>
            <a:r>
              <a:rPr lang="fr-FR" sz="1200" b="0" kern="1200">
                <a:solidFill>
                  <a:schemeClr val="tx1"/>
                </a:solidFill>
                <a:effectLst/>
                <a:latin typeface="+mn-lt"/>
                <a:ea typeface="+mn-ea"/>
                <a:cs typeface="+mn-cs"/>
              </a:rPr>
              <a:t>.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kern="1200">
                <a:solidFill>
                  <a:schemeClr val="tx1"/>
                </a:solidFill>
                <a:effectLst/>
                <a:latin typeface="+mn-lt"/>
                <a:ea typeface="+mn-ea"/>
                <a:cs typeface="+mn-cs"/>
              </a:rPr>
              <a:t>In Africa, we also have the "</a:t>
            </a:r>
            <a:r>
              <a:rPr lang="fr-FR" sz="1200" kern="1200">
                <a:solidFill>
                  <a:schemeClr val="tx1"/>
                </a:solidFill>
                <a:effectLst/>
                <a:latin typeface="+mn-lt"/>
                <a:ea typeface="+mn-ea"/>
                <a:cs typeface="+mn-cs"/>
              </a:rPr>
              <a:t>African Charter on the Rights and Welfare of the Child" as an instrument of the African region, thus contextualised with the notion of responsibilities for children. </a:t>
            </a:r>
          </a:p>
          <a:p>
            <a:pPr marL="1543050" marR="0" lvl="3"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ARTICLE 31 Responsibility of the Child Every child shall have responsibilities towards his family and society, the State and other legally recognized communities and the international community. The child, subject to his age and ability, and such limitations as may be contained in the present Charter, shall have the duty: (a) to work for the cohesion of the family, to respect his parents, superiors and elders at all times and to assist them in case of need; (b) to serve his national community by placing his physical and intellectual abilities at its service; (c) to preserve and strengthen social and national solidarity; (d) to preserve and strengthen African cultural values in his relations with other members of the society, in the spirit of tolerance, dialogue and consultation and to contribute to the moral well-being of society; (e) to preserve and strengthen the independence and the integrity of his country; (f) to contribute to the best of his abilities at all times, and at all levels, to the promotion and achievement of </a:t>
            </a:r>
            <a:r>
              <a:rPr lang="en-US" err="1"/>
              <a:t>Afncan </a:t>
            </a:r>
            <a:r>
              <a:rPr lang="en-US"/>
              <a:t>Unity.</a:t>
            </a:r>
            <a:endParaRPr lang="fr-FR" sz="1200" u="none" kern="1200">
              <a:solidFill>
                <a:schemeClr val="tx1"/>
              </a:solidFill>
              <a:effectLst/>
              <a:latin typeface="+mn-lt"/>
              <a:ea typeface="+mn-ea"/>
              <a:cs typeface="+mn-cs"/>
            </a:endParaRP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kern="1200">
                <a:solidFill>
                  <a:schemeClr val="tx1"/>
                </a:solidFill>
                <a:effectLst/>
                <a:latin typeface="+mn-lt"/>
                <a:ea typeface="+mn-ea"/>
                <a:cs typeface="+mn-cs"/>
              </a:rPr>
              <a:t>Show this video (or another video in your context) if possible: https:</a:t>
            </a:r>
            <a:r>
              <a:rPr lang="fr-FR" sz="1200" u="sng" kern="1200">
                <a:solidFill>
                  <a:schemeClr val="tx1"/>
                </a:solidFill>
                <a:effectLst/>
                <a:latin typeface="+mn-lt"/>
                <a:ea typeface="+mn-ea"/>
                <a:cs typeface="+mn-cs"/>
                <a:hlinkClick r:id="rId3"/>
              </a:rPr>
              <a:t>//www.youtube.com/watch?v=etSsWE_R7gI</a:t>
            </a:r>
            <a:endParaRPr lang="fr-FR" sz="1200" u="sng" kern="120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u="none" kern="1200">
                <a:solidFill>
                  <a:schemeClr val="tx1"/>
                </a:solidFill>
                <a:effectLst/>
                <a:latin typeface="+mn-lt"/>
                <a:ea typeface="+mn-ea"/>
                <a:cs typeface="+mn-cs"/>
              </a:rPr>
              <a:t>How can we implement children's rights in our community?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kern="1200">
                <a:solidFill>
                  <a:schemeClr val="tx1"/>
                </a:solidFill>
                <a:effectLst/>
                <a:latin typeface="+mn-lt"/>
                <a:ea typeface="+mn-ea"/>
                <a:cs typeface="+mn-cs"/>
              </a:rPr>
              <a:t>Who are the key players in your community and what will be their responsibilities towards children's rights? Think in terms of cultural aspects.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kern="1200">
                <a:solidFill>
                  <a:schemeClr val="tx1"/>
                </a:solidFill>
                <a:effectLst/>
                <a:latin typeface="+mn-lt"/>
                <a:ea typeface="+mn-ea"/>
                <a:cs typeface="+mn-cs"/>
              </a:rPr>
              <a:t>What can children do themselves? Focus on the child's place in their community.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kern="1200">
                <a:solidFill>
                  <a:schemeClr val="tx1"/>
                </a:solidFill>
                <a:effectLst/>
                <a:latin typeface="+mn-lt"/>
                <a:ea typeface="+mn-ea"/>
                <a:cs typeface="+mn-cs"/>
              </a:rPr>
              <a:t>This will lead us to the </a:t>
            </a:r>
            <a:r>
              <a:rPr lang="fr-FR" sz="1200" kern="1200" err="1">
                <a:solidFill>
                  <a:schemeClr val="tx1"/>
                </a:solidFill>
                <a:effectLst/>
                <a:latin typeface="+mn-lt"/>
                <a:ea typeface="+mn-ea"/>
                <a:cs typeface="+mn-cs"/>
              </a:rPr>
              <a:t>principles and </a:t>
            </a:r>
            <a:r>
              <a:rPr lang="fr-FR" sz="1200" kern="1200">
                <a:solidFill>
                  <a:schemeClr val="tx1"/>
                </a:solidFill>
                <a:effectLst/>
                <a:latin typeface="+mn-lt"/>
                <a:ea typeface="+mn-ea"/>
                <a:cs typeface="+mn-cs"/>
              </a:rPr>
              <a:t>standards of education in society and allow us to make a comparison between legislation and culture.  To introduce the concept of children's rights, and with the children and the community is to ask the audience to make an agenda with the responsibilities on the daily life that will bring out the roles and responsibilities, the tasks. </a:t>
            </a:r>
          </a:p>
          <a:p>
            <a:pPr marL="914400" marR="0" lvl="2" indent="0" algn="l" defTabSz="914400" rtl="0" eaLnBrk="1" fontAlgn="auto" latinLnBrk="0" hangingPunct="1">
              <a:lnSpc>
                <a:spcPct val="100000"/>
              </a:lnSpc>
              <a:spcBef>
                <a:spcPts val="0"/>
              </a:spcBef>
              <a:spcAft>
                <a:spcPts val="0"/>
              </a:spcAft>
              <a:buClrTx/>
              <a:buSzTx/>
              <a:buFontTx/>
              <a:buNone/>
              <a:tabLst/>
              <a:defRPr/>
            </a:pPr>
            <a:endParaRPr lang="fr-FR" sz="1200" u="none"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F1693EB-1616-4A55-BF28-1D365B3C4680}" type="slidenum">
              <a:rPr lang="en-GB" smtClean="0"/>
              <a:t>24</a:t>
            </a:fld>
            <a:endParaRPr lang="en-GB"/>
          </a:p>
        </p:txBody>
      </p:sp>
    </p:spTree>
    <p:extLst>
      <p:ext uri="{BB962C8B-B14F-4D97-AF65-F5344CB8AC3E}">
        <p14:creationId xmlns:p14="http://schemas.microsoft.com/office/powerpoint/2010/main" val="11694557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30 minutes</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For children:  </a:t>
            </a:r>
            <a:r>
              <a:rPr lang="fr-FR" sz="1200" b="1" i="0" kern="1200">
                <a:solidFill>
                  <a:schemeClr val="tx1"/>
                </a:solidFill>
                <a:effectLst/>
                <a:latin typeface="+mn-lt"/>
                <a:ea typeface="+mn-ea"/>
                <a:cs typeface="+mn-cs"/>
              </a:rPr>
              <a:t>The game of life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Ask the children to stand next to each other to form a line in the middle of the room.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Assign a role to each child from the list below (Note: add roles and contextualise if necessary).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Ask girls to play boys and vice versa to help them understand other perspectives.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Girl o Boy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Girl who has trouble seeing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Boy who has difficulty hearing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Girl who has difficulty walking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Daughter of a very poor family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Daughter of a rich family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Boy without parents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Explain that you are going to read statements and that they should take :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1 step forward if they agree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2 steps forward if they are in full agreement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1 step backwards if they do not agree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2 steps backwards if they strongly disagree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 Explain that for each statement they will continue to move forward or backward. They will not return to the starting line in the middle of the room after each statement.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 Read each statement (Note: contextualise these statements if necessary).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My family wants me to go to school.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I have enough time to do my homework.</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I can walk to school on my own.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I can hear what teachers are saying.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I can access the classroom without assistance.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I can participate in classroom activities.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I participate in play activities during recess.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I have many friends.</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After reading all the statements, look at where all the children are. Discuss the reasons for exclusion and how we can create a process of inclusion in our school community.</a:t>
            </a:r>
          </a:p>
          <a:p>
            <a:endParaRPr lang="en-US"/>
          </a:p>
          <a:p>
            <a:pPr marL="0" indent="0">
              <a:buFont typeface="Arial" panose="020B0604020202020204" pitchFamily="34" charset="0"/>
              <a:buNone/>
            </a:pPr>
            <a:r>
              <a:rPr lang="en-US" b="1"/>
              <a:t>For </a:t>
            </a:r>
            <a:r>
              <a:rPr lang="en-US" b="1" err="1"/>
              <a:t>adults</a:t>
            </a:r>
            <a:r>
              <a:rPr lang="en-US" b="1"/>
              <a:t>: </a:t>
            </a:r>
            <a:r>
              <a:rPr lang="fr-FR" sz="1200" b="1" i="0" kern="1200">
                <a:solidFill>
                  <a:schemeClr val="tx1"/>
                </a:solidFill>
                <a:effectLst/>
                <a:latin typeface="+mn-lt"/>
                <a:ea typeface="+mn-ea"/>
                <a:cs typeface="+mn-cs"/>
              </a:rPr>
              <a:t>The Game of Life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Ask people to stand next to each other in a line in the middle of the room.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Assign a role to each person. Ask women to play boys and men to play girls to help them understand other perspectives. (Note: add or change roles to reflect your context).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Girl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Boy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Girl who has trouble seeing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Boy who has difficulty hearing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Girl who has difficulty walking</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Daughter of a very poor family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Daughter of a rich family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Boy without parents </a:t>
            </a:r>
          </a:p>
          <a:p>
            <a:pPr marL="171450" lvl="0" indent="-171450">
              <a:buFont typeface="Arial" panose="020B0604020202020204" pitchFamily="34" charset="0"/>
              <a:buChar char="•"/>
            </a:pPr>
            <a:r>
              <a:rPr lang="fr-FR" sz="1200" b="0" i="0" kern="1200">
                <a:solidFill>
                  <a:schemeClr val="tx1"/>
                </a:solidFill>
                <a:effectLst/>
                <a:latin typeface="+mn-lt"/>
                <a:ea typeface="+mn-ea"/>
                <a:cs typeface="+mn-cs"/>
              </a:rPr>
              <a:t>Tell a life story by taking the characters on a journey from birth to old age. At each major life event, ask participants to respond by thinking about how their character (or family) would respond, taking steps forward for a positive response or backward for a negative response. Here is an example of a story that you can modify to reflect your context: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1. One day, after a long wait of nine months, your character is born. How does your family feel when they see who you are? Move forward for 'happy' or backward for 'sad'.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2. Now you are a bit older and it is time to start thinking about school. How likely is it that you will be able to go to school? Move up for 'likely' or move down for 'unlikely'.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3. Now you are 20 years old. You would like to get married. To what extent do you think this will be possible for you?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4. You like to keep busy and you would like to earn money for your family. You are trying to find a job. How easy will it be for you to find a job?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5. A few years pass. Everyone in your age group is starting to have children. How possible will this be for you?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6. Now you are in your thirties. You have experience and want to help your community by getting involved in local politics. How likely are you to be able to achieve this goal? </a:t>
            </a:r>
          </a:p>
          <a:p>
            <a:pPr marL="171450" lvl="0" indent="-171450">
              <a:buFont typeface="Arial" panose="020B0604020202020204" pitchFamily="34" charset="0"/>
              <a:buChar char="•"/>
            </a:pPr>
            <a:r>
              <a:rPr lang="fr-FR" sz="1200" b="0" i="0" kern="1200">
                <a:solidFill>
                  <a:schemeClr val="tx1"/>
                </a:solidFill>
                <a:effectLst/>
                <a:latin typeface="+mn-lt"/>
                <a:ea typeface="+mn-ea"/>
                <a:cs typeface="+mn-cs"/>
              </a:rPr>
              <a:t>After reading the life story, ask participants to reflect on their current position and the reasons for it. What impact does gender have on the final position of each character? Disability? </a:t>
            </a:r>
          </a:p>
          <a:p>
            <a:pPr marL="171450" lvl="0" indent="-171450">
              <a:buFont typeface="Arial" panose="020B0604020202020204" pitchFamily="34" charset="0"/>
              <a:buChar char="•"/>
            </a:pPr>
            <a:r>
              <a:rPr lang="fr-FR" sz="1200" b="0" i="0" kern="1200">
                <a:solidFill>
                  <a:schemeClr val="tx1"/>
                </a:solidFill>
                <a:effectLst/>
                <a:latin typeface="+mn-lt"/>
                <a:ea typeface="+mn-ea"/>
                <a:cs typeface="+mn-cs"/>
              </a:rPr>
              <a:t>Remind participants that each character has a unique experience because of their unique characteristics. This is why it is very important that the Safe Schools team is made up of diverse members.</a:t>
            </a:r>
          </a:p>
          <a:p>
            <a:pPr marL="0" indent="0">
              <a:buFont typeface="Arial" panose="020B0604020202020204" pitchFamily="34" charset="0"/>
              <a:buNone/>
            </a:pPr>
            <a:endParaRPr lang="fr-FR" sz="1200" b="0" i="0" kern="1200">
              <a:solidFill>
                <a:schemeClr val="tx1"/>
              </a:solidFill>
              <a:effectLst/>
              <a:latin typeface="+mn-lt"/>
              <a:ea typeface="+mn-ea"/>
              <a:cs typeface="+mn-cs"/>
            </a:endParaRPr>
          </a:p>
          <a:p>
            <a:pPr marL="0" indent="0">
              <a:buFont typeface="Arial" panose="020B0604020202020204" pitchFamily="34" charset="0"/>
              <a:buNone/>
            </a:pPr>
            <a:r>
              <a:rPr lang="fr-FR" sz="1200" kern="1200">
                <a:solidFill>
                  <a:schemeClr val="tx1"/>
                </a:solidFill>
                <a:effectLst/>
                <a:latin typeface="+mn-lt"/>
                <a:ea typeface="+mn-ea"/>
                <a:cs typeface="+mn-cs"/>
              </a:rPr>
              <a:t>If there is resistance, an alternative could be the use of community posters such as in the joint </a:t>
            </a:r>
            <a:r>
              <a:rPr lang="fr-FR" sz="1200" kern="1200" err="1">
                <a:solidFill>
                  <a:schemeClr val="tx1"/>
                </a:solidFill>
                <a:effectLst/>
                <a:latin typeface="+mn-lt"/>
                <a:ea typeface="+mn-ea"/>
                <a:cs typeface="+mn-cs"/>
              </a:rPr>
              <a:t>Parenting without </a:t>
            </a:r>
            <a:r>
              <a:rPr lang="fr-FR" sz="1200" kern="1200">
                <a:solidFill>
                  <a:schemeClr val="tx1"/>
                </a:solidFill>
                <a:effectLst/>
                <a:latin typeface="+mn-lt"/>
                <a:ea typeface="+mn-ea"/>
                <a:cs typeface="+mn-cs"/>
              </a:rPr>
              <a:t>Violence approach which use "reversed" gender situations to </a:t>
            </a:r>
            <a:r>
              <a:rPr lang="fr-FR" sz="1200" kern="1200" err="1">
                <a:solidFill>
                  <a:schemeClr val="tx1"/>
                </a:solidFill>
                <a:effectLst/>
                <a:latin typeface="+mn-lt"/>
                <a:ea typeface="+mn-ea"/>
                <a:cs typeface="+mn-cs"/>
              </a:rPr>
              <a:t>stimulate </a:t>
            </a:r>
            <a:r>
              <a:rPr lang="fr-FR" sz="1200" kern="1200">
                <a:solidFill>
                  <a:schemeClr val="tx1"/>
                </a:solidFill>
                <a:effectLst/>
                <a:latin typeface="+mn-lt"/>
                <a:ea typeface="+mn-ea"/>
                <a:cs typeface="+mn-cs"/>
              </a:rPr>
              <a:t>discussions on gender roles.</a:t>
            </a:r>
            <a:endParaRPr lang="fr-FR" sz="1200" b="0" i="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25</a:t>
            </a:fld>
            <a:endParaRPr lang="en-GB"/>
          </a:p>
        </p:txBody>
      </p:sp>
    </p:spTree>
    <p:extLst>
      <p:ext uri="{BB962C8B-B14F-4D97-AF65-F5344CB8AC3E}">
        <p14:creationId xmlns:p14="http://schemas.microsoft.com/office/powerpoint/2010/main" val="409648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25 min</a:t>
            </a:r>
          </a:p>
          <a:p>
            <a:endParaRPr lang="en-US"/>
          </a:p>
          <a:p>
            <a:r>
              <a:rPr lang="en-US" b="1" err="1"/>
              <a:t>Safeguarding </a:t>
            </a:r>
            <a:r>
              <a:rPr lang="en-US" b="1"/>
              <a:t>for </a:t>
            </a:r>
            <a:r>
              <a:rPr lang="en-US" b="1" err="1"/>
              <a:t>adults </a:t>
            </a:r>
            <a:endParaRPr lang="en-US" b="1"/>
          </a:p>
          <a:p>
            <a:endParaRPr lang="en-US"/>
          </a:p>
          <a:p>
            <a:pPr marL="171450" indent="-171450">
              <a:buFont typeface="Arial" panose="020B0604020202020204" pitchFamily="34" charset="0"/>
              <a:buChar char="•"/>
            </a:pPr>
            <a:r>
              <a:rPr lang="fr-FR" sz="1200" b="0" i="0" kern="1200">
                <a:solidFill>
                  <a:schemeClr val="tx1"/>
                </a:solidFill>
                <a:effectLst/>
                <a:latin typeface="+mn-lt"/>
                <a:ea typeface="+mn-ea"/>
                <a:cs typeface="+mn-cs"/>
              </a:rPr>
              <a:t>Ask adults what rules they followed when they were at school. These are usually: listen to each other, respect teachers, don't run in the corridors, etc.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Ask adults if they have any rules to follow as parents/guardians/teachers to keep children safe at school or at home. Encourage adults to mention rules that cover the following points (as a minimum):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Adults should treat children with kindness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Adults must listen to children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Adults should not bully or hurt children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Adults must not hit children under any circumstances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Adults should never touch the reproductive organs or 'private parts' of children</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Adults should meet children in public places among other people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Adults should never ask for anything in exchange for grades </a:t>
            </a:r>
          </a:p>
          <a:p>
            <a:endParaRPr lang="fr-FR" sz="1200" b="0" i="0" kern="1200">
              <a:solidFill>
                <a:schemeClr val="tx1"/>
              </a:solidFill>
              <a:effectLst/>
              <a:latin typeface="+mn-lt"/>
              <a:ea typeface="+mn-ea"/>
              <a:cs typeface="+mn-cs"/>
            </a:endParaRPr>
          </a:p>
          <a:p>
            <a:pPr marL="171450" indent="-171450">
              <a:buFont typeface="Arial" panose="020B0604020202020204" pitchFamily="34" charset="0"/>
              <a:buChar char="•"/>
            </a:pPr>
            <a:r>
              <a:rPr lang="fr-FR" sz="1200" b="0" i="0" kern="1200">
                <a:solidFill>
                  <a:schemeClr val="tx1"/>
                </a:solidFill>
                <a:effectLst/>
                <a:latin typeface="+mn-lt"/>
                <a:ea typeface="+mn-ea"/>
                <a:cs typeface="+mn-cs"/>
              </a:rPr>
              <a:t> Remind adults: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Any person under the age of 18 is a child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All children should always be treated with respect and compassion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Hitting, shouting at or hurting children is never acceptable o Adults should never be alone with a child, out of sight or hearing of other adults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Sexual activity - including touching children's reproductive organs - with a child under the age of 18 is never acceptable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Sexual abuse and exploitation of children occurs in schools (e.g. sex in exchange for good grades). All adults must remain vigilant and report any concerns immediately. It is not possible to say that abuse "couldn't happen here". We must overcome this disbelief if we are to protect our children effectively.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Secure reporting systems are in place for reporting violence against children.</a:t>
            </a:r>
          </a:p>
          <a:p>
            <a:pPr marL="628650" lvl="1" indent="-171450">
              <a:buFont typeface="Arial" panose="020B0604020202020204" pitchFamily="34" charset="0"/>
              <a:buChar char="•"/>
            </a:pPr>
            <a:endParaRPr lang="fr-FR"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F1693EB-1616-4A55-BF28-1D365B3C4680}" type="slidenum">
              <a:rPr lang="en-GB" smtClean="0"/>
              <a:t>26</a:t>
            </a:fld>
            <a:endParaRPr lang="en-GB"/>
          </a:p>
        </p:txBody>
      </p:sp>
    </p:spTree>
    <p:extLst>
      <p:ext uri="{BB962C8B-B14F-4D97-AF65-F5344CB8AC3E}">
        <p14:creationId xmlns:p14="http://schemas.microsoft.com/office/powerpoint/2010/main" val="4314977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a:solidFill>
                  <a:schemeClr val="tx1"/>
                </a:solidFill>
                <a:effectLst/>
                <a:latin typeface="+mn-lt"/>
                <a:ea typeface="+mn-ea"/>
                <a:cs typeface="+mn-cs"/>
              </a:rPr>
              <a:t>5 min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a:solidFill>
                  <a:schemeClr val="tx1"/>
                </a:solidFill>
                <a:effectLst/>
                <a:latin typeface="+mn-lt"/>
                <a:ea typeface="+mn-ea"/>
                <a:cs typeface="+mn-cs"/>
              </a:rPr>
              <a:t>Close the session by explaining local procedures for reporting child protection concerns.</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27</a:t>
            </a:fld>
            <a:endParaRPr lang="en-GB"/>
          </a:p>
        </p:txBody>
      </p:sp>
    </p:spTree>
    <p:extLst>
      <p:ext uri="{BB962C8B-B14F-4D97-AF65-F5344CB8AC3E}">
        <p14:creationId xmlns:p14="http://schemas.microsoft.com/office/powerpoint/2010/main" val="36397773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a:solidFill>
                  <a:schemeClr val="tx1"/>
                </a:solidFill>
                <a:effectLst/>
                <a:latin typeface="+mn-lt"/>
                <a:ea typeface="+mn-ea"/>
                <a:cs typeface="+mn-cs"/>
              </a:rPr>
              <a:t>25 min</a:t>
            </a:r>
          </a:p>
          <a:p>
            <a:endParaRPr lang="fr-FR" sz="1200" b="0" i="0" kern="1200">
              <a:solidFill>
                <a:schemeClr val="tx1"/>
              </a:solidFill>
              <a:effectLst/>
              <a:latin typeface="+mn-lt"/>
              <a:ea typeface="+mn-ea"/>
              <a:cs typeface="+mn-cs"/>
            </a:endParaRPr>
          </a:p>
          <a:p>
            <a:r>
              <a:rPr lang="fr-FR" sz="1200" b="1" i="0" kern="1200">
                <a:solidFill>
                  <a:schemeClr val="tx1"/>
                </a:solidFill>
                <a:effectLst/>
                <a:latin typeface="+mn-lt"/>
                <a:ea typeface="+mn-ea"/>
                <a:cs typeface="+mn-cs"/>
              </a:rPr>
              <a:t>For children: A protective hand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Prepare strategies with child protection staff for responding to a child who overreacts or discloses an incident during or after this activity.</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Ask the children what rules they follow at school. These usually include: listening to each other, respecting teachers, not running in the corridors, etc.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Say that teachers and other adults also have rules about what they can and cannot do. Ask for their opinions on what rules adults should have to follow. Encourage children to come up with rules for adults that cover the following points (as a minimum) - they can draw pictures if time allows: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Adults should treat children with kindness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Adults must listen to children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Adults must not bully or hurt children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Adults may not hit children under any circumstances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Adults may never touch the reproductive organs or 'private parts' of children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Adults should meet children in public places among other people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Adults can never ask for anything in exchange for grades</a:t>
            </a:r>
          </a:p>
          <a:p>
            <a:pPr marL="171450" indent="-171450">
              <a:buFont typeface="Arial" panose="020B0604020202020204" pitchFamily="34" charset="0"/>
              <a:buChar char="•"/>
            </a:pPr>
            <a:endParaRPr lang="fr-FR" sz="1200" b="0" i="0" kern="1200">
              <a:solidFill>
                <a:schemeClr val="tx1"/>
              </a:solidFill>
              <a:effectLst/>
              <a:latin typeface="+mn-lt"/>
              <a:ea typeface="+mn-ea"/>
              <a:cs typeface="+mn-cs"/>
            </a:endParaRPr>
          </a:p>
          <a:p>
            <a:pPr marL="171450" indent="-171450">
              <a:buFont typeface="Arial" panose="020B0604020202020204" pitchFamily="34" charset="0"/>
              <a:buChar char="•"/>
            </a:pPr>
            <a:r>
              <a:rPr lang="fr-FR" sz="1200" b="0" i="0" kern="1200">
                <a:solidFill>
                  <a:schemeClr val="tx1"/>
                </a:solidFill>
                <a:effectLst/>
                <a:latin typeface="+mn-lt"/>
                <a:ea typeface="+mn-ea"/>
                <a:cs typeface="+mn-cs"/>
              </a:rPr>
              <a:t>Ask one participant to give a piece of paper and a pencil/key to all participants.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Ask all the children to draw the outline of one of their hands. Ask them to think of adults they can talk to if they are worried about anything, including at school. Write the name of an adult on each finger.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Explain that some secrets can be fun. Ask for an example of a fun secret (e.g. a birthday surprise).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Explain that there are other secrets that make you feel uncomfortable and that it is important to tell an adult you trust so that they can help you.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Remind the children: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It is your right to be protected from any kind of danger or harm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It is </a:t>
            </a:r>
            <a:r>
              <a:rPr lang="fr-FR" sz="1200" kern="1200">
                <a:solidFill>
                  <a:schemeClr val="tx1"/>
                </a:solidFill>
                <a:effectLst/>
                <a:latin typeface="+mn-lt"/>
                <a:ea typeface="+mn-ea"/>
                <a:cs typeface="+mn-cs"/>
              </a:rPr>
              <a:t>forbidden for adults to hurt you</a:t>
            </a:r>
            <a:endParaRPr lang="fr-FR" sz="1200" b="0" i="0" kern="1200">
              <a:solidFill>
                <a:schemeClr val="tx1"/>
              </a:solidFill>
              <a:effectLst/>
              <a:latin typeface="+mn-lt"/>
              <a:ea typeface="+mn-ea"/>
              <a:cs typeface="+mn-cs"/>
            </a:endParaRP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It is never your fault if an adult hurts you </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There are people who will listen and help you</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28</a:t>
            </a:fld>
            <a:endParaRPr lang="en-GB"/>
          </a:p>
        </p:txBody>
      </p:sp>
    </p:spTree>
    <p:extLst>
      <p:ext uri="{BB962C8B-B14F-4D97-AF65-F5344CB8AC3E}">
        <p14:creationId xmlns:p14="http://schemas.microsoft.com/office/powerpoint/2010/main" val="9472913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min</a:t>
            </a:r>
          </a:p>
          <a:p>
            <a:endParaRPr lang="en-US"/>
          </a:p>
          <a:p>
            <a:r>
              <a:rPr lang="en-US" err="1"/>
              <a:t>Remind </a:t>
            </a:r>
            <a:r>
              <a:rPr lang="en-US"/>
              <a:t>children that </a:t>
            </a:r>
            <a:r>
              <a:rPr lang="en-US" err="1"/>
              <a:t>adults should </a:t>
            </a:r>
            <a:r>
              <a:rPr lang="en-US"/>
              <a:t>not hurt them. </a:t>
            </a:r>
            <a:r>
              <a:rPr lang="en-US" err="1"/>
              <a:t>They can </a:t>
            </a:r>
            <a:r>
              <a:rPr lang="en-US"/>
              <a:t>report </a:t>
            </a:r>
            <a:r>
              <a:rPr lang="en-US" err="1"/>
              <a:t>abuse </a:t>
            </a:r>
            <a:r>
              <a:rPr lang="en-US"/>
              <a:t>to </a:t>
            </a:r>
            <a:r>
              <a:rPr lang="en-US" err="1"/>
              <a:t>someone they have indicated </a:t>
            </a:r>
            <a:r>
              <a:rPr lang="en-US"/>
              <a:t>in </a:t>
            </a:r>
            <a:r>
              <a:rPr lang="en-US" err="1"/>
              <a:t>their protective </a:t>
            </a:r>
            <a:r>
              <a:rPr lang="en-US"/>
              <a:t>hand </a:t>
            </a:r>
            <a:r>
              <a:rPr lang="en-US" err="1"/>
              <a:t>or </a:t>
            </a:r>
            <a:r>
              <a:rPr lang="en-US"/>
              <a:t>to Save the Children staff. </a:t>
            </a:r>
          </a:p>
        </p:txBody>
      </p:sp>
      <p:sp>
        <p:nvSpPr>
          <p:cNvPr id="4" name="Slide Number Placeholder 3"/>
          <p:cNvSpPr>
            <a:spLocks noGrp="1"/>
          </p:cNvSpPr>
          <p:nvPr>
            <p:ph type="sldNum" sz="quarter" idx="5"/>
          </p:nvPr>
        </p:nvSpPr>
        <p:spPr/>
        <p:txBody>
          <a:bodyPr/>
          <a:lstStyle/>
          <a:p>
            <a:fld id="{4F1693EB-1616-4A55-BF28-1D365B3C4680}" type="slidenum">
              <a:rPr lang="en-GB" smtClean="0"/>
              <a:t>29</a:t>
            </a:fld>
            <a:endParaRPr lang="en-GB"/>
          </a:p>
        </p:txBody>
      </p:sp>
    </p:spTree>
    <p:extLst>
      <p:ext uri="{BB962C8B-B14F-4D97-AF65-F5344CB8AC3E}">
        <p14:creationId xmlns:p14="http://schemas.microsoft.com/office/powerpoint/2010/main" val="38972888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10 min</a:t>
            </a:r>
          </a:p>
          <a:p>
            <a:endParaRPr lang="en-US"/>
          </a:p>
          <a:p>
            <a:pPr marL="171450" indent="-171450">
              <a:buFont typeface="Arial" panose="020B0604020202020204" pitchFamily="34" charset="0"/>
              <a:buChar char="•"/>
            </a:pPr>
            <a:r>
              <a:rPr lang="en-US"/>
              <a:t>Give participants the </a:t>
            </a:r>
            <a:r>
              <a:rPr lang="en-US" err="1"/>
              <a:t>ToR </a:t>
            </a:r>
            <a:r>
              <a:rPr lang="en-US"/>
              <a:t>and code of </a:t>
            </a:r>
            <a:r>
              <a:rPr lang="en-US" err="1"/>
              <a:t>conduct </a:t>
            </a:r>
            <a:r>
              <a:rPr lang="en-US"/>
              <a:t>to sign</a:t>
            </a:r>
          </a:p>
          <a:p>
            <a:pPr marL="171450" indent="-171450">
              <a:buFont typeface="Arial" panose="020B0604020202020204" pitchFamily="34" charset="0"/>
              <a:buChar char="•"/>
            </a:pPr>
            <a:r>
              <a:rPr lang="en-US" err="1"/>
              <a:t>Answering </a:t>
            </a:r>
            <a:r>
              <a:rPr lang="en-US"/>
              <a:t>questions</a:t>
            </a:r>
          </a:p>
        </p:txBody>
      </p:sp>
      <p:sp>
        <p:nvSpPr>
          <p:cNvPr id="4" name="Slide Number Placeholder 3"/>
          <p:cNvSpPr>
            <a:spLocks noGrp="1"/>
          </p:cNvSpPr>
          <p:nvPr>
            <p:ph type="sldNum" sz="quarter" idx="5"/>
          </p:nvPr>
        </p:nvSpPr>
        <p:spPr/>
        <p:txBody>
          <a:bodyPr/>
          <a:lstStyle/>
          <a:p>
            <a:fld id="{4F1693EB-1616-4A55-BF28-1D365B3C4680}" type="slidenum">
              <a:rPr lang="en-GB" smtClean="0"/>
              <a:t>30</a:t>
            </a:fld>
            <a:endParaRPr lang="en-GB"/>
          </a:p>
        </p:txBody>
      </p:sp>
    </p:spTree>
    <p:extLst>
      <p:ext uri="{BB962C8B-B14F-4D97-AF65-F5344CB8AC3E}">
        <p14:creationId xmlns:p14="http://schemas.microsoft.com/office/powerpoint/2010/main" val="33961475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15 min</a:t>
            </a:r>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31</a:t>
            </a:fld>
            <a:endParaRPr lang="en-GB"/>
          </a:p>
        </p:txBody>
      </p:sp>
    </p:spTree>
    <p:extLst>
      <p:ext uri="{BB962C8B-B14F-4D97-AF65-F5344CB8AC3E}">
        <p14:creationId xmlns:p14="http://schemas.microsoft.com/office/powerpoint/2010/main" val="658711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30mins</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Ask participants the questions presented on the slide </a:t>
            </a:r>
          </a:p>
          <a:p>
            <a:pPr marL="171450" indent="-171450">
              <a:buFont typeface="Arial" panose="020B0604020202020204" pitchFamily="34" charset="0"/>
              <a:buChar char="•"/>
            </a:pPr>
            <a:r>
              <a:rPr lang="en-US" dirty="0"/>
              <a:t>Ask participants if they have any more general questions about facilitating this module with the community </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4F1693EB-1616-4A55-BF28-1D365B3C4680}" type="slidenum">
              <a:rPr lang="en-GB" smtClean="0"/>
              <a:t>32</a:t>
            </a:fld>
            <a:endParaRPr lang="en-GB"/>
          </a:p>
        </p:txBody>
      </p:sp>
    </p:spTree>
    <p:extLst>
      <p:ext uri="{BB962C8B-B14F-4D97-AF65-F5344CB8AC3E}">
        <p14:creationId xmlns:p14="http://schemas.microsoft.com/office/powerpoint/2010/main" val="8030986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Preparation time: 1 hour </a:t>
            </a:r>
          </a:p>
        </p:txBody>
      </p:sp>
      <p:sp>
        <p:nvSpPr>
          <p:cNvPr id="4" name="Slide Number Placeholder 3"/>
          <p:cNvSpPr>
            <a:spLocks noGrp="1"/>
          </p:cNvSpPr>
          <p:nvPr>
            <p:ph type="sldNum" sz="quarter" idx="5"/>
          </p:nvPr>
        </p:nvSpPr>
        <p:spPr/>
        <p:txBody>
          <a:bodyPr/>
          <a:lstStyle/>
          <a:p>
            <a:fld id="{4F1693EB-1616-4A55-BF28-1D365B3C4680}" type="slidenum">
              <a:rPr lang="en-GB" smtClean="0"/>
              <a:t>33</a:t>
            </a:fld>
            <a:endParaRPr lang="en-GB"/>
          </a:p>
        </p:txBody>
      </p:sp>
    </p:spTree>
    <p:extLst>
      <p:ext uri="{BB962C8B-B14F-4D97-AF65-F5344CB8AC3E}">
        <p14:creationId xmlns:p14="http://schemas.microsoft.com/office/powerpoint/2010/main" val="385691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Preparation: 1 hour</a:t>
            </a:r>
          </a:p>
        </p:txBody>
      </p:sp>
      <p:sp>
        <p:nvSpPr>
          <p:cNvPr id="4" name="Slide Number Placeholder 3"/>
          <p:cNvSpPr>
            <a:spLocks noGrp="1"/>
          </p:cNvSpPr>
          <p:nvPr>
            <p:ph type="sldNum" sz="quarter" idx="5"/>
          </p:nvPr>
        </p:nvSpPr>
        <p:spPr/>
        <p:txBody>
          <a:bodyPr/>
          <a:lstStyle/>
          <a:p>
            <a:fld id="{4F1693EB-1616-4A55-BF28-1D365B3C4680}" type="slidenum">
              <a:rPr lang="en-GB" smtClean="0"/>
              <a:t>7</a:t>
            </a:fld>
            <a:endParaRPr lang="en-GB"/>
          </a:p>
        </p:txBody>
      </p:sp>
    </p:spTree>
    <p:extLst>
      <p:ext uri="{BB962C8B-B14F-4D97-AF65-F5344CB8AC3E}">
        <p14:creationId xmlns:p14="http://schemas.microsoft.com/office/powerpoint/2010/main" val="36766623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a:t>10 min</a:t>
            </a:r>
          </a:p>
          <a:p>
            <a:pPr marL="0" indent="0">
              <a:buFont typeface="Arial" panose="020B0604020202020204" pitchFamily="34" charset="0"/>
              <a:buNone/>
            </a:pPr>
            <a:endParaRPr lang="en-US"/>
          </a:p>
          <a:p>
            <a:pPr marL="171450" indent="-171450">
              <a:buFont typeface="Arial" panose="020B0604020202020204" pitchFamily="34" charset="0"/>
              <a:buChar char="•"/>
            </a:pPr>
            <a:r>
              <a:rPr lang="en-US" err="1"/>
              <a:t>Introduce yourself </a:t>
            </a:r>
            <a:r>
              <a:rPr lang="en-US"/>
              <a:t>and the name of Module 3</a:t>
            </a:r>
          </a:p>
          <a:p>
            <a:pPr marL="171450" indent="-171450">
              <a:buFont typeface="Arial" panose="020B0604020202020204" pitchFamily="34" charset="0"/>
              <a:buChar char="•"/>
            </a:pPr>
            <a:r>
              <a:rPr lang="en-US" err="1"/>
              <a:t>Use </a:t>
            </a:r>
            <a:r>
              <a:rPr lang="en-US"/>
              <a:t>an easy game to get participants </a:t>
            </a:r>
            <a:r>
              <a:rPr lang="en-US" err="1"/>
              <a:t>into the game </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34</a:t>
            </a:fld>
            <a:endParaRPr lang="en-GB"/>
          </a:p>
        </p:txBody>
      </p:sp>
    </p:spTree>
    <p:extLst>
      <p:ext uri="{BB962C8B-B14F-4D97-AF65-F5344CB8AC3E}">
        <p14:creationId xmlns:p14="http://schemas.microsoft.com/office/powerpoint/2010/main" val="6621066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5 mins</a:t>
            </a:r>
          </a:p>
          <a:p>
            <a:endParaRPr lang="en-US"/>
          </a:p>
          <a:p>
            <a:pPr marL="171450" indent="-171450">
              <a:buFont typeface="Arial" panose="020B0604020202020204" pitchFamily="34" charset="0"/>
              <a:buChar char="•"/>
            </a:pPr>
            <a:r>
              <a:rPr lang="en-US"/>
              <a:t>Ask a participant to read the </a:t>
            </a:r>
            <a:r>
              <a:rPr lang="en-US" err="1"/>
              <a:t>objectives </a:t>
            </a:r>
            <a:r>
              <a:rPr lang="en-US"/>
              <a:t>of Module 3.</a:t>
            </a:r>
          </a:p>
          <a:p>
            <a:pPr marL="171450" indent="-171450">
              <a:buFont typeface="Arial" panose="020B0604020202020204" pitchFamily="34" charset="0"/>
              <a:buChar char="•"/>
            </a:pPr>
            <a:r>
              <a:rPr lang="en-US"/>
              <a:t>Ask </a:t>
            </a:r>
            <a:r>
              <a:rPr lang="en-US" err="1"/>
              <a:t>if there are any </a:t>
            </a:r>
            <a:r>
              <a:rPr lang="en-US"/>
              <a:t>questions</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35</a:t>
            </a:fld>
            <a:endParaRPr lang="en-GB"/>
          </a:p>
        </p:txBody>
      </p:sp>
    </p:spTree>
    <p:extLst>
      <p:ext uri="{BB962C8B-B14F-4D97-AF65-F5344CB8AC3E}">
        <p14:creationId xmlns:p14="http://schemas.microsoft.com/office/powerpoint/2010/main" val="21025974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a:solidFill>
                  <a:schemeClr val="tx1"/>
                </a:solidFill>
                <a:effectLst/>
                <a:latin typeface="+mn-lt"/>
                <a:ea typeface="+mn-ea"/>
                <a:cs typeface="+mn-cs"/>
              </a:rPr>
              <a:t>20mins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Divide the participants into three groups (or six depending on the number of participants), give them one word per group (Risk, Capacity, Vulnerability) and ask them to define the term in one sentence.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Ask each group to present their definition, and </a:t>
            </a:r>
            <a:r>
              <a:rPr lang="en-US" sz="1200" kern="1200" dirty="0" err="1">
                <a:solidFill>
                  <a:schemeClr val="tx1"/>
                </a:solidFill>
                <a:effectLst/>
                <a:latin typeface="+mn-lt"/>
                <a:ea typeface="+mn-ea"/>
                <a:cs typeface="+mn-cs"/>
              </a:rPr>
              <a:t>summarise</a:t>
            </a:r>
            <a:r>
              <a:rPr lang="en-US" sz="1200" kern="1200" dirty="0">
                <a:solidFill>
                  <a:schemeClr val="tx1"/>
                </a:solidFill>
                <a:effectLst/>
                <a:latin typeface="+mn-lt"/>
                <a:ea typeface="+mn-ea"/>
                <a:cs typeface="+mn-cs"/>
              </a:rPr>
              <a:t> with the definitions on the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Ask the participants if they have any concrete examples for each term, otherwise you can share the following examples (or adapt them according to the context):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Risk: Sexual harassment of girls on their way to school by armed groups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Vulnerability: girls are more vulnerable, lack of protection on the way to school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Capacity: community supports girls' participation in school, availability of men from the community to escort children</a:t>
            </a:r>
          </a:p>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4F1693EB-1616-4A55-BF28-1D365B3C4680}" type="slidenum">
              <a:rPr lang="en-GB" smtClean="0"/>
              <a:t>36</a:t>
            </a:fld>
            <a:endParaRPr lang="en-GB"/>
          </a:p>
        </p:txBody>
      </p:sp>
    </p:spTree>
    <p:extLst>
      <p:ext uri="{BB962C8B-B14F-4D97-AF65-F5344CB8AC3E}">
        <p14:creationId xmlns:p14="http://schemas.microsoft.com/office/powerpoint/2010/main" val="20833626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15 minutes: </a:t>
            </a:r>
          </a:p>
          <a:p>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err="1"/>
              <a:t>Introduce </a:t>
            </a:r>
            <a:r>
              <a:rPr lang="en-GB"/>
              <a:t>the 4 </a:t>
            </a:r>
            <a:r>
              <a:rPr lang="en-GB" err="1"/>
              <a:t>risk </a:t>
            </a:r>
            <a:r>
              <a:rPr lang="en-GB"/>
              <a:t>categories on the slide, and </a:t>
            </a:r>
            <a:r>
              <a:rPr lang="en-GB" err="1"/>
              <a:t>ask </a:t>
            </a:r>
            <a:r>
              <a:rPr lang="en-GB"/>
              <a:t>participants to give </a:t>
            </a:r>
            <a:r>
              <a:rPr lang="en-GB" err="1"/>
              <a:t>just </a:t>
            </a:r>
            <a:r>
              <a:rPr lang="en-GB"/>
              <a:t>one </a:t>
            </a:r>
            <a:r>
              <a:rPr lang="en-GB" err="1"/>
              <a:t>example </a:t>
            </a:r>
            <a:r>
              <a:rPr lang="en-GB"/>
              <a:t>per </a:t>
            </a:r>
            <a:r>
              <a:rPr lang="en-GB" err="1"/>
              <a:t>category </a:t>
            </a:r>
            <a:r>
              <a:rPr lang="en-GB"/>
              <a:t>to check </a:t>
            </a:r>
            <a:r>
              <a:rPr lang="en-GB" err="1"/>
              <a:t>their </a:t>
            </a:r>
            <a:r>
              <a:rPr lang="en-GB"/>
              <a:t>understanding - 5mins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err="1"/>
              <a:t>Then put </a:t>
            </a:r>
            <a:r>
              <a:rPr lang="en-GB"/>
              <a:t>the participants </a:t>
            </a:r>
            <a:r>
              <a:rPr lang="en-GB" err="1"/>
              <a:t>into </a:t>
            </a:r>
            <a:r>
              <a:rPr lang="en-GB"/>
              <a:t>4 </a:t>
            </a:r>
            <a:r>
              <a:rPr lang="en-GB" err="1"/>
              <a:t>groups, giving each group a different category</a:t>
            </a:r>
            <a:r>
              <a:rPr lang="en-GB"/>
              <a:t>, and </a:t>
            </a:r>
            <a:r>
              <a:rPr lang="en-GB" err="1"/>
              <a:t>ask them </a:t>
            </a:r>
            <a:r>
              <a:rPr lang="en-GB"/>
              <a:t>to list </a:t>
            </a:r>
            <a:r>
              <a:rPr lang="en-GB" err="1"/>
              <a:t>all the risks that </a:t>
            </a:r>
            <a:r>
              <a:rPr lang="en-GB"/>
              <a:t>children face in </a:t>
            </a:r>
            <a:r>
              <a:rPr lang="en-GB" err="1"/>
              <a:t>their context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1693EB-1616-4A55-BF28-1D365B3C468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t>37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83849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1"/>
              <a:t>15mins</a:t>
            </a:r>
          </a:p>
          <a:p>
            <a:pPr marL="0" indent="0">
              <a:buFont typeface="Arial" panose="020B0604020202020204" pitchFamily="34" charset="0"/>
              <a:buNone/>
            </a:pPr>
            <a:endParaRPr lang="en-GB"/>
          </a:p>
          <a:p>
            <a:pPr marL="171450" indent="-171450">
              <a:buFont typeface="Arial" panose="020B0604020202020204" pitchFamily="34" charset="0"/>
              <a:buChar char="•"/>
            </a:pPr>
            <a:r>
              <a:rPr lang="en-GB" err="1"/>
              <a:t>Return to plenary </a:t>
            </a:r>
            <a:r>
              <a:rPr lang="en-GB"/>
              <a:t>and </a:t>
            </a:r>
            <a:r>
              <a:rPr lang="en-GB" err="1"/>
              <a:t>ask each group </a:t>
            </a:r>
            <a:r>
              <a:rPr lang="en-GB"/>
              <a:t>to list the hazards </a:t>
            </a:r>
            <a:r>
              <a:rPr lang="en-GB" err="1"/>
              <a:t>identified </a:t>
            </a:r>
            <a:r>
              <a:rPr lang="en-GB"/>
              <a:t>for </a:t>
            </a:r>
            <a:r>
              <a:rPr lang="en-GB" err="1"/>
              <a:t>each category </a:t>
            </a:r>
            <a:endParaRPr lang="en-GB"/>
          </a:p>
          <a:p>
            <a:pPr marL="171450" indent="-171450">
              <a:buFont typeface="Arial" panose="020B0604020202020204" pitchFamily="34" charset="0"/>
              <a:buChar char="•"/>
            </a:pPr>
            <a:r>
              <a:rPr lang="en-GB" err="1"/>
              <a:t>Recap </a:t>
            </a:r>
            <a:r>
              <a:rPr lang="en-GB"/>
              <a:t>with the </a:t>
            </a:r>
            <a:r>
              <a:rPr lang="en-GB" err="1"/>
              <a:t>examples presented in </a:t>
            </a:r>
            <a:r>
              <a:rPr lang="en-GB"/>
              <a:t>the </a:t>
            </a:r>
            <a:r>
              <a:rPr lang="en-GB" err="1"/>
              <a:t>slide </a:t>
            </a:r>
            <a:endParaRPr lang="en-GB"/>
          </a:p>
          <a:p>
            <a:pPr marL="171450" indent="-171450">
              <a:buFont typeface="Arial" panose="020B0604020202020204" pitchFamily="34" charset="0"/>
              <a:buChar char="•"/>
            </a:pPr>
            <a:r>
              <a:rPr lang="en-GB" err="1"/>
              <a:t>Explain</a:t>
            </a:r>
            <a:r>
              <a:rPr lang="en-GB"/>
              <a:t>: </a:t>
            </a:r>
            <a:r>
              <a:rPr lang="fr-FR"/>
              <a:t>Because of the range of risks children face in and around school, Save the Children has recognised the need for an 'all-hazards' approach to protecting children in and around school</a:t>
            </a:r>
            <a:r>
              <a:rPr lang="fr-CH"/>
              <a:t>. </a:t>
            </a:r>
            <a:endParaRPr lang="en-GB"/>
          </a:p>
          <a:p>
            <a:endParaRPr lang="en-GB"/>
          </a:p>
          <a:p>
            <a:endParaRPr lang="en-GB"/>
          </a:p>
        </p:txBody>
      </p:sp>
      <p:sp>
        <p:nvSpPr>
          <p:cNvPr id="4" name="Slide Number Placeholder 3"/>
          <p:cNvSpPr>
            <a:spLocks noGrp="1"/>
          </p:cNvSpPr>
          <p:nvPr>
            <p:ph type="sldNum" sz="quarter" idx="10"/>
          </p:nvPr>
        </p:nvSpPr>
        <p:spPr/>
        <p:txBody>
          <a:bodyPr/>
          <a:lstStyle/>
          <a:p>
            <a:fld id="{4F1693EB-1616-4A55-BF28-1D365B3C4680}" type="slidenum">
              <a:rPr lang="en-GB" smtClean="0"/>
              <a:t>38</a:t>
            </a:fld>
            <a:endParaRPr lang="en-GB"/>
          </a:p>
        </p:txBody>
      </p:sp>
    </p:spTree>
    <p:extLst>
      <p:ext uri="{BB962C8B-B14F-4D97-AF65-F5344CB8AC3E}">
        <p14:creationId xmlns:p14="http://schemas.microsoft.com/office/powerpoint/2010/main" val="37772854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30mins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Print and distribute the story of </a:t>
            </a:r>
            <a:r>
              <a:rPr lang="en-US" dirty="0" err="1"/>
              <a:t>Zahara</a:t>
            </a:r>
            <a:r>
              <a:rPr lang="en-US" dirty="0"/>
              <a:t> to all participants (feel free to </a:t>
            </a:r>
            <a:r>
              <a:rPr lang="en-US" dirty="0" err="1"/>
              <a:t>contextualise</a:t>
            </a:r>
            <a:r>
              <a:rPr lang="en-US" dirty="0"/>
              <a:t> the story before the training): This can be found as Handout 2.2 in English, French, Spanish and Arabic here: https://resourcecentre.savethechildren.net/document/safe-schools-declaration-training-tool/ </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Allow time for all participants to read the story, reflecting on risks, capacities and vulnerabilities </a:t>
            </a:r>
          </a:p>
          <a:p>
            <a:pPr marL="171450" indent="-171450">
              <a:buFont typeface="Arial" panose="020B0604020202020204" pitchFamily="34" charset="0"/>
              <a:buChar char="•"/>
            </a:pPr>
            <a:r>
              <a:rPr lang="en-US" dirty="0"/>
              <a:t>Have a full discussion:</a:t>
            </a:r>
          </a:p>
          <a:p>
            <a:pPr marL="171450" indent="-171450">
              <a:buFontTx/>
              <a:buChar char="-"/>
            </a:pPr>
            <a:r>
              <a:rPr lang="en-US" dirty="0"/>
              <a:t>What are the risks?</a:t>
            </a:r>
          </a:p>
          <a:p>
            <a:pPr marL="171450" indent="-171450">
              <a:buFontTx/>
              <a:buChar char="-"/>
            </a:pPr>
            <a:r>
              <a:rPr lang="en-US" dirty="0"/>
              <a:t>What are the capacities?</a:t>
            </a:r>
          </a:p>
          <a:p>
            <a:pPr marL="171450" indent="-171450">
              <a:buFontTx/>
              <a:buChar char="-"/>
            </a:pPr>
            <a:r>
              <a:rPr lang="en-US" dirty="0"/>
              <a:t>What are the vulnerabilities?</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4F1693EB-1616-4A55-BF28-1D365B3C4680}" type="slidenum">
              <a:rPr lang="en-GB" smtClean="0"/>
              <a:t>39</a:t>
            </a:fld>
            <a:endParaRPr lang="en-GB"/>
          </a:p>
        </p:txBody>
      </p:sp>
    </p:spTree>
    <p:extLst>
      <p:ext uri="{BB962C8B-B14F-4D97-AF65-F5344CB8AC3E}">
        <p14:creationId xmlns:p14="http://schemas.microsoft.com/office/powerpoint/2010/main" val="5120220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b="1" kern="1200">
                <a:solidFill>
                  <a:schemeClr val="tx1"/>
                </a:solidFill>
                <a:effectLst/>
                <a:latin typeface="+mn-lt"/>
                <a:ea typeface="+mn-ea"/>
                <a:cs typeface="+mn-cs"/>
              </a:rPr>
              <a:t>45mins</a:t>
            </a:r>
          </a:p>
          <a:p>
            <a:pPr marL="171450" lvl="0" indent="-171450">
              <a:buFont typeface="Arial" panose="020B0604020202020204" pitchFamily="34" charset="0"/>
              <a:buChar char="•"/>
            </a:pPr>
            <a:endParaRPr lang="en-US" sz="1200" b="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b="0" kern="1200" err="1">
                <a:solidFill>
                  <a:schemeClr val="tx1"/>
                </a:solidFill>
                <a:effectLst/>
                <a:latin typeface="+mn-lt"/>
                <a:ea typeface="+mn-ea"/>
                <a:cs typeface="+mn-cs"/>
              </a:rPr>
              <a:t>Explain </a:t>
            </a:r>
            <a:r>
              <a:rPr lang="en-US" sz="1200" b="0" kern="1200">
                <a:solidFill>
                  <a:schemeClr val="tx1"/>
                </a:solidFill>
                <a:effectLst/>
                <a:latin typeface="+mn-lt"/>
                <a:ea typeface="+mn-ea"/>
                <a:cs typeface="+mn-cs"/>
              </a:rPr>
              <a:t>to participants </a:t>
            </a:r>
            <a:r>
              <a:rPr lang="en-US" sz="1200" b="0" kern="1200" err="1">
                <a:solidFill>
                  <a:schemeClr val="tx1"/>
                </a:solidFill>
                <a:effectLst/>
                <a:latin typeface="+mn-lt"/>
                <a:ea typeface="+mn-ea"/>
                <a:cs typeface="+mn-cs"/>
              </a:rPr>
              <a:t>that a </a:t>
            </a:r>
            <a:r>
              <a:rPr lang="en-US" sz="1200" b="0" kern="1200">
                <a:solidFill>
                  <a:schemeClr val="tx1"/>
                </a:solidFill>
                <a:effectLst/>
                <a:latin typeface="+mn-lt"/>
                <a:ea typeface="+mn-ea"/>
                <a:cs typeface="+mn-cs"/>
              </a:rPr>
              <a:t>simple </a:t>
            </a:r>
            <a:r>
              <a:rPr lang="en-US" sz="1200" b="0" kern="1200" err="1">
                <a:solidFill>
                  <a:schemeClr val="tx1"/>
                </a:solidFill>
                <a:effectLst/>
                <a:latin typeface="+mn-lt"/>
                <a:ea typeface="+mn-ea"/>
                <a:cs typeface="+mn-cs"/>
              </a:rPr>
              <a:t>tool </a:t>
            </a:r>
            <a:r>
              <a:rPr lang="en-US" sz="1200" b="0" kern="1200">
                <a:solidFill>
                  <a:schemeClr val="tx1"/>
                </a:solidFill>
                <a:effectLst/>
                <a:latin typeface="+mn-lt"/>
                <a:ea typeface="+mn-ea"/>
                <a:cs typeface="+mn-cs"/>
              </a:rPr>
              <a:t>for identifying </a:t>
            </a:r>
            <a:r>
              <a:rPr lang="en-US" sz="1200" b="0" kern="1200" err="1">
                <a:solidFill>
                  <a:schemeClr val="tx1"/>
                </a:solidFill>
                <a:effectLst/>
                <a:latin typeface="+mn-lt"/>
                <a:ea typeface="+mn-ea"/>
                <a:cs typeface="+mn-cs"/>
              </a:rPr>
              <a:t>risks is </a:t>
            </a:r>
            <a:r>
              <a:rPr lang="en-US" sz="1200" b="0" kern="1200">
                <a:solidFill>
                  <a:schemeClr val="tx1"/>
                </a:solidFill>
                <a:effectLst/>
                <a:latin typeface="+mn-lt"/>
                <a:ea typeface="+mn-ea"/>
                <a:cs typeface="+mn-cs"/>
              </a:rPr>
              <a:t>risk </a:t>
            </a:r>
            <a:r>
              <a:rPr lang="en-US" sz="1200" b="0" kern="1200" err="1">
                <a:solidFill>
                  <a:schemeClr val="tx1"/>
                </a:solidFill>
                <a:effectLst/>
                <a:latin typeface="+mn-lt"/>
                <a:ea typeface="+mn-ea"/>
                <a:cs typeface="+mn-cs"/>
              </a:rPr>
              <a:t>mapping</a:t>
            </a:r>
            <a:r>
              <a:rPr lang="en-US" sz="1200" b="0" kern="1200">
                <a:solidFill>
                  <a:schemeClr val="tx1"/>
                </a:solidFill>
                <a:effectLst/>
                <a:latin typeface="+mn-lt"/>
                <a:ea typeface="+mn-ea"/>
                <a:cs typeface="+mn-cs"/>
              </a:rPr>
              <a:t>, as </a:t>
            </a:r>
            <a:r>
              <a:rPr lang="en-US" sz="1200" b="0" kern="1200" err="1">
                <a:solidFill>
                  <a:schemeClr val="tx1"/>
                </a:solidFill>
                <a:effectLst/>
                <a:latin typeface="+mn-lt"/>
                <a:ea typeface="+mn-ea"/>
                <a:cs typeface="+mn-cs"/>
              </a:rPr>
              <a:t>shown </a:t>
            </a:r>
            <a:r>
              <a:rPr lang="en-US" sz="1200" b="0" kern="1200">
                <a:solidFill>
                  <a:schemeClr val="tx1"/>
                </a:solidFill>
                <a:effectLst/>
                <a:latin typeface="+mn-lt"/>
                <a:ea typeface="+mn-ea"/>
                <a:cs typeface="+mn-cs"/>
              </a:rPr>
              <a:t>in the drawing.</a:t>
            </a:r>
          </a:p>
          <a:p>
            <a:pPr marL="171450" lvl="0" indent="-171450">
              <a:buFont typeface="Arial" panose="020B0604020202020204" pitchFamily="34" charset="0"/>
              <a:buChar char="•"/>
            </a:pPr>
            <a:r>
              <a:rPr lang="en-US" sz="1200" b="0" kern="1200">
                <a:solidFill>
                  <a:schemeClr val="tx1"/>
                </a:solidFill>
                <a:effectLst/>
                <a:latin typeface="+mn-lt"/>
                <a:ea typeface="+mn-ea"/>
                <a:cs typeface="+mn-cs"/>
              </a:rPr>
              <a:t>For the training of </a:t>
            </a:r>
            <a:r>
              <a:rPr lang="en-US" sz="1200" b="0" kern="1200" err="1">
                <a:solidFill>
                  <a:schemeClr val="tx1"/>
                </a:solidFill>
                <a:effectLst/>
                <a:latin typeface="+mn-lt"/>
                <a:ea typeface="+mn-ea"/>
                <a:cs typeface="+mn-cs"/>
              </a:rPr>
              <a:t>trainers</a:t>
            </a:r>
            <a:r>
              <a:rPr lang="en-US" sz="1200" b="0" kern="1200">
                <a:solidFill>
                  <a:schemeClr val="tx1"/>
                </a:solidFill>
                <a:effectLst/>
                <a:latin typeface="+mn-lt"/>
                <a:ea typeface="+mn-ea"/>
                <a:cs typeface="+mn-cs"/>
              </a:rPr>
              <a:t>, it </a:t>
            </a:r>
            <a:r>
              <a:rPr lang="en-US" sz="1200" b="0" kern="1200" err="1">
                <a:solidFill>
                  <a:schemeClr val="tx1"/>
                </a:solidFill>
                <a:effectLst/>
                <a:latin typeface="+mn-lt"/>
                <a:ea typeface="+mn-ea"/>
                <a:cs typeface="+mn-cs"/>
              </a:rPr>
              <a:t>is recommended to undertake each </a:t>
            </a:r>
            <a:r>
              <a:rPr lang="en-US" sz="1200" b="0" kern="1200">
                <a:solidFill>
                  <a:schemeClr val="tx1"/>
                </a:solidFill>
                <a:effectLst/>
                <a:latin typeface="+mn-lt"/>
                <a:ea typeface="+mn-ea"/>
                <a:cs typeface="+mn-cs"/>
              </a:rPr>
              <a:t>step in the </a:t>
            </a:r>
            <a:r>
              <a:rPr lang="en-US" sz="1200" b="0" kern="1200" err="1">
                <a:solidFill>
                  <a:schemeClr val="tx1"/>
                </a:solidFill>
                <a:effectLst/>
                <a:latin typeface="+mn-lt"/>
                <a:ea typeface="+mn-ea"/>
                <a:cs typeface="+mn-cs"/>
              </a:rPr>
              <a:t>same </a:t>
            </a:r>
            <a:r>
              <a:rPr lang="en-US" sz="1200" b="0" kern="1200">
                <a:solidFill>
                  <a:schemeClr val="tx1"/>
                </a:solidFill>
                <a:effectLst/>
                <a:latin typeface="+mn-lt"/>
                <a:ea typeface="+mn-ea"/>
                <a:cs typeface="+mn-cs"/>
              </a:rPr>
              <a:t>way as </a:t>
            </a:r>
            <a:r>
              <a:rPr lang="en-US" sz="1200" b="0" kern="1200" err="1">
                <a:solidFill>
                  <a:schemeClr val="tx1"/>
                </a:solidFill>
                <a:effectLst/>
                <a:latin typeface="+mn-lt"/>
                <a:ea typeface="+mn-ea"/>
                <a:cs typeface="+mn-cs"/>
              </a:rPr>
              <a:t>would be </a:t>
            </a:r>
            <a:r>
              <a:rPr lang="en-US" sz="1200" b="0" kern="1200">
                <a:solidFill>
                  <a:schemeClr val="tx1"/>
                </a:solidFill>
                <a:effectLst/>
                <a:latin typeface="+mn-lt"/>
                <a:ea typeface="+mn-ea"/>
                <a:cs typeface="+mn-cs"/>
              </a:rPr>
              <a:t>done with the </a:t>
            </a:r>
            <a:r>
              <a:rPr lang="en-US" sz="1200" b="0" kern="1200" err="1">
                <a:solidFill>
                  <a:schemeClr val="tx1"/>
                </a:solidFill>
                <a:effectLst/>
                <a:latin typeface="+mn-lt"/>
                <a:ea typeface="+mn-ea"/>
                <a:cs typeface="+mn-cs"/>
              </a:rPr>
              <a:t>community</a:t>
            </a:r>
            <a:r>
              <a:rPr lang="en-US" sz="1200" b="0" kern="1200">
                <a:solidFill>
                  <a:schemeClr val="tx1"/>
                </a:solidFill>
                <a:effectLst/>
                <a:latin typeface="+mn-lt"/>
                <a:ea typeface="+mn-ea"/>
                <a:cs typeface="+mn-cs"/>
              </a:rPr>
              <a:t>, </a:t>
            </a:r>
            <a:r>
              <a:rPr lang="en-US" sz="1200" b="0" kern="1200" err="1">
                <a:solidFill>
                  <a:schemeClr val="tx1"/>
                </a:solidFill>
                <a:effectLst/>
                <a:latin typeface="+mn-lt"/>
                <a:ea typeface="+mn-ea"/>
                <a:cs typeface="+mn-cs"/>
              </a:rPr>
              <a:t>you can </a:t>
            </a:r>
            <a:r>
              <a:rPr lang="en-US" sz="1200" b="0" kern="1200">
                <a:solidFill>
                  <a:schemeClr val="tx1"/>
                </a:solidFill>
                <a:effectLst/>
                <a:latin typeface="+mn-lt"/>
                <a:ea typeface="+mn-ea"/>
                <a:cs typeface="+mn-cs"/>
              </a:rPr>
              <a:t>do the </a:t>
            </a:r>
            <a:r>
              <a:rPr lang="en-US" sz="1200" b="0" kern="1200" err="1">
                <a:solidFill>
                  <a:schemeClr val="tx1"/>
                </a:solidFill>
                <a:effectLst/>
                <a:latin typeface="+mn-lt"/>
                <a:ea typeface="+mn-ea"/>
                <a:cs typeface="+mn-cs"/>
              </a:rPr>
              <a:t>mapping </a:t>
            </a:r>
            <a:r>
              <a:rPr lang="en-US" sz="1200" b="0" kern="1200">
                <a:solidFill>
                  <a:schemeClr val="tx1"/>
                </a:solidFill>
                <a:effectLst/>
                <a:latin typeface="+mn-lt"/>
                <a:ea typeface="+mn-ea"/>
                <a:cs typeface="+mn-cs"/>
              </a:rPr>
              <a:t>based on </a:t>
            </a:r>
            <a:r>
              <a:rPr lang="en-US" sz="1200" b="0" kern="1200" err="1">
                <a:solidFill>
                  <a:schemeClr val="tx1"/>
                </a:solidFill>
                <a:effectLst/>
                <a:latin typeface="+mn-lt"/>
                <a:ea typeface="+mn-ea"/>
                <a:cs typeface="+mn-cs"/>
              </a:rPr>
              <a:t>the history </a:t>
            </a:r>
            <a:r>
              <a:rPr lang="en-US" sz="1200" b="0" kern="1200">
                <a:solidFill>
                  <a:schemeClr val="tx1"/>
                </a:solidFill>
                <a:effectLst/>
                <a:latin typeface="+mn-lt"/>
                <a:ea typeface="+mn-ea"/>
                <a:cs typeface="+mn-cs"/>
              </a:rPr>
              <a:t>of </a:t>
            </a:r>
            <a:r>
              <a:rPr lang="en-US" sz="1200" b="0" kern="1200" err="1">
                <a:solidFill>
                  <a:schemeClr val="tx1"/>
                </a:solidFill>
                <a:effectLst/>
                <a:latin typeface="+mn-lt"/>
                <a:ea typeface="+mn-ea"/>
                <a:cs typeface="+mn-cs"/>
              </a:rPr>
              <a:t>Zahara or </a:t>
            </a:r>
            <a:r>
              <a:rPr lang="en-US" sz="1200" b="0" kern="1200">
                <a:solidFill>
                  <a:schemeClr val="tx1"/>
                </a:solidFill>
                <a:effectLst/>
                <a:latin typeface="+mn-lt"/>
                <a:ea typeface="+mn-ea"/>
                <a:cs typeface="+mn-cs"/>
              </a:rPr>
              <a:t>the </a:t>
            </a:r>
            <a:r>
              <a:rPr lang="en-US" sz="1200" b="0" kern="1200" err="1">
                <a:solidFill>
                  <a:schemeClr val="tx1"/>
                </a:solidFill>
                <a:effectLst/>
                <a:latin typeface="+mn-lt"/>
                <a:ea typeface="+mn-ea"/>
                <a:cs typeface="+mn-cs"/>
              </a:rPr>
              <a:t>community school</a:t>
            </a:r>
            <a:r>
              <a:rPr lang="en-US" sz="1200" b="0" kern="1200">
                <a:solidFill>
                  <a:schemeClr val="tx1"/>
                </a:solidFill>
                <a:effectLst/>
                <a:latin typeface="+mn-lt"/>
                <a:ea typeface="+mn-ea"/>
                <a:cs typeface="+mn-cs"/>
              </a:rPr>
              <a:t>, </a:t>
            </a:r>
            <a:r>
              <a:rPr lang="en-US" sz="1200" b="0" kern="1200" err="1">
                <a:solidFill>
                  <a:schemeClr val="tx1"/>
                </a:solidFill>
                <a:effectLst/>
                <a:latin typeface="+mn-lt"/>
                <a:ea typeface="+mn-ea"/>
                <a:cs typeface="+mn-cs"/>
              </a:rPr>
              <a:t>or </a:t>
            </a:r>
            <a:r>
              <a:rPr lang="en-US" sz="1200" b="0" kern="1200">
                <a:solidFill>
                  <a:schemeClr val="tx1"/>
                </a:solidFill>
                <a:effectLst/>
                <a:latin typeface="+mn-lt"/>
                <a:ea typeface="+mn-ea"/>
                <a:cs typeface="+mn-cs"/>
              </a:rPr>
              <a:t>the office in </a:t>
            </a:r>
            <a:r>
              <a:rPr lang="en-US" sz="1200" b="0" kern="1200" err="1">
                <a:solidFill>
                  <a:schemeClr val="tx1"/>
                </a:solidFill>
                <a:effectLst/>
                <a:latin typeface="+mn-lt"/>
                <a:ea typeface="+mn-ea"/>
                <a:cs typeface="+mn-cs"/>
              </a:rPr>
              <a:t>which you work</a:t>
            </a:r>
            <a:r>
              <a:rPr lang="en-US" sz="1200" b="0" kern="1200">
                <a:solidFill>
                  <a:schemeClr val="tx1"/>
                </a:solidFill>
                <a:effectLst/>
                <a:latin typeface="+mn-lt"/>
                <a:ea typeface="+mn-ea"/>
                <a:cs typeface="+mn-cs"/>
              </a:rPr>
              <a:t>.</a:t>
            </a:r>
          </a:p>
          <a:p>
            <a:pPr marL="0" lvl="0" indent="0">
              <a:buFont typeface="Arial" panose="020B0604020202020204" pitchFamily="34" charset="0"/>
              <a:buNone/>
            </a:pPr>
            <a:endParaRPr lang="en-US" sz="1200" b="1" kern="1200">
              <a:solidFill>
                <a:schemeClr val="tx1"/>
              </a:solidFill>
              <a:effectLst/>
              <a:latin typeface="+mn-lt"/>
              <a:ea typeface="+mn-ea"/>
              <a:cs typeface="+mn-cs"/>
            </a:endParaRPr>
          </a:p>
          <a:p>
            <a:pPr lvl="0"/>
            <a:r>
              <a:rPr lang="fr-FR" sz="1200" b="1" kern="1200">
                <a:solidFill>
                  <a:schemeClr val="tx1"/>
                </a:solidFill>
                <a:effectLst/>
                <a:latin typeface="+mn-lt"/>
                <a:ea typeface="+mn-ea"/>
                <a:cs typeface="+mn-cs"/>
              </a:rPr>
              <a:t>Define your map: </a:t>
            </a:r>
            <a:r>
              <a:rPr lang="fr-FR" sz="1200" b="0" kern="1200">
                <a:solidFill>
                  <a:schemeClr val="tx1"/>
                </a:solidFill>
                <a:effectLst/>
                <a:latin typeface="+mn-lt"/>
                <a:ea typeface="+mn-ea"/>
                <a:cs typeface="+mn-cs"/>
              </a:rPr>
              <a:t>Discuss with participants:</a:t>
            </a:r>
          </a:p>
          <a:p>
            <a:pPr marL="171450" lvl="0" indent="-171450">
              <a:buFontTx/>
              <a:buChar char="-"/>
            </a:pPr>
            <a:r>
              <a:rPr lang="fr-FR" sz="1200" b="0" kern="1200">
                <a:solidFill>
                  <a:schemeClr val="tx1"/>
                </a:solidFill>
                <a:effectLst/>
                <a:latin typeface="+mn-lt"/>
                <a:ea typeface="+mn-ea"/>
                <a:cs typeface="+mn-cs"/>
              </a:rPr>
              <a:t>What will be the extent of the area covered by the map? </a:t>
            </a:r>
          </a:p>
          <a:p>
            <a:pPr marL="171450" lvl="0" indent="-171450">
              <a:buFontTx/>
              <a:buChar char="-"/>
            </a:pPr>
            <a:r>
              <a:rPr lang="fr-FR" sz="1200" b="0" kern="1200">
                <a:solidFill>
                  <a:schemeClr val="tx1"/>
                </a:solidFill>
                <a:effectLst/>
                <a:latin typeface="+mn-lt"/>
                <a:ea typeface="+mn-ea"/>
                <a:cs typeface="+mn-cs"/>
              </a:rPr>
              <a:t>The map should at least cover the school and the routes to and from the school. </a:t>
            </a:r>
          </a:p>
          <a:p>
            <a:pPr marL="171450" lvl="0" indent="-171450">
              <a:buFontTx/>
              <a:buChar char="-"/>
            </a:pPr>
            <a:r>
              <a:rPr lang="fr-FR" sz="1200" b="0" kern="1200">
                <a:solidFill>
                  <a:schemeClr val="tx1"/>
                </a:solidFill>
                <a:effectLst/>
                <a:latin typeface="+mn-lt"/>
                <a:ea typeface="+mn-ea"/>
                <a:cs typeface="+mn-cs"/>
              </a:rPr>
              <a:t>What colours will be used for risks and capacities and other elements? </a:t>
            </a:r>
          </a:p>
          <a:p>
            <a:pPr marL="0" lvl="0" indent="0">
              <a:buFontTx/>
              <a:buNone/>
            </a:pPr>
            <a:endParaRPr lang="fr-FR" sz="1200" b="1" kern="1200">
              <a:solidFill>
                <a:schemeClr val="tx1"/>
              </a:solidFill>
              <a:effectLst/>
              <a:latin typeface="+mn-lt"/>
              <a:ea typeface="+mn-ea"/>
              <a:cs typeface="+mn-cs"/>
            </a:endParaRPr>
          </a:p>
          <a:p>
            <a:pPr marL="0" lvl="0" indent="0">
              <a:buFontTx/>
              <a:buNone/>
            </a:pPr>
            <a:r>
              <a:rPr lang="fr-FR" sz="1200" b="0" kern="1200">
                <a:solidFill>
                  <a:schemeClr val="tx1"/>
                </a:solidFill>
                <a:effectLst/>
                <a:latin typeface="+mn-lt"/>
                <a:ea typeface="+mn-ea"/>
                <a:cs typeface="+mn-cs"/>
              </a:rPr>
              <a:t>Divide the Safe </a:t>
            </a:r>
            <a:r>
              <a:rPr lang="fr-FR" sz="1200" b="0" kern="1200" err="1">
                <a:solidFill>
                  <a:schemeClr val="tx1"/>
                </a:solidFill>
                <a:effectLst/>
                <a:latin typeface="+mn-lt"/>
                <a:ea typeface="+mn-ea"/>
                <a:cs typeface="+mn-cs"/>
              </a:rPr>
              <a:t>Schools </a:t>
            </a:r>
            <a:r>
              <a:rPr lang="fr-FR" sz="1200" b="0" kern="1200">
                <a:solidFill>
                  <a:schemeClr val="tx1"/>
                </a:solidFill>
                <a:effectLst/>
                <a:latin typeface="+mn-lt"/>
                <a:ea typeface="+mn-ea"/>
                <a:cs typeface="+mn-cs"/>
              </a:rPr>
              <a:t>team into separate groups of children and adults. This will help children to share their views on risks and capacities without adults disapproving or ignoring them. During this exercise the facilitator can help by asking questions of the groups to help the reflection. </a:t>
            </a:r>
            <a:endParaRPr lang="fr-FR" sz="1200" b="1" kern="1200">
              <a:solidFill>
                <a:schemeClr val="tx1"/>
              </a:solidFill>
              <a:effectLst/>
              <a:latin typeface="+mn-lt"/>
              <a:ea typeface="+mn-ea"/>
              <a:cs typeface="+mn-cs"/>
            </a:endParaRPr>
          </a:p>
          <a:p>
            <a:pPr marL="0" lvl="0" indent="0">
              <a:buFontTx/>
              <a:buNone/>
            </a:pPr>
            <a:endParaRPr lang="fr-FR" sz="1200" b="1" kern="1200">
              <a:solidFill>
                <a:schemeClr val="tx1"/>
              </a:solidFill>
              <a:effectLst/>
              <a:latin typeface="+mn-lt"/>
              <a:ea typeface="+mn-ea"/>
              <a:cs typeface="+mn-cs"/>
            </a:endParaRPr>
          </a:p>
          <a:p>
            <a:pPr marL="0" lvl="0" indent="0">
              <a:buFontTx/>
              <a:buNone/>
            </a:pPr>
            <a:r>
              <a:rPr lang="fr-FR" sz="1200" b="1" kern="1200">
                <a:solidFill>
                  <a:schemeClr val="tx1"/>
                </a:solidFill>
                <a:effectLst/>
                <a:latin typeface="+mn-lt"/>
                <a:ea typeface="+mn-ea"/>
                <a:cs typeface="+mn-cs"/>
              </a:rPr>
              <a:t>Draw the basics of the map</a:t>
            </a:r>
            <a:r>
              <a:rPr lang="fr-FR" sz="1200" b="0" kern="1200">
                <a:solidFill>
                  <a:schemeClr val="tx1"/>
                </a:solidFill>
                <a:effectLst/>
                <a:latin typeface="+mn-lt"/>
                <a:ea typeface="+mn-ea"/>
                <a:cs typeface="+mn-cs"/>
              </a:rPr>
              <a:t>: Ask each group to draw the basics of the map, including </a:t>
            </a:r>
          </a:p>
          <a:p>
            <a:pPr marL="171450" lvl="0" indent="-171450">
              <a:buFontTx/>
              <a:buChar char="-"/>
            </a:pPr>
            <a:r>
              <a:rPr lang="fr-FR" sz="1200" b="0" kern="1200">
                <a:solidFill>
                  <a:schemeClr val="tx1"/>
                </a:solidFill>
                <a:effectLst/>
                <a:latin typeface="+mn-lt"/>
                <a:ea typeface="+mn-ea"/>
                <a:cs typeface="+mn-cs"/>
              </a:rPr>
              <a:t>Geographical features (coast, mountains, rivers, ponds, fields)</a:t>
            </a:r>
          </a:p>
          <a:p>
            <a:pPr marL="171450" lvl="0" indent="-171450">
              <a:buFontTx/>
              <a:buChar char="-"/>
            </a:pPr>
            <a:r>
              <a:rPr lang="fr-FR" sz="1200" b="0" kern="1200">
                <a:solidFill>
                  <a:schemeClr val="tx1"/>
                </a:solidFill>
                <a:effectLst/>
                <a:latin typeface="+mn-lt"/>
                <a:ea typeface="+mn-ea"/>
                <a:cs typeface="+mn-cs"/>
              </a:rPr>
              <a:t>Main buildings and infrastructure (e.g. school, playground, latrines, water facilities, school fence, roads, checkpoints).</a:t>
            </a:r>
          </a:p>
          <a:p>
            <a:pPr marL="0" lvl="0" indent="0">
              <a:buFontTx/>
              <a:buNone/>
            </a:pPr>
            <a:endParaRPr lang="fr-FR" sz="1200" b="0" kern="1200">
              <a:solidFill>
                <a:schemeClr val="tx1"/>
              </a:solidFill>
              <a:effectLst/>
              <a:latin typeface="+mn-lt"/>
              <a:ea typeface="+mn-ea"/>
              <a:cs typeface="+mn-cs"/>
            </a:endParaRPr>
          </a:p>
          <a:p>
            <a:pPr marL="0" lvl="0" indent="0">
              <a:buFontTx/>
              <a:buNone/>
            </a:pPr>
            <a:r>
              <a:rPr lang="fr-FR" sz="1200" b="1" kern="1200">
                <a:solidFill>
                  <a:schemeClr val="tx1"/>
                </a:solidFill>
                <a:effectLst/>
                <a:latin typeface="+mn-lt"/>
                <a:ea typeface="+mn-ea"/>
                <a:cs typeface="+mn-cs"/>
              </a:rPr>
              <a:t>Draw all the risks that may be present in the mapped area</a:t>
            </a:r>
            <a:r>
              <a:rPr lang="fr-FR" sz="1200" b="0" kern="1200">
                <a:solidFill>
                  <a:schemeClr val="tx1"/>
                </a:solidFill>
                <a:effectLst/>
                <a:latin typeface="+mn-lt"/>
                <a:ea typeface="+mn-ea"/>
                <a:cs typeface="+mn-cs"/>
              </a:rPr>
              <a:t>: Ask each group to draw all the possible risks in the school area. Remind them of the three types of hazards presented in Activity 3: </a:t>
            </a:r>
          </a:p>
          <a:p>
            <a:pPr marL="0" lvl="0" indent="0">
              <a:buFontTx/>
              <a:buNone/>
            </a:pPr>
            <a:r>
              <a:rPr lang="fr-FR" sz="1200" b="0" kern="1200">
                <a:solidFill>
                  <a:schemeClr val="tx1"/>
                </a:solidFill>
                <a:effectLst/>
                <a:latin typeface="+mn-lt"/>
                <a:ea typeface="+mn-ea"/>
                <a:cs typeface="+mn-cs"/>
              </a:rPr>
              <a:t>violence against children</a:t>
            </a:r>
          </a:p>
          <a:p>
            <a:pPr marL="0" lvl="0" indent="0">
              <a:buFontTx/>
              <a:buNone/>
            </a:pPr>
            <a:r>
              <a:rPr lang="fr-FR" sz="1200" b="0" kern="1200">
                <a:solidFill>
                  <a:schemeClr val="tx1"/>
                </a:solidFill>
                <a:effectLst/>
                <a:latin typeface="+mn-lt"/>
                <a:ea typeface="+mn-ea"/>
                <a:cs typeface="+mn-cs"/>
              </a:rPr>
              <a:t>environmental disasters</a:t>
            </a:r>
          </a:p>
          <a:p>
            <a:pPr marL="0" lvl="0" indent="0">
              <a:buFontTx/>
              <a:buNone/>
            </a:pPr>
            <a:r>
              <a:rPr lang="fr-FR" sz="1200" b="0" kern="1200">
                <a:solidFill>
                  <a:schemeClr val="tx1"/>
                </a:solidFill>
                <a:effectLst/>
                <a:latin typeface="+mn-lt"/>
                <a:ea typeface="+mn-ea"/>
                <a:cs typeface="+mn-cs"/>
              </a:rPr>
              <a:t>attacks on education</a:t>
            </a:r>
          </a:p>
          <a:p>
            <a:pPr marL="0" lvl="0" indent="0">
              <a:buFontTx/>
              <a:buNone/>
            </a:pPr>
            <a:r>
              <a:rPr lang="fr-FR" sz="1200" b="0" kern="1200">
                <a:solidFill>
                  <a:schemeClr val="tx1"/>
                </a:solidFill>
                <a:effectLst/>
                <a:latin typeface="+mn-lt"/>
                <a:ea typeface="+mn-ea"/>
                <a:cs typeface="+mn-cs"/>
              </a:rPr>
              <a:t>Remember that some risks (e.g. sexual violence) may be sensitive and will not be easy to identify. Be aware of the different emotions this may trigger and have a plan for follow-up. </a:t>
            </a:r>
          </a:p>
          <a:p>
            <a:pPr marL="0" lvl="0" indent="0">
              <a:buFontTx/>
              <a:buNone/>
            </a:pPr>
            <a:r>
              <a:rPr lang="fr-FR" sz="1200" b="0" kern="1200">
                <a:solidFill>
                  <a:schemeClr val="tx1"/>
                </a:solidFill>
                <a:effectLst/>
                <a:latin typeface="+mn-lt"/>
                <a:ea typeface="+mn-ea"/>
                <a:cs typeface="+mn-cs"/>
              </a:rPr>
              <a:t>The facilitator should ensure that all forms of risk are uncovered. Emphasise that even though some areas are supposed to be safe, we can feel unsafe and this is normal. In this step we want to identify these areas. </a:t>
            </a:r>
          </a:p>
          <a:p>
            <a:pPr marL="0" lvl="0" indent="0">
              <a:buFontTx/>
              <a:buNone/>
            </a:pPr>
            <a:endParaRPr lang="fr-FR" sz="1200" b="0" kern="1200">
              <a:solidFill>
                <a:schemeClr val="tx1"/>
              </a:solidFill>
              <a:effectLst/>
              <a:latin typeface="+mn-lt"/>
              <a:ea typeface="+mn-ea"/>
              <a:cs typeface="+mn-cs"/>
            </a:endParaRPr>
          </a:p>
          <a:p>
            <a:pPr marL="0" lvl="0" indent="0">
              <a:buFontTx/>
              <a:buNone/>
            </a:pPr>
            <a:r>
              <a:rPr lang="fr-FR" sz="1200" b="1" kern="1200">
                <a:solidFill>
                  <a:schemeClr val="tx1"/>
                </a:solidFill>
                <a:effectLst/>
                <a:latin typeface="+mn-lt"/>
                <a:ea typeface="+mn-ea"/>
                <a:cs typeface="+mn-cs"/>
              </a:rPr>
              <a:t>Remember inclusion</a:t>
            </a:r>
            <a:r>
              <a:rPr lang="fr-FR" sz="1200" b="0" kern="1200">
                <a:solidFill>
                  <a:schemeClr val="tx1"/>
                </a:solidFill>
                <a:effectLst/>
                <a:latin typeface="+mn-lt"/>
                <a:ea typeface="+mn-ea"/>
                <a:cs typeface="+mn-cs"/>
              </a:rPr>
              <a:t>: Remind participants of the opening activity with the rabbit and the bird. This taught us that different groups have different perspectives on what risk is. Ask the groups to think about the differences between boys and girls, disabled children and marginalised children.  </a:t>
            </a:r>
          </a:p>
          <a:p>
            <a:pPr marL="0" lvl="0" indent="0">
              <a:buFontTx/>
              <a:buNone/>
            </a:pPr>
            <a:endParaRPr lang="fr-FR" sz="1200" b="0" kern="1200">
              <a:solidFill>
                <a:schemeClr val="tx1"/>
              </a:solidFill>
              <a:effectLst/>
              <a:latin typeface="+mn-lt"/>
              <a:ea typeface="+mn-ea"/>
              <a:cs typeface="+mn-cs"/>
            </a:endParaRPr>
          </a:p>
          <a:p>
            <a:pPr marL="0" lvl="0" indent="0">
              <a:buFontTx/>
              <a:buNone/>
            </a:pPr>
            <a:r>
              <a:rPr lang="fr-FR" sz="1200" b="1" kern="1200">
                <a:solidFill>
                  <a:schemeClr val="tx1"/>
                </a:solidFill>
                <a:effectLst/>
                <a:latin typeface="+mn-lt"/>
                <a:ea typeface="+mn-ea"/>
                <a:cs typeface="+mn-cs"/>
              </a:rPr>
              <a:t>Draw all the capacities in the map area</a:t>
            </a:r>
            <a:r>
              <a:rPr lang="fr-FR" sz="1200" b="0" kern="1200">
                <a:solidFill>
                  <a:schemeClr val="tx1"/>
                </a:solidFill>
                <a:effectLst/>
                <a:latin typeface="+mn-lt"/>
                <a:ea typeface="+mn-ea"/>
                <a:cs typeface="+mn-cs"/>
              </a:rPr>
              <a:t>: Ask the groups to draw all the capacities that may be available in the school. Capacities can include :</a:t>
            </a:r>
          </a:p>
          <a:p>
            <a:pPr marL="171450" lvl="0" indent="-171450">
              <a:buFontTx/>
              <a:buChar char="-"/>
            </a:pPr>
            <a:r>
              <a:rPr lang="fr-FR" sz="1200" b="0" kern="1200">
                <a:solidFill>
                  <a:schemeClr val="tx1"/>
                </a:solidFill>
                <a:effectLst/>
                <a:latin typeface="+mn-lt"/>
                <a:ea typeface="+mn-ea"/>
                <a:cs typeface="+mn-cs"/>
              </a:rPr>
              <a:t>Public services: Health centres, mental health counsellors, police, social workers. </a:t>
            </a:r>
          </a:p>
          <a:p>
            <a:pPr marL="171450" lvl="0" indent="-171450">
              <a:buFontTx/>
              <a:buChar char="-"/>
            </a:pPr>
            <a:r>
              <a:rPr lang="fr-FR" sz="1200" b="0" kern="1200">
                <a:solidFill>
                  <a:schemeClr val="tx1"/>
                </a:solidFill>
                <a:effectLst/>
                <a:latin typeface="+mn-lt"/>
                <a:ea typeface="+mn-ea"/>
                <a:cs typeface="+mn-cs"/>
              </a:rPr>
              <a:t>Emergency preparedness measures: First aid kits, fire extinguishing methods, emergency assembly areas and existing shelters.</a:t>
            </a:r>
          </a:p>
          <a:p>
            <a:pPr marL="171450" lvl="0" indent="-171450">
              <a:buFontTx/>
              <a:buChar char="-"/>
            </a:pPr>
            <a:r>
              <a:rPr lang="fr-FR" sz="1200" b="0" kern="1200">
                <a:solidFill>
                  <a:schemeClr val="tx1"/>
                </a:solidFill>
                <a:effectLst/>
                <a:latin typeface="+mn-lt"/>
                <a:ea typeface="+mn-ea"/>
                <a:cs typeface="+mn-cs"/>
              </a:rPr>
              <a:t>Members of the community of trust, child protection committees or similar community structures.</a:t>
            </a:r>
            <a:endParaRPr lang="en-US" sz="1200" b="1" kern="1200">
              <a:solidFill>
                <a:schemeClr val="tx1"/>
              </a:solidFill>
              <a:effectLst/>
              <a:latin typeface="+mn-lt"/>
              <a:ea typeface="+mn-ea"/>
              <a:cs typeface="+mn-cs"/>
            </a:endParaRPr>
          </a:p>
          <a:p>
            <a:pPr lvl="0"/>
            <a:endParaRPr lang="en-US" sz="1200" b="0" kern="1200">
              <a:solidFill>
                <a:schemeClr val="tx1"/>
              </a:solidFill>
              <a:effectLst/>
              <a:latin typeface="+mn-lt"/>
              <a:ea typeface="+mn-ea"/>
              <a:cs typeface="+mn-cs"/>
            </a:endParaRPr>
          </a:p>
          <a:p>
            <a:pPr lvl="0"/>
            <a:r>
              <a:rPr lang="fr-FR" sz="1200" b="1" kern="1200">
                <a:solidFill>
                  <a:schemeClr val="tx1"/>
                </a:solidFill>
                <a:effectLst/>
                <a:latin typeface="+mn-lt"/>
                <a:ea typeface="+mn-ea"/>
                <a:cs typeface="+mn-cs"/>
              </a:rPr>
              <a:t>Discuss in plenary</a:t>
            </a:r>
            <a:r>
              <a:rPr lang="fr-FR" sz="1200" b="0" kern="1200">
                <a:solidFill>
                  <a:schemeClr val="tx1"/>
                </a:solidFill>
                <a:effectLst/>
                <a:latin typeface="+mn-lt"/>
                <a:ea typeface="+mn-ea"/>
                <a:cs typeface="+mn-cs"/>
              </a:rPr>
              <a:t>: Ask each group to share their map and explain the risks and capacities that have been identified. Discuss any differences between the maps. </a:t>
            </a:r>
          </a:p>
          <a:p>
            <a:pPr lvl="0"/>
            <a:r>
              <a:rPr lang="fr-FR" sz="1200" b="0" kern="1200">
                <a:solidFill>
                  <a:schemeClr val="tx1"/>
                </a:solidFill>
                <a:effectLst/>
                <a:latin typeface="+mn-lt"/>
                <a:ea typeface="+mn-ea"/>
                <a:cs typeface="+mn-cs"/>
              </a:rPr>
              <a:t>- Did children and adults identify different risks? </a:t>
            </a:r>
          </a:p>
          <a:p>
            <a:pPr lvl="0"/>
            <a:r>
              <a:rPr lang="fr-FR" sz="1200" b="0" kern="1200">
                <a:solidFill>
                  <a:schemeClr val="tx1"/>
                </a:solidFill>
                <a:effectLst/>
                <a:latin typeface="+mn-lt"/>
                <a:ea typeface="+mn-ea"/>
                <a:cs typeface="+mn-cs"/>
              </a:rPr>
              <a:t>- Was each group able to think about different risks for boys and girls, disabled children and marginalised children? </a:t>
            </a:r>
          </a:p>
          <a:p>
            <a:pPr lvl="0"/>
            <a:endParaRPr lang="fr-FR" sz="1200" b="0" kern="1200">
              <a:solidFill>
                <a:schemeClr val="tx1"/>
              </a:solidFill>
              <a:effectLst/>
              <a:latin typeface="+mn-lt"/>
              <a:ea typeface="+mn-ea"/>
              <a:cs typeface="+mn-cs"/>
            </a:endParaRPr>
          </a:p>
          <a:p>
            <a:pPr lvl="0"/>
            <a:r>
              <a:rPr lang="fr-FR" sz="1200" b="1" kern="1200">
                <a:solidFill>
                  <a:schemeClr val="tx1"/>
                </a:solidFill>
                <a:effectLst/>
                <a:latin typeface="+mn-lt"/>
                <a:ea typeface="+mn-ea"/>
                <a:cs typeface="+mn-cs"/>
              </a:rPr>
              <a:t>Create a map that summarises all the risks and capacities: </a:t>
            </a:r>
            <a:r>
              <a:rPr lang="fr-FR" sz="1200" b="0" kern="1200">
                <a:solidFill>
                  <a:schemeClr val="tx1"/>
                </a:solidFill>
                <a:effectLst/>
                <a:latin typeface="+mn-lt"/>
                <a:ea typeface="+mn-ea"/>
                <a:cs typeface="+mn-cs"/>
              </a:rPr>
              <a:t>You can either choose a group map to update it with other risks and capacities from all groups, or draw a new map from scratch.  </a:t>
            </a:r>
          </a:p>
          <a:p>
            <a:pPr lvl="0"/>
            <a:endParaRPr lang="fr-FR" sz="1200" b="0" kern="1200">
              <a:solidFill>
                <a:schemeClr val="tx1"/>
              </a:solidFill>
              <a:effectLst/>
              <a:latin typeface="+mn-lt"/>
              <a:ea typeface="+mn-ea"/>
              <a:cs typeface="+mn-cs"/>
            </a:endParaRPr>
          </a:p>
          <a:p>
            <a:pPr lvl="0"/>
            <a:r>
              <a:rPr lang="fr-FR" sz="1200" b="1" kern="1200">
                <a:solidFill>
                  <a:schemeClr val="tx1"/>
                </a:solidFill>
                <a:effectLst/>
                <a:latin typeface="+mn-lt"/>
                <a:ea typeface="+mn-ea"/>
                <a:cs typeface="+mn-cs"/>
              </a:rPr>
              <a:t>Determine a plan to share this map with the school community</a:t>
            </a:r>
            <a:r>
              <a:rPr lang="fr-FR" sz="1200" b="0" kern="1200">
                <a:solidFill>
                  <a:schemeClr val="tx1"/>
                </a:solidFill>
                <a:effectLst/>
                <a:latin typeface="+mn-lt"/>
                <a:ea typeface="+mn-ea"/>
                <a:cs typeface="+mn-cs"/>
              </a:rPr>
              <a:t>: Choose activities with the school safety team to share this final map with the whole school and get feedback. Here are some options:</a:t>
            </a:r>
          </a:p>
          <a:p>
            <a:pPr marL="171450" lvl="0" indent="-171450">
              <a:buFontTx/>
              <a:buChar char="-"/>
            </a:pPr>
            <a:r>
              <a:rPr lang="fr-FR" sz="1200" b="0" kern="1200">
                <a:solidFill>
                  <a:schemeClr val="tx1"/>
                </a:solidFill>
                <a:effectLst/>
                <a:latin typeface="+mn-lt"/>
                <a:ea typeface="+mn-ea"/>
                <a:cs typeface="+mn-cs"/>
              </a:rPr>
              <a:t>Children could present the map in different classes.</a:t>
            </a:r>
          </a:p>
          <a:p>
            <a:pPr marL="171450" lvl="0" indent="-171450">
              <a:buFontTx/>
              <a:buChar char="-"/>
            </a:pPr>
            <a:r>
              <a:rPr lang="fr-FR" sz="1200" b="0" kern="1200">
                <a:solidFill>
                  <a:schemeClr val="tx1"/>
                </a:solidFill>
                <a:effectLst/>
                <a:latin typeface="+mn-lt"/>
                <a:ea typeface="+mn-ea"/>
                <a:cs typeface="+mn-cs"/>
              </a:rPr>
              <a:t>Repeat this exercise with more children (in all existing classes/children's clubs, etc.) and hold a general assembly to share with the whole school.</a:t>
            </a:r>
          </a:p>
          <a:p>
            <a:pPr marL="171450" lvl="0" indent="-171450">
              <a:buFontTx/>
              <a:buChar char="-"/>
            </a:pPr>
            <a:r>
              <a:rPr lang="fr-FR" sz="1200" b="0" kern="1200">
                <a:solidFill>
                  <a:schemeClr val="tx1"/>
                </a:solidFill>
                <a:effectLst/>
                <a:latin typeface="+mn-lt"/>
                <a:ea typeface="+mn-ea"/>
                <a:cs typeface="+mn-cs"/>
              </a:rPr>
              <a:t>Organise a community awareness meeting </a:t>
            </a:r>
          </a:p>
          <a:p>
            <a:pPr marL="0" lvl="0" indent="0">
              <a:buFontTx/>
              <a:buNone/>
            </a:pPr>
            <a:r>
              <a:rPr lang="fr-FR" sz="1200" b="0" kern="1200">
                <a:solidFill>
                  <a:schemeClr val="tx1"/>
                </a:solidFill>
                <a:effectLst/>
                <a:latin typeface="+mn-lt"/>
                <a:ea typeface="+mn-ea"/>
                <a:cs typeface="+mn-cs"/>
              </a:rPr>
              <a:t>Be creative! For example, a child-led theatre could help to present the risks and capabilities of the card. </a:t>
            </a:r>
          </a:p>
          <a:p>
            <a:pPr marL="0" lvl="0" indent="0">
              <a:buFontTx/>
              <a:buNone/>
            </a:pPr>
            <a:endParaRPr lang="fr-FR" sz="1200" b="1" kern="1200">
              <a:solidFill>
                <a:schemeClr val="tx1"/>
              </a:solidFill>
              <a:effectLst/>
              <a:latin typeface="+mn-lt"/>
              <a:ea typeface="+mn-ea"/>
              <a:cs typeface="+mn-cs"/>
            </a:endParaRPr>
          </a:p>
          <a:p>
            <a:pPr marL="0" lvl="0" indent="0">
              <a:buFontTx/>
              <a:buNone/>
            </a:pPr>
            <a:r>
              <a:rPr lang="fr-FR" sz="1200" b="1" kern="1200">
                <a:solidFill>
                  <a:schemeClr val="tx1"/>
                </a:solidFill>
                <a:effectLst/>
                <a:latin typeface="+mn-lt"/>
                <a:ea typeface="+mn-ea"/>
                <a:cs typeface="+mn-cs"/>
              </a:rPr>
              <a:t>Minimum requirement</a:t>
            </a:r>
            <a:r>
              <a:rPr lang="fr-FR" sz="1200" b="0" kern="1200">
                <a:solidFill>
                  <a:schemeClr val="tx1"/>
                </a:solidFill>
                <a:effectLst/>
                <a:latin typeface="+mn-lt"/>
                <a:ea typeface="+mn-ea"/>
                <a:cs typeface="+mn-cs"/>
              </a:rPr>
              <a:t>: The Safe Schools Team should create a school risk and capacity map that covers the school grounds and the children's routes to and from school. If the team wishes, this map can include the whole community. </a:t>
            </a:r>
          </a:p>
          <a:p>
            <a:pPr marL="0" lvl="0" indent="0">
              <a:buFontTx/>
              <a:buNone/>
            </a:pPr>
            <a:endParaRPr lang="fr-FR" sz="1200" b="0" kern="1200">
              <a:solidFill>
                <a:schemeClr val="tx1"/>
              </a:solidFill>
              <a:effectLst/>
              <a:latin typeface="+mn-lt"/>
              <a:ea typeface="+mn-ea"/>
              <a:cs typeface="+mn-cs"/>
            </a:endParaRPr>
          </a:p>
          <a:p>
            <a:pPr marL="0" lvl="0" indent="0">
              <a:buFontTx/>
              <a:buNone/>
            </a:pPr>
            <a:r>
              <a:rPr lang="fr-FR" sz="1200" b="1" kern="1200">
                <a:solidFill>
                  <a:schemeClr val="tx1"/>
                </a:solidFill>
                <a:effectLst/>
                <a:latin typeface="+mn-lt"/>
                <a:ea typeface="+mn-ea"/>
                <a:cs typeface="+mn-cs"/>
              </a:rPr>
              <a:t>To increase children's participation: </a:t>
            </a:r>
            <a:r>
              <a:rPr lang="fr-FR" sz="1200" b="0" kern="1200">
                <a:solidFill>
                  <a:schemeClr val="tx1"/>
                </a:solidFill>
                <a:effectLst/>
                <a:latin typeface="+mn-lt"/>
                <a:ea typeface="+mn-ea"/>
                <a:cs typeface="+mn-cs"/>
              </a:rPr>
              <a:t>If time and resources allow, we recommend that the school safety team train teachers in Activity 5 and then repeat this activity with each class. This will allow as many views as possible to be gathered on the risk and capacity mapping and will help to promote a culture of protection for the whole school. Alternatively, if time permits, students from Safe Schools teams, with the support of a SC or partner facilitator, can complete Activity 5 on risk mapping with their respective classes and clubs. When sharing the map with the school community, be careful not to expose children to further risks. </a:t>
            </a:r>
            <a:endParaRPr lang="en-US" sz="1200" b="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F1693EB-1616-4A55-BF28-1D365B3C4680}" type="slidenum">
              <a:rPr lang="en-GB" smtClean="0"/>
              <a:t>40</a:t>
            </a:fld>
            <a:endParaRPr lang="en-GB"/>
          </a:p>
        </p:txBody>
      </p:sp>
    </p:spTree>
    <p:extLst>
      <p:ext uri="{BB962C8B-B14F-4D97-AF65-F5344CB8AC3E}">
        <p14:creationId xmlns:p14="http://schemas.microsoft.com/office/powerpoint/2010/main" val="319527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FR" sz="1200" b="1" i="0" kern="1200">
                <a:solidFill>
                  <a:schemeClr val="tx1"/>
                </a:solidFill>
                <a:effectLst/>
                <a:latin typeface="+mn-lt"/>
                <a:ea typeface="+mn-ea"/>
                <a:cs typeface="+mn-cs"/>
              </a:rPr>
              <a:t>30mins</a:t>
            </a:r>
          </a:p>
          <a:p>
            <a:pPr marL="0" indent="0">
              <a:buFont typeface="Arial" panose="020B0604020202020204" pitchFamily="34" charset="0"/>
              <a:buNone/>
            </a:pPr>
            <a:endParaRPr lang="fr-FR" sz="1200" b="0" i="0" kern="1200">
              <a:solidFill>
                <a:schemeClr val="tx1"/>
              </a:solidFill>
              <a:effectLst/>
              <a:latin typeface="+mn-lt"/>
              <a:ea typeface="+mn-ea"/>
              <a:cs typeface="+mn-cs"/>
            </a:endParaRPr>
          </a:p>
          <a:p>
            <a:pPr marL="171450" indent="-171450">
              <a:buFont typeface="Arial" panose="020B0604020202020204" pitchFamily="34" charset="0"/>
              <a:buChar char="•"/>
            </a:pPr>
            <a:r>
              <a:rPr lang="fr-FR" sz="1200" b="0" i="0" kern="1200">
                <a:solidFill>
                  <a:schemeClr val="tx1"/>
                </a:solidFill>
                <a:effectLst/>
                <a:latin typeface="+mn-lt"/>
                <a:ea typeface="+mn-ea"/>
                <a:cs typeface="+mn-cs"/>
              </a:rPr>
              <a:t>Explain to the participants that on the map we tend to identify mainly "visible" risks, but that there are also some risks that are "non-visible" and are sometimes more difficult to map.</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We will now do an additional exercise to identify these "non-visible" risks</a:t>
            </a:r>
          </a:p>
          <a:p>
            <a:pPr marL="0" indent="0">
              <a:buFont typeface="Arial" panose="020B0604020202020204" pitchFamily="34" charset="0"/>
              <a:buNone/>
            </a:pPr>
            <a:endParaRPr lang="fr-FR" sz="1200" b="0" i="0" kern="1200">
              <a:solidFill>
                <a:schemeClr val="tx1"/>
              </a:solidFill>
              <a:effectLst/>
              <a:latin typeface="+mn-lt"/>
              <a:ea typeface="+mn-ea"/>
              <a:cs typeface="+mn-cs"/>
            </a:endParaRPr>
          </a:p>
          <a:p>
            <a:pPr marL="0" indent="0">
              <a:buFont typeface="Arial" panose="020B0604020202020204" pitchFamily="34" charset="0"/>
              <a:buNone/>
            </a:pPr>
            <a:r>
              <a:rPr lang="fr-FR" sz="1200" b="0" i="0" kern="1200">
                <a:solidFill>
                  <a:schemeClr val="tx1"/>
                </a:solidFill>
                <a:effectLst/>
                <a:latin typeface="+mn-lt"/>
                <a:ea typeface="+mn-ea"/>
                <a:cs typeface="+mn-cs"/>
              </a:rPr>
              <a:t>1. Choose </a:t>
            </a:r>
            <a:r>
              <a:rPr lang="fr-FR" sz="1200" b="1" i="0" u="sng" kern="1200">
                <a:solidFill>
                  <a:schemeClr val="tx1"/>
                </a:solidFill>
                <a:effectLst/>
                <a:latin typeface="+mn-lt"/>
                <a:ea typeface="+mn-ea"/>
                <a:cs typeface="+mn-cs"/>
              </a:rPr>
              <a:t>one of </a:t>
            </a:r>
            <a:r>
              <a:rPr lang="fr-FR" sz="1200" b="0" i="0" kern="1200">
                <a:solidFill>
                  <a:schemeClr val="tx1"/>
                </a:solidFill>
                <a:effectLst/>
                <a:latin typeface="+mn-lt"/>
                <a:ea typeface="+mn-ea"/>
                <a:cs typeface="+mn-cs"/>
              </a:rPr>
              <a:t>the following activities:</a:t>
            </a:r>
          </a:p>
          <a:p>
            <a:endParaRPr lang="fr-FR" sz="1200" b="0" i="0" kern="1200">
              <a:solidFill>
                <a:schemeClr val="tx1"/>
              </a:solidFill>
              <a:effectLst/>
              <a:latin typeface="+mn-lt"/>
              <a:ea typeface="+mn-ea"/>
              <a:cs typeface="+mn-cs"/>
            </a:endParaRPr>
          </a:p>
          <a:p>
            <a:r>
              <a:rPr lang="fr-FR" sz="1200" b="1" i="0" kern="1200">
                <a:solidFill>
                  <a:schemeClr val="tx1"/>
                </a:solidFill>
                <a:effectLst/>
                <a:latin typeface="+mn-lt"/>
                <a:ea typeface="+mn-ea"/>
                <a:cs typeface="+mn-cs"/>
              </a:rPr>
              <a:t>A. Life Tree</a:t>
            </a:r>
            <a:r>
              <a:rPr lang="fr-FR" sz="1200" b="0" i="0" kern="1200">
                <a:solidFill>
                  <a:schemeClr val="tx1"/>
                </a:solidFill>
                <a:effectLst/>
                <a:latin typeface="+mn-lt"/>
                <a:ea typeface="+mn-ea"/>
                <a:cs typeface="+mn-cs"/>
              </a:rPr>
              <a:t>: This approach enables people to talk about their lives in a way that makes them more resilient. Participants draw their own "life tree" which allows them to talk about their "roots" (where they came from), their skills and knowledge, their hopes and dreams, and the people who are important in their lives. The participants then put their trees together to form a "forest of life". In groups, they discuss some of the "storms" that affect their lives and how they respond to these storms and protect themselves and each other. The Tree of Life allows people to talk about their lives in a way that is not traumatic, but rather strengthens their relationships with their own history, culture and the people who matter in their lives. This requires two trained facilitators, one male and one female. Given the ethical concerns about uncovering any violence that may trigger reactions among the participants, this activity can be risky. Mechanisms need to be in place to deal with such reactions should they occur. The principle of safety should guide the facilitation of this activity. If you think this activity is too risky, choose another one.</a:t>
            </a:r>
          </a:p>
          <a:p>
            <a:endParaRPr lang="fr-FR" sz="1200" b="0" i="0" kern="1200">
              <a:solidFill>
                <a:schemeClr val="tx1"/>
              </a:solidFill>
              <a:effectLst/>
              <a:latin typeface="+mn-lt"/>
              <a:ea typeface="+mn-ea"/>
              <a:cs typeface="+mn-cs"/>
            </a:endParaRPr>
          </a:p>
          <a:p>
            <a:r>
              <a:rPr lang="fr-FR" sz="1200" b="1" i="0" kern="1200">
                <a:solidFill>
                  <a:schemeClr val="tx1"/>
                </a:solidFill>
                <a:effectLst/>
                <a:latin typeface="+mn-lt"/>
                <a:ea typeface="+mn-ea"/>
                <a:cs typeface="+mn-cs"/>
              </a:rPr>
              <a:t>B. Storytelling</a:t>
            </a:r>
            <a:r>
              <a:rPr lang="fr-FR" sz="1200" b="0" i="0" kern="1200">
                <a:solidFill>
                  <a:schemeClr val="tx1"/>
                </a:solidFill>
                <a:effectLst/>
                <a:latin typeface="+mn-lt"/>
                <a:ea typeface="+mn-ea"/>
                <a:cs typeface="+mn-cs"/>
              </a:rPr>
              <a:t>: Ask community members to think of an imaginary vulnerable child in their community and to follow him or her in imagination through their daily lives, discovering the risks they face along the way. As we go through this child's life, ask a series of questions to uncover the risks (ask the group: Who is this child afraid of? What does this child fear? Where is this child most at risk? Why?) After discovering the risks, go back to this child's daily life and discover the capacities that support their resilience (Ask: Who can this child turn to for support? What makes them feel safe? Where is this child safe? Why?)</a:t>
            </a:r>
          </a:p>
          <a:p>
            <a:endParaRPr lang="fr-FR" sz="1200" b="0" i="0" kern="1200">
              <a:solidFill>
                <a:schemeClr val="tx1"/>
              </a:solidFill>
              <a:effectLst/>
              <a:latin typeface="+mn-lt"/>
              <a:ea typeface="+mn-ea"/>
              <a:cs typeface="+mn-cs"/>
            </a:endParaRPr>
          </a:p>
          <a:p>
            <a:r>
              <a:rPr lang="fr-FR" sz="1200" b="1" i="0" kern="1200">
                <a:solidFill>
                  <a:schemeClr val="tx1"/>
                </a:solidFill>
                <a:effectLst/>
                <a:latin typeface="+mn-lt"/>
                <a:ea typeface="+mn-ea"/>
                <a:cs typeface="+mn-cs"/>
              </a:rPr>
              <a:t>C. Local detectives: </a:t>
            </a:r>
            <a:r>
              <a:rPr lang="fr-FR" sz="1200" b="0" i="0" kern="1200">
                <a:solidFill>
                  <a:schemeClr val="tx1"/>
                </a:solidFill>
                <a:effectLst/>
                <a:latin typeface="+mn-lt"/>
                <a:ea typeface="+mn-ea"/>
                <a:cs typeface="+mn-cs"/>
              </a:rPr>
              <a:t>Safe </a:t>
            </a:r>
            <a:r>
              <a:rPr lang="fr-FR" sz="1200" b="0" i="0" kern="1200" err="1">
                <a:solidFill>
                  <a:schemeClr val="tx1"/>
                </a:solidFill>
                <a:effectLst/>
                <a:latin typeface="+mn-lt"/>
                <a:ea typeface="+mn-ea"/>
                <a:cs typeface="+mn-cs"/>
              </a:rPr>
              <a:t>Schools </a:t>
            </a:r>
            <a:r>
              <a:rPr lang="fr-FR" sz="1200" b="0" i="0" kern="1200">
                <a:solidFill>
                  <a:schemeClr val="tx1"/>
                </a:solidFill>
                <a:effectLst/>
                <a:latin typeface="+mn-lt"/>
                <a:ea typeface="+mn-ea"/>
                <a:cs typeface="+mn-cs"/>
              </a:rPr>
              <a:t>team members will become "local detectives" and conduct informal interviews or group discussions with their peers to gain a better understanding. Here it is important that girls talk to girls and boys to boys, as each gender may only feel comfortable talking about certain risks with others of the same gender. </a:t>
            </a:r>
          </a:p>
          <a:p>
            <a:endParaRPr lang="fr-FR" sz="1200" b="0" i="0" kern="1200">
              <a:solidFill>
                <a:schemeClr val="tx1"/>
              </a:solidFill>
              <a:effectLst/>
              <a:latin typeface="+mn-lt"/>
              <a:ea typeface="+mn-ea"/>
              <a:cs typeface="+mn-cs"/>
            </a:endParaRPr>
          </a:p>
          <a:p>
            <a:r>
              <a:rPr lang="fr-FR" sz="1200" b="1" i="0" kern="1200">
                <a:solidFill>
                  <a:schemeClr val="tx1"/>
                </a:solidFill>
                <a:effectLst/>
                <a:latin typeface="+mn-lt"/>
                <a:ea typeface="+mn-ea"/>
                <a:cs typeface="+mn-cs"/>
              </a:rPr>
              <a:t>D. Body map</a:t>
            </a:r>
            <a:r>
              <a:rPr lang="fr-FR" sz="1200" b="0" i="0" kern="1200">
                <a:solidFill>
                  <a:schemeClr val="tx1"/>
                </a:solidFill>
                <a:effectLst/>
                <a:latin typeface="+mn-lt"/>
                <a:ea typeface="+mn-ea"/>
                <a:cs typeface="+mn-cs"/>
              </a:rPr>
              <a:t>: Divide the children into groups, separating boys and girls and older and younger children. Ask each group to draw the shape of a child's body on a large sheet of paper (or flipchart paper stuck together). Ask the children to draw the risks and capacities they have for </a:t>
            </a:r>
            <a:r>
              <a:rPr lang="fr-FR" sz="1200" b="0" i="0" kern="1200">
                <a:solidFill>
                  <a:schemeClr val="accent1"/>
                </a:solidFill>
                <a:effectLst/>
                <a:latin typeface="+mn-lt"/>
                <a:ea typeface="+mn-ea"/>
                <a:cs typeface="+mn-cs"/>
              </a:rPr>
              <a:t>each part of </a:t>
            </a:r>
            <a:r>
              <a:rPr lang="fr-FR" sz="1200" b="0" i="0" kern="1200">
                <a:solidFill>
                  <a:schemeClr val="tx1"/>
                </a:solidFill>
                <a:effectLst/>
                <a:latin typeface="+mn-lt"/>
                <a:ea typeface="+mn-ea"/>
                <a:cs typeface="+mn-cs"/>
              </a:rPr>
              <a:t>their body on this large sheet of paper:</a:t>
            </a:r>
          </a:p>
          <a:p>
            <a:endParaRPr lang="fr-FR" sz="1200" b="0" i="0" kern="1200">
              <a:solidFill>
                <a:schemeClr val="tx1"/>
              </a:solidFill>
              <a:effectLst/>
              <a:latin typeface="+mn-lt"/>
              <a:ea typeface="+mn-ea"/>
              <a:cs typeface="+mn-cs"/>
            </a:endParaRPr>
          </a:p>
          <a:p>
            <a:pPr>
              <a:lnSpc>
                <a:spcPct val="107000"/>
              </a:lnSpc>
              <a:spcAft>
                <a:spcPts val="800"/>
              </a:spcAft>
            </a:pPr>
            <a:r>
              <a:rPr lang="fr-FR" sz="1800" b="1">
                <a:solidFill>
                  <a:srgbClr val="FFFFFF"/>
                </a:solidFill>
                <a:effectLst/>
                <a:latin typeface="Calibri" panose="020F0502020204030204" pitchFamily="34" charset="0"/>
                <a:ea typeface="Gill Sans Infant Std" panose="020B0502020104020203"/>
                <a:cs typeface="Gill Sans Infant Std" panose="020B0502020104020203"/>
              </a:rPr>
              <a:t>Body part</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b="1">
                <a:solidFill>
                  <a:schemeClr val="accent1"/>
                </a:solidFill>
                <a:effectLst/>
                <a:latin typeface="Calibri" panose="020F0502020204030204" pitchFamily="34" charset="0"/>
                <a:ea typeface="Gill Sans Infant Std" panose="020B0502020104020203"/>
                <a:cs typeface="Gill Sans Infant Std" panose="020B0502020104020203"/>
              </a:rPr>
              <a:t>Risk</a:t>
            </a:r>
            <a:endParaRPr lang="en-CH" sz="1800">
              <a:solidFill>
                <a:schemeClr val="accent1"/>
              </a:solidFill>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b="1">
                <a:solidFill>
                  <a:srgbClr val="FFFFFF"/>
                </a:solidFill>
                <a:effectLst/>
                <a:latin typeface="Calibri" panose="020F0502020204030204" pitchFamily="34" charset="0"/>
                <a:ea typeface="Gill Sans Infant Std" panose="020B0502020104020203"/>
                <a:cs typeface="Gill Sans Infant Std" panose="020B0502020104020203"/>
              </a:rPr>
              <a:t>Head</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a:solidFill>
                  <a:srgbClr val="000000"/>
                </a:solidFill>
                <a:effectLst/>
                <a:latin typeface="Calibri" panose="020F0502020204030204" pitchFamily="34" charset="0"/>
                <a:ea typeface="Gill Sans Infant Std" panose="020B0502020104020203"/>
                <a:cs typeface="Gill Sans Infant Std" panose="020B0502020104020203"/>
              </a:rPr>
              <a:t>Do you have negative or frightening thoughts or feelings in or around school? Why or why not?</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b="1">
                <a:solidFill>
                  <a:srgbClr val="FFFFFF"/>
                </a:solidFill>
                <a:effectLst/>
                <a:latin typeface="Calibri" panose="020F0502020204030204" pitchFamily="34" charset="0"/>
                <a:ea typeface="Gill Sans Infant Std" panose="020B0502020104020203"/>
                <a:cs typeface="Gill Sans Infant Std" panose="020B0502020104020203"/>
              </a:rPr>
              <a:t>Face</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a:solidFill>
                  <a:srgbClr val="000000"/>
                </a:solidFill>
                <a:effectLst/>
                <a:latin typeface="Calibri" panose="020F0502020204030204" pitchFamily="34" charset="0"/>
                <a:ea typeface="Gill Sans Infant Std" panose="020B0502020104020203"/>
                <a:cs typeface="Gill Sans Infant Std" panose="020B0502020104020203"/>
              </a:rPr>
              <a:t>What do you see or hear in or around the school that scares you?</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b="1">
                <a:solidFill>
                  <a:srgbClr val="FFFFFF"/>
                </a:solidFill>
                <a:effectLst/>
                <a:latin typeface="Calibri" panose="020F0502020204030204" pitchFamily="34" charset="0"/>
                <a:ea typeface="Gill Sans Infant Std" panose="020B0502020104020203"/>
                <a:cs typeface="Gill Sans Infant Std" panose="020B0502020104020203"/>
              </a:rPr>
              <a:t>Hands</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a:solidFill>
                  <a:srgbClr val="000000"/>
                </a:solidFill>
                <a:effectLst/>
                <a:latin typeface="Calibri" panose="020F0502020204030204" pitchFamily="34" charset="0"/>
                <a:ea typeface="Gill Sans Infant Std" panose="020B0502020104020203"/>
                <a:cs typeface="Gill Sans Infant Std" panose="020B0502020104020203"/>
              </a:rPr>
              <a:t>Does someone physically touch you in a way that makes you feel uncomfortable?</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b="1">
                <a:solidFill>
                  <a:srgbClr val="FFFFFF"/>
                </a:solidFill>
                <a:effectLst/>
                <a:latin typeface="Calibri" panose="020F0502020204030204" pitchFamily="34" charset="0"/>
                <a:ea typeface="Gill Sans Infant Std" panose="020B0502020104020203"/>
                <a:cs typeface="Gill Sans Infant Std" panose="020B0502020104020203"/>
              </a:rPr>
              <a:t>Feet</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a:solidFill>
                  <a:srgbClr val="000000"/>
                </a:solidFill>
                <a:effectLst/>
                <a:latin typeface="Calibri" panose="020F0502020204030204" pitchFamily="34" charset="0"/>
                <a:ea typeface="Gill Sans Infant Std" panose="020B0502020104020203"/>
                <a:cs typeface="Gill Sans Infant Std" panose="020B0502020104020203"/>
              </a:rPr>
              <a:t>When you are on your way to school, what do you experience that makes you afraid?</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b="1">
                <a:solidFill>
                  <a:srgbClr val="FFFFFF"/>
                </a:solidFill>
                <a:effectLst/>
                <a:latin typeface="Calibri" panose="020F0502020204030204" pitchFamily="34" charset="0"/>
                <a:ea typeface="Gill Sans Infant Std" panose="020B0502020104020203"/>
                <a:cs typeface="Gill Sans Infant Std" panose="020B0502020104020203"/>
              </a:rPr>
              <a:t>Other</a:t>
            </a:r>
            <a:endParaRPr lang="en-CH" sz="18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800">
                <a:solidFill>
                  <a:srgbClr val="000000"/>
                </a:solidFill>
                <a:effectLst/>
                <a:latin typeface="Calibri" panose="020F0502020204030204" pitchFamily="34" charset="0"/>
                <a:ea typeface="Gill Sans Infant Std" panose="020B0502020104020203"/>
                <a:cs typeface="Gill Sans Infant Std" panose="020B0502020104020203"/>
              </a:rPr>
              <a:t>Are there any other risks, dangers or fears that you would like to draw on the body map?</a:t>
            </a:r>
            <a:endParaRPr lang="en-CH" sz="1800">
              <a:effectLst/>
              <a:latin typeface="Calibri" panose="020F0502020204030204" pitchFamily="34" charset="0"/>
              <a:ea typeface="Calibri" panose="020F0502020204030204" pitchFamily="34" charset="0"/>
              <a:cs typeface="Arial" panose="020B0604020202020204" pitchFamily="34" charset="0"/>
            </a:endParaRPr>
          </a:p>
          <a:p>
            <a:endParaRPr lang="fr-FR" sz="1200" b="0" i="0" kern="1200">
              <a:solidFill>
                <a:schemeClr val="tx1"/>
              </a:solidFill>
              <a:effectLst/>
              <a:latin typeface="+mn-lt"/>
              <a:ea typeface="+mn-ea"/>
              <a:cs typeface="+mn-cs"/>
            </a:endParaRPr>
          </a:p>
          <a:p>
            <a:pPr>
              <a:lnSpc>
                <a:spcPct val="107000"/>
              </a:lnSpc>
              <a:spcAft>
                <a:spcPts val="800"/>
              </a:spcAft>
            </a:pPr>
            <a:r>
              <a:rPr lang="fr-FR" sz="1200" b="1">
                <a:solidFill>
                  <a:schemeClr val="accent1"/>
                </a:solidFill>
                <a:effectLst/>
                <a:latin typeface="Calibri" panose="020F0502020204030204" pitchFamily="34" charset="0"/>
                <a:ea typeface="Gill Sans Infant Std" panose="020B0502020104020203"/>
                <a:cs typeface="Gill Sans Infant Std" panose="020B0502020104020203"/>
              </a:rPr>
              <a:t>Capacity</a:t>
            </a:r>
            <a:endParaRPr lang="en-CH" sz="1200">
              <a:solidFill>
                <a:schemeClr val="accent1"/>
              </a:solidFill>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1200" b="1">
                <a:solidFill>
                  <a:srgbClr val="FFFFFF"/>
                </a:solidFill>
                <a:effectLst/>
                <a:latin typeface="Calibri" panose="020F0502020204030204" pitchFamily="34" charset="0"/>
                <a:ea typeface="Gill Sans Infant Std" panose="020B0502020104020203"/>
                <a:cs typeface="Gill Sans Infant Std" panose="020B0502020104020203"/>
              </a:rPr>
              <a:t>Head</a:t>
            </a:r>
            <a:endParaRPr lang="en-CH" sz="12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200">
                <a:solidFill>
                  <a:srgbClr val="000000"/>
                </a:solidFill>
                <a:effectLst/>
                <a:latin typeface="Calibri" panose="020F0502020204030204" pitchFamily="34" charset="0"/>
                <a:ea typeface="Gill Sans Infant Std" panose="020B0502020104020203"/>
                <a:cs typeface="Gill Sans Infant Std" panose="020B0502020104020203"/>
              </a:rPr>
              <a:t>What do you think would make you feel safer in and around school?</a:t>
            </a:r>
            <a:endParaRPr lang="en-CH" sz="120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1200" b="1">
                <a:solidFill>
                  <a:srgbClr val="FFFFFF"/>
                </a:solidFill>
                <a:effectLst/>
                <a:latin typeface="Calibri" panose="020F0502020204030204" pitchFamily="34" charset="0"/>
                <a:ea typeface="Gill Sans Infant Std" panose="020B0502020104020203"/>
                <a:cs typeface="Gill Sans Infant Std" panose="020B0502020104020203"/>
              </a:rPr>
              <a:t>Face</a:t>
            </a:r>
            <a:endParaRPr lang="en-CH" sz="12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200">
                <a:solidFill>
                  <a:srgbClr val="000000"/>
                </a:solidFill>
                <a:effectLst/>
                <a:latin typeface="Calibri" panose="020F0502020204030204" pitchFamily="34" charset="0"/>
                <a:ea typeface="Gill Sans Infant Std" panose="020B0502020104020203"/>
                <a:cs typeface="Gill Sans Infant Std" panose="020B0502020104020203"/>
              </a:rPr>
              <a:t>What can you say to express your fears in and around school?</a:t>
            </a:r>
            <a:endParaRPr lang="en-CH" sz="120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1200" b="1">
                <a:solidFill>
                  <a:srgbClr val="FFFFFF"/>
                </a:solidFill>
                <a:effectLst/>
                <a:latin typeface="Calibri" panose="020F0502020204030204" pitchFamily="34" charset="0"/>
                <a:ea typeface="Gill Sans Infant Std" panose="020B0502020104020203"/>
                <a:cs typeface="Gill Sans Infant Std" panose="020B0502020104020203"/>
              </a:rPr>
              <a:t>Hands</a:t>
            </a:r>
            <a:endParaRPr lang="en-CH" sz="12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200">
                <a:solidFill>
                  <a:srgbClr val="000000"/>
                </a:solidFill>
                <a:effectLst/>
                <a:latin typeface="Calibri" panose="020F0502020204030204" pitchFamily="34" charset="0"/>
                <a:ea typeface="Gill Sans Infant Std" panose="020B0502020104020203"/>
                <a:cs typeface="Gill Sans Infant Std" panose="020B0502020104020203"/>
              </a:rPr>
              <a:t>How can you help others to feel safer in and around the school?</a:t>
            </a:r>
            <a:endParaRPr lang="en-CH" sz="120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1200" b="1">
                <a:solidFill>
                  <a:srgbClr val="FFFFFF"/>
                </a:solidFill>
                <a:effectLst/>
                <a:latin typeface="Calibri" panose="020F0502020204030204" pitchFamily="34" charset="0"/>
                <a:ea typeface="Gill Sans Infant Std" panose="020B0502020104020203"/>
                <a:cs typeface="Gill Sans Infant Std" panose="020B0502020104020203"/>
              </a:rPr>
              <a:t>Feet</a:t>
            </a:r>
            <a:endParaRPr lang="en-CH" sz="12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200">
                <a:solidFill>
                  <a:srgbClr val="000000"/>
                </a:solidFill>
                <a:effectLst/>
                <a:latin typeface="Calibri" panose="020F0502020204030204" pitchFamily="34" charset="0"/>
                <a:ea typeface="Gill Sans Infant Std" panose="020B0502020104020203"/>
                <a:cs typeface="Gill Sans Infant Std" panose="020B0502020104020203"/>
              </a:rPr>
              <a:t>On the way to school, what do you do to stay safe?</a:t>
            </a:r>
            <a:endParaRPr lang="en-CH" sz="120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1200" b="1">
                <a:solidFill>
                  <a:srgbClr val="FFFFFF"/>
                </a:solidFill>
                <a:effectLst/>
                <a:latin typeface="Calibri" panose="020F0502020204030204" pitchFamily="34" charset="0"/>
                <a:ea typeface="Gill Sans Infant Std" panose="020B0502020104020203"/>
                <a:cs typeface="Gill Sans Infant Std" panose="020B0502020104020203"/>
              </a:rPr>
              <a:t>Other</a:t>
            </a:r>
            <a:endParaRPr lang="en-CH" sz="120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fr-FR" sz="1200">
                <a:solidFill>
                  <a:srgbClr val="000000"/>
                </a:solidFill>
                <a:effectLst/>
                <a:latin typeface="Calibri" panose="020F0502020204030204" pitchFamily="34" charset="0"/>
                <a:ea typeface="Gill Sans Infant Std" panose="020B0502020104020203"/>
                <a:cs typeface="Gill Sans Infant Std" panose="020B0502020104020203"/>
              </a:rPr>
              <a:t>Are there any other capacities or positive actions that you would like to draw on the body map? </a:t>
            </a:r>
            <a:endParaRPr lang="fr-CH" sz="1200">
              <a:solidFill>
                <a:srgbClr val="000000"/>
              </a:solidFill>
              <a:effectLst/>
              <a:latin typeface="Calibri" panose="020F0502020204030204" pitchFamily="34" charset="0"/>
              <a:ea typeface="Gill Sans Infant Std" panose="020B0502020104020203"/>
              <a:cs typeface="Arial" panose="020B0604020202020204" pitchFamily="34" charset="0"/>
            </a:endParaRPr>
          </a:p>
          <a:p>
            <a:pPr>
              <a:lnSpc>
                <a:spcPct val="107000"/>
              </a:lnSpc>
              <a:spcAft>
                <a:spcPts val="800"/>
              </a:spcAft>
            </a:pPr>
            <a:endParaRPr lang="fr-CH" sz="1200">
              <a:solidFill>
                <a:srgbClr val="000000"/>
              </a:solidFill>
              <a:effectLst/>
              <a:latin typeface="Calibri" panose="020F0502020204030204" pitchFamily="34" charset="0"/>
              <a:ea typeface="Gill Sans Infant Std" panose="020B0502020104020203"/>
              <a:cs typeface="Arial" panose="020B0604020202020204" pitchFamily="34" charset="0"/>
            </a:endParaRPr>
          </a:p>
          <a:p>
            <a:pPr>
              <a:lnSpc>
                <a:spcPct val="107000"/>
              </a:lnSpc>
              <a:spcAft>
                <a:spcPts val="800"/>
              </a:spcAft>
            </a:pPr>
            <a:r>
              <a:rPr lang="fr-FR" sz="1800">
                <a:effectLst/>
                <a:latin typeface="Calibri" panose="020F0502020204030204" pitchFamily="34" charset="0"/>
                <a:ea typeface="Gill Sans Infant Std" panose="020B0502020104020203"/>
                <a:cs typeface="Gill Sans Infant Std" panose="020B0502020104020203"/>
              </a:rPr>
              <a:t>Important: Staff or partners facilitating this activity should be prepared to respond appropriately if a child says or suggests that they have been abused. Consult with child protection colleagues when planning this activity. Refer to the </a:t>
            </a:r>
            <a:r>
              <a:rPr lang="fr-FR" sz="1800" u="sng">
                <a:solidFill>
                  <a:srgbClr val="FF4C02"/>
                </a:solidFill>
                <a:effectLst/>
                <a:latin typeface="Calibri" panose="020F0502020204030204" pitchFamily="34" charset="0"/>
                <a:ea typeface="Gill Sans Infant Std" panose="020B0502020104020203"/>
                <a:cs typeface="Gill Sans Infant Std" panose="020B0502020104020203"/>
                <a:hlinkClick r:id="rId3"/>
              </a:rPr>
              <a:t>School Referral Pathways Guide </a:t>
            </a:r>
            <a:r>
              <a:rPr lang="fr-FR" sz="1800">
                <a:effectLst/>
                <a:latin typeface="Calibri" panose="020F0502020204030204" pitchFamily="34" charset="0"/>
                <a:ea typeface="Gill Sans Infant Std" panose="020B0502020104020203"/>
                <a:cs typeface="Gill Sans Infant Std" panose="020B0502020104020203"/>
              </a:rPr>
              <a:t>for more information.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457200">
              <a:lnSpc>
                <a:spcPct val="107000"/>
              </a:lnSpc>
            </a:pPr>
            <a:r>
              <a:rPr lang="fr-FR" sz="1800">
                <a:effectLst/>
                <a:latin typeface="Calibri" panose="020F0502020204030204" pitchFamily="34" charset="0"/>
                <a:ea typeface="Gill Sans Infant Std" panose="020B0502020104020203"/>
                <a:cs typeface="Gill Sans Infant Std" panose="020B0502020104020203"/>
              </a:rPr>
              <a:t>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lnSpc>
                <a:spcPct val="107000"/>
              </a:lnSpc>
              <a:spcAft>
                <a:spcPts val="800"/>
              </a:spcAft>
              <a:buFont typeface="+mj-lt"/>
              <a:buNone/>
            </a:pPr>
            <a:r>
              <a:rPr lang="fr-FR" sz="1800">
                <a:effectLst/>
                <a:latin typeface="Calibri" panose="020F0502020204030204" pitchFamily="34" charset="0"/>
                <a:ea typeface="Gill Sans Infant Std" panose="020B0502020104020203"/>
                <a:cs typeface="Gill Sans Infant Std" panose="020B0502020104020203"/>
              </a:rPr>
              <a:t>2. Record the new information on risks and capacities in Activity 7.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endParaRPr lang="fr-FR" sz="1200" b="0" i="0" kern="1200">
              <a:solidFill>
                <a:schemeClr val="tx1"/>
              </a:solidFill>
              <a:effectLst/>
              <a:latin typeface="+mn-lt"/>
              <a:ea typeface="+mn-ea"/>
              <a:cs typeface="+mn-cs"/>
            </a:endParaRPr>
          </a:p>
          <a:p>
            <a:endParaRPr lang="fr-FR"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F1693EB-1616-4A55-BF28-1D365B3C4680}" type="slidenum">
              <a:rPr lang="en-GB" smtClean="0"/>
              <a:t>41</a:t>
            </a:fld>
            <a:endParaRPr lang="en-GB"/>
          </a:p>
        </p:txBody>
      </p:sp>
    </p:spTree>
    <p:extLst>
      <p:ext uri="{BB962C8B-B14F-4D97-AF65-F5344CB8AC3E}">
        <p14:creationId xmlns:p14="http://schemas.microsoft.com/office/powerpoint/2010/main" val="30433746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15 min</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42</a:t>
            </a:fld>
            <a:endParaRPr lang="en-GB"/>
          </a:p>
        </p:txBody>
      </p:sp>
    </p:spTree>
    <p:extLst>
      <p:ext uri="{BB962C8B-B14F-4D97-AF65-F5344CB8AC3E}">
        <p14:creationId xmlns:p14="http://schemas.microsoft.com/office/powerpoint/2010/main" val="26879264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30mins</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Ask participants the questions presented on the slide </a:t>
            </a:r>
          </a:p>
          <a:p>
            <a:pPr marL="171450" indent="-171450">
              <a:buFont typeface="Arial" panose="020B0604020202020204" pitchFamily="34" charset="0"/>
              <a:buChar char="•"/>
            </a:pPr>
            <a:r>
              <a:rPr lang="en-US" dirty="0"/>
              <a:t>Ask participants if they have any more general questions about facilitating this module with the community </a:t>
            </a:r>
          </a:p>
        </p:txBody>
      </p:sp>
      <p:sp>
        <p:nvSpPr>
          <p:cNvPr id="4" name="Slide Number Placeholder 3"/>
          <p:cNvSpPr>
            <a:spLocks noGrp="1"/>
          </p:cNvSpPr>
          <p:nvPr>
            <p:ph type="sldNum" sz="quarter" idx="5"/>
          </p:nvPr>
        </p:nvSpPr>
        <p:spPr/>
        <p:txBody>
          <a:bodyPr/>
          <a:lstStyle/>
          <a:p>
            <a:fld id="{4F1693EB-1616-4A55-BF28-1D365B3C4680}" type="slidenum">
              <a:rPr lang="en-GB" smtClean="0"/>
              <a:t>43</a:t>
            </a:fld>
            <a:endParaRPr lang="en-GB"/>
          </a:p>
        </p:txBody>
      </p:sp>
    </p:spTree>
    <p:extLst>
      <p:ext uri="{BB962C8B-B14F-4D97-AF65-F5344CB8AC3E}">
        <p14:creationId xmlns:p14="http://schemas.microsoft.com/office/powerpoint/2010/main" val="1652956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15 min</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Enter yourself and the name of Module 1</a:t>
            </a:r>
          </a:p>
          <a:p>
            <a:pPr marL="171450" indent="-171450">
              <a:buFont typeface="Arial" panose="020B0604020202020204" pitchFamily="34" charset="0"/>
              <a:buChar char="•"/>
            </a:pPr>
            <a:r>
              <a:rPr lang="en-US" dirty="0"/>
              <a:t>Use an easy game to get participants into the game </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4F1693EB-1616-4A55-BF28-1D365B3C4680}" type="slidenum">
              <a:rPr lang="en-GB" smtClean="0"/>
              <a:t>8</a:t>
            </a:fld>
            <a:endParaRPr lang="en-GB"/>
          </a:p>
        </p:txBody>
      </p:sp>
    </p:spTree>
    <p:extLst>
      <p:ext uri="{BB962C8B-B14F-4D97-AF65-F5344CB8AC3E}">
        <p14:creationId xmlns:p14="http://schemas.microsoft.com/office/powerpoint/2010/main" val="7093309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Preparation: 1.5 hours </a:t>
            </a:r>
          </a:p>
        </p:txBody>
      </p:sp>
      <p:sp>
        <p:nvSpPr>
          <p:cNvPr id="4" name="Slide Number Placeholder 3"/>
          <p:cNvSpPr>
            <a:spLocks noGrp="1"/>
          </p:cNvSpPr>
          <p:nvPr>
            <p:ph type="sldNum" sz="quarter" idx="5"/>
          </p:nvPr>
        </p:nvSpPr>
        <p:spPr/>
        <p:txBody>
          <a:bodyPr/>
          <a:lstStyle/>
          <a:p>
            <a:fld id="{4F1693EB-1616-4A55-BF28-1D365B3C4680}" type="slidenum">
              <a:rPr lang="en-GB" smtClean="0"/>
              <a:t>44</a:t>
            </a:fld>
            <a:endParaRPr lang="en-GB"/>
          </a:p>
        </p:txBody>
      </p:sp>
    </p:spTree>
    <p:extLst>
      <p:ext uri="{BB962C8B-B14F-4D97-AF65-F5344CB8AC3E}">
        <p14:creationId xmlns:p14="http://schemas.microsoft.com/office/powerpoint/2010/main" val="22031019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t>15 min</a:t>
            </a:r>
          </a:p>
          <a:p>
            <a:pPr marL="0" indent="0">
              <a:buFont typeface="Arial" panose="020B0604020202020204" pitchFamily="34" charset="0"/>
              <a:buNone/>
            </a:pPr>
            <a:endParaRPr lang="en-US"/>
          </a:p>
          <a:p>
            <a:pPr marL="171450" indent="-171450">
              <a:buFont typeface="Arial" panose="020B0604020202020204" pitchFamily="34" charset="0"/>
              <a:buChar char="•"/>
            </a:pPr>
            <a:r>
              <a:rPr lang="en-US" err="1"/>
              <a:t>Introduce yourself </a:t>
            </a:r>
            <a:r>
              <a:rPr lang="en-US"/>
              <a:t>and the name of Module 4</a:t>
            </a:r>
          </a:p>
          <a:p>
            <a:pPr marL="171450" indent="-171450">
              <a:buFont typeface="Arial" panose="020B0604020202020204" pitchFamily="34" charset="0"/>
              <a:buChar char="•"/>
            </a:pPr>
            <a:r>
              <a:rPr lang="en-US" err="1"/>
              <a:t>Use </a:t>
            </a:r>
            <a:r>
              <a:rPr lang="en-US"/>
              <a:t>an easy game for participants to </a:t>
            </a:r>
            <a:r>
              <a:rPr lang="en-US" err="1"/>
              <a:t>introduce/animate themselves to </a:t>
            </a:r>
            <a:r>
              <a:rPr lang="en-US"/>
              <a:t>start </a:t>
            </a:r>
            <a:r>
              <a:rPr lang="en-US" err="1"/>
              <a:t>the workshop </a:t>
            </a:r>
            <a:endParaRPr lang="en-US"/>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45</a:t>
            </a:fld>
            <a:endParaRPr lang="en-GB"/>
          </a:p>
        </p:txBody>
      </p:sp>
    </p:spTree>
    <p:extLst>
      <p:ext uri="{BB962C8B-B14F-4D97-AF65-F5344CB8AC3E}">
        <p14:creationId xmlns:p14="http://schemas.microsoft.com/office/powerpoint/2010/main" val="10633999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min</a:t>
            </a:r>
          </a:p>
          <a:p>
            <a:endParaRPr lang="en-US"/>
          </a:p>
          <a:p>
            <a:pPr marL="171450" indent="-171450">
              <a:buFont typeface="Arial" panose="020B0604020202020204" pitchFamily="34" charset="0"/>
              <a:buChar char="•"/>
            </a:pPr>
            <a:r>
              <a:rPr lang="en-US"/>
              <a:t>Ask a participant to read the </a:t>
            </a:r>
            <a:r>
              <a:rPr lang="en-US" err="1"/>
              <a:t>objectives </a:t>
            </a:r>
            <a:r>
              <a:rPr lang="en-US"/>
              <a:t>of Module 4.</a:t>
            </a:r>
          </a:p>
          <a:p>
            <a:pPr marL="171450" indent="-171450">
              <a:buFont typeface="Arial" panose="020B0604020202020204" pitchFamily="34" charset="0"/>
              <a:buChar char="•"/>
            </a:pPr>
            <a:r>
              <a:rPr lang="en-US"/>
              <a:t>Ask </a:t>
            </a:r>
            <a:r>
              <a:rPr lang="en-US" err="1"/>
              <a:t>if there are any </a:t>
            </a:r>
            <a:r>
              <a:rPr lang="en-US"/>
              <a:t>questions</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46</a:t>
            </a:fld>
            <a:endParaRPr lang="en-GB"/>
          </a:p>
        </p:txBody>
      </p:sp>
    </p:spTree>
    <p:extLst>
      <p:ext uri="{BB962C8B-B14F-4D97-AF65-F5344CB8AC3E}">
        <p14:creationId xmlns:p14="http://schemas.microsoft.com/office/powerpoint/2010/main" val="29836858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dirty="0">
                <a:solidFill>
                  <a:schemeClr val="tx1"/>
                </a:solidFill>
                <a:effectLst/>
                <a:latin typeface="+mn-lt"/>
                <a:ea typeface="+mn-ea"/>
                <a:cs typeface="+mn-cs"/>
              </a:rPr>
              <a:t>25 min</a:t>
            </a:r>
          </a:p>
          <a:p>
            <a:endParaRPr lang="fr-FR"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fr-FR" sz="1200" b="0" i="0" kern="1200" dirty="0" err="1">
                <a:solidFill>
                  <a:schemeClr val="tx1"/>
                </a:solidFill>
                <a:effectLst/>
                <a:latin typeface="+mn-lt"/>
                <a:ea typeface="+mn-ea"/>
                <a:cs typeface="+mn-cs"/>
              </a:rPr>
              <a:t>Divide</a:t>
            </a:r>
            <a:r>
              <a:rPr lang="fr-FR" sz="1200" b="0" i="0" kern="1200" dirty="0">
                <a:solidFill>
                  <a:schemeClr val="tx1"/>
                </a:solidFill>
                <a:effectLst/>
                <a:latin typeface="+mn-lt"/>
                <a:ea typeface="+mn-ea"/>
                <a:cs typeface="+mn-cs"/>
              </a:rPr>
              <a:t> the participants </a:t>
            </a:r>
            <a:r>
              <a:rPr lang="fr-FR" sz="1200" b="0" i="0" kern="1200" dirty="0" err="1">
                <a:solidFill>
                  <a:schemeClr val="tx1"/>
                </a:solidFill>
                <a:effectLst/>
                <a:latin typeface="+mn-lt"/>
                <a:ea typeface="+mn-ea"/>
                <a:cs typeface="+mn-cs"/>
              </a:rPr>
              <a:t>into</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small</a:t>
            </a:r>
            <a:r>
              <a:rPr lang="fr-FR" sz="1200" b="0" i="0" kern="1200" dirty="0">
                <a:solidFill>
                  <a:schemeClr val="tx1"/>
                </a:solidFill>
                <a:effectLst/>
                <a:latin typeface="+mn-lt"/>
                <a:ea typeface="+mn-ea"/>
                <a:cs typeface="+mn-cs"/>
              </a:rPr>
              <a:t> groups. </a:t>
            </a:r>
          </a:p>
          <a:p>
            <a:pPr marL="171450" indent="-171450">
              <a:buFont typeface="Arial" panose="020B0604020202020204" pitchFamily="34" charset="0"/>
              <a:buChar char="•"/>
            </a:pPr>
            <a:r>
              <a:rPr lang="fr-FR" sz="1200" b="0" i="0" kern="1200" dirty="0" err="1">
                <a:solidFill>
                  <a:schemeClr val="tx1"/>
                </a:solidFill>
                <a:effectLst/>
                <a:latin typeface="+mn-lt"/>
                <a:ea typeface="+mn-ea"/>
                <a:cs typeface="+mn-cs"/>
              </a:rPr>
              <a:t>Give</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them</a:t>
            </a:r>
            <a:r>
              <a:rPr lang="fr-FR" sz="1200" b="0" i="0" kern="1200" dirty="0">
                <a:solidFill>
                  <a:schemeClr val="tx1"/>
                </a:solidFill>
                <a:effectLst/>
                <a:latin typeface="+mn-lt"/>
                <a:ea typeface="+mn-ea"/>
                <a:cs typeface="+mn-cs"/>
              </a:rPr>
              <a:t> 15 minutes to </a:t>
            </a:r>
            <a:r>
              <a:rPr lang="fr-FR" sz="1200" b="0" i="0" kern="1200" dirty="0" err="1">
                <a:solidFill>
                  <a:schemeClr val="tx1"/>
                </a:solidFill>
                <a:effectLst/>
                <a:latin typeface="+mn-lt"/>
                <a:ea typeface="+mn-ea"/>
                <a:cs typeface="+mn-cs"/>
              </a:rPr>
              <a:t>discuss</a:t>
            </a:r>
            <a:r>
              <a:rPr lang="fr-FR" sz="1200" b="0" i="0" kern="1200" dirty="0">
                <a:solidFill>
                  <a:schemeClr val="tx1"/>
                </a:solidFill>
                <a:effectLst/>
                <a:latin typeface="+mn-lt"/>
                <a:ea typeface="+mn-ea"/>
                <a:cs typeface="+mn-cs"/>
              </a:rPr>
              <a:t> the questions on the slide.</a:t>
            </a:r>
          </a:p>
          <a:p>
            <a:pPr marL="171450" indent="-171450">
              <a:buFont typeface="Arial" panose="020B0604020202020204" pitchFamily="34" charset="0"/>
              <a:buChar char="•"/>
            </a:pPr>
            <a:r>
              <a:rPr lang="fr-FR" sz="1200" b="0" i="0" kern="1200" dirty="0">
                <a:solidFill>
                  <a:schemeClr val="tx1"/>
                </a:solidFill>
                <a:effectLst/>
                <a:latin typeface="+mn-lt"/>
                <a:ea typeface="+mn-ea"/>
                <a:cs typeface="+mn-cs"/>
              </a:rPr>
              <a:t>Ask the participants to come back </a:t>
            </a:r>
            <a:r>
              <a:rPr lang="fr-FR" sz="1200" b="0" i="0" kern="1200" dirty="0" err="1">
                <a:solidFill>
                  <a:schemeClr val="tx1"/>
                </a:solidFill>
                <a:effectLst/>
                <a:latin typeface="+mn-lt"/>
                <a:ea typeface="+mn-ea"/>
                <a:cs typeface="+mn-cs"/>
              </a:rPr>
              <a:t>together</a:t>
            </a:r>
            <a:r>
              <a:rPr lang="fr-FR" sz="1200" b="0" i="0" kern="1200" dirty="0">
                <a:solidFill>
                  <a:schemeClr val="tx1"/>
                </a:solidFill>
                <a:effectLst/>
                <a:latin typeface="+mn-lt"/>
                <a:ea typeface="+mn-ea"/>
                <a:cs typeface="+mn-cs"/>
              </a:rPr>
              <a:t>. </a:t>
            </a:r>
          </a:p>
          <a:p>
            <a:pPr marL="171450" indent="-171450">
              <a:buFont typeface="Arial" panose="020B0604020202020204" pitchFamily="34" charset="0"/>
              <a:buChar char="•"/>
            </a:pPr>
            <a:r>
              <a:rPr lang="fr-FR" sz="1200" b="0" i="0" kern="1200" dirty="0">
                <a:solidFill>
                  <a:schemeClr val="tx1"/>
                </a:solidFill>
                <a:effectLst/>
                <a:latin typeface="+mn-lt"/>
                <a:ea typeface="+mn-ea"/>
                <a:cs typeface="+mn-cs"/>
              </a:rPr>
              <a:t>Ask </a:t>
            </a:r>
            <a:r>
              <a:rPr lang="fr-FR" sz="1200" b="0" i="0" kern="1200" dirty="0" err="1">
                <a:solidFill>
                  <a:schemeClr val="tx1"/>
                </a:solidFill>
                <a:effectLst/>
                <a:latin typeface="+mn-lt"/>
                <a:ea typeface="+mn-ea"/>
                <a:cs typeface="+mn-cs"/>
              </a:rPr>
              <a:t>them</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Based</a:t>
            </a:r>
            <a:r>
              <a:rPr lang="fr-FR" sz="1200" b="0" i="0" kern="1200" dirty="0">
                <a:solidFill>
                  <a:schemeClr val="tx1"/>
                </a:solidFill>
                <a:effectLst/>
                <a:latin typeface="+mn-lt"/>
                <a:ea typeface="+mn-ea"/>
                <a:cs typeface="+mn-cs"/>
              </a:rPr>
              <a:t> on </a:t>
            </a:r>
            <a:r>
              <a:rPr lang="fr-FR" sz="1200" b="0" i="0" kern="1200" dirty="0" err="1">
                <a:solidFill>
                  <a:schemeClr val="tx1"/>
                </a:solidFill>
                <a:effectLst/>
                <a:latin typeface="+mn-lt"/>
                <a:ea typeface="+mn-ea"/>
                <a:cs typeface="+mn-cs"/>
              </a:rPr>
              <a:t>your</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small</a:t>
            </a:r>
            <a:r>
              <a:rPr lang="fr-FR" sz="1200" b="0" i="0" kern="1200" dirty="0">
                <a:solidFill>
                  <a:schemeClr val="tx1"/>
                </a:solidFill>
                <a:effectLst/>
                <a:latin typeface="+mn-lt"/>
                <a:ea typeface="+mn-ea"/>
                <a:cs typeface="+mn-cs"/>
              </a:rPr>
              <a:t> group discussion,</a:t>
            </a:r>
          </a:p>
          <a:p>
            <a:pPr marL="628650" lvl="1" indent="-171450">
              <a:buFont typeface="Arial" panose="020B0604020202020204" pitchFamily="34" charset="0"/>
              <a:buChar char="•"/>
            </a:pPr>
            <a:r>
              <a:rPr lang="fr-FR" sz="1200" b="0" i="0" kern="1200" dirty="0" err="1">
                <a:solidFill>
                  <a:schemeClr val="tx1"/>
                </a:solidFill>
                <a:effectLst/>
                <a:latin typeface="+mn-lt"/>
                <a:ea typeface="+mn-ea"/>
                <a:cs typeface="+mn-cs"/>
              </a:rPr>
              <a:t>What</a:t>
            </a:r>
            <a:r>
              <a:rPr lang="fr-FR" sz="1200" b="0" i="0" kern="1200" dirty="0">
                <a:solidFill>
                  <a:schemeClr val="tx1"/>
                </a:solidFill>
                <a:effectLst/>
                <a:latin typeface="+mn-lt"/>
                <a:ea typeface="+mn-ea"/>
                <a:cs typeface="+mn-cs"/>
              </a:rPr>
              <a:t> </a:t>
            </a:r>
            <a:r>
              <a:rPr lang="fr-FR" sz="1200" b="0" i="0" kern="1200" dirty="0" err="1">
                <a:solidFill>
                  <a:schemeClr val="tx1"/>
                </a:solidFill>
                <a:effectLst/>
                <a:latin typeface="+mn-lt"/>
                <a:ea typeface="+mn-ea"/>
                <a:cs typeface="+mn-cs"/>
              </a:rPr>
              <a:t>is</a:t>
            </a:r>
            <a:r>
              <a:rPr lang="fr-FR" sz="1200" b="0" i="0" kern="1200" dirty="0">
                <a:solidFill>
                  <a:schemeClr val="tx1"/>
                </a:solidFill>
                <a:effectLst/>
                <a:latin typeface="+mn-lt"/>
                <a:ea typeface="+mn-ea"/>
                <a:cs typeface="+mn-cs"/>
              </a:rPr>
              <a:t> the </a:t>
            </a:r>
            <a:r>
              <a:rPr lang="fr-FR" sz="1200" b="0" i="0" kern="1200" dirty="0" err="1">
                <a:solidFill>
                  <a:schemeClr val="tx1"/>
                </a:solidFill>
                <a:effectLst/>
                <a:latin typeface="+mn-lt"/>
                <a:ea typeface="+mn-ea"/>
                <a:cs typeface="+mn-cs"/>
              </a:rPr>
              <a:t>purpose</a:t>
            </a:r>
            <a:r>
              <a:rPr lang="fr-FR" sz="1200" b="0" i="0" kern="1200" dirty="0">
                <a:solidFill>
                  <a:schemeClr val="tx1"/>
                </a:solidFill>
                <a:effectLst/>
                <a:latin typeface="+mn-lt"/>
                <a:ea typeface="+mn-ea"/>
                <a:cs typeface="+mn-cs"/>
              </a:rPr>
              <a:t> of a code of </a:t>
            </a:r>
            <a:r>
              <a:rPr lang="fr-FR" sz="1200" b="0" i="0" kern="1200" dirty="0" err="1">
                <a:solidFill>
                  <a:schemeClr val="tx1"/>
                </a:solidFill>
                <a:effectLst/>
                <a:latin typeface="+mn-lt"/>
                <a:ea typeface="+mn-ea"/>
                <a:cs typeface="+mn-cs"/>
              </a:rPr>
              <a:t>conduct</a:t>
            </a:r>
            <a:r>
              <a:rPr lang="fr-FR" sz="1200" b="0" i="0" kern="1200" dirty="0">
                <a:solidFill>
                  <a:schemeClr val="tx1"/>
                </a:solidFill>
                <a:effectLst/>
                <a:latin typeface="+mn-lt"/>
                <a:ea typeface="+mn-ea"/>
                <a:cs typeface="+mn-cs"/>
              </a:rPr>
              <a:t>? </a:t>
            </a:r>
          </a:p>
          <a:p>
            <a:pPr marL="628650" lvl="1" indent="-171450">
              <a:buFont typeface="Arial" panose="020B0604020202020204" pitchFamily="34" charset="0"/>
              <a:buChar char="•"/>
            </a:pPr>
            <a:r>
              <a:rPr lang="fr-FR" sz="1200" b="0" i="0" kern="1200" dirty="0" err="1">
                <a:solidFill>
                  <a:schemeClr val="tx1"/>
                </a:solidFill>
                <a:effectLst/>
                <a:latin typeface="+mn-lt"/>
                <a:ea typeface="+mn-ea"/>
                <a:cs typeface="+mn-cs"/>
              </a:rPr>
              <a:t>What</a:t>
            </a:r>
            <a:r>
              <a:rPr lang="fr-FR" sz="1200" b="0" i="0" kern="1200" dirty="0">
                <a:solidFill>
                  <a:schemeClr val="tx1"/>
                </a:solidFill>
                <a:effectLst/>
                <a:latin typeface="+mn-lt"/>
                <a:ea typeface="+mn-ea"/>
                <a:cs typeface="+mn-cs"/>
              </a:rPr>
              <a:t> are the main points in </a:t>
            </a:r>
            <a:r>
              <a:rPr lang="fr-FR" sz="1200" b="0" i="0" kern="1200" dirty="0" err="1">
                <a:solidFill>
                  <a:schemeClr val="tx1"/>
                </a:solidFill>
                <a:effectLst/>
                <a:latin typeface="+mn-lt"/>
                <a:ea typeface="+mn-ea"/>
                <a:cs typeface="+mn-cs"/>
              </a:rPr>
              <a:t>our</a:t>
            </a:r>
            <a:r>
              <a:rPr lang="fr-FR" sz="1200" b="0" i="0" kern="1200" dirty="0">
                <a:solidFill>
                  <a:schemeClr val="tx1"/>
                </a:solidFill>
                <a:effectLst/>
                <a:latin typeface="+mn-lt"/>
                <a:ea typeface="+mn-ea"/>
                <a:cs typeface="+mn-cs"/>
              </a:rPr>
              <a:t> code of </a:t>
            </a:r>
            <a:r>
              <a:rPr lang="fr-FR" sz="1200" b="0" i="0" kern="1200" dirty="0" err="1">
                <a:solidFill>
                  <a:schemeClr val="tx1"/>
                </a:solidFill>
                <a:effectLst/>
                <a:latin typeface="+mn-lt"/>
                <a:ea typeface="+mn-ea"/>
                <a:cs typeface="+mn-cs"/>
              </a:rPr>
              <a:t>conduct</a:t>
            </a:r>
            <a:r>
              <a:rPr lang="fr-FR" sz="1200" b="0" i="0" kern="1200" dirty="0">
                <a:solidFill>
                  <a:schemeClr val="tx1"/>
                </a:solidFill>
                <a:effectLst/>
                <a:latin typeface="+mn-lt"/>
                <a:ea typeface="+mn-ea"/>
                <a:cs typeface="+mn-cs"/>
              </a:rPr>
              <a:t>?</a:t>
            </a:r>
          </a:p>
          <a:p>
            <a:pPr marL="171450" indent="-171450">
              <a:buFont typeface="Arial" panose="020B0604020202020204" pitchFamily="34" charset="0"/>
              <a:buChar char="•"/>
            </a:pPr>
            <a:endParaRPr lang="fr-FR" sz="1200" b="0" i="0" kern="1200" dirty="0">
              <a:solidFill>
                <a:schemeClr val="tx1"/>
              </a:solidFill>
              <a:effectLst/>
              <a:latin typeface="+mn-lt"/>
              <a:ea typeface="+mn-ea"/>
              <a:cs typeface="+mn-cs"/>
            </a:endParaRPr>
          </a:p>
          <a:p>
            <a:endParaRPr lang="fr-FR"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4F1693EB-1616-4A55-BF28-1D365B3C4680}" type="slidenum">
              <a:rPr lang="en-GB" smtClean="0"/>
              <a:t>47</a:t>
            </a:fld>
            <a:endParaRPr lang="en-GB"/>
          </a:p>
        </p:txBody>
      </p:sp>
    </p:spTree>
    <p:extLst>
      <p:ext uri="{BB962C8B-B14F-4D97-AF65-F5344CB8AC3E}">
        <p14:creationId xmlns:p14="http://schemas.microsoft.com/office/powerpoint/2010/main" val="2903700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a:solidFill>
                  <a:schemeClr val="tx1"/>
                </a:solidFill>
                <a:effectLst/>
                <a:latin typeface="+mn-lt"/>
                <a:ea typeface="+mn-ea"/>
                <a:cs typeface="+mn-cs"/>
              </a:rPr>
              <a:t>10 min</a:t>
            </a:r>
          </a:p>
          <a:p>
            <a:endParaRPr lang="fr-FR" sz="1200" b="0" i="0" kern="1200">
              <a:solidFill>
                <a:schemeClr val="tx1"/>
              </a:solidFill>
              <a:effectLst/>
              <a:latin typeface="+mn-lt"/>
              <a:ea typeface="+mn-ea"/>
              <a:cs typeface="+mn-cs"/>
            </a:endParaRPr>
          </a:p>
          <a:p>
            <a:pPr marL="171450" indent="-171450">
              <a:buFont typeface="Arial" panose="020B0604020202020204" pitchFamily="34" charset="0"/>
              <a:buChar char="•"/>
            </a:pPr>
            <a:r>
              <a:rPr lang="fr-FR" sz="1200" b="0" i="0" kern="1200">
                <a:solidFill>
                  <a:schemeClr val="tx1"/>
                </a:solidFill>
                <a:effectLst/>
                <a:latin typeface="+mn-lt"/>
                <a:ea typeface="+mn-ea"/>
                <a:cs typeface="+mn-cs"/>
              </a:rPr>
              <a:t>Explain to participants that a code of conduct is like a recipe. A good code of conduct includes </a:t>
            </a:r>
            <a:r>
              <a:rPr lang="fr-FR" sz="1200" b="1" i="1" kern="1200">
                <a:solidFill>
                  <a:schemeClr val="tx1"/>
                </a:solidFill>
                <a:effectLst/>
                <a:latin typeface="+mn-lt"/>
                <a:ea typeface="+mn-ea"/>
                <a:cs typeface="+mn-cs"/>
              </a:rPr>
              <a:t>all the </a:t>
            </a:r>
            <a:r>
              <a:rPr lang="fr-FR" sz="1200" b="0" i="0" kern="1200">
                <a:solidFill>
                  <a:schemeClr val="tx1"/>
                </a:solidFill>
                <a:effectLst/>
                <a:latin typeface="+mn-lt"/>
                <a:ea typeface="+mn-ea"/>
                <a:cs typeface="+mn-cs"/>
              </a:rPr>
              <a:t>ingredients: </a:t>
            </a:r>
          </a:p>
          <a:p>
            <a:endParaRPr lang="fr-FR" sz="1200" b="0" i="0" kern="1200">
              <a:solidFill>
                <a:schemeClr val="tx1"/>
              </a:solidFill>
              <a:effectLst/>
              <a:latin typeface="+mn-lt"/>
              <a:ea typeface="+mn-ea"/>
              <a:cs typeface="+mn-cs"/>
            </a:endParaRP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List of acceptable and unacceptable types of discipline and behaviour for educational staff, teachers, students and parents/guardians.</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Unambiguous and zero tolerance stance on bullying, harassment and exclusion based on gender, sexual orientation, disability, class, caste, ethnic or racial origin, parental education or occupation, age, HIV/AIDS status or orphan status.</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Explicit definitions of each type of gender-based violence in schools: bullying; physical and humiliating punishment; sexual violence and child sexual abuse; sexual harassment; and dating/intimate partner violence. Students and teachers can be both perpetrators and victims.</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Description of mechanisms for reporting violations and disciplinary procedures for staff or students who engage in any of the behaviours that constitute gender-based violence in schools. These descriptions should stipulate the consequences of violating the Code, clearly indicating how compliance with the Code is supported by the law.</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Positive language that does not blame the victim (e.g. do not assume that girls and women invite sexual harassment or make it up) and focuses on creating a safe and harassment-free environment for all members of the school community.</a:t>
            </a:r>
          </a:p>
          <a:p>
            <a:pPr marL="628650" lvl="1" indent="-171450">
              <a:buFont typeface="Arial" panose="020B0604020202020204" pitchFamily="34" charset="0"/>
              <a:buChar char="•"/>
            </a:pPr>
            <a:r>
              <a:rPr lang="fr-FR" sz="1200" b="0" i="0" kern="1200">
                <a:solidFill>
                  <a:schemeClr val="tx1"/>
                </a:solidFill>
                <a:effectLst/>
                <a:latin typeface="+mn-lt"/>
                <a:ea typeface="+mn-ea"/>
                <a:cs typeface="+mn-cs"/>
              </a:rPr>
              <a:t>Checklist to help students who are victims or witnesses of violence</a:t>
            </a:r>
          </a:p>
          <a:p>
            <a:endParaRPr lang="en-US"/>
          </a:p>
          <a:p>
            <a:pPr marL="171450" indent="-171450">
              <a:buFont typeface="Arial" panose="020B0604020202020204" pitchFamily="34" charset="0"/>
              <a:buChar char="•"/>
            </a:pPr>
            <a:r>
              <a:rPr lang="en-US"/>
              <a:t>Ask 1-2 participants </a:t>
            </a:r>
            <a:r>
              <a:rPr lang="en-US" err="1"/>
              <a:t>if they see </a:t>
            </a:r>
            <a:r>
              <a:rPr lang="en-US"/>
              <a:t>any differences between </a:t>
            </a:r>
            <a:r>
              <a:rPr lang="en-US" err="1"/>
              <a:t>their </a:t>
            </a:r>
            <a:r>
              <a:rPr lang="en-US"/>
              <a:t>code of </a:t>
            </a:r>
            <a:r>
              <a:rPr lang="en-US" err="1"/>
              <a:t>conduct </a:t>
            </a:r>
            <a:r>
              <a:rPr lang="en-US"/>
              <a:t>and </a:t>
            </a:r>
            <a:r>
              <a:rPr lang="en-US" err="1"/>
              <a:t>this recipe </a:t>
            </a:r>
            <a:r>
              <a:rPr lang="en-US"/>
              <a:t>for an </a:t>
            </a:r>
            <a:r>
              <a:rPr lang="en-US" err="1"/>
              <a:t>outstanding </a:t>
            </a:r>
            <a:r>
              <a:rPr lang="en-US"/>
              <a:t>code of </a:t>
            </a:r>
            <a:r>
              <a:rPr lang="en-US" err="1"/>
              <a:t>conduct</a:t>
            </a:r>
            <a:r>
              <a:rPr lang="en-US"/>
              <a:t>? </a:t>
            </a:r>
          </a:p>
          <a:p>
            <a:pPr marL="171450" indent="-171450">
              <a:buFont typeface="Arial" panose="020B0604020202020204" pitchFamily="34" charset="0"/>
              <a:buChar char="•"/>
            </a:pPr>
            <a:r>
              <a:rPr lang="en-US" err="1"/>
              <a:t>Explain </a:t>
            </a:r>
            <a:r>
              <a:rPr lang="en-US"/>
              <a:t>that in the </a:t>
            </a:r>
            <a:r>
              <a:rPr lang="en-US" err="1"/>
              <a:t>next </a:t>
            </a:r>
            <a:r>
              <a:rPr lang="en-US"/>
              <a:t>session we </a:t>
            </a:r>
            <a:r>
              <a:rPr lang="en-US" err="1"/>
              <a:t>can discuss whether </a:t>
            </a:r>
            <a:r>
              <a:rPr lang="en-US"/>
              <a:t>we </a:t>
            </a:r>
            <a:r>
              <a:rPr lang="en-US" err="1"/>
              <a:t>want to work </a:t>
            </a:r>
            <a:r>
              <a:rPr lang="en-US"/>
              <a:t>more together to update the code of </a:t>
            </a:r>
            <a:r>
              <a:rPr lang="en-US" err="1"/>
              <a:t>conduct </a:t>
            </a:r>
            <a:r>
              <a:rPr lang="en-US"/>
              <a:t>for </a:t>
            </a:r>
            <a:r>
              <a:rPr lang="en-US" err="1"/>
              <a:t>their </a:t>
            </a:r>
            <a:r>
              <a:rPr lang="en-US"/>
              <a:t>school. </a:t>
            </a:r>
          </a:p>
          <a:p>
            <a:endParaRPr lang="en-US"/>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48</a:t>
            </a:fld>
            <a:endParaRPr lang="en-GB"/>
          </a:p>
        </p:txBody>
      </p:sp>
    </p:spTree>
    <p:extLst>
      <p:ext uri="{BB962C8B-B14F-4D97-AF65-F5344CB8AC3E}">
        <p14:creationId xmlns:p14="http://schemas.microsoft.com/office/powerpoint/2010/main" val="21593632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10 min</a:t>
            </a:r>
          </a:p>
          <a:p>
            <a:endParaRPr lang="en-US"/>
          </a:p>
          <a:p>
            <a:pPr marL="171450" indent="-171450">
              <a:buFont typeface="Arial" panose="020B0604020202020204" pitchFamily="34" charset="0"/>
              <a:buChar char="•"/>
            </a:pPr>
            <a:r>
              <a:rPr lang="en-US" err="1"/>
              <a:t>Explain that a </a:t>
            </a:r>
            <a:r>
              <a:rPr lang="en-US"/>
              <a:t>good code of </a:t>
            </a:r>
            <a:r>
              <a:rPr lang="en-US" err="1"/>
              <a:t>conduct is like a </a:t>
            </a:r>
            <a:r>
              <a:rPr lang="en-US"/>
              <a:t>good </a:t>
            </a:r>
            <a:r>
              <a:rPr lang="en-US" err="1"/>
              <a:t>recipe</a:t>
            </a:r>
            <a:r>
              <a:rPr lang="en-US"/>
              <a:t>. </a:t>
            </a:r>
          </a:p>
          <a:p>
            <a:pPr marL="171450" indent="-171450">
              <a:buFont typeface="Arial" panose="020B0604020202020204" pitchFamily="34" charset="0"/>
              <a:buChar char="•"/>
            </a:pPr>
            <a:r>
              <a:rPr lang="en-US"/>
              <a:t>Ask participants : If </a:t>
            </a:r>
            <a:r>
              <a:rPr lang="en-US" err="1"/>
              <a:t>your mother or father cooked </a:t>
            </a:r>
            <a:r>
              <a:rPr lang="en-US"/>
              <a:t>something </a:t>
            </a:r>
            <a:r>
              <a:rPr lang="en-US" err="1"/>
              <a:t>following a </a:t>
            </a:r>
            <a:r>
              <a:rPr lang="en-US"/>
              <a:t>good </a:t>
            </a:r>
            <a:r>
              <a:rPr lang="en-US" err="1"/>
              <a:t>recipe</a:t>
            </a:r>
            <a:r>
              <a:rPr lang="en-US"/>
              <a:t>, </a:t>
            </a:r>
            <a:r>
              <a:rPr lang="en-US" err="1"/>
              <a:t>do we want them to keep </a:t>
            </a:r>
            <a:r>
              <a:rPr lang="en-US"/>
              <a:t>it for themselves? </a:t>
            </a:r>
          </a:p>
          <a:p>
            <a:pPr marL="171450" indent="-171450">
              <a:buFont typeface="Arial" panose="020B0604020202020204" pitchFamily="34" charset="0"/>
              <a:buChar char="•"/>
            </a:pPr>
            <a:r>
              <a:rPr lang="en-US"/>
              <a:t>NO! We share </a:t>
            </a:r>
            <a:r>
              <a:rPr lang="en-US" err="1"/>
              <a:t>a </a:t>
            </a:r>
            <a:r>
              <a:rPr lang="en-US"/>
              <a:t>good </a:t>
            </a:r>
            <a:r>
              <a:rPr lang="en-US" err="1"/>
              <a:t>recipe</a:t>
            </a:r>
            <a:r>
              <a:rPr lang="en-US"/>
              <a:t>. We </a:t>
            </a:r>
            <a:r>
              <a:rPr lang="en-US" err="1"/>
              <a:t>also </a:t>
            </a:r>
            <a:r>
              <a:rPr lang="en-US"/>
              <a:t>share a code of </a:t>
            </a:r>
            <a:r>
              <a:rPr lang="en-US" err="1"/>
              <a:t>conduct </a:t>
            </a:r>
            <a:r>
              <a:rPr lang="en-US"/>
              <a:t>to </a:t>
            </a:r>
            <a:r>
              <a:rPr lang="en-US" err="1"/>
              <a:t>create a </a:t>
            </a:r>
            <a:r>
              <a:rPr lang="en-US"/>
              <a:t>culture of protection in </a:t>
            </a:r>
            <a:r>
              <a:rPr lang="en-US" err="1"/>
              <a:t>our </a:t>
            </a:r>
            <a:r>
              <a:rPr lang="en-US"/>
              <a:t>school.</a:t>
            </a:r>
          </a:p>
          <a:p>
            <a:pPr marL="171450" indent="-171450">
              <a:buFont typeface="Arial" panose="020B0604020202020204" pitchFamily="34" charset="0"/>
              <a:buChar char="•"/>
            </a:pPr>
            <a:r>
              <a:rPr lang="en-US"/>
              <a:t>Ask 2-3 participants for </a:t>
            </a:r>
            <a:r>
              <a:rPr lang="en-US" err="1"/>
              <a:t>some ideas </a:t>
            </a:r>
            <a:r>
              <a:rPr lang="en-US"/>
              <a:t>for </a:t>
            </a:r>
            <a:r>
              <a:rPr lang="en-US" err="1"/>
              <a:t>sharing </a:t>
            </a:r>
            <a:r>
              <a:rPr lang="en-US"/>
              <a:t>the code of </a:t>
            </a:r>
            <a:r>
              <a:rPr lang="en-US" err="1"/>
              <a:t>conduct </a:t>
            </a:r>
            <a:r>
              <a:rPr lang="en-US"/>
              <a:t>in </a:t>
            </a:r>
            <a:r>
              <a:rPr lang="en-US" err="1"/>
              <a:t>their </a:t>
            </a:r>
            <a:r>
              <a:rPr lang="en-US"/>
              <a:t>school and </a:t>
            </a:r>
            <a:r>
              <a:rPr lang="en-US" err="1"/>
              <a:t>community</a:t>
            </a:r>
            <a:r>
              <a:rPr lang="en-US"/>
              <a:t>.  </a:t>
            </a:r>
          </a:p>
          <a:p>
            <a:pPr marL="171450" indent="-171450">
              <a:buFont typeface="Arial" panose="020B0604020202020204" pitchFamily="34" charset="0"/>
              <a:buChar char="•"/>
            </a:pPr>
            <a:r>
              <a:rPr lang="en-US" err="1"/>
              <a:t>Thank </a:t>
            </a:r>
            <a:r>
              <a:rPr lang="en-US"/>
              <a:t>the participants for the </a:t>
            </a:r>
            <a:r>
              <a:rPr lang="en-US" err="1"/>
              <a:t>ideas </a:t>
            </a:r>
            <a:r>
              <a:rPr lang="en-US"/>
              <a:t>and </a:t>
            </a:r>
            <a:r>
              <a:rPr lang="en-US" err="1"/>
              <a:t>explain that they can take </a:t>
            </a:r>
            <a:r>
              <a:rPr lang="en-US"/>
              <a:t>them </a:t>
            </a:r>
            <a:r>
              <a:rPr lang="en-US" err="1"/>
              <a:t>forward to </a:t>
            </a:r>
            <a:r>
              <a:rPr lang="en-US"/>
              <a:t>the </a:t>
            </a:r>
            <a:r>
              <a:rPr lang="en-US" err="1"/>
              <a:t>next </a:t>
            </a:r>
            <a:r>
              <a:rPr lang="en-US"/>
              <a:t>session on the </a:t>
            </a:r>
            <a:r>
              <a:rPr lang="en-US" err="1"/>
              <a:t>action </a:t>
            </a:r>
            <a:r>
              <a:rPr lang="en-US"/>
              <a:t>plan.</a:t>
            </a:r>
          </a:p>
        </p:txBody>
      </p:sp>
      <p:sp>
        <p:nvSpPr>
          <p:cNvPr id="4" name="Slide Number Placeholder 3"/>
          <p:cNvSpPr>
            <a:spLocks noGrp="1"/>
          </p:cNvSpPr>
          <p:nvPr>
            <p:ph type="sldNum" sz="quarter" idx="5"/>
          </p:nvPr>
        </p:nvSpPr>
        <p:spPr/>
        <p:txBody>
          <a:bodyPr/>
          <a:lstStyle/>
          <a:p>
            <a:fld id="{4F1693EB-1616-4A55-BF28-1D365B3C4680}" type="slidenum">
              <a:rPr lang="en-GB" smtClean="0"/>
              <a:t>49</a:t>
            </a:fld>
            <a:endParaRPr lang="en-GB"/>
          </a:p>
        </p:txBody>
      </p:sp>
    </p:spTree>
    <p:extLst>
      <p:ext uri="{BB962C8B-B14F-4D97-AF65-F5344CB8AC3E}">
        <p14:creationId xmlns:p14="http://schemas.microsoft.com/office/powerpoint/2010/main" val="38997734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a:solidFill>
                  <a:schemeClr val="tx1"/>
                </a:solidFill>
                <a:effectLst/>
                <a:latin typeface="+mn-lt"/>
                <a:ea typeface="+mn-ea"/>
                <a:cs typeface="+mn-cs"/>
              </a:rPr>
              <a:t>30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latin typeface="+mn-lt"/>
                <a:ea typeface="+mn-ea"/>
                <a:cs typeface="+mn-cs"/>
              </a:rPr>
              <a:t>Divide the participants into two groups: children and adults.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latin typeface="+mn-lt"/>
                <a:ea typeface="+mn-ea"/>
                <a:cs typeface="+mn-cs"/>
              </a:rPr>
              <a:t>Give them 10 minutes to identify the reporting mechanisms in their school.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latin typeface="+mn-lt"/>
                <a:ea typeface="+mn-ea"/>
                <a:cs typeface="+mn-cs"/>
              </a:rPr>
              <a:t>Then give them 5 minutes to review their list to see if each mechanism is correct: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latin typeface="+mn-lt"/>
                <a:ea typeface="+mn-ea"/>
                <a:cs typeface="+mn-cs"/>
              </a:rPr>
              <a:t>Is it accessible to children?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latin typeface="+mn-lt"/>
                <a:ea typeface="+mn-ea"/>
                <a:cs typeface="+mn-cs"/>
              </a:rPr>
              <a:t>Is it accessible to girls/women as well as boys/men?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latin typeface="+mn-lt"/>
                <a:ea typeface="+mn-ea"/>
                <a:cs typeface="+mn-cs"/>
              </a:rPr>
              <a:t>Ask each group to present the main points of their discussion (5 min per group)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latin typeface="+mn-lt"/>
                <a:ea typeface="+mn-ea"/>
                <a:cs typeface="+mn-cs"/>
              </a:rPr>
              <a:t>Remind them: For all the options described below, the recipients of the reports (e.g. school committee, community committee, Save the Children or its partner, students, school counsellor) need adequate training on confidentiality and handling of sensitive reports (e.g. sexual or gender-based violence, bullying), as well as on how to refer cases requiring specialist services.</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50</a:t>
            </a:fld>
            <a:endParaRPr lang="en-GB"/>
          </a:p>
        </p:txBody>
      </p:sp>
    </p:spTree>
    <p:extLst>
      <p:ext uri="{BB962C8B-B14F-4D97-AF65-F5344CB8AC3E}">
        <p14:creationId xmlns:p14="http://schemas.microsoft.com/office/powerpoint/2010/main" val="16882897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b="0"/>
              <a:t>15 min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sz="1200" b="0"/>
          </a:p>
          <a:p>
            <a:r>
              <a:rPr lang="en-US" err="1"/>
              <a:t>Present </a:t>
            </a:r>
            <a:r>
              <a:rPr lang="en-US"/>
              <a:t>the </a:t>
            </a:r>
            <a:r>
              <a:rPr lang="en-US" err="1"/>
              <a:t>referencing mechanisms </a:t>
            </a:r>
            <a:r>
              <a:rPr lang="en-US"/>
              <a:t>for </a:t>
            </a:r>
            <a:r>
              <a:rPr lang="en-US" err="1"/>
              <a:t>your community</a:t>
            </a:r>
            <a:r>
              <a:rPr lang="en-US"/>
              <a:t>. </a:t>
            </a:r>
          </a:p>
        </p:txBody>
      </p:sp>
      <p:sp>
        <p:nvSpPr>
          <p:cNvPr id="4" name="Slide Number Placeholder 3"/>
          <p:cNvSpPr>
            <a:spLocks noGrp="1"/>
          </p:cNvSpPr>
          <p:nvPr>
            <p:ph type="sldNum" sz="quarter" idx="5"/>
          </p:nvPr>
        </p:nvSpPr>
        <p:spPr/>
        <p:txBody>
          <a:bodyPr/>
          <a:lstStyle/>
          <a:p>
            <a:fld id="{4F1693EB-1616-4A55-BF28-1D365B3C4680}" type="slidenum">
              <a:rPr lang="en-GB" smtClean="0"/>
              <a:t>51</a:t>
            </a:fld>
            <a:endParaRPr lang="en-GB"/>
          </a:p>
        </p:txBody>
      </p:sp>
    </p:spTree>
    <p:extLst>
      <p:ext uri="{BB962C8B-B14F-4D97-AF65-F5344CB8AC3E}">
        <p14:creationId xmlns:p14="http://schemas.microsoft.com/office/powerpoint/2010/main" val="1006356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highlight>
                  <a:srgbClr val="FFFF00"/>
                </a:highlight>
              </a:rPr>
              <a:t>60 min</a:t>
            </a:r>
          </a:p>
          <a:p>
            <a:endParaRPr lang="en-US" b="0">
              <a:highlight>
                <a:srgbClr val="FFFF00"/>
              </a:highlight>
            </a:endParaRPr>
          </a:p>
          <a:p>
            <a:pPr marL="171450" indent="-171450">
              <a:buFont typeface="Arial" panose="020B0604020202020204" pitchFamily="34" charset="0"/>
              <a:buChar char="•"/>
            </a:pPr>
            <a:r>
              <a:rPr lang="fr-FR" sz="1200" b="0" i="0" kern="1200">
                <a:solidFill>
                  <a:schemeClr val="tx1"/>
                </a:solidFill>
                <a:effectLst/>
                <a:highlight>
                  <a:srgbClr val="FFFF00"/>
                </a:highlight>
                <a:latin typeface="+mn-lt"/>
                <a:ea typeface="+mn-ea"/>
                <a:cs typeface="+mn-cs"/>
              </a:rPr>
              <a:t>Explain that although we work to reduce risks, we must also be prepared to react if a dangerous event occurs. </a:t>
            </a:r>
          </a:p>
          <a:p>
            <a:pPr marL="171450" indent="-171450">
              <a:buFont typeface="Arial" panose="020B0604020202020204" pitchFamily="34" charset="0"/>
              <a:buChar char="•"/>
            </a:pPr>
            <a:r>
              <a:rPr lang="fr-FR" sz="1200" b="0" i="0" kern="1200">
                <a:solidFill>
                  <a:schemeClr val="tx1"/>
                </a:solidFill>
                <a:effectLst/>
                <a:highlight>
                  <a:srgbClr val="FFFF00"/>
                </a:highlight>
                <a:latin typeface="+mn-lt"/>
                <a:ea typeface="+mn-ea"/>
                <a:cs typeface="+mn-cs"/>
              </a:rPr>
              <a:t>Explain that we use well-established practices and adapt them to our school context. We call these established procedures 'standard operating procedures'.</a:t>
            </a:r>
          </a:p>
          <a:p>
            <a:pPr marL="171450" indent="-171450">
              <a:buFont typeface="Arial" panose="020B0604020202020204" pitchFamily="34" charset="0"/>
              <a:buChar char="•"/>
            </a:pPr>
            <a:r>
              <a:rPr lang="fr-FR" sz="1200" b="0" i="0" kern="1200">
                <a:solidFill>
                  <a:schemeClr val="tx1"/>
                </a:solidFill>
                <a:effectLst/>
                <a:highlight>
                  <a:srgbClr val="FFFF00"/>
                </a:highlight>
                <a:latin typeface="+mn-lt"/>
                <a:ea typeface="+mn-ea"/>
                <a:cs typeface="+mn-cs"/>
              </a:rPr>
              <a:t>Explain that there are 5 basic procedures, which should be used flexibly in response to real events.</a:t>
            </a:r>
          </a:p>
          <a:p>
            <a:pPr marL="171450" indent="-171450">
              <a:buFont typeface="Arial" panose="020B0604020202020204" pitchFamily="34" charset="0"/>
              <a:buChar char="•"/>
            </a:pPr>
            <a:r>
              <a:rPr lang="fr-FR" sz="1200" b="0" i="0" kern="1200">
                <a:solidFill>
                  <a:schemeClr val="tx1"/>
                </a:solidFill>
                <a:effectLst/>
                <a:highlight>
                  <a:srgbClr val="FFFF00"/>
                </a:highlight>
                <a:latin typeface="+mn-lt"/>
                <a:ea typeface="+mn-ea"/>
                <a:cs typeface="+mn-cs"/>
              </a:rPr>
              <a:t>Present the image on this slide, explaining the questions we have to answer when we apply the six standard operating procedures in response to real events:</a:t>
            </a:r>
          </a:p>
          <a:p>
            <a:pPr marL="628650" lvl="1" indent="-171450">
              <a:buFont typeface="Arial" panose="020B0604020202020204" pitchFamily="34" charset="0"/>
              <a:buChar char="•"/>
            </a:pPr>
            <a:r>
              <a:rPr lang="fr-FR" sz="1200" b="0" i="0" kern="1200">
                <a:solidFill>
                  <a:schemeClr val="tx1"/>
                </a:solidFill>
                <a:effectLst/>
                <a:highlight>
                  <a:srgbClr val="FFFF00"/>
                </a:highlight>
                <a:latin typeface="+mn-lt"/>
                <a:ea typeface="+mn-ea"/>
                <a:cs typeface="+mn-cs"/>
              </a:rPr>
              <a:t>Was there a warning before the hazard hit? </a:t>
            </a:r>
            <a:r>
              <a:rPr lang="fr-FR" sz="1200" b="0" i="0" kern="1200">
                <a:solidFill>
                  <a:schemeClr val="tx1"/>
                </a:solidFill>
                <a:effectLst/>
                <a:highlight>
                  <a:srgbClr val="FFFF00"/>
                </a:highlight>
                <a:latin typeface="+mn-lt"/>
                <a:ea typeface="+mn-ea"/>
                <a:cs typeface="+mn-cs"/>
                <a:sym typeface="Wingdings" panose="05000000000000000000" pitchFamily="2" charset="2"/>
              </a:rPr>
              <a:t>If yes Early warning</a:t>
            </a:r>
            <a:endParaRPr lang="fr-FR" sz="1200" b="0" i="0" kern="1200">
              <a:solidFill>
                <a:schemeClr val="tx1"/>
              </a:solidFill>
              <a:effectLst/>
              <a:highlight>
                <a:srgbClr val="FFFF00"/>
              </a:highligh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highlight>
                  <a:srgbClr val="FFFF00"/>
                </a:highlight>
                <a:latin typeface="+mn-lt"/>
                <a:ea typeface="+mn-ea"/>
                <a:cs typeface="+mn-cs"/>
              </a:rPr>
              <a:t>Is the building secure?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a:highlight>
                  <a:srgbClr val="FFFF00"/>
                </a:highlight>
              </a:rPr>
              <a:t>If safe </a:t>
            </a:r>
            <a:r>
              <a:rPr lang="fr-FR" sz="1200" b="0" i="0" kern="1200">
                <a:solidFill>
                  <a:schemeClr val="tx1"/>
                </a:solidFill>
                <a:effectLst/>
                <a:highlight>
                  <a:srgbClr val="FFFF00"/>
                </a:highlight>
                <a:latin typeface="+mn-lt"/>
                <a:ea typeface="+mn-ea"/>
                <a:cs typeface="+mn-cs"/>
                <a:sym typeface="Wingdings" panose="05000000000000000000" pitchFamily="2" charset="2"/>
              </a:rPr>
              <a:t>Containment (</a:t>
            </a:r>
            <a:r>
              <a:rPr lang="fr-FR">
                <a:highlight>
                  <a:srgbClr val="FFFF00"/>
                </a:highlight>
              </a:rPr>
              <a:t>keeping students indoors in case of violent attack) </a:t>
            </a:r>
            <a:r>
              <a:rPr lang="fr-FR" sz="1200" b="0" i="0" kern="1200">
                <a:solidFill>
                  <a:schemeClr val="tx1"/>
                </a:solidFill>
                <a:effectLst/>
                <a:highlight>
                  <a:srgbClr val="FFFF00"/>
                </a:highlight>
                <a:latin typeface="+mn-lt"/>
                <a:ea typeface="+mn-ea"/>
                <a:cs typeface="+mn-cs"/>
                <a:sym typeface="Wingdings" panose="05000000000000000000" pitchFamily="2" charset="2"/>
              </a:rPr>
              <a:t>OR shelter-in-place (</a:t>
            </a:r>
            <a:r>
              <a:rPr lang="fr-FR">
                <a:highlight>
                  <a:srgbClr val="FFFF00"/>
                </a:highlight>
              </a:rPr>
              <a:t>a procedure to take refuge somewhere in the premises if it is not safe to go outside)</a:t>
            </a:r>
            <a:endParaRPr lang="fr-FR" sz="1200" b="0" i="0" kern="1200">
              <a:solidFill>
                <a:schemeClr val="tx1"/>
              </a:solidFill>
              <a:effectLst/>
              <a:highlight>
                <a:srgbClr val="FFFF00"/>
              </a:highlight>
              <a:latin typeface="+mn-lt"/>
              <a:ea typeface="+mn-ea"/>
              <a:cs typeface="+mn-cs"/>
              <a:sym typeface="Wingdings" panose="05000000000000000000" pitchFamily="2" charset="2"/>
            </a:endParaRP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a:highlight>
                  <a:srgbClr val="FFFF00"/>
                </a:highlight>
              </a:rPr>
              <a:t>If unsafe Evacuate the building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highlight>
                  <a:srgbClr val="FFFF00"/>
                </a:highlight>
                <a:latin typeface="+mn-lt"/>
                <a:ea typeface="+mn-ea"/>
                <a:cs typeface="+mn-cs"/>
              </a:rPr>
              <a:t>Are the school premises secure? </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highlight>
                  <a:srgbClr val="FFFF00"/>
                </a:highlight>
                <a:latin typeface="+mn-lt"/>
                <a:ea typeface="+mn-ea"/>
                <a:cs typeface="+mn-cs"/>
                <a:sym typeface="Wingdings" panose="05000000000000000000" pitchFamily="2" charset="2"/>
              </a:rPr>
              <a:t>In case of affirmative Secure assembly</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a:highlight>
                  <a:srgbClr val="FFFF00"/>
                </a:highlight>
              </a:rPr>
              <a:t>If it is not safe, evacuate the site </a:t>
            </a:r>
            <a:endParaRPr lang="fr-FR" b="0">
              <a:highlight>
                <a:srgbClr val="FFFF00"/>
              </a:highlight>
            </a:endParaRPr>
          </a:p>
          <a:p>
            <a:pPr marL="628650" lvl="1" indent="-171450">
              <a:buFont typeface="Arial" panose="020B0604020202020204" pitchFamily="34" charset="0"/>
              <a:buChar char="•"/>
            </a:pPr>
            <a:r>
              <a:rPr lang="fr-FR" sz="1200" b="0" i="0" kern="1200">
                <a:solidFill>
                  <a:schemeClr val="tx1"/>
                </a:solidFill>
                <a:effectLst/>
                <a:highlight>
                  <a:srgbClr val="FFFF00"/>
                </a:highlight>
                <a:latin typeface="+mn-lt"/>
                <a:ea typeface="+mn-ea"/>
                <a:cs typeface="+mn-cs"/>
              </a:rPr>
              <a:t>Is the area safe? </a:t>
            </a:r>
          </a:p>
          <a:p>
            <a:pPr marL="1085850" lvl="2" indent="-171450">
              <a:buFont typeface="Arial" panose="020B0604020202020204" pitchFamily="34" charset="0"/>
              <a:buChar char="•"/>
            </a:pPr>
            <a:r>
              <a:rPr lang="fr-FR" sz="1200" b="0" i="0" kern="1200">
                <a:solidFill>
                  <a:schemeClr val="tx1"/>
                </a:solidFill>
                <a:effectLst/>
                <a:highlight>
                  <a:srgbClr val="FFFF00"/>
                </a:highlight>
                <a:latin typeface="+mn-lt"/>
                <a:ea typeface="+mn-ea"/>
                <a:cs typeface="+mn-cs"/>
                <a:sym typeface="Wingdings" panose="05000000000000000000" pitchFamily="2" charset="2"/>
              </a:rPr>
              <a:t>If yes, resume classes</a:t>
            </a:r>
          </a:p>
          <a:p>
            <a:pPr marL="1085850" lvl="2" indent="-171450">
              <a:buFont typeface="Arial" panose="020B0604020202020204" pitchFamily="34" charset="0"/>
              <a:buChar char="•"/>
            </a:pPr>
            <a:r>
              <a:rPr lang="fr-FR" sz="1200" b="0" i="0" kern="1200">
                <a:solidFill>
                  <a:schemeClr val="tx1"/>
                </a:solidFill>
                <a:effectLst/>
                <a:highlight>
                  <a:srgbClr val="FFFF00"/>
                </a:highlight>
                <a:latin typeface="+mn-lt"/>
                <a:ea typeface="+mn-ea"/>
                <a:cs typeface="+mn-cs"/>
                <a:sym typeface="Wingdings" panose="05000000000000000000" pitchFamily="2" charset="2"/>
              </a:rPr>
              <a:t>In case of negative family reunification </a:t>
            </a:r>
            <a:endParaRPr lang="fr-FR" sz="1200" b="0" i="0" kern="1200">
              <a:solidFill>
                <a:schemeClr val="tx1"/>
              </a:solidFill>
              <a:effectLst/>
              <a:highlight>
                <a:srgbClr val="FFFF00"/>
              </a:highlight>
              <a:latin typeface="+mn-lt"/>
              <a:ea typeface="+mn-ea"/>
              <a:cs typeface="+mn-cs"/>
            </a:endParaRPr>
          </a:p>
          <a:p>
            <a:endParaRPr lang="fr-FR" sz="1200" b="0" i="0" kern="1200">
              <a:solidFill>
                <a:schemeClr val="tx1"/>
              </a:solidFill>
              <a:effectLst/>
              <a:highlight>
                <a:srgbClr val="FFFF00"/>
              </a:highligh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highlight>
                  <a:srgbClr val="FFFF00"/>
                </a:highlight>
              </a:rPr>
              <a:t>Ask the participants </a:t>
            </a:r>
            <a:r>
              <a:rPr lang="en-US" b="0" err="1">
                <a:highlight>
                  <a:srgbClr val="FFFF00"/>
                </a:highlight>
              </a:rPr>
              <a:t>if they know of </a:t>
            </a:r>
            <a:r>
              <a:rPr lang="en-US" b="0">
                <a:highlight>
                  <a:srgbClr val="FFFF00"/>
                </a:highlight>
              </a:rPr>
              <a:t>any procedures for </a:t>
            </a:r>
            <a:r>
              <a:rPr lang="en-US" b="0" err="1">
                <a:highlight>
                  <a:srgbClr val="FFFF00"/>
                </a:highlight>
              </a:rPr>
              <a:t>emergency situations </a:t>
            </a:r>
            <a:r>
              <a:rPr lang="en-US" b="0">
                <a:highlight>
                  <a:srgbClr val="FFFF00"/>
                </a:highlight>
              </a:rPr>
              <a:t>in </a:t>
            </a:r>
            <a:r>
              <a:rPr lang="en-US" b="0" err="1">
                <a:highlight>
                  <a:srgbClr val="FFFF00"/>
                </a:highlight>
              </a:rPr>
              <a:t>their </a:t>
            </a:r>
            <a:r>
              <a:rPr lang="en-US" b="0">
                <a:highlight>
                  <a:srgbClr val="FFFF00"/>
                </a:highlight>
              </a:rPr>
              <a:t>school. Take 1-2 </a:t>
            </a:r>
            <a:r>
              <a:rPr lang="en-US" b="0" err="1">
                <a:highlight>
                  <a:srgbClr val="FFFF00"/>
                </a:highlight>
              </a:rPr>
              <a:t>answers</a:t>
            </a:r>
            <a:r>
              <a:rPr lang="en-US" b="0">
                <a:highlight>
                  <a:srgbClr val="FFFF00"/>
                </a:highligh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b="0" i="0" kern="1200">
                <a:solidFill>
                  <a:schemeClr val="tx1"/>
                </a:solidFill>
                <a:effectLst/>
                <a:highlight>
                  <a:srgbClr val="FFFF00"/>
                </a:highlight>
                <a:latin typeface="+mn-lt"/>
                <a:ea typeface="+mn-ea"/>
                <a:cs typeface="+mn-cs"/>
              </a:rPr>
              <a:t>Summarise the key points of each Standard Operating Procedure below: </a:t>
            </a:r>
            <a:endParaRPr lang="en-US"/>
          </a:p>
          <a:p>
            <a:endParaRPr lang="en-US"/>
          </a:p>
          <a:p>
            <a:r>
              <a:rPr lang="fr-FR" sz="1200" b="1" i="0" u="sng" kern="1200">
                <a:solidFill>
                  <a:schemeClr val="tx1"/>
                </a:solidFill>
                <a:effectLst/>
                <a:latin typeface="+mn-lt"/>
                <a:ea typeface="+mn-ea"/>
                <a:cs typeface="+mn-cs"/>
              </a:rPr>
              <a:t>STANDARD OPERATING PROCEDURES DANGER</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a:solidFill>
                  <a:schemeClr val="tx1"/>
                </a:solidFill>
                <a:effectLst/>
                <a:latin typeface="+mn-lt"/>
                <a:ea typeface="+mn-ea"/>
                <a:cs typeface="+mn-cs"/>
              </a:rPr>
              <a:t>1. Building evacuation: Fire, flood, after an earthquake.</a:t>
            </a:r>
          </a:p>
          <a:p>
            <a:r>
              <a:rPr lang="fr-FR" sz="1200" b="0" i="0" kern="1200">
                <a:solidFill>
                  <a:schemeClr val="tx1"/>
                </a:solidFill>
                <a:effectLst/>
                <a:latin typeface="+mn-lt"/>
                <a:ea typeface="+mn-ea"/>
                <a:cs typeface="+mn-cs"/>
              </a:rPr>
              <a:t>- Teachers and students evacuate to a pre-identified assembly point outside the school building.</a:t>
            </a:r>
          </a:p>
          <a:p>
            <a:r>
              <a:rPr lang="fr-FR" sz="1200" b="0" i="0" kern="1200">
                <a:solidFill>
                  <a:schemeClr val="tx1"/>
                </a:solidFill>
                <a:effectLst/>
                <a:latin typeface="+mn-lt"/>
                <a:ea typeface="+mn-ea"/>
                <a:cs typeface="+mn-cs"/>
              </a:rPr>
              <a:t>- Designate referees to guide others to the identified assembly point and to support pupils in need of assistance (e.g. children living with a disability).</a:t>
            </a:r>
          </a:p>
          <a:p>
            <a:r>
              <a:rPr lang="fr-FR" sz="1200" b="0" i="0" kern="1200">
                <a:solidFill>
                  <a:schemeClr val="tx1"/>
                </a:solidFill>
                <a:effectLst/>
                <a:latin typeface="+mn-lt"/>
                <a:ea typeface="+mn-ea"/>
                <a:cs typeface="+mn-cs"/>
              </a:rPr>
              <a:t>with a disability).</a:t>
            </a:r>
          </a:p>
          <a:p>
            <a:r>
              <a:rPr lang="fr-FR" sz="1200" b="0" i="0" kern="1200">
                <a:solidFill>
                  <a:schemeClr val="tx1"/>
                </a:solidFill>
                <a:effectLst/>
                <a:latin typeface="+mn-lt"/>
                <a:ea typeface="+mn-ea"/>
                <a:cs typeface="+mn-cs"/>
              </a:rPr>
              <a:t>- The key rules are: no running, no talking, no pushing and no turning back.</a:t>
            </a:r>
          </a:p>
          <a:p>
            <a:r>
              <a:rPr lang="fr-FR" sz="1200" b="0" i="0" kern="1200">
                <a:solidFill>
                  <a:schemeClr val="tx1"/>
                </a:solidFill>
                <a:effectLst/>
                <a:latin typeface="+mn-lt"/>
                <a:ea typeface="+mn-ea"/>
                <a:cs typeface="+mn-cs"/>
              </a:rPr>
              <a:t>- Once you reach the assembly point, count the number of students.</a:t>
            </a:r>
          </a:p>
          <a:p>
            <a:r>
              <a:rPr lang="fr-FR" sz="1200" b="0" i="0" kern="1200">
                <a:solidFill>
                  <a:schemeClr val="tx1"/>
                </a:solidFill>
                <a:effectLst/>
                <a:latin typeface="+mn-lt"/>
                <a:ea typeface="+mn-ea"/>
                <a:cs typeface="+mn-cs"/>
              </a:rPr>
              <a:t>- Do not return until the compound has been secured.</a:t>
            </a:r>
          </a:p>
          <a:p>
            <a:endParaRPr lang="fr-FR"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a:solidFill>
                  <a:schemeClr val="tx1"/>
                </a:solidFill>
                <a:effectLst/>
                <a:latin typeface="+mn-lt"/>
                <a:ea typeface="+mn-ea"/>
                <a:cs typeface="+mn-cs"/>
              </a:rPr>
              <a:t>2. Evacuation to a </a:t>
            </a:r>
            <a:r>
              <a:rPr lang="fr-FR" b="1">
                <a:highlight>
                  <a:srgbClr val="FFFF00"/>
                </a:highlight>
              </a:rPr>
              <a:t>safe </a:t>
            </a:r>
            <a:r>
              <a:rPr lang="fr-FR" sz="1200" b="1" i="0" kern="1200">
                <a:solidFill>
                  <a:schemeClr val="tx1"/>
                </a:solidFill>
                <a:effectLst/>
                <a:latin typeface="+mn-lt"/>
                <a:ea typeface="+mn-ea"/>
                <a:cs typeface="+mn-cs"/>
              </a:rPr>
              <a:t>place of refuge/gathering</a:t>
            </a:r>
            <a:r>
              <a:rPr lang="fr-FR" b="1">
                <a:highlight>
                  <a:srgbClr val="FFFF00"/>
                </a:highlight>
              </a:rPr>
              <a:t>: </a:t>
            </a:r>
            <a:r>
              <a:rPr lang="fr-FR" sz="1200" b="1" i="0" kern="1200">
                <a:solidFill>
                  <a:schemeClr val="tx1"/>
                </a:solidFill>
                <a:effectLst/>
                <a:latin typeface="+mn-lt"/>
                <a:ea typeface="+mn-ea"/>
                <a:cs typeface="+mn-cs"/>
              </a:rPr>
              <a:t>Heavy rain, flooding, landslide risk, tsunami risk or in some cases a hazardous materials spill.</a:t>
            </a:r>
          </a:p>
          <a:p>
            <a:r>
              <a:rPr lang="fr-FR" sz="1200" b="0" i="0" kern="1200">
                <a:solidFill>
                  <a:schemeClr val="tx1"/>
                </a:solidFill>
                <a:effectLst/>
                <a:latin typeface="+mn-lt"/>
                <a:ea typeface="+mn-ea"/>
                <a:cs typeface="+mn-cs"/>
              </a:rPr>
              <a:t>- Put one teacher at the head of the group and another at the back (if applicable). Carry the class 'survival kits', the</a:t>
            </a:r>
          </a:p>
          <a:p>
            <a:r>
              <a:rPr lang="fr-FR" sz="1200" b="0" i="0" kern="1200">
                <a:solidFill>
                  <a:schemeClr val="tx1"/>
                </a:solidFill>
                <a:effectLst/>
                <a:latin typeface="+mn-lt"/>
                <a:ea typeface="+mn-ea"/>
                <a:cs typeface="+mn-cs"/>
              </a:rPr>
              <a:t>The bag containing the comfort kits for the students.</a:t>
            </a:r>
          </a:p>
          <a:p>
            <a:r>
              <a:rPr lang="fr-FR" sz="1200" b="0" i="0" kern="1200">
                <a:solidFill>
                  <a:schemeClr val="tx1"/>
                </a:solidFill>
                <a:effectLst/>
                <a:latin typeface="+mn-lt"/>
                <a:ea typeface="+mn-ea"/>
                <a:cs typeface="+mn-cs"/>
              </a:rPr>
              <a:t>- Take the students to the place of refuge and take roll call. Take into account students who may need special help or information. - If the school building is safe, direct the reverse evacuation to the classrooms following the same rules. If not, start the family reunion safely.</a:t>
            </a:r>
          </a:p>
          <a:p>
            <a:endParaRPr lang="fr-FR"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a:solidFill>
                  <a:schemeClr val="tx1"/>
                </a:solidFill>
                <a:effectLst/>
                <a:latin typeface="+mn-lt"/>
                <a:ea typeface="+mn-ea"/>
                <a:cs typeface="+mn-cs"/>
              </a:rPr>
              <a:t>3. Shelter on site indoors: Storms, flash floods (depending on the location of the school), in some cases attacks and explosions.</a:t>
            </a:r>
          </a:p>
          <a:p>
            <a:r>
              <a:rPr lang="fr-FR" sz="1200" b="0" i="0" kern="1200">
                <a:solidFill>
                  <a:schemeClr val="tx1"/>
                </a:solidFill>
                <a:effectLst/>
                <a:latin typeface="+mn-lt"/>
                <a:ea typeface="+mn-ea"/>
                <a:cs typeface="+mn-cs"/>
              </a:rPr>
              <a:t>- Close doors and windows as appropriate.</a:t>
            </a:r>
          </a:p>
          <a:p>
            <a:r>
              <a:rPr lang="fr-FR" sz="1200" b="0" i="0" kern="1200">
                <a:solidFill>
                  <a:schemeClr val="tx1"/>
                </a:solidFill>
                <a:effectLst/>
                <a:latin typeface="+mn-lt"/>
                <a:ea typeface="+mn-ea"/>
                <a:cs typeface="+mn-cs"/>
              </a:rPr>
              <a:t>- Make the call.</a:t>
            </a:r>
          </a:p>
          <a:p>
            <a:r>
              <a:rPr lang="fr-FR" sz="1200" b="0" i="0" kern="1200">
                <a:solidFill>
                  <a:schemeClr val="tx1"/>
                </a:solidFill>
                <a:effectLst/>
                <a:latin typeface="+mn-lt"/>
                <a:ea typeface="+mn-ea"/>
                <a:cs typeface="+mn-cs"/>
              </a:rPr>
              <a:t>- Monitor the situation and provide new information and instructions as they become available.</a:t>
            </a:r>
          </a:p>
          <a:p>
            <a:r>
              <a:rPr lang="fr-FR" sz="1200" b="0" i="0" kern="1200">
                <a:solidFill>
                  <a:schemeClr val="tx1"/>
                </a:solidFill>
                <a:effectLst/>
                <a:latin typeface="+mn-lt"/>
                <a:ea typeface="+mn-ea"/>
                <a:cs typeface="+mn-cs"/>
              </a:rPr>
              <a:t>- Consider students who may need special help with shelter.</a:t>
            </a:r>
          </a:p>
          <a:p>
            <a:endParaRPr lang="fr-FR"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a:solidFill>
                  <a:schemeClr val="tx1"/>
                </a:solidFill>
                <a:effectLst/>
                <a:latin typeface="+mn-lt"/>
                <a:ea typeface="+mn-ea"/>
                <a:cs typeface="+mn-cs"/>
              </a:rPr>
              <a:t>4. Containment: Crossfire, attack on the school, intruder, wild animal, in some cases, hazardous materials spill.</a:t>
            </a:r>
          </a:p>
          <a:p>
            <a:r>
              <a:rPr lang="fr-FR" sz="1200" b="0" i="0" kern="1200">
                <a:solidFill>
                  <a:schemeClr val="tx1"/>
                </a:solidFill>
                <a:effectLst/>
                <a:latin typeface="+mn-lt"/>
                <a:ea typeface="+mn-ea"/>
                <a:cs typeface="+mn-cs"/>
              </a:rPr>
              <a:t>- The warning must be different from that for an evacuation.</a:t>
            </a:r>
          </a:p>
          <a:p>
            <a:r>
              <a:rPr lang="fr-FR" sz="1200" b="0" i="0" kern="1200">
                <a:solidFill>
                  <a:schemeClr val="tx1"/>
                </a:solidFill>
                <a:effectLst/>
                <a:latin typeface="+mn-lt"/>
                <a:ea typeface="+mn-ea"/>
                <a:cs typeface="+mn-cs"/>
              </a:rPr>
              <a:t>- Warn others to take shelter immediately.</a:t>
            </a:r>
          </a:p>
          <a:p>
            <a:r>
              <a:rPr lang="fr-FR" sz="1200" b="0" i="0" kern="1200">
                <a:solidFill>
                  <a:schemeClr val="tx1"/>
                </a:solidFill>
                <a:effectLst/>
                <a:latin typeface="+mn-lt"/>
                <a:ea typeface="+mn-ea"/>
                <a:cs typeface="+mn-cs"/>
              </a:rPr>
              <a:t>- Gather the students inside in a safe area away from the threat. Close and lock doors. Move furniture to block access to the threat.</a:t>
            </a:r>
          </a:p>
          <a:p>
            <a:r>
              <a:rPr lang="fr-FR" sz="1200" b="0" i="0" kern="1200">
                <a:solidFill>
                  <a:schemeClr val="tx1"/>
                </a:solidFill>
                <a:effectLst/>
                <a:latin typeface="+mn-lt"/>
                <a:ea typeface="+mn-ea"/>
                <a:cs typeface="+mn-cs"/>
              </a:rPr>
              <a:t>- Ask everyone to get down and take cover behind furniture. Be the smallest possible target and stay hidden, away from doors and windows.</a:t>
            </a:r>
          </a:p>
          <a:p>
            <a:r>
              <a:rPr lang="fr-FR" sz="1200" b="0" i="0" kern="1200">
                <a:solidFill>
                  <a:schemeClr val="tx1"/>
                </a:solidFill>
                <a:effectLst/>
                <a:latin typeface="+mn-lt"/>
                <a:ea typeface="+mn-ea"/>
                <a:cs typeface="+mn-cs"/>
              </a:rPr>
              <a:t>- Make sure that everyone stays quiet, without making noise. Designate referees trained in paediatric first aid, who can help the students/guardians.</a:t>
            </a:r>
          </a:p>
          <a:p>
            <a:r>
              <a:rPr lang="fr-FR" sz="1200" b="0" i="0" kern="1200">
                <a:solidFill>
                  <a:schemeClr val="tx1"/>
                </a:solidFill>
                <a:effectLst/>
                <a:latin typeface="+mn-lt"/>
                <a:ea typeface="+mn-ea"/>
                <a:cs typeface="+mn-cs"/>
              </a:rPr>
              <a:t>teachers who might panic.</a:t>
            </a:r>
          </a:p>
          <a:p>
            <a:endParaRPr lang="fr-FR"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a:solidFill>
                  <a:schemeClr val="tx1"/>
                </a:solidFill>
                <a:effectLst/>
                <a:latin typeface="+mn-lt"/>
                <a:ea typeface="+mn-ea"/>
                <a:cs typeface="+mn-cs"/>
              </a:rPr>
              <a:t>5. Safe family </a:t>
            </a:r>
            <a:r>
              <a:rPr lang="fr-FR" b="1">
                <a:highlight>
                  <a:srgbClr val="FFFF00"/>
                </a:highlight>
              </a:rPr>
              <a:t>reunification/pupil-family</a:t>
            </a:r>
            <a:r>
              <a:rPr lang="fr-FR" sz="1200" b="1" i="0" kern="1200">
                <a:solidFill>
                  <a:schemeClr val="tx1"/>
                </a:solidFill>
                <a:effectLst/>
                <a:latin typeface="+mn-lt"/>
                <a:ea typeface="+mn-ea"/>
                <a:cs typeface="+mn-cs"/>
              </a:rPr>
              <a:t> reunion</a:t>
            </a:r>
          </a:p>
          <a:p>
            <a:r>
              <a:rPr lang="fr-FR" sz="1200" b="0" i="0" kern="1200">
                <a:solidFill>
                  <a:schemeClr val="tx1"/>
                </a:solidFill>
                <a:effectLst/>
                <a:latin typeface="+mn-lt"/>
                <a:ea typeface="+mn-ea"/>
                <a:cs typeface="+mn-cs"/>
              </a:rPr>
              <a:t>- Parents/guardians provide the school with an up-to-date list of adult persons who are authorised to collect a student at any time.</a:t>
            </a:r>
          </a:p>
          <a:p>
            <a:r>
              <a:rPr lang="fr-FR" sz="1200" b="0" i="0" kern="1200">
                <a:solidFill>
                  <a:schemeClr val="tx1"/>
                </a:solidFill>
                <a:effectLst/>
                <a:latin typeface="+mn-lt"/>
                <a:ea typeface="+mn-ea"/>
                <a:cs typeface="+mn-cs"/>
              </a:rPr>
              <a:t>- Prepare plans for how to pick up students at the school or from the place of refuge, and the exact location where you will meet. In the event of an emergency or disaster, students will only be released to their parents/guardians or an adult on this list.</a:t>
            </a:r>
          </a:p>
          <a:p>
            <a:r>
              <a:rPr lang="fr-FR" sz="1200" b="0" i="0" kern="1200">
                <a:solidFill>
                  <a:schemeClr val="tx1"/>
                </a:solidFill>
                <a:effectLst/>
                <a:latin typeface="+mn-lt"/>
                <a:ea typeface="+mn-ea"/>
                <a:cs typeface="+mn-cs"/>
              </a:rPr>
              <a:t>- Ensure that students and parents/guardians are aware of the procedures for handing over students in the event of an emergency or disaster.</a:t>
            </a:r>
          </a:p>
          <a:p>
            <a:r>
              <a:rPr lang="fr-FR" sz="1200" b="0" i="0" kern="1200">
                <a:solidFill>
                  <a:schemeClr val="tx1"/>
                </a:solidFill>
                <a:effectLst/>
                <a:latin typeface="+mn-lt"/>
                <a:ea typeface="+mn-ea"/>
                <a:cs typeface="+mn-cs"/>
              </a:rPr>
              <a:t>- Keep a record of all handovers using an exit log or a family reunification form (permission to hand over the child). If the danger is not over and/or the community is not safe.</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52</a:t>
            </a:fld>
            <a:endParaRPr lang="en-GB"/>
          </a:p>
        </p:txBody>
      </p:sp>
    </p:spTree>
    <p:extLst>
      <p:ext uri="{BB962C8B-B14F-4D97-AF65-F5344CB8AC3E}">
        <p14:creationId xmlns:p14="http://schemas.microsoft.com/office/powerpoint/2010/main" val="22097697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15 min</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53</a:t>
            </a:fld>
            <a:endParaRPr lang="en-GB"/>
          </a:p>
        </p:txBody>
      </p:sp>
    </p:spTree>
    <p:extLst>
      <p:ext uri="{BB962C8B-B14F-4D97-AF65-F5344CB8AC3E}">
        <p14:creationId xmlns:p14="http://schemas.microsoft.com/office/powerpoint/2010/main" val="38513781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 min</a:t>
            </a:r>
          </a:p>
          <a:p>
            <a:endParaRPr lang="en-US"/>
          </a:p>
          <a:p>
            <a:pPr marL="171450" indent="-171450">
              <a:buFont typeface="Arial" panose="020B0604020202020204" pitchFamily="34" charset="0"/>
              <a:buChar char="•"/>
            </a:pPr>
            <a:r>
              <a:rPr lang="en-US"/>
              <a:t>Ask a participant to read the </a:t>
            </a:r>
            <a:r>
              <a:rPr lang="en-US" err="1"/>
              <a:t>objectives </a:t>
            </a:r>
            <a:r>
              <a:rPr lang="en-US"/>
              <a:t>of Module 1.</a:t>
            </a:r>
          </a:p>
          <a:p>
            <a:pPr marL="171450" indent="-171450">
              <a:buFont typeface="Arial" panose="020B0604020202020204" pitchFamily="34" charset="0"/>
              <a:buChar char="•"/>
            </a:pPr>
            <a:r>
              <a:rPr lang="en-US"/>
              <a:t>Ask </a:t>
            </a:r>
            <a:r>
              <a:rPr lang="en-US" err="1"/>
              <a:t>if there are any </a:t>
            </a:r>
            <a:r>
              <a:rPr lang="en-US"/>
              <a:t>questions</a:t>
            </a:r>
          </a:p>
        </p:txBody>
      </p:sp>
      <p:sp>
        <p:nvSpPr>
          <p:cNvPr id="4" name="Slide Number Placeholder 3"/>
          <p:cNvSpPr>
            <a:spLocks noGrp="1"/>
          </p:cNvSpPr>
          <p:nvPr>
            <p:ph type="sldNum" sz="quarter" idx="5"/>
          </p:nvPr>
        </p:nvSpPr>
        <p:spPr/>
        <p:txBody>
          <a:bodyPr/>
          <a:lstStyle/>
          <a:p>
            <a:fld id="{4F1693EB-1616-4A55-BF28-1D365B3C4680}" type="slidenum">
              <a:rPr lang="en-GB" smtClean="0"/>
              <a:t>9</a:t>
            </a:fld>
            <a:endParaRPr lang="en-GB"/>
          </a:p>
        </p:txBody>
      </p:sp>
    </p:spTree>
    <p:extLst>
      <p:ext uri="{BB962C8B-B14F-4D97-AF65-F5344CB8AC3E}">
        <p14:creationId xmlns:p14="http://schemas.microsoft.com/office/powerpoint/2010/main" val="6117575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30mins</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Ask participants the questions presented on the slide </a:t>
            </a:r>
          </a:p>
          <a:p>
            <a:pPr marL="171450" indent="-171450">
              <a:buFont typeface="Arial" panose="020B0604020202020204" pitchFamily="34" charset="0"/>
              <a:buChar char="•"/>
            </a:pPr>
            <a:r>
              <a:rPr lang="en-US" dirty="0"/>
              <a:t>Ask participants if they have any more general questions about facilitating this module with the community </a:t>
            </a:r>
          </a:p>
        </p:txBody>
      </p:sp>
      <p:sp>
        <p:nvSpPr>
          <p:cNvPr id="4" name="Slide Number Placeholder 3"/>
          <p:cNvSpPr>
            <a:spLocks noGrp="1"/>
          </p:cNvSpPr>
          <p:nvPr>
            <p:ph type="sldNum" sz="quarter" idx="5"/>
          </p:nvPr>
        </p:nvSpPr>
        <p:spPr/>
        <p:txBody>
          <a:bodyPr/>
          <a:lstStyle/>
          <a:p>
            <a:fld id="{4F1693EB-1616-4A55-BF28-1D365B3C4680}" type="slidenum">
              <a:rPr lang="en-GB" smtClean="0"/>
              <a:t>54</a:t>
            </a:fld>
            <a:endParaRPr lang="en-GB"/>
          </a:p>
        </p:txBody>
      </p:sp>
    </p:spTree>
    <p:extLst>
      <p:ext uri="{BB962C8B-B14F-4D97-AF65-F5344CB8AC3E}">
        <p14:creationId xmlns:p14="http://schemas.microsoft.com/office/powerpoint/2010/main" val="26456686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Preparation time: </a:t>
            </a:r>
            <a:r>
              <a:rPr lang="en-US" b="1" dirty="0"/>
              <a:t>1 hour </a:t>
            </a:r>
          </a:p>
        </p:txBody>
      </p:sp>
      <p:sp>
        <p:nvSpPr>
          <p:cNvPr id="4" name="Slide Number Placeholder 3"/>
          <p:cNvSpPr>
            <a:spLocks noGrp="1"/>
          </p:cNvSpPr>
          <p:nvPr>
            <p:ph type="sldNum" sz="quarter" idx="5"/>
          </p:nvPr>
        </p:nvSpPr>
        <p:spPr/>
        <p:txBody>
          <a:bodyPr/>
          <a:lstStyle/>
          <a:p>
            <a:fld id="{4F1693EB-1616-4A55-BF28-1D365B3C4680}" type="slidenum">
              <a:rPr lang="en-GB" smtClean="0"/>
              <a:t>55</a:t>
            </a:fld>
            <a:endParaRPr lang="en-GB"/>
          </a:p>
        </p:txBody>
      </p:sp>
    </p:spTree>
    <p:extLst>
      <p:ext uri="{BB962C8B-B14F-4D97-AF65-F5344CB8AC3E}">
        <p14:creationId xmlns:p14="http://schemas.microsoft.com/office/powerpoint/2010/main" val="24153096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10 min</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Introduce yourself and the name of Module 5</a:t>
            </a:r>
          </a:p>
          <a:p>
            <a:pPr marL="171450" indent="-171450">
              <a:buFont typeface="Arial" panose="020B0604020202020204" pitchFamily="34" charset="0"/>
              <a:buChar char="•"/>
            </a:pPr>
            <a:r>
              <a:rPr lang="en-US" dirty="0"/>
              <a:t>Use an easy game to get participants into the game </a:t>
            </a:r>
          </a:p>
          <a:p>
            <a:endParaRPr lang="en-US" dirty="0"/>
          </a:p>
        </p:txBody>
      </p:sp>
      <p:sp>
        <p:nvSpPr>
          <p:cNvPr id="4" name="Slide Number Placeholder 3"/>
          <p:cNvSpPr>
            <a:spLocks noGrp="1"/>
          </p:cNvSpPr>
          <p:nvPr>
            <p:ph type="sldNum" sz="quarter" idx="5"/>
          </p:nvPr>
        </p:nvSpPr>
        <p:spPr/>
        <p:txBody>
          <a:bodyPr/>
          <a:lstStyle/>
          <a:p>
            <a:fld id="{4F1693EB-1616-4A55-BF28-1D365B3C4680}" type="slidenum">
              <a:rPr lang="en-GB" smtClean="0"/>
              <a:t>56</a:t>
            </a:fld>
            <a:endParaRPr lang="en-GB"/>
          </a:p>
        </p:txBody>
      </p:sp>
    </p:spTree>
    <p:extLst>
      <p:ext uri="{BB962C8B-B14F-4D97-AF65-F5344CB8AC3E}">
        <p14:creationId xmlns:p14="http://schemas.microsoft.com/office/powerpoint/2010/main" val="13481900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5 min</a:t>
            </a:r>
          </a:p>
          <a:p>
            <a:endParaRPr lang="en-US" dirty="0"/>
          </a:p>
          <a:p>
            <a:pPr marL="171450" indent="-171450">
              <a:buFont typeface="Arial" panose="020B0604020202020204" pitchFamily="34" charset="0"/>
              <a:buChar char="•"/>
            </a:pPr>
            <a:r>
              <a:rPr lang="en-US" dirty="0"/>
              <a:t>Ask a participant to read the objectives of Module 5.</a:t>
            </a:r>
          </a:p>
          <a:p>
            <a:pPr marL="171450" indent="-171450">
              <a:buFont typeface="Arial" panose="020B0604020202020204" pitchFamily="34" charset="0"/>
              <a:buChar char="•"/>
            </a:pPr>
            <a:r>
              <a:rPr lang="en-US" dirty="0"/>
              <a:t>Ask if there are any questions</a:t>
            </a:r>
          </a:p>
          <a:p>
            <a:endParaRPr lang="en-US" dirty="0"/>
          </a:p>
        </p:txBody>
      </p:sp>
      <p:sp>
        <p:nvSpPr>
          <p:cNvPr id="4" name="Slide Number Placeholder 3"/>
          <p:cNvSpPr>
            <a:spLocks noGrp="1"/>
          </p:cNvSpPr>
          <p:nvPr>
            <p:ph type="sldNum" sz="quarter" idx="10"/>
          </p:nvPr>
        </p:nvSpPr>
        <p:spPr/>
        <p:txBody>
          <a:bodyPr/>
          <a:lstStyle/>
          <a:p>
            <a:fld id="{4F1693EB-1616-4A55-BF28-1D365B3C4680}" type="slidenum">
              <a:rPr lang="en-GB" smtClean="0"/>
              <a:t>57</a:t>
            </a:fld>
            <a:endParaRPr lang="en-GB"/>
          </a:p>
        </p:txBody>
      </p:sp>
    </p:spTree>
    <p:extLst>
      <p:ext uri="{BB962C8B-B14F-4D97-AF65-F5344CB8AC3E}">
        <p14:creationId xmlns:p14="http://schemas.microsoft.com/office/powerpoint/2010/main" val="335329640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a:p>
            <a:pPr marL="0" indent="0">
              <a:buFont typeface="Arial" panose="020B0604020202020204" pitchFamily="34" charset="0"/>
              <a:buNone/>
            </a:pPr>
            <a:r>
              <a:rPr lang="en-US" b="1" dirty="0"/>
              <a:t>10mins</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Ask participants in plenary to list some of the risks that were identified in Module 3 under the following 4 categories: violence, conflict, natural hazards, everyday hazards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4F1693EB-1616-4A55-BF28-1D365B3C4680}" type="slidenum">
              <a:rPr lang="en-GB" smtClean="0"/>
              <a:t>58</a:t>
            </a:fld>
            <a:endParaRPr lang="en-GB"/>
          </a:p>
        </p:txBody>
      </p:sp>
    </p:spTree>
    <p:extLst>
      <p:ext uri="{BB962C8B-B14F-4D97-AF65-F5344CB8AC3E}">
        <p14:creationId xmlns:p14="http://schemas.microsoft.com/office/powerpoint/2010/main" val="348602136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a:t>10mins</a:t>
            </a:r>
          </a:p>
          <a:p>
            <a:pPr marL="0" indent="0">
              <a:buFont typeface="Arial" panose="020B0604020202020204" pitchFamily="34" charset="0"/>
              <a:buNone/>
            </a:pPr>
            <a:endParaRPr lang="en-US"/>
          </a:p>
          <a:p>
            <a:pPr marL="171450" indent="-171450">
              <a:buFont typeface="Arial" panose="020B0604020202020204" pitchFamily="34" charset="0"/>
              <a:buChar char="•"/>
            </a:pPr>
            <a:r>
              <a:rPr lang="en-US" err="1"/>
              <a:t>Ask </a:t>
            </a:r>
            <a:r>
              <a:rPr lang="en-US"/>
              <a:t>participants </a:t>
            </a:r>
            <a:r>
              <a:rPr lang="en-US" err="1"/>
              <a:t>in plenary </a:t>
            </a:r>
            <a:r>
              <a:rPr lang="en-US"/>
              <a:t>to list </a:t>
            </a:r>
            <a:r>
              <a:rPr lang="en-US" err="1"/>
              <a:t>some of the </a:t>
            </a:r>
            <a:r>
              <a:rPr lang="en-US"/>
              <a:t>actions that </a:t>
            </a:r>
            <a:r>
              <a:rPr lang="en-US" err="1"/>
              <a:t>have been identified </a:t>
            </a:r>
            <a:r>
              <a:rPr lang="en-US"/>
              <a:t>to </a:t>
            </a:r>
            <a:r>
              <a:rPr lang="en-US" err="1"/>
              <a:t>reduce </a:t>
            </a:r>
            <a:r>
              <a:rPr lang="en-US"/>
              <a:t>and mitigate </a:t>
            </a:r>
            <a:r>
              <a:rPr lang="en-US" err="1"/>
              <a:t>risks</a:t>
            </a:r>
            <a:r>
              <a:rPr lang="en-US"/>
              <a:t>. </a:t>
            </a:r>
            <a:r>
              <a:rPr lang="en-US" err="1"/>
              <a:t>Make sure </a:t>
            </a:r>
            <a:r>
              <a:rPr lang="en-US"/>
              <a:t>that the </a:t>
            </a:r>
            <a:r>
              <a:rPr lang="en-US" err="1"/>
              <a:t>following </a:t>
            </a:r>
            <a:r>
              <a:rPr lang="en-US"/>
              <a:t>actions </a:t>
            </a:r>
            <a:r>
              <a:rPr lang="en-US" err="1"/>
              <a:t>are listed</a:t>
            </a:r>
            <a:r>
              <a:rPr lang="en-US"/>
              <a:t>:</a:t>
            </a:r>
          </a:p>
          <a:p>
            <a:pPr marL="171450" indent="-171450">
              <a:buFontTx/>
              <a:buChar char="-"/>
            </a:pPr>
            <a:r>
              <a:rPr lang="en-US"/>
              <a:t>Conduit code</a:t>
            </a:r>
          </a:p>
          <a:p>
            <a:pPr marL="171450" indent="-171450">
              <a:buFontTx/>
              <a:buChar char="-"/>
            </a:pPr>
            <a:r>
              <a:rPr lang="en-US"/>
              <a:t>Reporting and </a:t>
            </a:r>
            <a:r>
              <a:rPr lang="en-US" err="1"/>
              <a:t>referring a </a:t>
            </a:r>
            <a:r>
              <a:rPr lang="en-US"/>
              <a:t>concern</a:t>
            </a:r>
          </a:p>
          <a:p>
            <a:pPr marL="171450" indent="-171450">
              <a:buFontTx/>
              <a:buChar char="-"/>
            </a:pPr>
            <a:r>
              <a:rPr lang="en-US" err="1"/>
              <a:t>Standard operating procedures </a:t>
            </a:r>
            <a:endParaRPr lang="en-US"/>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59</a:t>
            </a:fld>
            <a:endParaRPr lang="en-GB"/>
          </a:p>
        </p:txBody>
      </p:sp>
    </p:spTree>
    <p:extLst>
      <p:ext uri="{BB962C8B-B14F-4D97-AF65-F5344CB8AC3E}">
        <p14:creationId xmlns:p14="http://schemas.microsoft.com/office/powerpoint/2010/main" val="28767435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r>
              <a:rPr lang="fr-FR" b="1" i="0" dirty="0">
                <a:solidFill>
                  <a:srgbClr val="000000"/>
                </a:solidFill>
                <a:effectLst/>
                <a:latin typeface="Times New Roman" panose="02020603050405020304" pitchFamily="18" charset="0"/>
              </a:rPr>
              <a:t>30mins</a:t>
            </a:r>
          </a:p>
          <a:p>
            <a:pPr marL="0" indent="0" algn="l">
              <a:buFont typeface="Arial" panose="020B0604020202020204" pitchFamily="34" charset="0"/>
              <a:buNone/>
            </a:pPr>
            <a:endParaRPr lang="fr-FR" b="0" i="0" dirty="0">
              <a:solidFill>
                <a:srgbClr val="000000"/>
              </a:solidFill>
              <a:effectLst/>
              <a:latin typeface="Times New Roman" panose="02020603050405020304" pitchFamily="18" charset="0"/>
            </a:endParaRPr>
          </a:p>
          <a:p>
            <a:pPr marL="171450" indent="-171450" algn="l">
              <a:buFont typeface="Arial" panose="020B0604020202020204" pitchFamily="34" charset="0"/>
              <a:buChar char="•"/>
            </a:pPr>
            <a:r>
              <a:rPr lang="fr-FR" b="0" i="0" dirty="0" err="1">
                <a:solidFill>
                  <a:srgbClr val="000000"/>
                </a:solidFill>
                <a:effectLst/>
                <a:latin typeface="Times New Roman" panose="02020603050405020304" pitchFamily="18" charset="0"/>
              </a:rPr>
              <a:t>Resume</a:t>
            </a:r>
            <a:r>
              <a:rPr lang="fr-FR" b="0" i="0" dirty="0">
                <a:solidFill>
                  <a:srgbClr val="000000"/>
                </a:solidFill>
                <a:effectLst/>
                <a:latin typeface="Times New Roman" panose="02020603050405020304" pitchFamily="18" charset="0"/>
              </a:rPr>
              <a:t> the mapping </a:t>
            </a:r>
            <a:r>
              <a:rPr lang="fr-FR" b="0" i="0" dirty="0" err="1">
                <a:solidFill>
                  <a:srgbClr val="000000"/>
                </a:solidFill>
                <a:effectLst/>
                <a:latin typeface="Times New Roman" panose="02020603050405020304" pitchFamily="18" charset="0"/>
              </a:rPr>
              <a:t>finalized</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during</a:t>
            </a:r>
            <a:r>
              <a:rPr lang="fr-FR" b="0" i="0" dirty="0">
                <a:solidFill>
                  <a:srgbClr val="000000"/>
                </a:solidFill>
                <a:effectLst/>
                <a:latin typeface="Times New Roman" panose="02020603050405020304" pitchFamily="18" charset="0"/>
              </a:rPr>
              <a:t> Module 3</a:t>
            </a:r>
          </a:p>
          <a:p>
            <a:pPr marL="171450" indent="-171450" algn="l">
              <a:buFont typeface="Arial" panose="020B0604020202020204" pitchFamily="34" charset="0"/>
              <a:buChar char="•"/>
            </a:pPr>
            <a:endParaRPr lang="fr-FR" b="0" i="0" dirty="0">
              <a:solidFill>
                <a:srgbClr val="000000"/>
              </a:solidFill>
              <a:effectLst/>
              <a:latin typeface="Times New Roman" panose="02020603050405020304" pitchFamily="18" charset="0"/>
            </a:endParaRPr>
          </a:p>
          <a:p>
            <a:pPr marL="171450" indent="-171450" algn="l">
              <a:buFont typeface="Arial" panose="020B0604020202020204" pitchFamily="34" charset="0"/>
              <a:buChar char="•"/>
            </a:pPr>
            <a:r>
              <a:rPr lang="fr-FR" b="0" i="0" dirty="0">
                <a:solidFill>
                  <a:srgbClr val="000000"/>
                </a:solidFill>
                <a:effectLst/>
                <a:latin typeface="Times New Roman" panose="02020603050405020304" pitchFamily="18" charset="0"/>
              </a:rPr>
              <a:t>Go </a:t>
            </a:r>
            <a:r>
              <a:rPr lang="fr-FR" b="0" i="0" dirty="0" err="1">
                <a:solidFill>
                  <a:srgbClr val="000000"/>
                </a:solidFill>
                <a:effectLst/>
                <a:latin typeface="Times New Roman" panose="02020603050405020304" pitchFamily="18" charset="0"/>
              </a:rPr>
              <a:t>through</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each</a:t>
            </a:r>
            <a:r>
              <a:rPr lang="fr-FR" b="0" i="0" dirty="0">
                <a:solidFill>
                  <a:srgbClr val="000000"/>
                </a:solidFill>
                <a:effectLst/>
                <a:latin typeface="Times New Roman" panose="02020603050405020304" pitchFamily="18" charset="0"/>
              </a:rPr>
              <a:t> of the main </a:t>
            </a:r>
            <a:r>
              <a:rPr lang="fr-FR" b="0" i="0" dirty="0" err="1">
                <a:solidFill>
                  <a:srgbClr val="000000"/>
                </a:solidFill>
                <a:effectLst/>
                <a:latin typeface="Times New Roman" panose="02020603050405020304" pitchFamily="18" charset="0"/>
              </a:rPr>
              <a:t>risks</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identified</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which</a:t>
            </a:r>
            <a:r>
              <a:rPr lang="fr-FR" b="0" i="0" dirty="0">
                <a:solidFill>
                  <a:srgbClr val="000000"/>
                </a:solidFill>
                <a:effectLst/>
                <a:latin typeface="Times New Roman" panose="02020603050405020304" pitchFamily="18" charset="0"/>
              </a:rPr>
              <a:t> are </a:t>
            </a:r>
            <a:r>
              <a:rPr lang="fr-FR" b="0" i="0" dirty="0" err="1">
                <a:solidFill>
                  <a:srgbClr val="000000"/>
                </a:solidFill>
                <a:effectLst/>
                <a:latin typeface="Times New Roman" panose="02020603050405020304" pitchFamily="18" charset="0"/>
              </a:rPr>
              <a:t>now</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displayed</a:t>
            </a:r>
            <a:r>
              <a:rPr lang="fr-FR" b="0" i="0" dirty="0">
                <a:solidFill>
                  <a:srgbClr val="000000"/>
                </a:solidFill>
                <a:effectLst/>
                <a:latin typeface="Times New Roman" panose="02020603050405020304" pitchFamily="18" charset="0"/>
              </a:rPr>
              <a:t> around the room. </a:t>
            </a:r>
            <a:r>
              <a:rPr lang="fr-FR" b="0" i="0" dirty="0" err="1">
                <a:solidFill>
                  <a:srgbClr val="000000"/>
                </a:solidFill>
                <a:effectLst/>
                <a:latin typeface="Times New Roman" panose="02020603050405020304" pitchFamily="18" charset="0"/>
              </a:rPr>
              <a:t>Facilitate</a:t>
            </a:r>
            <a:r>
              <a:rPr lang="fr-FR" b="0" i="0" dirty="0">
                <a:solidFill>
                  <a:srgbClr val="000000"/>
                </a:solidFill>
                <a:effectLst/>
                <a:latin typeface="Times New Roman" panose="02020603050405020304" pitchFamily="18" charset="0"/>
              </a:rPr>
              <a:t> a brief discussion to </a:t>
            </a:r>
            <a:r>
              <a:rPr lang="fr-FR" b="0" i="0" dirty="0" err="1">
                <a:solidFill>
                  <a:srgbClr val="000000"/>
                </a:solidFill>
                <a:effectLst/>
                <a:latin typeface="Times New Roman" panose="02020603050405020304" pitchFamily="18" charset="0"/>
              </a:rPr>
              <a:t>ensure</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that</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these</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answers</a:t>
            </a:r>
            <a:r>
              <a:rPr lang="fr-FR" b="0" i="0" dirty="0">
                <a:solidFill>
                  <a:srgbClr val="000000"/>
                </a:solidFill>
                <a:effectLst/>
                <a:latin typeface="Times New Roman" panose="02020603050405020304" pitchFamily="18" charset="0"/>
              </a:rPr>
              <a:t> are correct and to </a:t>
            </a:r>
            <a:r>
              <a:rPr lang="fr-FR" b="0" i="0" dirty="0" err="1">
                <a:solidFill>
                  <a:srgbClr val="000000"/>
                </a:solidFill>
                <a:effectLst/>
                <a:latin typeface="Times New Roman" panose="02020603050405020304" pitchFamily="18" charset="0"/>
              </a:rPr>
              <a:t>determine</a:t>
            </a:r>
            <a:r>
              <a:rPr lang="fr-FR" b="0" i="0" dirty="0">
                <a:solidFill>
                  <a:srgbClr val="000000"/>
                </a:solidFill>
                <a:effectLst/>
                <a:latin typeface="Times New Roman" panose="02020603050405020304" pitchFamily="18" charset="0"/>
              </a:rPr>
              <a:t> if </a:t>
            </a:r>
            <a:r>
              <a:rPr lang="fr-FR" b="0" i="0" dirty="0" err="1">
                <a:solidFill>
                  <a:srgbClr val="000000"/>
                </a:solidFill>
                <a:effectLst/>
                <a:latin typeface="Times New Roman" panose="02020603050405020304" pitchFamily="18" charset="0"/>
              </a:rPr>
              <a:t>any</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others</a:t>
            </a:r>
            <a:r>
              <a:rPr lang="fr-FR" b="0" i="0" dirty="0">
                <a:solidFill>
                  <a:srgbClr val="000000"/>
                </a:solidFill>
                <a:effectLst/>
                <a:latin typeface="Times New Roman" panose="02020603050405020304" pitchFamily="18" charset="0"/>
              </a:rPr>
              <a:t> are </a:t>
            </a:r>
            <a:r>
              <a:rPr lang="fr-FR" b="0" i="0" dirty="0" err="1">
                <a:solidFill>
                  <a:srgbClr val="000000"/>
                </a:solidFill>
                <a:effectLst/>
                <a:latin typeface="Times New Roman" panose="02020603050405020304" pitchFamily="18" charset="0"/>
              </a:rPr>
              <a:t>missing</a:t>
            </a:r>
            <a:r>
              <a:rPr lang="fr-FR" b="0" i="0" dirty="0">
                <a:solidFill>
                  <a:srgbClr val="000000"/>
                </a:solidFill>
                <a:effectLst/>
                <a:latin typeface="Times New Roman" panose="02020603050405020304" pitchFamily="18" charset="0"/>
              </a:rPr>
              <a:t>.</a:t>
            </a:r>
          </a:p>
          <a:p>
            <a:pPr algn="l"/>
            <a:endParaRPr lang="fr-FR" b="0" i="0" dirty="0">
              <a:solidFill>
                <a:srgbClr val="000000"/>
              </a:solidFill>
              <a:effectLst/>
              <a:latin typeface="Times New Roman" panose="02020603050405020304" pitchFamily="18" charset="0"/>
            </a:endParaRPr>
          </a:p>
          <a:p>
            <a:pPr marL="171450" indent="-171450" algn="l">
              <a:buFont typeface="Arial" panose="020B0604020202020204" pitchFamily="34" charset="0"/>
              <a:buChar char="•"/>
            </a:pPr>
            <a:r>
              <a:rPr lang="fr-FR" b="0" i="0" dirty="0" err="1">
                <a:solidFill>
                  <a:srgbClr val="000000"/>
                </a:solidFill>
                <a:effectLst/>
                <a:latin typeface="Times New Roman" panose="02020603050405020304" pitchFamily="18" charset="0"/>
              </a:rPr>
              <a:t>Explain</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that</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we</a:t>
            </a:r>
            <a:r>
              <a:rPr lang="fr-FR" b="0" i="0" dirty="0">
                <a:solidFill>
                  <a:srgbClr val="000000"/>
                </a:solidFill>
                <a:effectLst/>
                <a:latin typeface="Times New Roman" panose="02020603050405020304" pitchFamily="18" charset="0"/>
              </a:rPr>
              <a:t> are </a:t>
            </a:r>
            <a:r>
              <a:rPr lang="fr-FR" b="0" i="0" dirty="0" err="1">
                <a:solidFill>
                  <a:srgbClr val="000000"/>
                </a:solidFill>
                <a:effectLst/>
                <a:latin typeface="Times New Roman" panose="02020603050405020304" pitchFamily="18" charset="0"/>
              </a:rPr>
              <a:t>now</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going</a:t>
            </a:r>
            <a:r>
              <a:rPr lang="fr-FR" b="0" i="0" dirty="0">
                <a:solidFill>
                  <a:srgbClr val="000000"/>
                </a:solidFill>
                <a:effectLst/>
                <a:latin typeface="Times New Roman" panose="02020603050405020304" pitchFamily="18" charset="0"/>
              </a:rPr>
              <a:t> to move on to </a:t>
            </a:r>
            <a:r>
              <a:rPr lang="fr-FR" b="0" i="0" dirty="0" err="1">
                <a:solidFill>
                  <a:srgbClr val="000000"/>
                </a:solidFill>
                <a:effectLst/>
                <a:latin typeface="Times New Roman" panose="02020603050405020304" pitchFamily="18" charset="0"/>
              </a:rPr>
              <a:t>prioritising</a:t>
            </a:r>
            <a:r>
              <a:rPr lang="fr-FR" b="0" i="0" dirty="0">
                <a:solidFill>
                  <a:srgbClr val="000000"/>
                </a:solidFill>
                <a:effectLst/>
                <a:latin typeface="Times New Roman" panose="02020603050405020304" pitchFamily="18" charset="0"/>
              </a:rPr>
              <a:t> the </a:t>
            </a:r>
            <a:r>
              <a:rPr lang="fr-FR" b="0" i="0" dirty="0" err="1">
                <a:solidFill>
                  <a:srgbClr val="000000"/>
                </a:solidFill>
                <a:effectLst/>
                <a:latin typeface="Times New Roman" panose="02020603050405020304" pitchFamily="18" charset="0"/>
              </a:rPr>
              <a:t>risks</a:t>
            </a:r>
            <a:r>
              <a:rPr lang="fr-FR" b="0" i="0" dirty="0">
                <a:solidFill>
                  <a:srgbClr val="000000"/>
                </a:solidFill>
                <a:effectLst/>
                <a:latin typeface="Times New Roman" panose="02020603050405020304" pitchFamily="18" charset="0"/>
              </a:rPr>
              <a:t>. It </a:t>
            </a:r>
            <a:r>
              <a:rPr lang="fr-FR" b="0" i="0" dirty="0" err="1">
                <a:solidFill>
                  <a:srgbClr val="000000"/>
                </a:solidFill>
                <a:effectLst/>
                <a:latin typeface="Times New Roman" panose="02020603050405020304" pitchFamily="18" charset="0"/>
              </a:rPr>
              <a:t>is</a:t>
            </a:r>
            <a:r>
              <a:rPr lang="fr-FR" b="0" i="0" dirty="0">
                <a:solidFill>
                  <a:srgbClr val="000000"/>
                </a:solidFill>
                <a:effectLst/>
                <a:latin typeface="Times New Roman" panose="02020603050405020304" pitchFamily="18" charset="0"/>
              </a:rPr>
              <a:t> not possible to </a:t>
            </a:r>
            <a:r>
              <a:rPr lang="fr-FR" b="0" i="0" dirty="0" err="1">
                <a:solidFill>
                  <a:srgbClr val="000000"/>
                </a:solidFill>
                <a:effectLst/>
                <a:latin typeface="Times New Roman" panose="02020603050405020304" pitchFamily="18" charset="0"/>
              </a:rPr>
              <a:t>address</a:t>
            </a:r>
            <a:r>
              <a:rPr lang="fr-FR" b="0" i="0" dirty="0">
                <a:solidFill>
                  <a:srgbClr val="000000"/>
                </a:solidFill>
                <a:effectLst/>
                <a:latin typeface="Times New Roman" panose="02020603050405020304" pitchFamily="18" charset="0"/>
              </a:rPr>
              <a:t> all the </a:t>
            </a:r>
            <a:r>
              <a:rPr lang="fr-FR" b="0" i="0" dirty="0" err="1">
                <a:solidFill>
                  <a:srgbClr val="000000"/>
                </a:solidFill>
                <a:effectLst/>
                <a:latin typeface="Times New Roman" panose="02020603050405020304" pitchFamily="18" charset="0"/>
              </a:rPr>
              <a:t>risks</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so</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we</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need</a:t>
            </a:r>
            <a:r>
              <a:rPr lang="fr-FR" b="0" i="0" dirty="0">
                <a:solidFill>
                  <a:srgbClr val="000000"/>
                </a:solidFill>
                <a:effectLst/>
                <a:latin typeface="Times New Roman" panose="02020603050405020304" pitchFamily="18" charset="0"/>
              </a:rPr>
              <a:t> to prioritise the </a:t>
            </a:r>
            <a:r>
              <a:rPr lang="fr-FR" b="0" i="0" dirty="0" err="1">
                <a:solidFill>
                  <a:srgbClr val="000000"/>
                </a:solidFill>
                <a:effectLst/>
                <a:latin typeface="Times New Roman" panose="02020603050405020304" pitchFamily="18" charset="0"/>
              </a:rPr>
              <a:t>risks</a:t>
            </a:r>
            <a:r>
              <a:rPr lang="fr-FR" b="0" i="0" dirty="0">
                <a:solidFill>
                  <a:srgbClr val="000000"/>
                </a:solidFill>
                <a:effectLst/>
                <a:latin typeface="Times New Roman" panose="02020603050405020304" pitchFamily="18" charset="0"/>
              </a:rPr>
              <a:t>.</a:t>
            </a:r>
          </a:p>
          <a:p>
            <a:pPr algn="l"/>
            <a:endParaRPr lang="fr-FR" b="0" i="0" dirty="0">
              <a:solidFill>
                <a:srgbClr val="000000"/>
              </a:solidFill>
              <a:effectLst/>
              <a:latin typeface="Times New Roman" panose="02020603050405020304" pitchFamily="18" charset="0"/>
            </a:endParaRPr>
          </a:p>
          <a:p>
            <a:pPr marL="171450" indent="-171450" algn="l">
              <a:buFont typeface="Arial" panose="020B0604020202020204" pitchFamily="34" charset="0"/>
              <a:buChar char="•"/>
            </a:pPr>
            <a:r>
              <a:rPr lang="fr-FR" b="0" i="0" dirty="0" err="1">
                <a:solidFill>
                  <a:srgbClr val="000000"/>
                </a:solidFill>
                <a:effectLst/>
                <a:latin typeface="Times New Roman" panose="02020603050405020304" pitchFamily="18" charset="0"/>
              </a:rPr>
              <a:t>Explain</a:t>
            </a:r>
            <a:r>
              <a:rPr lang="fr-FR" b="0" i="0" dirty="0">
                <a:solidFill>
                  <a:srgbClr val="000000"/>
                </a:solidFill>
                <a:effectLst/>
                <a:latin typeface="Times New Roman" panose="02020603050405020304" pitchFamily="18" charset="0"/>
              </a:rPr>
              <a:t> to participants </a:t>
            </a:r>
            <a:r>
              <a:rPr lang="fr-FR" b="0" i="0" dirty="0" err="1">
                <a:solidFill>
                  <a:srgbClr val="000000"/>
                </a:solidFill>
                <a:effectLst/>
                <a:latin typeface="Times New Roman" panose="02020603050405020304" pitchFamily="18" charset="0"/>
              </a:rPr>
              <a:t>that</a:t>
            </a:r>
            <a:r>
              <a:rPr lang="fr-FR" b="0" i="0" dirty="0">
                <a:solidFill>
                  <a:srgbClr val="000000"/>
                </a:solidFill>
                <a:effectLst/>
                <a:latin typeface="Times New Roman" panose="02020603050405020304" pitchFamily="18" charset="0"/>
              </a:rPr>
              <a:t> one </a:t>
            </a:r>
            <a:r>
              <a:rPr lang="fr-FR" b="0" i="0" dirty="0" err="1">
                <a:solidFill>
                  <a:srgbClr val="000000"/>
                </a:solidFill>
                <a:effectLst/>
                <a:latin typeface="Times New Roman" panose="02020603050405020304" pitchFamily="18" charset="0"/>
              </a:rPr>
              <a:t>risk</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may</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be</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considered</a:t>
            </a:r>
            <a:r>
              <a:rPr lang="fr-FR" b="0" i="0" dirty="0">
                <a:solidFill>
                  <a:srgbClr val="000000"/>
                </a:solidFill>
                <a:effectLst/>
                <a:latin typeface="Times New Roman" panose="02020603050405020304" pitchFamily="18" charset="0"/>
              </a:rPr>
              <a:t> more important </a:t>
            </a:r>
            <a:r>
              <a:rPr lang="fr-FR" b="0" i="0" dirty="0" err="1">
                <a:solidFill>
                  <a:srgbClr val="000000"/>
                </a:solidFill>
                <a:effectLst/>
                <a:latin typeface="Times New Roman" panose="02020603050405020304" pitchFamily="18" charset="0"/>
              </a:rPr>
              <a:t>than</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another</a:t>
            </a:r>
            <a:r>
              <a:rPr lang="fr-FR" b="0" i="0" dirty="0">
                <a:solidFill>
                  <a:srgbClr val="000000"/>
                </a:solidFill>
                <a:effectLst/>
                <a:latin typeface="Times New Roman" panose="02020603050405020304" pitchFamily="18" charset="0"/>
              </a:rPr>
              <a:t> for the </a:t>
            </a:r>
            <a:r>
              <a:rPr lang="fr-FR" b="0" i="0" dirty="0" err="1">
                <a:solidFill>
                  <a:srgbClr val="000000"/>
                </a:solidFill>
                <a:effectLst/>
                <a:latin typeface="Times New Roman" panose="02020603050405020304" pitchFamily="18" charset="0"/>
              </a:rPr>
              <a:t>following</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reasons</a:t>
            </a:r>
            <a:endParaRPr lang="fr-FR" b="0" i="0" dirty="0">
              <a:solidFill>
                <a:srgbClr val="000000"/>
              </a:solidFill>
              <a:effectLst/>
              <a:latin typeface="Times New Roman" panose="02020603050405020304" pitchFamily="18" charset="0"/>
            </a:endParaRPr>
          </a:p>
          <a:p>
            <a:pPr marL="171450" indent="-171450" algn="l">
              <a:buFontTx/>
              <a:buChar char="-"/>
            </a:pPr>
            <a:r>
              <a:rPr lang="fr-FR" b="0" i="0" dirty="0">
                <a:solidFill>
                  <a:srgbClr val="000000"/>
                </a:solidFill>
                <a:effectLst/>
                <a:latin typeface="Times New Roman" panose="02020603050405020304" pitchFamily="18" charset="0"/>
              </a:rPr>
              <a:t>High </a:t>
            </a:r>
            <a:r>
              <a:rPr lang="fr-FR" b="0" i="0" dirty="0" err="1">
                <a:solidFill>
                  <a:srgbClr val="000000"/>
                </a:solidFill>
                <a:effectLst/>
                <a:latin typeface="Times New Roman" panose="02020603050405020304" pitchFamily="18" charset="0"/>
              </a:rPr>
              <a:t>frequency</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risk</a:t>
            </a:r>
            <a:endParaRPr lang="fr-FR" b="0" i="0" dirty="0">
              <a:solidFill>
                <a:srgbClr val="000000"/>
              </a:solidFill>
              <a:effectLst/>
              <a:latin typeface="Times New Roman" panose="02020603050405020304" pitchFamily="18" charset="0"/>
            </a:endParaRPr>
          </a:p>
          <a:p>
            <a:pPr marL="171450" indent="-171450" algn="l">
              <a:buFontTx/>
              <a:buChar char="-"/>
            </a:pPr>
            <a:r>
              <a:rPr lang="fr-FR" b="0" i="0" dirty="0">
                <a:solidFill>
                  <a:srgbClr val="000000"/>
                </a:solidFill>
                <a:effectLst/>
                <a:latin typeface="Times New Roman" panose="02020603050405020304" pitchFamily="18" charset="0"/>
              </a:rPr>
              <a:t>High impact </a:t>
            </a:r>
            <a:r>
              <a:rPr lang="fr-FR" b="0" i="0" dirty="0" err="1">
                <a:solidFill>
                  <a:srgbClr val="000000"/>
                </a:solidFill>
                <a:effectLst/>
                <a:latin typeface="Times New Roman" panose="02020603050405020304" pitchFamily="18" charset="0"/>
              </a:rPr>
              <a:t>risk</a:t>
            </a:r>
            <a:endParaRPr lang="fr-FR" b="0" i="0" dirty="0">
              <a:solidFill>
                <a:srgbClr val="000000"/>
              </a:solidFill>
              <a:effectLst/>
              <a:latin typeface="Times New Roman" panose="02020603050405020304" pitchFamily="18" charset="0"/>
            </a:endParaRPr>
          </a:p>
          <a:p>
            <a:pPr marL="171450" indent="-171450" algn="l">
              <a:buFontTx/>
              <a:buChar char="-"/>
            </a:pPr>
            <a:r>
              <a:rPr lang="fr-FR" b="0" i="0" dirty="0">
                <a:solidFill>
                  <a:srgbClr val="000000"/>
                </a:solidFill>
                <a:effectLst/>
                <a:latin typeface="Times New Roman" panose="02020603050405020304" pitchFamily="18" charset="0"/>
              </a:rPr>
              <a:t>Risk </a:t>
            </a:r>
            <a:r>
              <a:rPr lang="fr-FR" b="0" i="0" dirty="0" err="1">
                <a:solidFill>
                  <a:srgbClr val="000000"/>
                </a:solidFill>
                <a:effectLst/>
                <a:latin typeface="Times New Roman" panose="02020603050405020304" pitchFamily="18" charset="0"/>
              </a:rPr>
              <a:t>with</a:t>
            </a:r>
            <a:r>
              <a:rPr lang="fr-FR" b="0" i="0" dirty="0">
                <a:solidFill>
                  <a:srgbClr val="000000"/>
                </a:solidFill>
                <a:effectLst/>
                <a:latin typeface="Times New Roman" panose="02020603050405020304" pitchFamily="18" charset="0"/>
              </a:rPr>
              <a:t> impact on an </a:t>
            </a:r>
            <a:r>
              <a:rPr lang="fr-FR" b="0" i="0" dirty="0" err="1">
                <a:solidFill>
                  <a:srgbClr val="000000"/>
                </a:solidFill>
                <a:effectLst/>
                <a:latin typeface="Times New Roman" panose="02020603050405020304" pitchFamily="18" charset="0"/>
              </a:rPr>
              <a:t>already</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vulnerable</a:t>
            </a:r>
            <a:r>
              <a:rPr lang="fr-FR" b="0" i="0" dirty="0">
                <a:solidFill>
                  <a:srgbClr val="000000"/>
                </a:solidFill>
                <a:effectLst/>
                <a:latin typeface="Times New Roman" panose="02020603050405020304" pitchFamily="18" charset="0"/>
              </a:rPr>
              <a:t> population (</a:t>
            </a:r>
            <a:r>
              <a:rPr lang="fr-FR" b="0" i="0" dirty="0" err="1">
                <a:solidFill>
                  <a:srgbClr val="000000"/>
                </a:solidFill>
                <a:effectLst/>
                <a:latin typeface="Times New Roman" panose="02020603050405020304" pitchFamily="18" charset="0"/>
              </a:rPr>
              <a:t>such</a:t>
            </a:r>
            <a:r>
              <a:rPr lang="fr-FR" b="0" i="0" dirty="0">
                <a:solidFill>
                  <a:srgbClr val="000000"/>
                </a:solidFill>
                <a:effectLst/>
                <a:latin typeface="Times New Roman" panose="02020603050405020304" pitchFamily="18" charset="0"/>
              </a:rPr>
              <a:t> as girls)</a:t>
            </a:r>
          </a:p>
          <a:p>
            <a:pPr marL="0" indent="0" algn="l">
              <a:buFontTx/>
              <a:buNone/>
            </a:pPr>
            <a:endParaRPr lang="fr-FR" b="0" i="0" dirty="0">
              <a:solidFill>
                <a:srgbClr val="000000"/>
              </a:solidFill>
              <a:effectLst/>
              <a:latin typeface="Times New Roman" panose="02020603050405020304" pitchFamily="18" charset="0"/>
            </a:endParaRPr>
          </a:p>
          <a:p>
            <a:pPr marL="171450" indent="-171450" algn="l">
              <a:buFont typeface="Arial" panose="020B0604020202020204" pitchFamily="34" charset="0"/>
              <a:buChar char="•"/>
            </a:pPr>
            <a:r>
              <a:rPr lang="fr-FR" b="0" i="0" dirty="0">
                <a:solidFill>
                  <a:srgbClr val="000000"/>
                </a:solidFill>
                <a:effectLst/>
                <a:latin typeface="Times New Roman" panose="02020603050405020304" pitchFamily="18" charset="0"/>
              </a:rPr>
              <a:t>Ask participants if </a:t>
            </a:r>
            <a:r>
              <a:rPr lang="fr-FR" b="0" i="0" dirty="0" err="1">
                <a:solidFill>
                  <a:srgbClr val="000000"/>
                </a:solidFill>
                <a:effectLst/>
                <a:latin typeface="Times New Roman" panose="02020603050405020304" pitchFamily="18" charset="0"/>
              </a:rPr>
              <a:t>they</a:t>
            </a:r>
            <a:r>
              <a:rPr lang="fr-FR" b="0" i="0" dirty="0">
                <a:solidFill>
                  <a:srgbClr val="000000"/>
                </a:solidFill>
                <a:effectLst/>
                <a:latin typeface="Times New Roman" panose="02020603050405020304" pitchFamily="18" charset="0"/>
              </a:rPr>
              <a:t> have </a:t>
            </a:r>
            <a:r>
              <a:rPr lang="fr-FR" b="0" i="0" dirty="0" err="1">
                <a:solidFill>
                  <a:srgbClr val="000000"/>
                </a:solidFill>
                <a:effectLst/>
                <a:latin typeface="Times New Roman" panose="02020603050405020304" pitchFamily="18" charset="0"/>
              </a:rPr>
              <a:t>any</a:t>
            </a:r>
            <a:r>
              <a:rPr lang="fr-FR" b="0" i="0" dirty="0">
                <a:solidFill>
                  <a:srgbClr val="000000"/>
                </a:solidFill>
                <a:effectLst/>
                <a:latin typeface="Times New Roman" panose="02020603050405020304" pitchFamily="18" charset="0"/>
              </a:rPr>
              <a:t> questions or </a:t>
            </a:r>
            <a:r>
              <a:rPr lang="fr-FR" b="0" i="0" dirty="0" err="1">
                <a:solidFill>
                  <a:srgbClr val="000000"/>
                </a:solidFill>
                <a:effectLst/>
                <a:latin typeface="Times New Roman" panose="02020603050405020304" pitchFamily="18" charset="0"/>
              </a:rPr>
              <a:t>comments</a:t>
            </a:r>
            <a:r>
              <a:rPr lang="fr-FR" b="0" i="0" dirty="0">
                <a:solidFill>
                  <a:srgbClr val="000000"/>
                </a:solidFill>
                <a:effectLst/>
                <a:latin typeface="Times New Roman" panose="02020603050405020304" pitchFamily="18" charset="0"/>
              </a:rPr>
              <a:t> on </a:t>
            </a:r>
            <a:r>
              <a:rPr lang="fr-FR" b="0" i="0" dirty="0" err="1">
                <a:solidFill>
                  <a:srgbClr val="000000"/>
                </a:solidFill>
                <a:effectLst/>
                <a:latin typeface="Times New Roman" panose="02020603050405020304" pitchFamily="18" charset="0"/>
              </a:rPr>
              <a:t>these</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prioritisation</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rationales</a:t>
            </a:r>
            <a:endParaRPr lang="fr-FR" b="0" i="0" dirty="0">
              <a:solidFill>
                <a:srgbClr val="000000"/>
              </a:solidFill>
              <a:effectLst/>
              <a:latin typeface="Times New Roman" panose="02020603050405020304" pitchFamily="18" charset="0"/>
            </a:endParaRPr>
          </a:p>
          <a:p>
            <a:pPr algn="l"/>
            <a:endParaRPr lang="fr-FR" b="0" i="0" dirty="0">
              <a:solidFill>
                <a:srgbClr val="000000"/>
              </a:solidFill>
              <a:effectLst/>
              <a:latin typeface="Times New Roman" panose="02020603050405020304" pitchFamily="18" charset="0"/>
            </a:endParaRPr>
          </a:p>
          <a:p>
            <a:pPr algn="l"/>
            <a:r>
              <a:rPr lang="fr-FR" b="0" i="0" dirty="0" err="1">
                <a:solidFill>
                  <a:srgbClr val="000000"/>
                </a:solidFill>
                <a:effectLst/>
                <a:latin typeface="Times New Roman" panose="02020603050405020304" pitchFamily="18" charset="0"/>
              </a:rPr>
              <a:t>Give</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three</a:t>
            </a:r>
            <a:r>
              <a:rPr lang="fr-FR" b="0" i="0" dirty="0">
                <a:solidFill>
                  <a:srgbClr val="000000"/>
                </a:solidFill>
                <a:effectLst/>
                <a:latin typeface="Times New Roman" panose="02020603050405020304" pitchFamily="18" charset="0"/>
              </a:rPr>
              <a:t> stickers or </a:t>
            </a:r>
            <a:r>
              <a:rPr lang="fr-FR" b="0" i="0" dirty="0" err="1">
                <a:solidFill>
                  <a:srgbClr val="000000"/>
                </a:solidFill>
                <a:effectLst/>
                <a:latin typeface="Times New Roman" panose="02020603050405020304" pitchFamily="18" charset="0"/>
              </a:rPr>
              <a:t>sticky</a:t>
            </a:r>
            <a:r>
              <a:rPr lang="fr-FR" b="0" i="0" dirty="0">
                <a:solidFill>
                  <a:srgbClr val="000000"/>
                </a:solidFill>
                <a:effectLst/>
                <a:latin typeface="Times New Roman" panose="02020603050405020304" pitchFamily="18" charset="0"/>
              </a:rPr>
              <a:t> notes to </a:t>
            </a:r>
            <a:r>
              <a:rPr lang="fr-FR" b="0" i="0" dirty="0" err="1">
                <a:solidFill>
                  <a:srgbClr val="000000"/>
                </a:solidFill>
                <a:effectLst/>
                <a:latin typeface="Times New Roman" panose="02020603050405020304" pitchFamily="18" charset="0"/>
              </a:rPr>
              <a:t>each</a:t>
            </a:r>
            <a:r>
              <a:rPr lang="fr-FR" b="0" i="0" dirty="0">
                <a:solidFill>
                  <a:srgbClr val="000000"/>
                </a:solidFill>
                <a:effectLst/>
                <a:latin typeface="Times New Roman" panose="02020603050405020304" pitchFamily="18" charset="0"/>
              </a:rPr>
              <a:t> team </a:t>
            </a:r>
            <a:r>
              <a:rPr lang="fr-FR" b="0" i="0" dirty="0" err="1">
                <a:solidFill>
                  <a:srgbClr val="000000"/>
                </a:solidFill>
                <a:effectLst/>
                <a:latin typeface="Times New Roman" panose="02020603050405020304" pitchFamily="18" charset="0"/>
              </a:rPr>
              <a:t>member</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These</a:t>
            </a:r>
            <a:r>
              <a:rPr lang="fr-FR" b="0" i="0" dirty="0">
                <a:solidFill>
                  <a:srgbClr val="000000"/>
                </a:solidFill>
                <a:effectLst/>
                <a:latin typeface="Times New Roman" panose="02020603050405020304" pitchFamily="18" charset="0"/>
              </a:rPr>
              <a:t> stickers or </a:t>
            </a:r>
            <a:r>
              <a:rPr lang="fr-FR" b="0" i="0" dirty="0" err="1">
                <a:solidFill>
                  <a:srgbClr val="000000"/>
                </a:solidFill>
                <a:effectLst/>
                <a:latin typeface="Times New Roman" panose="02020603050405020304" pitchFamily="18" charset="0"/>
              </a:rPr>
              <a:t>sticky</a:t>
            </a:r>
            <a:r>
              <a:rPr lang="fr-FR" b="0" i="0" dirty="0">
                <a:solidFill>
                  <a:srgbClr val="000000"/>
                </a:solidFill>
                <a:effectLst/>
                <a:latin typeface="Times New Roman" panose="02020603050405020304" pitchFamily="18" charset="0"/>
              </a:rPr>
              <a:t> notes are "votes". Ask participants to place </a:t>
            </a:r>
            <a:r>
              <a:rPr lang="fr-FR" b="0" i="0" dirty="0" err="1">
                <a:solidFill>
                  <a:srgbClr val="000000"/>
                </a:solidFill>
                <a:effectLst/>
                <a:latin typeface="Times New Roman" panose="02020603050405020304" pitchFamily="18" charset="0"/>
              </a:rPr>
              <a:t>each</a:t>
            </a:r>
            <a:r>
              <a:rPr lang="fr-FR" b="0" i="0" dirty="0">
                <a:solidFill>
                  <a:srgbClr val="000000"/>
                </a:solidFill>
                <a:effectLst/>
                <a:latin typeface="Times New Roman" panose="02020603050405020304" pitchFamily="18" charset="0"/>
              </a:rPr>
              <a:t> of </a:t>
            </a:r>
            <a:r>
              <a:rPr lang="fr-FR" b="0" i="0" dirty="0" err="1">
                <a:solidFill>
                  <a:srgbClr val="000000"/>
                </a:solidFill>
                <a:effectLst/>
                <a:latin typeface="Times New Roman" panose="02020603050405020304" pitchFamily="18" charset="0"/>
              </a:rPr>
              <a:t>their</a:t>
            </a:r>
            <a:r>
              <a:rPr lang="fr-FR" b="0" i="0" dirty="0">
                <a:solidFill>
                  <a:srgbClr val="000000"/>
                </a:solidFill>
                <a:effectLst/>
                <a:latin typeface="Times New Roman" panose="02020603050405020304" pitchFamily="18" charset="0"/>
              </a:rPr>
              <a:t> stickers / </a:t>
            </a:r>
            <a:r>
              <a:rPr lang="fr-FR" b="0" i="0" dirty="0" err="1">
                <a:solidFill>
                  <a:srgbClr val="000000"/>
                </a:solidFill>
                <a:effectLst/>
                <a:latin typeface="Times New Roman" panose="02020603050405020304" pitchFamily="18" charset="0"/>
              </a:rPr>
              <a:t>sticky</a:t>
            </a:r>
            <a:r>
              <a:rPr lang="fr-FR" b="0" i="0" dirty="0">
                <a:solidFill>
                  <a:srgbClr val="000000"/>
                </a:solidFill>
                <a:effectLst/>
                <a:latin typeface="Times New Roman" panose="02020603050405020304" pitchFamily="18" charset="0"/>
              </a:rPr>
              <a:t> notes on the </a:t>
            </a:r>
            <a:r>
              <a:rPr lang="fr-FR" b="0" i="0" dirty="0" err="1">
                <a:solidFill>
                  <a:srgbClr val="000000"/>
                </a:solidFill>
                <a:effectLst/>
                <a:latin typeface="Times New Roman" panose="02020603050405020304" pitchFamily="18" charset="0"/>
              </a:rPr>
              <a:t>three</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different</a:t>
            </a:r>
            <a:r>
              <a:rPr lang="fr-FR" b="0" i="0" dirty="0">
                <a:solidFill>
                  <a:srgbClr val="000000"/>
                </a:solidFill>
                <a:effectLst/>
                <a:latin typeface="Times New Roman" panose="02020603050405020304" pitchFamily="18" charset="0"/>
              </a:rPr>
              <a:t> places </a:t>
            </a:r>
            <a:r>
              <a:rPr lang="fr-FR" b="0" i="0" dirty="0" err="1">
                <a:solidFill>
                  <a:srgbClr val="000000"/>
                </a:solidFill>
                <a:effectLst/>
                <a:latin typeface="Times New Roman" panose="02020603050405020304" pitchFamily="18" charset="0"/>
              </a:rPr>
              <a:t>they</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want</a:t>
            </a:r>
            <a:r>
              <a:rPr lang="fr-FR" b="0" i="0" dirty="0">
                <a:solidFill>
                  <a:srgbClr val="000000"/>
                </a:solidFill>
                <a:effectLst/>
                <a:latin typeface="Times New Roman" panose="02020603050405020304" pitchFamily="18" charset="0"/>
              </a:rPr>
              <a:t> to </a:t>
            </a:r>
            <a:r>
              <a:rPr lang="fr-FR" b="0" i="0" dirty="0" err="1">
                <a:solidFill>
                  <a:srgbClr val="000000"/>
                </a:solidFill>
                <a:effectLst/>
                <a:latin typeface="Times New Roman" panose="02020603050405020304" pitchFamily="18" charset="0"/>
              </a:rPr>
              <a:t>address</a:t>
            </a:r>
            <a:r>
              <a:rPr lang="fr-FR" b="0" i="0" dirty="0">
                <a:solidFill>
                  <a:srgbClr val="000000"/>
                </a:solidFill>
                <a:effectLst/>
                <a:latin typeface="Times New Roman" panose="02020603050405020304" pitchFamily="18" charset="0"/>
              </a:rPr>
              <a:t> in </a:t>
            </a:r>
            <a:r>
              <a:rPr lang="fr-FR" b="0" i="0" dirty="0" err="1">
                <a:solidFill>
                  <a:srgbClr val="000000"/>
                </a:solidFill>
                <a:effectLst/>
                <a:latin typeface="Times New Roman" panose="02020603050405020304" pitchFamily="18" charset="0"/>
              </a:rPr>
              <a:t>your</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school</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community</a:t>
            </a:r>
            <a:r>
              <a:rPr lang="fr-FR" b="0" i="0" dirty="0">
                <a:solidFill>
                  <a:srgbClr val="000000"/>
                </a:solidFill>
                <a:effectLst/>
                <a:latin typeface="Times New Roman" panose="02020603050405020304" pitchFamily="18" charset="0"/>
              </a:rPr>
              <a:t>. If a participant </a:t>
            </a:r>
            <a:r>
              <a:rPr lang="fr-FR" b="0" i="0" dirty="0" err="1">
                <a:solidFill>
                  <a:srgbClr val="000000"/>
                </a:solidFill>
                <a:effectLst/>
                <a:latin typeface="Times New Roman" panose="02020603050405020304" pitchFamily="18" charset="0"/>
              </a:rPr>
              <a:t>is</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particularly</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keen</a:t>
            </a:r>
            <a:r>
              <a:rPr lang="fr-FR" b="0" i="0" dirty="0">
                <a:solidFill>
                  <a:srgbClr val="000000"/>
                </a:solidFill>
                <a:effectLst/>
                <a:latin typeface="Times New Roman" panose="02020603050405020304" pitchFamily="18" charset="0"/>
              </a:rPr>
              <a:t> to </a:t>
            </a:r>
            <a:r>
              <a:rPr lang="fr-FR" b="0" i="0" dirty="0" err="1">
                <a:solidFill>
                  <a:srgbClr val="000000"/>
                </a:solidFill>
                <a:effectLst/>
                <a:latin typeface="Times New Roman" panose="02020603050405020304" pitchFamily="18" charset="0"/>
              </a:rPr>
              <a:t>reduce</a:t>
            </a:r>
            <a:r>
              <a:rPr lang="fr-FR" b="0" i="0" dirty="0">
                <a:solidFill>
                  <a:srgbClr val="000000"/>
                </a:solidFill>
                <a:effectLst/>
                <a:latin typeface="Times New Roman" panose="02020603050405020304" pitchFamily="18" charset="0"/>
              </a:rPr>
              <a:t> a </a:t>
            </a:r>
            <a:r>
              <a:rPr lang="fr-FR" b="0" i="0" dirty="0" err="1">
                <a:solidFill>
                  <a:srgbClr val="000000"/>
                </a:solidFill>
                <a:effectLst/>
                <a:latin typeface="Times New Roman" panose="02020603050405020304" pitchFamily="18" charset="0"/>
              </a:rPr>
              <a:t>particular</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risk</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they</a:t>
            </a:r>
            <a:r>
              <a:rPr lang="fr-FR" b="0" i="0" dirty="0">
                <a:solidFill>
                  <a:srgbClr val="000000"/>
                </a:solidFill>
                <a:effectLst/>
                <a:latin typeface="Times New Roman" panose="02020603050405020304" pitchFamily="18" charset="0"/>
              </a:rPr>
              <a:t> can place </a:t>
            </a:r>
            <a:r>
              <a:rPr lang="fr-FR" b="0" i="0" dirty="0" err="1">
                <a:solidFill>
                  <a:srgbClr val="000000"/>
                </a:solidFill>
                <a:effectLst/>
                <a:latin typeface="Times New Roman" panose="02020603050405020304" pitchFamily="18" charset="0"/>
              </a:rPr>
              <a:t>their</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three</a:t>
            </a:r>
            <a:r>
              <a:rPr lang="fr-FR" b="0" i="0" dirty="0">
                <a:solidFill>
                  <a:srgbClr val="000000"/>
                </a:solidFill>
                <a:effectLst/>
                <a:latin typeface="Times New Roman" panose="02020603050405020304" pitchFamily="18" charset="0"/>
              </a:rPr>
              <a:t> votes on </a:t>
            </a:r>
            <a:r>
              <a:rPr lang="fr-FR" b="0" i="0" dirty="0" err="1">
                <a:solidFill>
                  <a:srgbClr val="000000"/>
                </a:solidFill>
                <a:effectLst/>
                <a:latin typeface="Times New Roman" panose="02020603050405020304" pitchFamily="18" charset="0"/>
              </a:rPr>
              <a:t>that</a:t>
            </a:r>
            <a:r>
              <a:rPr lang="fr-FR" b="0" i="0" dirty="0">
                <a:solidFill>
                  <a:srgbClr val="000000"/>
                </a:solidFill>
                <a:effectLst/>
                <a:latin typeface="Times New Roman" panose="02020603050405020304" pitchFamily="18" charset="0"/>
              </a:rPr>
              <a:t> one </a:t>
            </a:r>
            <a:r>
              <a:rPr lang="fr-FR" b="0" i="0" dirty="0" err="1">
                <a:solidFill>
                  <a:srgbClr val="000000"/>
                </a:solidFill>
                <a:effectLst/>
                <a:latin typeface="Times New Roman" panose="02020603050405020304" pitchFamily="18" charset="0"/>
              </a:rPr>
              <a:t>risk</a:t>
            </a:r>
            <a:r>
              <a:rPr lang="fr-FR" b="0" i="0" dirty="0">
                <a:solidFill>
                  <a:srgbClr val="000000"/>
                </a:solidFill>
                <a:effectLst/>
                <a:latin typeface="Times New Roman" panose="02020603050405020304" pitchFamily="18" charset="0"/>
              </a:rPr>
              <a:t>.</a:t>
            </a:r>
          </a:p>
          <a:p>
            <a:pPr algn="l"/>
            <a:r>
              <a:rPr lang="fr-FR" b="0" i="0" dirty="0" err="1">
                <a:solidFill>
                  <a:srgbClr val="000000"/>
                </a:solidFill>
                <a:effectLst/>
                <a:latin typeface="Times New Roman" panose="02020603050405020304" pitchFamily="18" charset="0"/>
              </a:rPr>
              <a:t>Give</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everyone</a:t>
            </a:r>
            <a:r>
              <a:rPr lang="fr-FR" b="0" i="0" dirty="0">
                <a:solidFill>
                  <a:srgbClr val="000000"/>
                </a:solidFill>
                <a:effectLst/>
                <a:latin typeface="Times New Roman" panose="02020603050405020304" pitchFamily="18" charset="0"/>
              </a:rPr>
              <a:t> time to vote and </a:t>
            </a:r>
            <a:r>
              <a:rPr lang="fr-FR" b="0" i="0" dirty="0" err="1">
                <a:solidFill>
                  <a:srgbClr val="000000"/>
                </a:solidFill>
                <a:effectLst/>
                <a:latin typeface="Times New Roman" panose="02020603050405020304" pitchFamily="18" charset="0"/>
              </a:rPr>
              <a:t>then</a:t>
            </a:r>
            <a:r>
              <a:rPr lang="fr-FR" b="0" i="0" dirty="0">
                <a:solidFill>
                  <a:srgbClr val="000000"/>
                </a:solidFill>
                <a:effectLst/>
                <a:latin typeface="Times New Roman" panose="02020603050405020304" pitchFamily="18" charset="0"/>
              </a:rPr>
              <a:t> count the </a:t>
            </a:r>
            <a:r>
              <a:rPr lang="fr-FR" b="0" i="0" dirty="0" err="1">
                <a:solidFill>
                  <a:srgbClr val="000000"/>
                </a:solidFill>
                <a:effectLst/>
                <a:latin typeface="Times New Roman" panose="02020603050405020304" pitchFamily="18" charset="0"/>
              </a:rPr>
              <a:t>results</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Announce</a:t>
            </a:r>
            <a:r>
              <a:rPr lang="fr-FR" b="0" i="0" dirty="0">
                <a:solidFill>
                  <a:srgbClr val="000000"/>
                </a:solidFill>
                <a:effectLst/>
                <a:latin typeface="Times New Roman" panose="02020603050405020304" pitchFamily="18" charset="0"/>
              </a:rPr>
              <a:t> the five </a:t>
            </a:r>
            <a:r>
              <a:rPr lang="fr-FR" b="0" i="0" dirty="0" err="1">
                <a:solidFill>
                  <a:srgbClr val="000000"/>
                </a:solidFill>
                <a:effectLst/>
                <a:latin typeface="Times New Roman" panose="02020603050405020304" pitchFamily="18" charset="0"/>
              </a:rPr>
              <a:t>risks</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that</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received</a:t>
            </a:r>
            <a:r>
              <a:rPr lang="fr-FR" b="0" i="0" dirty="0">
                <a:solidFill>
                  <a:srgbClr val="000000"/>
                </a:solidFill>
                <a:effectLst/>
                <a:latin typeface="Times New Roman" panose="02020603050405020304" pitchFamily="18" charset="0"/>
              </a:rPr>
              <a:t> the </a:t>
            </a:r>
            <a:r>
              <a:rPr lang="fr-FR" b="0" i="0" dirty="0" err="1">
                <a:solidFill>
                  <a:srgbClr val="000000"/>
                </a:solidFill>
                <a:effectLst/>
                <a:latin typeface="Times New Roman" panose="02020603050405020304" pitchFamily="18" charset="0"/>
              </a:rPr>
              <a:t>most</a:t>
            </a:r>
            <a:r>
              <a:rPr lang="fr-FR" b="0" i="0" dirty="0">
                <a:solidFill>
                  <a:srgbClr val="000000"/>
                </a:solidFill>
                <a:effectLst/>
                <a:latin typeface="Times New Roman" panose="02020603050405020304" pitchFamily="18" charset="0"/>
              </a:rPr>
              <a:t> votes. Ask the group if </a:t>
            </a:r>
            <a:r>
              <a:rPr lang="fr-FR" b="0" i="0" dirty="0" err="1">
                <a:solidFill>
                  <a:srgbClr val="000000"/>
                </a:solidFill>
                <a:effectLst/>
                <a:latin typeface="Times New Roman" panose="02020603050405020304" pitchFamily="18" charset="0"/>
              </a:rPr>
              <a:t>they</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would</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agree</a:t>
            </a:r>
            <a:r>
              <a:rPr lang="fr-FR" b="0" i="0" dirty="0">
                <a:solidFill>
                  <a:srgbClr val="000000"/>
                </a:solidFill>
                <a:effectLst/>
                <a:latin typeface="Times New Roman" panose="02020603050405020304" pitchFamily="18" charset="0"/>
              </a:rPr>
              <a:t> as a team to </a:t>
            </a:r>
            <a:r>
              <a:rPr lang="fr-FR" b="0" i="0" dirty="0" err="1">
                <a:solidFill>
                  <a:srgbClr val="000000"/>
                </a:solidFill>
                <a:effectLst/>
                <a:latin typeface="Times New Roman" panose="02020603050405020304" pitchFamily="18" charset="0"/>
              </a:rPr>
              <a:t>address</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these</a:t>
            </a:r>
            <a:r>
              <a:rPr lang="fr-FR" b="0" i="0" dirty="0">
                <a:solidFill>
                  <a:srgbClr val="000000"/>
                </a:solidFill>
                <a:effectLst/>
                <a:latin typeface="Times New Roman" panose="02020603050405020304" pitchFamily="18" charset="0"/>
              </a:rPr>
              <a:t> five </a:t>
            </a:r>
            <a:r>
              <a:rPr lang="fr-FR" b="0" i="0" dirty="0" err="1">
                <a:solidFill>
                  <a:srgbClr val="000000"/>
                </a:solidFill>
                <a:effectLst/>
                <a:latin typeface="Times New Roman" panose="02020603050405020304" pitchFamily="18" charset="0"/>
              </a:rPr>
              <a:t>risks</a:t>
            </a:r>
            <a:r>
              <a:rPr lang="fr-FR" b="0" i="0" dirty="0">
                <a:solidFill>
                  <a:srgbClr val="000000"/>
                </a:solidFill>
                <a:effectLst/>
                <a:latin typeface="Times New Roman" panose="02020603050405020304" pitchFamily="18" charset="0"/>
              </a:rPr>
              <a:t> in the </a:t>
            </a:r>
            <a:r>
              <a:rPr lang="fr-FR" b="0" i="0" dirty="0" err="1">
                <a:solidFill>
                  <a:srgbClr val="000000"/>
                </a:solidFill>
                <a:effectLst/>
                <a:latin typeface="Times New Roman" panose="02020603050405020304" pitchFamily="18" charset="0"/>
              </a:rPr>
              <a:t>coming</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months</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Give</a:t>
            </a:r>
            <a:r>
              <a:rPr lang="fr-FR" b="0" i="0" dirty="0">
                <a:solidFill>
                  <a:srgbClr val="000000"/>
                </a:solidFill>
                <a:effectLst/>
                <a:latin typeface="Times New Roman" panose="02020603050405020304" pitchFamily="18" charset="0"/>
              </a:rPr>
              <a:t> the group a chance to </a:t>
            </a:r>
            <a:r>
              <a:rPr lang="fr-FR" b="0" i="0" dirty="0" err="1">
                <a:solidFill>
                  <a:srgbClr val="000000"/>
                </a:solidFill>
                <a:effectLst/>
                <a:latin typeface="Times New Roman" panose="02020603050405020304" pitchFamily="18" charset="0"/>
              </a:rPr>
              <a:t>discuss</a:t>
            </a:r>
            <a:r>
              <a:rPr lang="fr-FR" b="0" i="0" dirty="0">
                <a:solidFill>
                  <a:srgbClr val="000000"/>
                </a:solidFill>
                <a:effectLst/>
                <a:latin typeface="Times New Roman" panose="02020603050405020304" pitchFamily="18" charset="0"/>
              </a:rPr>
              <a:t> and </a:t>
            </a:r>
            <a:r>
              <a:rPr lang="fr-FR" b="0" i="0" dirty="0" err="1">
                <a:solidFill>
                  <a:srgbClr val="000000"/>
                </a:solidFill>
                <a:effectLst/>
                <a:latin typeface="Times New Roman" panose="02020603050405020304" pitchFamily="18" charset="0"/>
              </a:rPr>
              <a:t>agree</a:t>
            </a:r>
            <a:r>
              <a:rPr lang="fr-FR" b="0" i="0" dirty="0">
                <a:solidFill>
                  <a:srgbClr val="000000"/>
                </a:solidFill>
                <a:effectLst/>
                <a:latin typeface="Times New Roman" panose="02020603050405020304" pitchFamily="18" charset="0"/>
              </a:rPr>
              <a:t> the </a:t>
            </a:r>
            <a:r>
              <a:rPr lang="fr-FR" b="0" i="0" dirty="0" err="1">
                <a:solidFill>
                  <a:srgbClr val="000000"/>
                </a:solidFill>
                <a:effectLst/>
                <a:latin typeface="Times New Roman" panose="02020603050405020304" pitchFamily="18" charset="0"/>
              </a:rPr>
              <a:t>list</a:t>
            </a:r>
            <a:r>
              <a:rPr lang="fr-FR" b="0" i="0" dirty="0">
                <a:solidFill>
                  <a:srgbClr val="000000"/>
                </a:solidFill>
                <a:effectLst/>
                <a:latin typeface="Times New Roman" panose="02020603050405020304" pitchFamily="18" charset="0"/>
              </a:rPr>
              <a:t>. </a:t>
            </a:r>
          </a:p>
          <a:p>
            <a:pPr algn="l"/>
            <a:endParaRPr lang="fr-FR" b="0" i="0" dirty="0">
              <a:solidFill>
                <a:srgbClr val="000000"/>
              </a:solidFill>
              <a:effectLst/>
              <a:latin typeface="Times New Roman" panose="02020603050405020304" pitchFamily="18" charset="0"/>
            </a:endParaRPr>
          </a:p>
          <a:p>
            <a:pPr algn="l"/>
            <a:r>
              <a:rPr lang="fr-FR" b="0" i="0" dirty="0">
                <a:solidFill>
                  <a:srgbClr val="000000"/>
                </a:solidFill>
                <a:effectLst/>
                <a:latin typeface="Times New Roman" panose="02020603050405020304" pitchFamily="18" charset="0"/>
              </a:rPr>
              <a:t>Alternative: If the Safe Schools team </a:t>
            </a:r>
            <a:r>
              <a:rPr lang="fr-FR" b="0" i="0" dirty="0" err="1">
                <a:solidFill>
                  <a:srgbClr val="000000"/>
                </a:solidFill>
                <a:effectLst/>
                <a:latin typeface="Times New Roman" panose="02020603050405020304" pitchFamily="18" charset="0"/>
              </a:rPr>
              <a:t>is</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struggling</a:t>
            </a:r>
            <a:r>
              <a:rPr lang="fr-FR" b="0" i="0" dirty="0">
                <a:solidFill>
                  <a:srgbClr val="000000"/>
                </a:solidFill>
                <a:effectLst/>
                <a:latin typeface="Times New Roman" panose="02020603050405020304" pitchFamily="18" charset="0"/>
              </a:rPr>
              <a:t> to prioritise the </a:t>
            </a:r>
            <a:r>
              <a:rPr lang="fr-FR" b="0" i="0" dirty="0" err="1">
                <a:solidFill>
                  <a:srgbClr val="000000"/>
                </a:solidFill>
                <a:effectLst/>
                <a:latin typeface="Times New Roman" panose="02020603050405020304" pitchFamily="18" charset="0"/>
              </a:rPr>
              <a:t>risks</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they</a:t>
            </a:r>
            <a:r>
              <a:rPr lang="fr-FR" b="0" i="0" dirty="0">
                <a:solidFill>
                  <a:srgbClr val="000000"/>
                </a:solidFill>
                <a:effectLst/>
                <a:latin typeface="Times New Roman" panose="02020603050405020304" pitchFamily="18" charset="0"/>
              </a:rPr>
              <a:t> have </a:t>
            </a:r>
            <a:r>
              <a:rPr lang="fr-FR" b="0" i="0" dirty="0" err="1">
                <a:solidFill>
                  <a:srgbClr val="000000"/>
                </a:solidFill>
                <a:effectLst/>
                <a:latin typeface="Times New Roman" panose="02020603050405020304" pitchFamily="18" charset="0"/>
              </a:rPr>
              <a:t>discovered</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consider</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guiding</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them</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through</a:t>
            </a:r>
            <a:r>
              <a:rPr lang="fr-FR" b="0" i="0" dirty="0">
                <a:solidFill>
                  <a:srgbClr val="000000"/>
                </a:solidFill>
                <a:effectLst/>
                <a:latin typeface="Times New Roman" panose="02020603050405020304" pitchFamily="18" charset="0"/>
              </a:rPr>
              <a:t> a 'Risk Matrix' </a:t>
            </a:r>
            <a:r>
              <a:rPr lang="fr-FR" b="0" i="0" dirty="0" err="1">
                <a:solidFill>
                  <a:srgbClr val="000000"/>
                </a:solidFill>
                <a:effectLst/>
                <a:latin typeface="Times New Roman" panose="02020603050405020304" pitchFamily="18" charset="0"/>
              </a:rPr>
              <a:t>activity</a:t>
            </a:r>
            <a:r>
              <a:rPr lang="fr-FR" b="0" i="0" dirty="0">
                <a:solidFill>
                  <a:srgbClr val="000000"/>
                </a:solidFill>
                <a:effectLst/>
                <a:latin typeface="Times New Roman" panose="02020603050405020304" pitchFamily="18" charset="0"/>
              </a:rPr>
              <a:t> (pages 161-162 in </a:t>
            </a:r>
            <a:r>
              <a:rPr lang="fr-FR" b="0" i="0" dirty="0" err="1">
                <a:solidFill>
                  <a:srgbClr val="000000"/>
                </a:solidFill>
                <a:effectLst/>
                <a:latin typeface="Times New Roman" panose="02020603050405020304" pitchFamily="18" charset="0"/>
              </a:rPr>
              <a:t>this</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link</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which</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will</a:t>
            </a:r>
            <a:r>
              <a:rPr lang="fr-FR" b="0" i="0" dirty="0">
                <a:solidFill>
                  <a:srgbClr val="000000"/>
                </a:solidFill>
                <a:effectLst/>
                <a:latin typeface="Times New Roman" panose="02020603050405020304" pitchFamily="18" charset="0"/>
              </a:rPr>
              <a:t> help </a:t>
            </a:r>
            <a:r>
              <a:rPr lang="fr-FR" b="0" i="0" dirty="0" err="1">
                <a:solidFill>
                  <a:srgbClr val="000000"/>
                </a:solidFill>
                <a:effectLst/>
                <a:latin typeface="Times New Roman" panose="02020603050405020304" pitchFamily="18" charset="0"/>
              </a:rPr>
              <a:t>them</a:t>
            </a:r>
            <a:r>
              <a:rPr lang="fr-FR" b="0" i="0" dirty="0">
                <a:solidFill>
                  <a:srgbClr val="000000"/>
                </a:solidFill>
                <a:effectLst/>
                <a:latin typeface="Times New Roman" panose="02020603050405020304" pitchFamily="18" charset="0"/>
              </a:rPr>
              <a:t> to </a:t>
            </a:r>
            <a:r>
              <a:rPr lang="fr-FR" b="0" i="0" dirty="0" err="1">
                <a:solidFill>
                  <a:srgbClr val="000000"/>
                </a:solidFill>
                <a:effectLst/>
                <a:latin typeface="Times New Roman" panose="02020603050405020304" pitchFamily="18" charset="0"/>
              </a:rPr>
              <a:t>assess</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each</a:t>
            </a:r>
            <a:r>
              <a:rPr lang="fr-FR" b="0" i="0" dirty="0">
                <a:solidFill>
                  <a:srgbClr val="000000"/>
                </a:solidFill>
                <a:effectLst/>
                <a:latin typeface="Times New Roman" panose="02020603050405020304" pitchFamily="18" charset="0"/>
              </a:rPr>
              <a:t> </a:t>
            </a:r>
            <a:r>
              <a:rPr lang="fr-FR" b="0" i="0" dirty="0" err="1">
                <a:solidFill>
                  <a:srgbClr val="000000"/>
                </a:solidFill>
                <a:effectLst/>
                <a:latin typeface="Times New Roman" panose="02020603050405020304" pitchFamily="18" charset="0"/>
              </a:rPr>
              <a:t>risk</a:t>
            </a:r>
            <a:r>
              <a:rPr lang="fr-FR" b="0" i="0" dirty="0">
                <a:solidFill>
                  <a:srgbClr val="000000"/>
                </a:solidFill>
                <a:effectLst/>
                <a:latin typeface="Times New Roman" panose="02020603050405020304" pitchFamily="18" charset="0"/>
              </a:rPr>
              <a:t> in </a:t>
            </a:r>
            <a:r>
              <a:rPr lang="fr-FR" b="0" i="0" dirty="0" err="1">
                <a:solidFill>
                  <a:srgbClr val="000000"/>
                </a:solidFill>
                <a:effectLst/>
                <a:latin typeface="Times New Roman" panose="02020603050405020304" pitchFamily="18" charset="0"/>
              </a:rPr>
              <a:t>terms</a:t>
            </a:r>
            <a:r>
              <a:rPr lang="fr-FR" b="0" i="0" dirty="0">
                <a:solidFill>
                  <a:srgbClr val="000000"/>
                </a:solidFill>
                <a:effectLst/>
                <a:latin typeface="Times New Roman" panose="02020603050405020304" pitchFamily="18" charset="0"/>
              </a:rPr>
              <a:t> of </a:t>
            </a:r>
            <a:r>
              <a:rPr lang="fr-FR" b="0" i="0" dirty="0" err="1">
                <a:solidFill>
                  <a:srgbClr val="000000"/>
                </a:solidFill>
                <a:effectLst/>
                <a:latin typeface="Times New Roman" panose="02020603050405020304" pitchFamily="18" charset="0"/>
              </a:rPr>
              <a:t>its</a:t>
            </a:r>
            <a:r>
              <a:rPr lang="fr-FR" b="0" i="0" dirty="0">
                <a:solidFill>
                  <a:srgbClr val="000000"/>
                </a:solidFill>
                <a:effectLst/>
                <a:latin typeface="Times New Roman" panose="02020603050405020304" pitchFamily="18" charset="0"/>
              </a:rPr>
              <a:t> impact and </a:t>
            </a:r>
            <a:r>
              <a:rPr lang="fr-FR" b="0" i="0" dirty="0" err="1">
                <a:solidFill>
                  <a:srgbClr val="000000"/>
                </a:solidFill>
                <a:effectLst/>
                <a:latin typeface="Times New Roman" panose="02020603050405020304" pitchFamily="18" charset="0"/>
              </a:rPr>
              <a:t>likelihood</a:t>
            </a:r>
            <a:r>
              <a:rPr lang="fr-FR" b="0" i="0" dirty="0">
                <a:solidFill>
                  <a:srgbClr val="000000"/>
                </a:solidFill>
                <a:effectLst/>
                <a:latin typeface="Times New Roman" panose="02020603050405020304" pitchFamily="18" charset="0"/>
              </a:rPr>
              <a:t>.</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4F1693EB-1616-4A55-BF28-1D365B3C4680}" type="slidenum">
              <a:rPr lang="en-GB" smtClean="0"/>
              <a:t>60</a:t>
            </a:fld>
            <a:endParaRPr lang="en-GB"/>
          </a:p>
        </p:txBody>
      </p:sp>
    </p:spTree>
    <p:extLst>
      <p:ext uri="{BB962C8B-B14F-4D97-AF65-F5344CB8AC3E}">
        <p14:creationId xmlns:p14="http://schemas.microsoft.com/office/powerpoint/2010/main" val="150932398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r>
              <a:rPr lang="fr-FR" b="1" i="0" dirty="0">
                <a:solidFill>
                  <a:srgbClr val="000000"/>
                </a:solidFill>
                <a:effectLst/>
                <a:latin typeface="Times New Roman" panose="02020603050405020304" pitchFamily="18" charset="0"/>
              </a:rPr>
              <a:t>45mins</a:t>
            </a:r>
          </a:p>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endParaRPr lang="fr-FR" sz="1800" i="1"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r>
              <a:rPr lang="fr-FR" sz="1800" i="1" dirty="0">
                <a:effectLst/>
                <a:latin typeface="Calibri" panose="020F0502020204030204" pitchFamily="34" charset="0"/>
                <a:ea typeface="Times New Roman" panose="02020603050405020304" pitchFamily="18" charset="0"/>
                <a:cs typeface="Times New Roman" panose="02020603050405020304" pitchFamily="18" charset="0"/>
              </a:rPr>
              <a:t>Plan actions to </a:t>
            </a:r>
            <a:r>
              <a:rPr lang="fr-FR" sz="1800" i="1" dirty="0" err="1">
                <a:effectLst/>
                <a:latin typeface="Calibri" panose="020F0502020204030204" pitchFamily="34" charset="0"/>
                <a:ea typeface="Times New Roman" panose="02020603050405020304" pitchFamily="18" charset="0"/>
                <a:cs typeface="Times New Roman" panose="02020603050405020304" pitchFamily="18" charset="0"/>
              </a:rPr>
              <a:t>reduce</a:t>
            </a:r>
            <a:r>
              <a:rPr lang="fr-FR" sz="1800" i="1"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800" i="1" dirty="0" err="1">
                <a:effectLst/>
                <a:latin typeface="Calibri" panose="020F0502020204030204" pitchFamily="34" charset="0"/>
                <a:ea typeface="Times New Roman" panose="02020603050405020304" pitchFamily="18" charset="0"/>
                <a:cs typeface="Times New Roman" panose="02020603050405020304" pitchFamily="18" charset="0"/>
              </a:rPr>
              <a:t>prioritised</a:t>
            </a:r>
            <a:r>
              <a:rPr lang="fr-FR" sz="1800" i="1"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800" i="1" dirty="0" err="1">
                <a:effectLst/>
                <a:latin typeface="Calibri" panose="020F0502020204030204" pitchFamily="34" charset="0"/>
                <a:ea typeface="Times New Roman" panose="02020603050405020304" pitchFamily="18" charset="0"/>
                <a:cs typeface="Times New Roman" panose="02020603050405020304" pitchFamily="18" charset="0"/>
              </a:rPr>
              <a:t>risks</a:t>
            </a:r>
            <a:r>
              <a:rPr lang="fr-FR" sz="1800" i="1"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CH"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lnSpc>
                <a:spcPct val="107000"/>
              </a:lnSpc>
              <a:buFont typeface="Symbol" panose="05050102010706020507" pitchFamily="18" charset="2"/>
              <a:buNone/>
            </a:pPr>
            <a:endParaRPr lang="fr-FR" sz="1200" b="1" i="0" kern="1200" dirty="0">
              <a:solidFill>
                <a:srgbClr val="000000"/>
              </a:solidFill>
              <a:effectLst/>
              <a:latin typeface="Times New Roman" panose="02020603050405020304" pitchFamily="18" charset="0"/>
              <a:ea typeface="+mn-ea"/>
              <a:cs typeface="+mn-cs"/>
            </a:endParaRPr>
          </a:p>
          <a:p>
            <a:pPr marL="171450" lvl="1" indent="-171450" algn="l" defTabSz="914400" rtl="0" eaLnBrk="1" latinLnBrk="0" hangingPunct="1">
              <a:lnSpc>
                <a:spcPct val="107000"/>
              </a:lnSpc>
              <a:buFont typeface="Arial" panose="020B0604020202020204" pitchFamily="34" charset="0"/>
              <a:buChar char="•"/>
            </a:pPr>
            <a:r>
              <a:rPr lang="fr-FR" sz="1200" b="0" i="0" kern="1200" dirty="0" err="1">
                <a:solidFill>
                  <a:srgbClr val="000000"/>
                </a:solidFill>
                <a:effectLst/>
                <a:latin typeface="Times New Roman" panose="02020603050405020304" pitchFamily="18" charset="0"/>
                <a:ea typeface="+mn-ea"/>
                <a:cs typeface="+mn-cs"/>
              </a:rPr>
              <a:t>Explain</a:t>
            </a:r>
            <a:r>
              <a:rPr lang="fr-FR" sz="1200" b="0" i="0" kern="1200" dirty="0">
                <a:solidFill>
                  <a:srgbClr val="000000"/>
                </a:solidFill>
                <a:effectLst/>
                <a:latin typeface="Times New Roman" panose="02020603050405020304" pitchFamily="18" charset="0"/>
                <a:ea typeface="+mn-ea"/>
                <a:cs typeface="+mn-cs"/>
              </a:rPr>
              <a:t> to the participants </a:t>
            </a:r>
            <a:r>
              <a:rPr lang="fr-FR" sz="1200" b="0" i="0" kern="1200" dirty="0" err="1">
                <a:solidFill>
                  <a:srgbClr val="000000"/>
                </a:solidFill>
                <a:effectLst/>
                <a:latin typeface="Times New Roman" panose="02020603050405020304" pitchFamily="18" charset="0"/>
                <a:ea typeface="+mn-ea"/>
                <a:cs typeface="+mn-cs"/>
              </a:rPr>
              <a:t>that</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they</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will</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now</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develop</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their</a:t>
            </a:r>
            <a:r>
              <a:rPr lang="fr-FR" sz="1200" b="0" i="0" kern="1200" dirty="0">
                <a:solidFill>
                  <a:srgbClr val="000000"/>
                </a:solidFill>
                <a:effectLst/>
                <a:latin typeface="Times New Roman" panose="02020603050405020304" pitchFamily="18" charset="0"/>
                <a:ea typeface="+mn-ea"/>
                <a:cs typeface="+mn-cs"/>
              </a:rPr>
              <a:t> action plan to </a:t>
            </a:r>
            <a:r>
              <a:rPr lang="fr-FR" sz="1200" b="0" i="0" kern="1200" dirty="0" err="1">
                <a:solidFill>
                  <a:srgbClr val="000000"/>
                </a:solidFill>
                <a:effectLst/>
                <a:latin typeface="Times New Roman" panose="02020603050405020304" pitchFamily="18" charset="0"/>
                <a:ea typeface="+mn-ea"/>
                <a:cs typeface="+mn-cs"/>
              </a:rPr>
              <a:t>mitigate</a:t>
            </a:r>
            <a:r>
              <a:rPr lang="fr-FR" sz="1200" b="0" i="0" kern="1200" dirty="0">
                <a:solidFill>
                  <a:srgbClr val="000000"/>
                </a:solidFill>
                <a:effectLst/>
                <a:latin typeface="Times New Roman" panose="02020603050405020304" pitchFamily="18" charset="0"/>
                <a:ea typeface="+mn-ea"/>
                <a:cs typeface="+mn-cs"/>
              </a:rPr>
              <a:t> the </a:t>
            </a:r>
            <a:r>
              <a:rPr lang="fr-FR" sz="1200" b="0" i="0" kern="1200" dirty="0" err="1">
                <a:solidFill>
                  <a:srgbClr val="000000"/>
                </a:solidFill>
                <a:effectLst/>
                <a:latin typeface="Times New Roman" panose="02020603050405020304" pitchFamily="18" charset="0"/>
                <a:ea typeface="+mn-ea"/>
                <a:cs typeface="+mn-cs"/>
              </a:rPr>
              <a:t>identified</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risks</a:t>
            </a:r>
            <a:r>
              <a:rPr lang="fr-FR" sz="1200" b="0" i="0" kern="1200" dirty="0">
                <a:solidFill>
                  <a:srgbClr val="000000"/>
                </a:solidFill>
                <a:effectLst/>
                <a:latin typeface="Times New Roman" panose="02020603050405020304" pitchFamily="18" charset="0"/>
                <a:ea typeface="+mn-ea"/>
                <a:cs typeface="+mn-cs"/>
              </a:rPr>
              <a:t> in </a:t>
            </a:r>
            <a:r>
              <a:rPr lang="fr-FR" sz="1200" b="0" i="0" kern="1200" dirty="0" err="1">
                <a:solidFill>
                  <a:srgbClr val="000000"/>
                </a:solidFill>
                <a:effectLst/>
                <a:latin typeface="Times New Roman" panose="02020603050405020304" pitchFamily="18" charset="0"/>
                <a:ea typeface="+mn-ea"/>
                <a:cs typeface="+mn-cs"/>
              </a:rPr>
              <a:t>order</a:t>
            </a:r>
            <a:r>
              <a:rPr lang="fr-FR" sz="1200" b="0" i="0" kern="1200" dirty="0">
                <a:solidFill>
                  <a:srgbClr val="000000"/>
                </a:solidFill>
                <a:effectLst/>
                <a:latin typeface="Times New Roman" panose="02020603050405020304" pitchFamily="18" charset="0"/>
                <a:ea typeface="+mn-ea"/>
                <a:cs typeface="+mn-cs"/>
              </a:rPr>
              <a:t> to </a:t>
            </a:r>
            <a:r>
              <a:rPr lang="fr-FR" sz="1200" b="0" i="0" kern="1200" dirty="0" err="1">
                <a:solidFill>
                  <a:srgbClr val="000000"/>
                </a:solidFill>
                <a:effectLst/>
                <a:latin typeface="Times New Roman" panose="02020603050405020304" pitchFamily="18" charset="0"/>
                <a:ea typeface="+mn-ea"/>
                <a:cs typeface="+mn-cs"/>
              </a:rPr>
              <a:t>create</a:t>
            </a:r>
            <a:r>
              <a:rPr lang="fr-FR" sz="1200" b="0" i="0" kern="1200" dirty="0">
                <a:solidFill>
                  <a:srgbClr val="000000"/>
                </a:solidFill>
                <a:effectLst/>
                <a:latin typeface="Times New Roman" panose="02020603050405020304" pitchFamily="18" charset="0"/>
                <a:ea typeface="+mn-ea"/>
                <a:cs typeface="+mn-cs"/>
              </a:rPr>
              <a:t> a "</a:t>
            </a:r>
            <a:r>
              <a:rPr lang="fr-FR" sz="1200" b="0" i="0" kern="1200" dirty="0" err="1">
                <a:solidFill>
                  <a:srgbClr val="000000"/>
                </a:solidFill>
                <a:effectLst/>
                <a:latin typeface="Times New Roman" panose="02020603050405020304" pitchFamily="18" charset="0"/>
                <a:ea typeface="+mn-ea"/>
                <a:cs typeface="+mn-cs"/>
              </a:rPr>
              <a:t>safe</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school</a:t>
            </a:r>
            <a:r>
              <a:rPr lang="fr-FR" sz="1200" b="0" i="0" kern="1200" dirty="0">
                <a:solidFill>
                  <a:srgbClr val="000000"/>
                </a:solidFill>
                <a:effectLst/>
                <a:latin typeface="Times New Roman" panose="02020603050405020304" pitchFamily="18" charset="0"/>
                <a:ea typeface="+mn-ea"/>
                <a:cs typeface="+mn-cs"/>
              </a:rPr>
              <a:t>.</a:t>
            </a:r>
          </a:p>
          <a:p>
            <a:pPr marL="171450" lvl="1" indent="-171450" algn="l" defTabSz="914400" rtl="0" eaLnBrk="1" latinLnBrk="0" hangingPunct="1">
              <a:lnSpc>
                <a:spcPct val="107000"/>
              </a:lnSpc>
              <a:buFont typeface="Arial" panose="020B0604020202020204" pitchFamily="34" charset="0"/>
              <a:buChar char="•"/>
            </a:pPr>
            <a:r>
              <a:rPr lang="fr-FR" sz="1200" b="0" i="0" kern="1200" dirty="0" err="1">
                <a:solidFill>
                  <a:srgbClr val="000000"/>
                </a:solidFill>
                <a:effectLst/>
                <a:latin typeface="Times New Roman" panose="02020603050405020304" pitchFamily="18" charset="0"/>
                <a:ea typeface="+mn-ea"/>
                <a:cs typeface="+mn-cs"/>
              </a:rPr>
              <a:t>Explain</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that</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their</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task</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is</a:t>
            </a:r>
            <a:r>
              <a:rPr lang="fr-FR" sz="1200" b="0" i="0" kern="1200" dirty="0">
                <a:solidFill>
                  <a:srgbClr val="000000"/>
                </a:solidFill>
                <a:effectLst/>
                <a:latin typeface="Times New Roman" panose="02020603050405020304" pitchFamily="18" charset="0"/>
                <a:ea typeface="+mn-ea"/>
                <a:cs typeface="+mn-cs"/>
              </a:rPr>
              <a:t> to </a:t>
            </a:r>
            <a:r>
              <a:rPr lang="fr-FR" sz="1200" b="0" i="0" kern="1200" dirty="0" err="1">
                <a:solidFill>
                  <a:srgbClr val="000000"/>
                </a:solidFill>
                <a:effectLst/>
                <a:latin typeface="Times New Roman" panose="02020603050405020304" pitchFamily="18" charset="0"/>
                <a:ea typeface="+mn-ea"/>
                <a:cs typeface="+mn-cs"/>
              </a:rPr>
              <a:t>identify</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realistic</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steps</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that</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they</a:t>
            </a:r>
            <a:r>
              <a:rPr lang="fr-FR" sz="1200" b="0" i="0" kern="1200" dirty="0">
                <a:solidFill>
                  <a:srgbClr val="000000"/>
                </a:solidFill>
                <a:effectLst/>
                <a:latin typeface="Times New Roman" panose="02020603050405020304" pitchFamily="18" charset="0"/>
                <a:ea typeface="+mn-ea"/>
                <a:cs typeface="+mn-cs"/>
              </a:rPr>
              <a:t> and </a:t>
            </a:r>
            <a:r>
              <a:rPr lang="fr-FR" sz="1200" b="0" i="0" kern="1200" dirty="0" err="1">
                <a:solidFill>
                  <a:srgbClr val="000000"/>
                </a:solidFill>
                <a:effectLst/>
                <a:latin typeface="Times New Roman" panose="02020603050405020304" pitchFamily="18" charset="0"/>
                <a:ea typeface="+mn-ea"/>
                <a:cs typeface="+mn-cs"/>
              </a:rPr>
              <a:t>other</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members</a:t>
            </a:r>
            <a:r>
              <a:rPr lang="fr-FR" sz="1200" b="0" i="0" kern="1200" dirty="0">
                <a:solidFill>
                  <a:srgbClr val="000000"/>
                </a:solidFill>
                <a:effectLst/>
                <a:latin typeface="Times New Roman" panose="02020603050405020304" pitchFamily="18" charset="0"/>
                <a:ea typeface="+mn-ea"/>
                <a:cs typeface="+mn-cs"/>
              </a:rPr>
              <a:t> of the </a:t>
            </a:r>
            <a:r>
              <a:rPr lang="fr-FR" sz="1200" b="0" i="0" kern="1200" dirty="0" err="1">
                <a:solidFill>
                  <a:srgbClr val="000000"/>
                </a:solidFill>
                <a:effectLst/>
                <a:latin typeface="Times New Roman" panose="02020603050405020304" pitchFamily="18" charset="0"/>
                <a:ea typeface="+mn-ea"/>
                <a:cs typeface="+mn-cs"/>
              </a:rPr>
              <a:t>school</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community</a:t>
            </a:r>
            <a:r>
              <a:rPr lang="fr-FR" sz="1200" b="0" i="0" kern="1200" dirty="0">
                <a:solidFill>
                  <a:srgbClr val="000000"/>
                </a:solidFill>
                <a:effectLst/>
                <a:latin typeface="Times New Roman" panose="02020603050405020304" pitchFamily="18" charset="0"/>
                <a:ea typeface="+mn-ea"/>
                <a:cs typeface="+mn-cs"/>
              </a:rPr>
              <a:t> can </a:t>
            </a:r>
            <a:r>
              <a:rPr lang="fr-FR" sz="1200" b="0" i="0" kern="1200" dirty="0" err="1">
                <a:solidFill>
                  <a:srgbClr val="000000"/>
                </a:solidFill>
                <a:effectLst/>
                <a:latin typeface="Times New Roman" panose="02020603050405020304" pitchFamily="18" charset="0"/>
                <a:ea typeface="+mn-ea"/>
                <a:cs typeface="+mn-cs"/>
              </a:rPr>
              <a:t>take</a:t>
            </a:r>
            <a:r>
              <a:rPr lang="fr-FR" sz="1200" b="0" i="0" kern="1200" dirty="0">
                <a:solidFill>
                  <a:srgbClr val="000000"/>
                </a:solidFill>
                <a:effectLst/>
                <a:latin typeface="Times New Roman" panose="02020603050405020304" pitchFamily="18" charset="0"/>
                <a:ea typeface="+mn-ea"/>
                <a:cs typeface="+mn-cs"/>
              </a:rPr>
              <a:t> to </a:t>
            </a:r>
            <a:r>
              <a:rPr lang="fr-FR" sz="1200" b="0" i="0" kern="1200" dirty="0" err="1">
                <a:solidFill>
                  <a:srgbClr val="000000"/>
                </a:solidFill>
                <a:effectLst/>
                <a:latin typeface="Times New Roman" panose="02020603050405020304" pitchFamily="18" charset="0"/>
                <a:ea typeface="+mn-ea"/>
                <a:cs typeface="+mn-cs"/>
              </a:rPr>
              <a:t>reduce</a:t>
            </a:r>
            <a:r>
              <a:rPr lang="fr-FR" sz="1200" b="0" i="0" kern="1200" dirty="0">
                <a:solidFill>
                  <a:srgbClr val="000000"/>
                </a:solidFill>
                <a:effectLst/>
                <a:latin typeface="Times New Roman" panose="02020603050405020304" pitchFamily="18" charset="0"/>
                <a:ea typeface="+mn-ea"/>
                <a:cs typeface="+mn-cs"/>
              </a:rPr>
              <a:t> the </a:t>
            </a:r>
            <a:r>
              <a:rPr lang="fr-FR" sz="1200" b="0" i="0" kern="1200" dirty="0" err="1">
                <a:solidFill>
                  <a:srgbClr val="000000"/>
                </a:solidFill>
                <a:effectLst/>
                <a:latin typeface="Times New Roman" panose="02020603050405020304" pitchFamily="18" charset="0"/>
                <a:ea typeface="+mn-ea"/>
                <a:cs typeface="+mn-cs"/>
              </a:rPr>
              <a:t>risks</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attributed</a:t>
            </a:r>
            <a:r>
              <a:rPr lang="fr-FR" sz="1200" b="0" i="0" kern="1200" dirty="0">
                <a:solidFill>
                  <a:srgbClr val="000000"/>
                </a:solidFill>
                <a:effectLst/>
                <a:latin typeface="Times New Roman" panose="02020603050405020304" pitchFamily="18" charset="0"/>
                <a:ea typeface="+mn-ea"/>
                <a:cs typeface="+mn-cs"/>
              </a:rPr>
              <a:t> to </a:t>
            </a:r>
            <a:r>
              <a:rPr lang="fr-FR" sz="1200" b="0" i="0" kern="1200" dirty="0" err="1">
                <a:solidFill>
                  <a:srgbClr val="000000"/>
                </a:solidFill>
                <a:effectLst/>
                <a:latin typeface="Times New Roman" panose="02020603050405020304" pitchFamily="18" charset="0"/>
                <a:ea typeface="+mn-ea"/>
                <a:cs typeface="+mn-cs"/>
              </a:rPr>
              <a:t>their</a:t>
            </a:r>
            <a:r>
              <a:rPr lang="fr-FR" sz="1200" b="0" i="0" kern="1200" dirty="0">
                <a:solidFill>
                  <a:srgbClr val="000000"/>
                </a:solidFill>
                <a:effectLst/>
                <a:latin typeface="Times New Roman" panose="02020603050405020304" pitchFamily="18" charset="0"/>
                <a:ea typeface="+mn-ea"/>
                <a:cs typeface="+mn-cs"/>
              </a:rPr>
              <a:t> group. This </a:t>
            </a:r>
            <a:r>
              <a:rPr lang="fr-FR" sz="1200" b="0" i="0" kern="1200" dirty="0" err="1">
                <a:solidFill>
                  <a:srgbClr val="000000"/>
                </a:solidFill>
                <a:effectLst/>
                <a:latin typeface="Times New Roman" panose="02020603050405020304" pitchFamily="18" charset="0"/>
                <a:ea typeface="+mn-ea"/>
                <a:cs typeface="+mn-cs"/>
              </a:rPr>
              <a:t>is</a:t>
            </a:r>
            <a:r>
              <a:rPr lang="fr-FR" sz="1200" b="0" i="0" kern="1200" dirty="0">
                <a:solidFill>
                  <a:srgbClr val="000000"/>
                </a:solidFill>
                <a:effectLst/>
                <a:latin typeface="Times New Roman" panose="02020603050405020304" pitchFamily="18" charset="0"/>
                <a:ea typeface="+mn-ea"/>
                <a:cs typeface="+mn-cs"/>
              </a:rPr>
              <a:t> not an </a:t>
            </a:r>
            <a:r>
              <a:rPr lang="fr-FR" sz="1200" b="0" i="0" kern="1200" dirty="0" err="1">
                <a:solidFill>
                  <a:srgbClr val="000000"/>
                </a:solidFill>
                <a:effectLst/>
                <a:latin typeface="Times New Roman" panose="02020603050405020304" pitchFamily="18" charset="0"/>
                <a:ea typeface="+mn-ea"/>
                <a:cs typeface="+mn-cs"/>
              </a:rPr>
              <a:t>endless</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list</a:t>
            </a:r>
            <a:r>
              <a:rPr lang="fr-FR" sz="1200" b="0" i="0" kern="1200" dirty="0">
                <a:solidFill>
                  <a:srgbClr val="000000"/>
                </a:solidFill>
                <a:effectLst/>
                <a:latin typeface="Times New Roman" panose="02020603050405020304" pitchFamily="18" charset="0"/>
                <a:ea typeface="+mn-ea"/>
                <a:cs typeface="+mn-cs"/>
              </a:rPr>
              <a:t> of </a:t>
            </a:r>
            <a:r>
              <a:rPr lang="fr-FR" sz="1200" b="0" i="0" kern="1200" dirty="0" err="1">
                <a:solidFill>
                  <a:srgbClr val="000000"/>
                </a:solidFill>
                <a:effectLst/>
                <a:latin typeface="Times New Roman" panose="02020603050405020304" pitchFamily="18" charset="0"/>
                <a:ea typeface="+mn-ea"/>
                <a:cs typeface="+mn-cs"/>
              </a:rPr>
              <a:t>unrealistic</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wishes</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Although</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it</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is</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tempting</a:t>
            </a:r>
            <a:r>
              <a:rPr lang="fr-FR" sz="1200" b="0" i="0" kern="1200" dirty="0">
                <a:solidFill>
                  <a:srgbClr val="000000"/>
                </a:solidFill>
                <a:effectLst/>
                <a:latin typeface="Times New Roman" panose="02020603050405020304" pitchFamily="18" charset="0"/>
                <a:ea typeface="+mn-ea"/>
                <a:cs typeface="+mn-cs"/>
              </a:rPr>
              <a:t> to focus </a:t>
            </a:r>
            <a:r>
              <a:rPr lang="fr-FR" sz="1200" b="0" i="0" kern="1200" dirty="0" err="1">
                <a:solidFill>
                  <a:srgbClr val="000000"/>
                </a:solidFill>
                <a:effectLst/>
                <a:latin typeface="Times New Roman" panose="02020603050405020304" pitchFamily="18" charset="0"/>
                <a:ea typeface="+mn-ea"/>
                <a:cs typeface="+mn-cs"/>
              </a:rPr>
              <a:t>only</a:t>
            </a:r>
            <a:r>
              <a:rPr lang="fr-FR" sz="1200" b="0" i="0" kern="1200" dirty="0">
                <a:solidFill>
                  <a:srgbClr val="000000"/>
                </a:solidFill>
                <a:effectLst/>
                <a:latin typeface="Times New Roman" panose="02020603050405020304" pitchFamily="18" charset="0"/>
                <a:ea typeface="+mn-ea"/>
                <a:cs typeface="+mn-cs"/>
              </a:rPr>
              <a:t> on 'hard </a:t>
            </a:r>
            <a:r>
              <a:rPr lang="fr-FR" sz="1200" b="0" i="0" kern="1200" dirty="0" err="1">
                <a:solidFill>
                  <a:srgbClr val="000000"/>
                </a:solidFill>
                <a:effectLst/>
                <a:latin typeface="Times New Roman" panose="02020603050405020304" pitchFamily="18" charset="0"/>
                <a:ea typeface="+mn-ea"/>
                <a:cs typeface="+mn-cs"/>
              </a:rPr>
              <a:t>stuff</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such</a:t>
            </a:r>
            <a:r>
              <a:rPr lang="fr-FR" sz="1200" b="0" i="0" kern="1200" dirty="0">
                <a:solidFill>
                  <a:srgbClr val="000000"/>
                </a:solidFill>
                <a:effectLst/>
                <a:latin typeface="Times New Roman" panose="02020603050405020304" pitchFamily="18" charset="0"/>
                <a:ea typeface="+mn-ea"/>
                <a:cs typeface="+mn-cs"/>
              </a:rPr>
              <a:t> as </a:t>
            </a:r>
            <a:r>
              <a:rPr lang="fr-FR" sz="1200" b="0" i="0" kern="1200" dirty="0" err="1">
                <a:solidFill>
                  <a:srgbClr val="000000"/>
                </a:solidFill>
                <a:effectLst/>
                <a:latin typeface="Times New Roman" panose="02020603050405020304" pitchFamily="18" charset="0"/>
                <a:ea typeface="+mn-ea"/>
                <a:cs typeface="+mn-cs"/>
              </a:rPr>
              <a:t>school</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fencing</a:t>
            </a:r>
            <a:r>
              <a:rPr lang="fr-FR" sz="1200" b="0" i="0" kern="1200" dirty="0">
                <a:solidFill>
                  <a:srgbClr val="000000"/>
                </a:solidFill>
                <a:effectLst/>
                <a:latin typeface="Times New Roman" panose="02020603050405020304" pitchFamily="18" charset="0"/>
                <a:ea typeface="+mn-ea"/>
                <a:cs typeface="+mn-cs"/>
              </a:rPr>
              <a:t> and </a:t>
            </a:r>
            <a:r>
              <a:rPr lang="fr-FR" sz="1200" b="0" i="0" kern="1200" dirty="0" err="1">
                <a:solidFill>
                  <a:srgbClr val="000000"/>
                </a:solidFill>
                <a:effectLst/>
                <a:latin typeface="Times New Roman" panose="02020603050405020304" pitchFamily="18" charset="0"/>
                <a:ea typeface="+mn-ea"/>
                <a:cs typeface="+mn-cs"/>
              </a:rPr>
              <a:t>gender</a:t>
            </a:r>
            <a:r>
              <a:rPr lang="fr-FR" sz="1200" b="0" i="0" kern="1200" dirty="0">
                <a:solidFill>
                  <a:srgbClr val="000000"/>
                </a:solidFill>
                <a:effectLst/>
                <a:latin typeface="Times New Roman" panose="02020603050405020304" pitchFamily="18" charset="0"/>
                <a:ea typeface="+mn-ea"/>
                <a:cs typeface="+mn-cs"/>
              </a:rPr>
              <a:t>-sensitive WASH </a:t>
            </a:r>
            <a:r>
              <a:rPr lang="fr-FR" sz="1200" b="0" i="0" kern="1200" dirty="0" err="1">
                <a:solidFill>
                  <a:srgbClr val="000000"/>
                </a:solidFill>
                <a:effectLst/>
                <a:latin typeface="Times New Roman" panose="02020603050405020304" pitchFamily="18" charset="0"/>
                <a:ea typeface="+mn-ea"/>
                <a:cs typeface="+mn-cs"/>
              </a:rPr>
              <a:t>facilities</a:t>
            </a:r>
            <a:r>
              <a:rPr lang="fr-FR" sz="1200" b="0" i="0" kern="1200" dirty="0">
                <a:solidFill>
                  <a:srgbClr val="000000"/>
                </a:solidFill>
                <a:effectLst/>
                <a:latin typeface="Times New Roman" panose="02020603050405020304" pitchFamily="18" charset="0"/>
                <a:ea typeface="+mn-ea"/>
                <a:cs typeface="+mn-cs"/>
              </a:rPr>
              <a:t>, about 50% of the actions </a:t>
            </a:r>
            <a:r>
              <a:rPr lang="fr-FR" sz="1200" b="0" i="0" kern="1200" dirty="0" err="1">
                <a:solidFill>
                  <a:srgbClr val="000000"/>
                </a:solidFill>
                <a:effectLst/>
                <a:latin typeface="Times New Roman" panose="02020603050405020304" pitchFamily="18" charset="0"/>
                <a:ea typeface="+mn-ea"/>
                <a:cs typeface="+mn-cs"/>
              </a:rPr>
              <a:t>should</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be</a:t>
            </a:r>
            <a:r>
              <a:rPr lang="fr-FR" sz="1200" b="0" i="0" kern="1200" dirty="0">
                <a:solidFill>
                  <a:srgbClr val="000000"/>
                </a:solidFill>
                <a:effectLst/>
                <a:latin typeface="Times New Roman" panose="02020603050405020304" pitchFamily="18" charset="0"/>
                <a:ea typeface="+mn-ea"/>
                <a:cs typeface="+mn-cs"/>
              </a:rPr>
              <a:t> 'soft </a:t>
            </a:r>
            <a:r>
              <a:rPr lang="fr-FR" sz="1200" b="0" i="0" kern="1200" dirty="0" err="1">
                <a:solidFill>
                  <a:srgbClr val="000000"/>
                </a:solidFill>
                <a:effectLst/>
                <a:latin typeface="Times New Roman" panose="02020603050405020304" pitchFamily="18" charset="0"/>
                <a:ea typeface="+mn-ea"/>
                <a:cs typeface="+mn-cs"/>
              </a:rPr>
              <a:t>stuff</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such</a:t>
            </a:r>
            <a:r>
              <a:rPr lang="fr-FR" sz="1200" b="0" i="0" kern="1200" dirty="0">
                <a:solidFill>
                  <a:srgbClr val="000000"/>
                </a:solidFill>
                <a:effectLst/>
                <a:latin typeface="Times New Roman" panose="02020603050405020304" pitchFamily="18" charset="0"/>
                <a:ea typeface="+mn-ea"/>
                <a:cs typeface="+mn-cs"/>
              </a:rPr>
              <a:t> as training on Codes of </a:t>
            </a:r>
            <a:r>
              <a:rPr lang="fr-FR" sz="1200" b="0" i="0" kern="1200" dirty="0" err="1">
                <a:solidFill>
                  <a:srgbClr val="000000"/>
                </a:solidFill>
                <a:effectLst/>
                <a:latin typeface="Times New Roman" panose="02020603050405020304" pitchFamily="18" charset="0"/>
                <a:ea typeface="+mn-ea"/>
                <a:cs typeface="+mn-cs"/>
              </a:rPr>
              <a:t>Conduct</a:t>
            </a:r>
            <a:r>
              <a:rPr lang="fr-FR" sz="1200" b="0" i="0" kern="1200" dirty="0">
                <a:solidFill>
                  <a:srgbClr val="000000"/>
                </a:solidFill>
                <a:effectLst/>
                <a:latin typeface="Times New Roman" panose="02020603050405020304" pitchFamily="18" charset="0"/>
                <a:ea typeface="+mn-ea"/>
                <a:cs typeface="+mn-cs"/>
              </a:rPr>
              <a:t>, psychosocial support or </a:t>
            </a:r>
            <a:r>
              <a:rPr lang="fr-FR" sz="1200" b="0" i="0" kern="1200" dirty="0" err="1">
                <a:solidFill>
                  <a:srgbClr val="000000"/>
                </a:solidFill>
                <a:effectLst/>
                <a:latin typeface="Times New Roman" panose="02020603050405020304" pitchFamily="18" charset="0"/>
                <a:ea typeface="+mn-ea"/>
                <a:cs typeface="+mn-cs"/>
              </a:rPr>
              <a:t>community</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volunteering</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activities</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that</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involve</a:t>
            </a:r>
            <a:r>
              <a:rPr lang="fr-FR" sz="1200" b="0" i="0" kern="1200" dirty="0">
                <a:solidFill>
                  <a:srgbClr val="000000"/>
                </a:solidFill>
                <a:effectLst/>
                <a:latin typeface="Times New Roman" panose="02020603050405020304" pitchFamily="18" charset="0"/>
                <a:ea typeface="+mn-ea"/>
                <a:cs typeface="+mn-cs"/>
              </a:rPr>
              <a:t> the </a:t>
            </a:r>
            <a:r>
              <a:rPr lang="fr-FR" sz="1200" b="0" i="0" kern="1200" dirty="0" err="1">
                <a:solidFill>
                  <a:srgbClr val="000000"/>
                </a:solidFill>
                <a:effectLst/>
                <a:latin typeface="Times New Roman" panose="02020603050405020304" pitchFamily="18" charset="0"/>
                <a:ea typeface="+mn-ea"/>
                <a:cs typeface="+mn-cs"/>
              </a:rPr>
              <a:t>whole</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community</a:t>
            </a:r>
            <a:r>
              <a:rPr lang="fr-FR" sz="1200" b="0" i="0" kern="1200" dirty="0">
                <a:solidFill>
                  <a:srgbClr val="000000"/>
                </a:solidFill>
                <a:effectLst/>
                <a:latin typeface="Times New Roman" panose="02020603050405020304" pitchFamily="18" charset="0"/>
                <a:ea typeface="+mn-ea"/>
                <a:cs typeface="+mn-cs"/>
              </a:rPr>
              <a:t> in </a:t>
            </a:r>
            <a:r>
              <a:rPr lang="fr-FR" sz="1200" b="0" i="0" kern="1200" dirty="0" err="1">
                <a:solidFill>
                  <a:srgbClr val="000000"/>
                </a:solidFill>
                <a:effectLst/>
                <a:latin typeface="Times New Roman" panose="02020603050405020304" pitchFamily="18" charset="0"/>
                <a:ea typeface="+mn-ea"/>
                <a:cs typeface="+mn-cs"/>
              </a:rPr>
              <a:t>school</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safety</a:t>
            </a:r>
            <a:r>
              <a:rPr lang="fr-FR" sz="1200" b="0" i="0" kern="1200" dirty="0">
                <a:solidFill>
                  <a:srgbClr val="000000"/>
                </a:solidFill>
                <a:effectLst/>
                <a:latin typeface="Times New Roman" panose="02020603050405020304" pitchFamily="18" charset="0"/>
                <a:ea typeface="+mn-ea"/>
                <a:cs typeface="+mn-cs"/>
              </a:rPr>
              <a:t>. Encourage participants to </a:t>
            </a:r>
            <a:r>
              <a:rPr lang="fr-FR" sz="1200" b="0" i="0" kern="1200" dirty="0" err="1">
                <a:solidFill>
                  <a:srgbClr val="000000"/>
                </a:solidFill>
                <a:effectLst/>
                <a:latin typeface="Times New Roman" panose="02020603050405020304" pitchFamily="18" charset="0"/>
                <a:ea typeface="+mn-ea"/>
                <a:cs typeface="+mn-cs"/>
              </a:rPr>
              <a:t>make</a:t>
            </a:r>
            <a:r>
              <a:rPr lang="fr-FR" sz="1200" b="0" i="0" kern="1200" dirty="0">
                <a:solidFill>
                  <a:srgbClr val="000000"/>
                </a:solidFill>
                <a:effectLst/>
                <a:latin typeface="Times New Roman" panose="02020603050405020304" pitchFamily="18" charset="0"/>
                <a:ea typeface="+mn-ea"/>
                <a:cs typeface="+mn-cs"/>
              </a:rPr>
              <a:t> links to the topics </a:t>
            </a:r>
            <a:r>
              <a:rPr lang="fr-FR" sz="1200" b="0" i="0" kern="1200" dirty="0" err="1">
                <a:solidFill>
                  <a:srgbClr val="000000"/>
                </a:solidFill>
                <a:effectLst/>
                <a:latin typeface="Times New Roman" panose="02020603050405020304" pitchFamily="18" charset="0"/>
                <a:ea typeface="+mn-ea"/>
                <a:cs typeface="+mn-cs"/>
              </a:rPr>
              <a:t>discussed</a:t>
            </a:r>
            <a:r>
              <a:rPr lang="fr-FR" sz="1200" b="0" i="0" kern="1200" dirty="0">
                <a:solidFill>
                  <a:srgbClr val="000000"/>
                </a:solidFill>
                <a:effectLst/>
                <a:latin typeface="Times New Roman" panose="02020603050405020304" pitchFamily="18" charset="0"/>
                <a:ea typeface="+mn-ea"/>
                <a:cs typeface="+mn-cs"/>
              </a:rPr>
              <a:t> in Module 4: code of </a:t>
            </a:r>
            <a:r>
              <a:rPr lang="fr-FR" sz="1200" b="0" i="0" kern="1200" dirty="0" err="1">
                <a:solidFill>
                  <a:srgbClr val="000000"/>
                </a:solidFill>
                <a:effectLst/>
                <a:latin typeface="Times New Roman" panose="02020603050405020304" pitchFamily="18" charset="0"/>
                <a:ea typeface="+mn-ea"/>
                <a:cs typeface="+mn-cs"/>
              </a:rPr>
              <a:t>conduct</a:t>
            </a:r>
            <a:r>
              <a:rPr lang="fr-FR" sz="1200" b="0" i="0" kern="1200" dirty="0">
                <a:solidFill>
                  <a:srgbClr val="000000"/>
                </a:solidFill>
                <a:effectLst/>
                <a:latin typeface="Times New Roman" panose="02020603050405020304" pitchFamily="18" charset="0"/>
                <a:ea typeface="+mn-ea"/>
                <a:cs typeface="+mn-cs"/>
              </a:rPr>
              <a:t>, SOPs, </a:t>
            </a:r>
            <a:r>
              <a:rPr lang="fr-FR" sz="1200" b="0" i="0" kern="1200" dirty="0" err="1">
                <a:solidFill>
                  <a:srgbClr val="000000"/>
                </a:solidFill>
                <a:effectLst/>
                <a:latin typeface="Times New Roman" panose="02020603050405020304" pitchFamily="18" charset="0"/>
                <a:ea typeface="+mn-ea"/>
                <a:cs typeface="+mn-cs"/>
              </a:rPr>
              <a:t>referral</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Emphasise</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that</a:t>
            </a:r>
            <a:r>
              <a:rPr lang="fr-FR" sz="1200" b="0" i="0" kern="1200" dirty="0">
                <a:solidFill>
                  <a:srgbClr val="000000"/>
                </a:solidFill>
                <a:effectLst/>
                <a:latin typeface="Times New Roman" panose="02020603050405020304" pitchFamily="18" charset="0"/>
                <a:ea typeface="+mn-ea"/>
                <a:cs typeface="+mn-cs"/>
              </a:rPr>
              <a:t> Save the Children </a:t>
            </a:r>
            <a:r>
              <a:rPr lang="fr-FR" sz="1200" b="0" i="0" kern="1200" dirty="0" err="1">
                <a:solidFill>
                  <a:srgbClr val="000000"/>
                </a:solidFill>
                <a:effectLst/>
                <a:latin typeface="Times New Roman" panose="02020603050405020304" pitchFamily="18" charset="0"/>
                <a:ea typeface="+mn-ea"/>
                <a:cs typeface="+mn-cs"/>
              </a:rPr>
              <a:t>cannot</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pay</a:t>
            </a:r>
            <a:r>
              <a:rPr lang="fr-FR" sz="1200" b="0" i="0" kern="1200" dirty="0">
                <a:solidFill>
                  <a:srgbClr val="000000"/>
                </a:solidFill>
                <a:effectLst/>
                <a:latin typeface="Times New Roman" panose="02020603050405020304" pitchFamily="18" charset="0"/>
                <a:ea typeface="+mn-ea"/>
                <a:cs typeface="+mn-cs"/>
              </a:rPr>
              <a:t> for </a:t>
            </a:r>
            <a:r>
              <a:rPr lang="fr-FR" sz="1200" b="0" i="0" kern="1200" dirty="0" err="1">
                <a:solidFill>
                  <a:srgbClr val="000000"/>
                </a:solidFill>
                <a:effectLst/>
                <a:latin typeface="Times New Roman" panose="02020603050405020304" pitchFamily="18" charset="0"/>
                <a:ea typeface="+mn-ea"/>
                <a:cs typeface="+mn-cs"/>
              </a:rPr>
              <a:t>everything</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that</a:t>
            </a:r>
            <a:r>
              <a:rPr lang="fr-FR" sz="1200" b="0" i="0" kern="1200" dirty="0">
                <a:solidFill>
                  <a:srgbClr val="000000"/>
                </a:solidFill>
                <a:effectLst/>
                <a:latin typeface="Times New Roman" panose="02020603050405020304" pitchFamily="18" charset="0"/>
                <a:ea typeface="+mn-ea"/>
                <a:cs typeface="+mn-cs"/>
              </a:rPr>
              <a:t> a </a:t>
            </a:r>
            <a:r>
              <a:rPr lang="fr-FR" sz="1200" b="0" i="0" kern="1200" dirty="0" err="1">
                <a:solidFill>
                  <a:srgbClr val="000000"/>
                </a:solidFill>
                <a:effectLst/>
                <a:latin typeface="Times New Roman" panose="02020603050405020304" pitchFamily="18" charset="0"/>
                <a:ea typeface="+mn-ea"/>
                <a:cs typeface="+mn-cs"/>
              </a:rPr>
              <a:t>small</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amount</a:t>
            </a:r>
            <a:r>
              <a:rPr lang="fr-FR" sz="1200" b="0" i="0" kern="1200" dirty="0">
                <a:solidFill>
                  <a:srgbClr val="000000"/>
                </a:solidFill>
                <a:effectLst/>
                <a:latin typeface="Times New Roman" panose="02020603050405020304" pitchFamily="18" charset="0"/>
                <a:ea typeface="+mn-ea"/>
                <a:cs typeface="+mn-cs"/>
              </a:rPr>
              <a:t> of </a:t>
            </a:r>
            <a:r>
              <a:rPr lang="fr-FR" sz="1200" b="0" i="0" kern="1200" dirty="0" err="1">
                <a:solidFill>
                  <a:srgbClr val="000000"/>
                </a:solidFill>
                <a:effectLst/>
                <a:latin typeface="Times New Roman" panose="02020603050405020304" pitchFamily="18" charset="0"/>
                <a:ea typeface="+mn-ea"/>
                <a:cs typeface="+mn-cs"/>
              </a:rPr>
              <a:t>seed</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funding</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may</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be</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available</a:t>
            </a:r>
            <a:r>
              <a:rPr lang="fr-FR" sz="1200" b="0" i="0" kern="1200" dirty="0">
                <a:solidFill>
                  <a:srgbClr val="000000"/>
                </a:solidFill>
                <a:effectLst/>
                <a:latin typeface="Times New Roman" panose="02020603050405020304" pitchFamily="18" charset="0"/>
                <a:ea typeface="+mn-ea"/>
                <a:cs typeface="+mn-cs"/>
              </a:rPr>
              <a:t> and tell </a:t>
            </a:r>
            <a:r>
              <a:rPr lang="fr-FR" sz="1200" b="0" i="0" kern="1200" dirty="0" err="1">
                <a:solidFill>
                  <a:srgbClr val="000000"/>
                </a:solidFill>
                <a:effectLst/>
                <a:latin typeface="Times New Roman" panose="02020603050405020304" pitchFamily="18" charset="0"/>
                <a:ea typeface="+mn-ea"/>
                <a:cs typeface="+mn-cs"/>
              </a:rPr>
              <a:t>them</a:t>
            </a:r>
            <a:r>
              <a:rPr lang="fr-FR" sz="1200" b="0" i="0" kern="1200" dirty="0">
                <a:solidFill>
                  <a:srgbClr val="000000"/>
                </a:solidFill>
                <a:effectLst/>
                <a:latin typeface="Times New Roman" panose="02020603050405020304" pitchFamily="18" charset="0"/>
                <a:ea typeface="+mn-ea"/>
                <a:cs typeface="+mn-cs"/>
              </a:rPr>
              <a:t> how </a:t>
            </a:r>
            <a:r>
              <a:rPr lang="fr-FR" sz="1200" b="0" i="0" kern="1200" dirty="0" err="1">
                <a:solidFill>
                  <a:srgbClr val="000000"/>
                </a:solidFill>
                <a:effectLst/>
                <a:latin typeface="Times New Roman" panose="02020603050405020304" pitchFamily="18" charset="0"/>
                <a:ea typeface="+mn-ea"/>
                <a:cs typeface="+mn-cs"/>
              </a:rPr>
              <a:t>much</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is</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based</a:t>
            </a:r>
            <a:r>
              <a:rPr lang="fr-FR" sz="1200" b="0" i="0" kern="1200" dirty="0">
                <a:solidFill>
                  <a:srgbClr val="000000"/>
                </a:solidFill>
                <a:effectLst/>
                <a:latin typeface="Times New Roman" panose="02020603050405020304" pitchFamily="18" charset="0"/>
                <a:ea typeface="+mn-ea"/>
                <a:cs typeface="+mn-cs"/>
              </a:rPr>
              <a:t> on </a:t>
            </a:r>
            <a:r>
              <a:rPr lang="fr-FR" sz="1200" b="0" i="0" kern="1200" dirty="0" err="1">
                <a:solidFill>
                  <a:srgbClr val="000000"/>
                </a:solidFill>
                <a:effectLst/>
                <a:latin typeface="Times New Roman" panose="02020603050405020304" pitchFamily="18" charset="0"/>
                <a:ea typeface="+mn-ea"/>
                <a:cs typeface="+mn-cs"/>
              </a:rPr>
              <a:t>your</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project</a:t>
            </a:r>
            <a:r>
              <a:rPr lang="fr-FR" sz="1200" b="0" i="0" kern="1200" dirty="0">
                <a:solidFill>
                  <a:srgbClr val="000000"/>
                </a:solidFill>
                <a:effectLst/>
                <a:latin typeface="Times New Roman" panose="02020603050405020304" pitchFamily="18" charset="0"/>
                <a:ea typeface="+mn-ea"/>
                <a:cs typeface="+mn-cs"/>
              </a:rPr>
              <a:t> budget. Actions </a:t>
            </a:r>
            <a:r>
              <a:rPr lang="fr-FR" sz="1200" b="0" i="0" kern="1200" dirty="0" err="1">
                <a:solidFill>
                  <a:srgbClr val="000000"/>
                </a:solidFill>
                <a:effectLst/>
                <a:latin typeface="Times New Roman" panose="02020603050405020304" pitchFamily="18" charset="0"/>
                <a:ea typeface="+mn-ea"/>
                <a:cs typeface="+mn-cs"/>
              </a:rPr>
              <a:t>should</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be</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based</a:t>
            </a:r>
            <a:r>
              <a:rPr lang="fr-FR" sz="1200" b="0" i="0" kern="1200" dirty="0">
                <a:solidFill>
                  <a:srgbClr val="000000"/>
                </a:solidFill>
                <a:effectLst/>
                <a:latin typeface="Times New Roman" panose="02020603050405020304" pitchFamily="18" charset="0"/>
                <a:ea typeface="+mn-ea"/>
                <a:cs typeface="+mn-cs"/>
              </a:rPr>
              <a:t> on possible </a:t>
            </a:r>
            <a:r>
              <a:rPr lang="fr-FR" sz="1200" b="0" i="0" kern="1200" dirty="0" err="1">
                <a:solidFill>
                  <a:srgbClr val="000000"/>
                </a:solidFill>
                <a:effectLst/>
                <a:latin typeface="Times New Roman" panose="02020603050405020304" pitchFamily="18" charset="0"/>
                <a:ea typeface="+mn-ea"/>
                <a:cs typeface="+mn-cs"/>
              </a:rPr>
              <a:t>community</a:t>
            </a:r>
            <a:r>
              <a:rPr lang="fr-FR" sz="1200" b="0" i="0" kern="1200" dirty="0">
                <a:solidFill>
                  <a:srgbClr val="000000"/>
                </a:solidFill>
                <a:effectLst/>
                <a:latin typeface="Times New Roman" panose="02020603050405020304" pitchFamily="18" charset="0"/>
                <a:ea typeface="+mn-ea"/>
                <a:cs typeface="+mn-cs"/>
              </a:rPr>
              <a:t> input as </a:t>
            </a:r>
            <a:r>
              <a:rPr lang="fr-FR" sz="1200" b="0" i="0" kern="1200" dirty="0" err="1">
                <a:solidFill>
                  <a:srgbClr val="000000"/>
                </a:solidFill>
                <a:effectLst/>
                <a:latin typeface="Times New Roman" panose="02020603050405020304" pitchFamily="18" charset="0"/>
                <a:ea typeface="+mn-ea"/>
                <a:cs typeface="+mn-cs"/>
              </a:rPr>
              <a:t>well</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emphasise</a:t>
            </a:r>
            <a:r>
              <a:rPr lang="fr-FR" sz="1200" b="0" i="0" kern="1200" dirty="0">
                <a:solidFill>
                  <a:srgbClr val="000000"/>
                </a:solidFill>
                <a:effectLst/>
                <a:latin typeface="Times New Roman" panose="02020603050405020304" pitchFamily="18" charset="0"/>
                <a:ea typeface="+mn-ea"/>
                <a:cs typeface="+mn-cs"/>
              </a:rPr>
              <a:t> how essential </a:t>
            </a:r>
            <a:r>
              <a:rPr lang="fr-FR" sz="1200" b="0" i="0" kern="1200" dirty="0" err="1">
                <a:solidFill>
                  <a:srgbClr val="000000"/>
                </a:solidFill>
                <a:effectLst/>
                <a:latin typeface="Times New Roman" panose="02020603050405020304" pitchFamily="18" charset="0"/>
                <a:ea typeface="+mn-ea"/>
                <a:cs typeface="+mn-cs"/>
              </a:rPr>
              <a:t>their</a:t>
            </a:r>
            <a:r>
              <a:rPr lang="fr-FR" sz="1200" b="0" i="0" kern="1200" dirty="0">
                <a:solidFill>
                  <a:srgbClr val="000000"/>
                </a:solidFill>
                <a:effectLst/>
                <a:latin typeface="Times New Roman" panose="02020603050405020304" pitchFamily="18" charset="0"/>
                <a:ea typeface="+mn-ea"/>
                <a:cs typeface="+mn-cs"/>
              </a:rPr>
              <a:t> participation </a:t>
            </a:r>
            <a:r>
              <a:rPr lang="fr-FR" sz="1200" b="0" i="0" kern="1200" dirty="0" err="1">
                <a:solidFill>
                  <a:srgbClr val="000000"/>
                </a:solidFill>
                <a:effectLst/>
                <a:latin typeface="Times New Roman" panose="02020603050405020304" pitchFamily="18" charset="0"/>
                <a:ea typeface="+mn-ea"/>
                <a:cs typeface="+mn-cs"/>
              </a:rPr>
              <a:t>is</a:t>
            </a:r>
            <a:r>
              <a:rPr lang="fr-FR" sz="1200" b="0" i="0" kern="1200" dirty="0">
                <a:solidFill>
                  <a:srgbClr val="000000"/>
                </a:solidFill>
                <a:effectLst/>
                <a:latin typeface="Times New Roman" panose="02020603050405020304" pitchFamily="18" charset="0"/>
                <a:ea typeface="+mn-ea"/>
                <a:cs typeface="+mn-cs"/>
              </a:rPr>
              <a:t>.</a:t>
            </a:r>
            <a:endParaRPr lang="en-CH" sz="1200" b="0" i="0" kern="1200" dirty="0">
              <a:solidFill>
                <a:srgbClr val="000000"/>
              </a:solidFill>
              <a:effectLst/>
              <a:latin typeface="Times New Roman" panose="02020603050405020304" pitchFamily="18" charset="0"/>
              <a:ea typeface="+mn-ea"/>
              <a:cs typeface="+mn-cs"/>
            </a:endParaRPr>
          </a:p>
          <a:p>
            <a:pPr marL="171450" marR="0" lvl="1" indent="-1714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fr-FR" sz="1200" b="0" i="0" kern="1200" dirty="0" err="1">
                <a:solidFill>
                  <a:srgbClr val="000000"/>
                </a:solidFill>
                <a:effectLst/>
                <a:latin typeface="Times New Roman" panose="02020603050405020304" pitchFamily="18" charset="0"/>
                <a:ea typeface="+mn-ea"/>
                <a:cs typeface="+mn-cs"/>
              </a:rPr>
              <a:t>Divide</a:t>
            </a:r>
            <a:r>
              <a:rPr lang="fr-FR" sz="1200" b="0" i="0" kern="1200" dirty="0">
                <a:solidFill>
                  <a:srgbClr val="000000"/>
                </a:solidFill>
                <a:effectLst/>
                <a:latin typeface="Times New Roman" panose="02020603050405020304" pitchFamily="18" charset="0"/>
                <a:ea typeface="+mn-ea"/>
                <a:cs typeface="+mn-cs"/>
              </a:rPr>
              <a:t> participants </a:t>
            </a:r>
            <a:r>
              <a:rPr lang="fr-FR" sz="1200" b="0" i="0" kern="1200" dirty="0" err="1">
                <a:solidFill>
                  <a:srgbClr val="000000"/>
                </a:solidFill>
                <a:effectLst/>
                <a:latin typeface="Times New Roman" panose="02020603050405020304" pitchFamily="18" charset="0"/>
                <a:ea typeface="+mn-ea"/>
                <a:cs typeface="+mn-cs"/>
              </a:rPr>
              <a:t>into</a:t>
            </a:r>
            <a:r>
              <a:rPr lang="fr-FR" sz="1200" b="0" i="0" kern="1200" dirty="0">
                <a:solidFill>
                  <a:srgbClr val="000000"/>
                </a:solidFill>
                <a:effectLst/>
                <a:latin typeface="Times New Roman" panose="02020603050405020304" pitchFamily="18" charset="0"/>
                <a:ea typeface="+mn-ea"/>
                <a:cs typeface="+mn-cs"/>
              </a:rPr>
              <a:t> mixed groups of </a:t>
            </a:r>
            <a:r>
              <a:rPr lang="fr-FR" sz="1200" b="0" i="0" kern="1200" dirty="0" err="1">
                <a:solidFill>
                  <a:srgbClr val="000000"/>
                </a:solidFill>
                <a:effectLst/>
                <a:latin typeface="Times New Roman" panose="02020603050405020304" pitchFamily="18" charset="0"/>
                <a:ea typeface="+mn-ea"/>
                <a:cs typeface="+mn-cs"/>
              </a:rPr>
              <a:t>adults</a:t>
            </a:r>
            <a:r>
              <a:rPr lang="fr-FR" sz="1200" b="0" i="0" kern="1200" dirty="0">
                <a:solidFill>
                  <a:srgbClr val="000000"/>
                </a:solidFill>
                <a:effectLst/>
                <a:latin typeface="Times New Roman" panose="02020603050405020304" pitchFamily="18" charset="0"/>
                <a:ea typeface="+mn-ea"/>
                <a:cs typeface="+mn-cs"/>
              </a:rPr>
              <a:t> and </a:t>
            </a:r>
            <a:r>
              <a:rPr lang="fr-FR" sz="1200" b="0" i="0" kern="1200" dirty="0" err="1">
                <a:solidFill>
                  <a:srgbClr val="000000"/>
                </a:solidFill>
                <a:effectLst/>
                <a:latin typeface="Times New Roman" panose="02020603050405020304" pitchFamily="18" charset="0"/>
                <a:ea typeface="+mn-ea"/>
                <a:cs typeface="+mn-cs"/>
              </a:rPr>
              <a:t>children</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Assign</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each</a:t>
            </a:r>
            <a:r>
              <a:rPr lang="fr-FR" sz="1200" b="0" i="0" kern="1200" dirty="0">
                <a:solidFill>
                  <a:srgbClr val="000000"/>
                </a:solidFill>
                <a:effectLst/>
                <a:latin typeface="Times New Roman" panose="02020603050405020304" pitchFamily="18" charset="0"/>
                <a:ea typeface="+mn-ea"/>
                <a:cs typeface="+mn-cs"/>
              </a:rPr>
              <a:t> group one or </a:t>
            </a:r>
            <a:r>
              <a:rPr lang="fr-FR" sz="1200" b="0" i="0" kern="1200" dirty="0" err="1">
                <a:solidFill>
                  <a:srgbClr val="000000"/>
                </a:solidFill>
                <a:effectLst/>
                <a:latin typeface="Times New Roman" panose="02020603050405020304" pitchFamily="18" charset="0"/>
                <a:ea typeface="+mn-ea"/>
                <a:cs typeface="+mn-cs"/>
              </a:rPr>
              <a:t>two</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priority</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risks</a:t>
            </a:r>
            <a:r>
              <a:rPr lang="fr-FR" sz="1200" b="0" i="0" kern="1200" dirty="0">
                <a:solidFill>
                  <a:srgbClr val="000000"/>
                </a:solidFill>
                <a:effectLst/>
                <a:latin typeface="Times New Roman" panose="02020603050405020304" pitchFamily="18" charset="0"/>
                <a:ea typeface="+mn-ea"/>
                <a:cs typeface="+mn-cs"/>
              </a:rPr>
              <a:t> to </a:t>
            </a:r>
            <a:r>
              <a:rPr lang="fr-FR" sz="1200" b="0" i="0" kern="1200" dirty="0" err="1">
                <a:solidFill>
                  <a:srgbClr val="000000"/>
                </a:solidFill>
                <a:effectLst/>
                <a:latin typeface="Times New Roman" panose="02020603050405020304" pitchFamily="18" charset="0"/>
                <a:ea typeface="+mn-ea"/>
                <a:cs typeface="+mn-cs"/>
              </a:rPr>
              <a:t>mitigate</a:t>
            </a:r>
            <a:r>
              <a:rPr lang="fr-FR" sz="1200" b="0" i="0" kern="1200" dirty="0">
                <a:solidFill>
                  <a:srgbClr val="000000"/>
                </a:solidFill>
                <a:effectLst/>
                <a:latin typeface="Times New Roman" panose="02020603050405020304" pitchFamily="18" charset="0"/>
                <a:ea typeface="+mn-ea"/>
                <a:cs typeface="+mn-cs"/>
              </a:rPr>
              <a:t>. </a:t>
            </a:r>
            <a:endParaRPr lang="en-CH" sz="1200" b="0" i="0" kern="1200" dirty="0">
              <a:solidFill>
                <a:srgbClr val="000000"/>
              </a:solidFill>
              <a:effectLst/>
              <a:latin typeface="Times New Roman" panose="02020603050405020304" pitchFamily="18" charset="0"/>
              <a:ea typeface="+mn-ea"/>
              <a:cs typeface="+mn-cs"/>
            </a:endParaRPr>
          </a:p>
          <a:p>
            <a:pPr marL="171450" lvl="1" indent="-171450" algn="l" defTabSz="914400" rtl="0" eaLnBrk="1" latinLnBrk="0" hangingPunct="1">
              <a:lnSpc>
                <a:spcPct val="107000"/>
              </a:lnSpc>
              <a:buFont typeface="Arial" panose="020B0604020202020204" pitchFamily="34" charset="0"/>
              <a:buChar char="•"/>
            </a:pPr>
            <a:r>
              <a:rPr lang="fr-FR" sz="1200" b="0" i="0" kern="1200" dirty="0">
                <a:solidFill>
                  <a:srgbClr val="000000"/>
                </a:solidFill>
                <a:effectLst/>
                <a:latin typeface="Times New Roman" panose="02020603050405020304" pitchFamily="18" charset="0"/>
                <a:ea typeface="+mn-ea"/>
                <a:cs typeface="+mn-cs"/>
              </a:rPr>
              <a:t>Ask the groups to </a:t>
            </a:r>
            <a:r>
              <a:rPr lang="fr-FR" sz="1200" b="0" i="0" kern="1200" dirty="0" err="1">
                <a:solidFill>
                  <a:srgbClr val="000000"/>
                </a:solidFill>
                <a:effectLst/>
                <a:latin typeface="Times New Roman" panose="02020603050405020304" pitchFamily="18" charset="0"/>
                <a:ea typeface="+mn-ea"/>
                <a:cs typeface="+mn-cs"/>
              </a:rPr>
              <a:t>develop</a:t>
            </a:r>
            <a:r>
              <a:rPr lang="fr-FR" sz="1200" b="0" i="0" kern="1200" dirty="0">
                <a:solidFill>
                  <a:srgbClr val="000000"/>
                </a:solidFill>
                <a:effectLst/>
                <a:latin typeface="Times New Roman" panose="02020603050405020304" pitchFamily="18" charset="0"/>
                <a:ea typeface="+mn-ea"/>
                <a:cs typeface="+mn-cs"/>
              </a:rPr>
              <a:t> solutions to </a:t>
            </a:r>
            <a:r>
              <a:rPr lang="fr-FR" sz="1200" b="0" i="0" kern="1200" dirty="0" err="1">
                <a:solidFill>
                  <a:srgbClr val="000000"/>
                </a:solidFill>
                <a:effectLst/>
                <a:latin typeface="Times New Roman" panose="02020603050405020304" pitchFamily="18" charset="0"/>
                <a:ea typeface="+mn-ea"/>
                <a:cs typeface="+mn-cs"/>
              </a:rPr>
              <a:t>their</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assigned</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risks</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that</a:t>
            </a:r>
            <a:r>
              <a:rPr lang="fr-FR" sz="1200" b="0" i="0" kern="1200" dirty="0">
                <a:solidFill>
                  <a:srgbClr val="000000"/>
                </a:solidFill>
                <a:effectLst/>
                <a:latin typeface="Times New Roman" panose="02020603050405020304" pitchFamily="18" charset="0"/>
                <a:ea typeface="+mn-ea"/>
                <a:cs typeface="+mn-cs"/>
              </a:rPr>
              <a:t> the </a:t>
            </a:r>
            <a:r>
              <a:rPr lang="fr-FR" sz="1200" b="0" i="0" kern="1200" dirty="0" err="1">
                <a:solidFill>
                  <a:srgbClr val="000000"/>
                </a:solidFill>
                <a:effectLst/>
                <a:latin typeface="Times New Roman" panose="02020603050405020304" pitchFamily="18" charset="0"/>
                <a:ea typeface="+mn-ea"/>
                <a:cs typeface="+mn-cs"/>
              </a:rPr>
              <a:t>school</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community</a:t>
            </a:r>
            <a:r>
              <a:rPr lang="fr-FR" sz="1200" b="0" i="0" kern="1200" dirty="0">
                <a:solidFill>
                  <a:srgbClr val="000000"/>
                </a:solidFill>
                <a:effectLst/>
                <a:latin typeface="Times New Roman" panose="02020603050405020304" pitchFamily="18" charset="0"/>
                <a:ea typeface="+mn-ea"/>
                <a:cs typeface="+mn-cs"/>
              </a:rPr>
              <a:t> can </a:t>
            </a:r>
            <a:r>
              <a:rPr lang="fr-FR" sz="1200" b="0" i="0" kern="1200" dirty="0" err="1">
                <a:solidFill>
                  <a:srgbClr val="000000"/>
                </a:solidFill>
                <a:effectLst/>
                <a:latin typeface="Times New Roman" panose="02020603050405020304" pitchFamily="18" charset="0"/>
                <a:ea typeface="+mn-ea"/>
                <a:cs typeface="+mn-cs"/>
              </a:rPr>
              <a:t>implement</a:t>
            </a:r>
            <a:r>
              <a:rPr lang="fr-FR" sz="1200" b="0" i="0" kern="1200" dirty="0">
                <a:solidFill>
                  <a:srgbClr val="000000"/>
                </a:solidFill>
                <a:effectLst/>
                <a:latin typeface="Times New Roman" panose="02020603050405020304" pitchFamily="18" charset="0"/>
                <a:ea typeface="+mn-ea"/>
                <a:cs typeface="+mn-cs"/>
              </a:rPr>
              <a:t>. </a:t>
            </a:r>
          </a:p>
          <a:p>
            <a:pPr marL="171450" lvl="1" indent="-171450" algn="l" defTabSz="914400" rtl="0" eaLnBrk="1" latinLnBrk="0" hangingPunct="1">
              <a:lnSpc>
                <a:spcPct val="107000"/>
              </a:lnSpc>
              <a:buFont typeface="Arial" panose="020B0604020202020204" pitchFamily="34" charset="0"/>
              <a:buChar char="•"/>
            </a:pPr>
            <a:r>
              <a:rPr lang="fr-FR" sz="1200" b="0" i="0" kern="1200" dirty="0" err="1">
                <a:solidFill>
                  <a:srgbClr val="000000"/>
                </a:solidFill>
                <a:effectLst/>
                <a:latin typeface="Times New Roman" panose="02020603050405020304" pitchFamily="18" charset="0"/>
                <a:ea typeface="+mn-ea"/>
                <a:cs typeface="+mn-cs"/>
              </a:rPr>
              <a:t>While</a:t>
            </a:r>
            <a:r>
              <a:rPr lang="fr-FR" sz="1200" b="0" i="0" kern="1200" dirty="0">
                <a:solidFill>
                  <a:srgbClr val="000000"/>
                </a:solidFill>
                <a:effectLst/>
                <a:latin typeface="Times New Roman" panose="02020603050405020304" pitchFamily="18" charset="0"/>
                <a:ea typeface="+mn-ea"/>
                <a:cs typeface="+mn-cs"/>
              </a:rPr>
              <a:t> the groups are </a:t>
            </a:r>
            <a:r>
              <a:rPr lang="fr-FR" sz="1200" b="0" i="0" kern="1200" dirty="0" err="1">
                <a:solidFill>
                  <a:srgbClr val="000000"/>
                </a:solidFill>
                <a:effectLst/>
                <a:latin typeface="Times New Roman" panose="02020603050405020304" pitchFamily="18" charset="0"/>
                <a:ea typeface="+mn-ea"/>
                <a:cs typeface="+mn-cs"/>
              </a:rPr>
              <a:t>discussing</a:t>
            </a:r>
            <a:r>
              <a:rPr lang="fr-FR" sz="1200" b="0" i="0" kern="1200" dirty="0">
                <a:solidFill>
                  <a:srgbClr val="000000"/>
                </a:solidFill>
                <a:effectLst/>
                <a:latin typeface="Times New Roman" panose="02020603050405020304" pitchFamily="18" charset="0"/>
                <a:ea typeface="+mn-ea"/>
                <a:cs typeface="+mn-cs"/>
              </a:rPr>
              <a:t>, go around the room and </a:t>
            </a:r>
            <a:r>
              <a:rPr lang="fr-FR" sz="1200" b="0" i="0" kern="1200" dirty="0" err="1">
                <a:solidFill>
                  <a:srgbClr val="000000"/>
                </a:solidFill>
                <a:effectLst/>
                <a:latin typeface="Times New Roman" panose="02020603050405020304" pitchFamily="18" charset="0"/>
                <a:ea typeface="+mn-ea"/>
                <a:cs typeface="+mn-cs"/>
              </a:rPr>
              <a:t>make</a:t>
            </a:r>
            <a:r>
              <a:rPr lang="fr-FR" sz="1200" b="0" i="0" kern="1200" dirty="0">
                <a:solidFill>
                  <a:srgbClr val="000000"/>
                </a:solidFill>
                <a:effectLst/>
                <a:latin typeface="Times New Roman" panose="02020603050405020304" pitchFamily="18" charset="0"/>
                <a:ea typeface="+mn-ea"/>
                <a:cs typeface="+mn-cs"/>
              </a:rPr>
              <a:t> sure </a:t>
            </a:r>
            <a:r>
              <a:rPr lang="fr-FR" sz="1200" b="0" i="0" kern="1200" dirty="0" err="1">
                <a:solidFill>
                  <a:srgbClr val="000000"/>
                </a:solidFill>
                <a:effectLst/>
                <a:latin typeface="Times New Roman" panose="02020603050405020304" pitchFamily="18" charset="0"/>
                <a:ea typeface="+mn-ea"/>
                <a:cs typeface="+mn-cs"/>
              </a:rPr>
              <a:t>that</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everyone</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is</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participating</a:t>
            </a:r>
            <a:r>
              <a:rPr lang="fr-FR" sz="1200" b="0" i="0" kern="1200" dirty="0">
                <a:solidFill>
                  <a:srgbClr val="000000"/>
                </a:solidFill>
                <a:effectLst/>
                <a:latin typeface="Times New Roman" panose="02020603050405020304" pitchFamily="18" charset="0"/>
                <a:ea typeface="+mn-ea"/>
                <a:cs typeface="+mn-cs"/>
              </a:rPr>
              <a:t> and </a:t>
            </a:r>
            <a:r>
              <a:rPr lang="fr-FR" sz="1200" b="0" i="0" kern="1200" dirty="0" err="1">
                <a:solidFill>
                  <a:srgbClr val="000000"/>
                </a:solidFill>
                <a:effectLst/>
                <a:latin typeface="Times New Roman" panose="02020603050405020304" pitchFamily="18" charset="0"/>
                <a:ea typeface="+mn-ea"/>
                <a:cs typeface="+mn-cs"/>
              </a:rPr>
              <a:t>that</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adults</a:t>
            </a:r>
            <a:r>
              <a:rPr lang="fr-FR" sz="1200" b="0" i="0" kern="1200" dirty="0">
                <a:solidFill>
                  <a:srgbClr val="000000"/>
                </a:solidFill>
                <a:effectLst/>
                <a:latin typeface="Times New Roman" panose="02020603050405020304" pitchFamily="18" charset="0"/>
                <a:ea typeface="+mn-ea"/>
                <a:cs typeface="+mn-cs"/>
              </a:rPr>
              <a:t> are </a:t>
            </a:r>
            <a:r>
              <a:rPr lang="fr-FR" sz="1200" b="0" i="0" kern="1200" dirty="0" err="1">
                <a:solidFill>
                  <a:srgbClr val="000000"/>
                </a:solidFill>
                <a:effectLst/>
                <a:latin typeface="Times New Roman" panose="02020603050405020304" pitchFamily="18" charset="0"/>
                <a:ea typeface="+mn-ea"/>
                <a:cs typeface="+mn-cs"/>
              </a:rPr>
              <a:t>listening</a:t>
            </a:r>
            <a:r>
              <a:rPr lang="fr-FR" sz="1200" b="0" i="0" kern="1200" dirty="0">
                <a:solidFill>
                  <a:srgbClr val="000000"/>
                </a:solidFill>
                <a:effectLst/>
                <a:latin typeface="Times New Roman" panose="02020603050405020304" pitchFamily="18" charset="0"/>
                <a:ea typeface="+mn-ea"/>
                <a:cs typeface="+mn-cs"/>
              </a:rPr>
              <a:t> to the </a:t>
            </a:r>
            <a:r>
              <a:rPr lang="fr-FR" sz="1200" b="0" i="0" kern="1200" dirty="0" err="1">
                <a:solidFill>
                  <a:srgbClr val="000000"/>
                </a:solidFill>
                <a:effectLst/>
                <a:latin typeface="Times New Roman" panose="02020603050405020304" pitchFamily="18" charset="0"/>
                <a:ea typeface="+mn-ea"/>
                <a:cs typeface="+mn-cs"/>
              </a:rPr>
              <a:t>children</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Remind</a:t>
            </a:r>
            <a:r>
              <a:rPr lang="fr-FR" sz="1200" b="0" i="0" kern="1200" dirty="0">
                <a:solidFill>
                  <a:srgbClr val="000000"/>
                </a:solidFill>
                <a:effectLst/>
                <a:latin typeface="Times New Roman" panose="02020603050405020304" pitchFamily="18" charset="0"/>
                <a:ea typeface="+mn-ea"/>
                <a:cs typeface="+mn-cs"/>
              </a:rPr>
              <a:t> the groups to focus on local solutions </a:t>
            </a:r>
            <a:r>
              <a:rPr lang="fr-FR" sz="1200" b="0" i="0" kern="1200" dirty="0" err="1">
                <a:solidFill>
                  <a:srgbClr val="000000"/>
                </a:solidFill>
                <a:effectLst/>
                <a:latin typeface="Times New Roman" panose="02020603050405020304" pitchFamily="18" charset="0"/>
                <a:ea typeface="+mn-ea"/>
                <a:cs typeface="+mn-cs"/>
              </a:rPr>
              <a:t>that</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build</a:t>
            </a:r>
            <a:r>
              <a:rPr lang="fr-FR" sz="1200" b="0" i="0" kern="1200" dirty="0">
                <a:solidFill>
                  <a:srgbClr val="000000"/>
                </a:solidFill>
                <a:effectLst/>
                <a:latin typeface="Times New Roman" panose="02020603050405020304" pitchFamily="18" charset="0"/>
                <a:ea typeface="+mn-ea"/>
                <a:cs typeface="+mn-cs"/>
              </a:rPr>
              <a:t> on the </a:t>
            </a:r>
            <a:r>
              <a:rPr lang="fr-FR" sz="1200" b="0" i="0" kern="1200" dirty="0" err="1">
                <a:solidFill>
                  <a:srgbClr val="000000"/>
                </a:solidFill>
                <a:effectLst/>
                <a:latin typeface="Times New Roman" panose="02020603050405020304" pitchFamily="18" charset="0"/>
                <a:ea typeface="+mn-ea"/>
                <a:cs typeface="+mn-cs"/>
              </a:rPr>
              <a:t>capacities</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they</a:t>
            </a:r>
            <a:r>
              <a:rPr lang="fr-FR" sz="1200" b="0" i="0" kern="1200" dirty="0">
                <a:solidFill>
                  <a:srgbClr val="000000"/>
                </a:solidFill>
                <a:effectLst/>
                <a:latin typeface="Times New Roman" panose="02020603050405020304" pitchFamily="18" charset="0"/>
                <a:ea typeface="+mn-ea"/>
                <a:cs typeface="+mn-cs"/>
              </a:rPr>
              <a:t> have </a:t>
            </a:r>
            <a:r>
              <a:rPr lang="fr-FR" sz="1200" b="0" i="0" kern="1200" dirty="0" err="1">
                <a:solidFill>
                  <a:srgbClr val="000000"/>
                </a:solidFill>
                <a:effectLst/>
                <a:latin typeface="Times New Roman" panose="02020603050405020304" pitchFamily="18" charset="0"/>
                <a:ea typeface="+mn-ea"/>
                <a:cs typeface="+mn-cs"/>
              </a:rPr>
              <a:t>mapped</a:t>
            </a:r>
            <a:r>
              <a:rPr lang="fr-FR" sz="1200" b="0" i="0" kern="1200" dirty="0">
                <a:solidFill>
                  <a:srgbClr val="000000"/>
                </a:solidFill>
                <a:effectLst/>
                <a:latin typeface="Times New Roman" panose="02020603050405020304" pitchFamily="18" charset="0"/>
                <a:ea typeface="+mn-ea"/>
                <a:cs typeface="+mn-cs"/>
              </a:rPr>
              <a:t>. </a:t>
            </a:r>
            <a:endParaRPr lang="en-CH" sz="1200" b="0" i="0" kern="1200" dirty="0">
              <a:solidFill>
                <a:srgbClr val="000000"/>
              </a:solidFill>
              <a:effectLst/>
              <a:latin typeface="Times New Roman" panose="02020603050405020304" pitchFamily="18" charset="0"/>
              <a:ea typeface="+mn-ea"/>
              <a:cs typeface="+mn-cs"/>
            </a:endParaRPr>
          </a:p>
          <a:p>
            <a:pPr marL="171450" lvl="1" indent="-171450" algn="l" defTabSz="914400" rtl="0" eaLnBrk="1" latinLnBrk="0" hangingPunct="1">
              <a:lnSpc>
                <a:spcPct val="107000"/>
              </a:lnSpc>
              <a:spcAft>
                <a:spcPts val="800"/>
              </a:spcAft>
              <a:buFont typeface="Arial" panose="020B0604020202020204" pitchFamily="34" charset="0"/>
              <a:buChar char="•"/>
            </a:pPr>
            <a:r>
              <a:rPr lang="fr-FR" sz="1200" b="0" i="0" kern="1200" dirty="0">
                <a:solidFill>
                  <a:srgbClr val="000000"/>
                </a:solidFill>
                <a:effectLst/>
                <a:latin typeface="Times New Roman" panose="02020603050405020304" pitchFamily="18" charset="0"/>
                <a:ea typeface="+mn-ea"/>
                <a:cs typeface="+mn-cs"/>
              </a:rPr>
              <a:t>Ask </a:t>
            </a:r>
            <a:r>
              <a:rPr lang="fr-FR" sz="1200" b="0" i="0" kern="1200" dirty="0" err="1">
                <a:solidFill>
                  <a:srgbClr val="000000"/>
                </a:solidFill>
                <a:effectLst/>
                <a:latin typeface="Times New Roman" panose="02020603050405020304" pitchFamily="18" charset="0"/>
                <a:ea typeface="+mn-ea"/>
                <a:cs typeface="+mn-cs"/>
              </a:rPr>
              <a:t>each</a:t>
            </a:r>
            <a:r>
              <a:rPr lang="fr-FR" sz="1200" b="0" i="0" kern="1200" dirty="0">
                <a:solidFill>
                  <a:srgbClr val="000000"/>
                </a:solidFill>
                <a:effectLst/>
                <a:latin typeface="Times New Roman" panose="02020603050405020304" pitchFamily="18" charset="0"/>
                <a:ea typeface="+mn-ea"/>
                <a:cs typeface="+mn-cs"/>
              </a:rPr>
              <a:t> group to </a:t>
            </a:r>
            <a:r>
              <a:rPr lang="fr-FR" sz="1200" b="0" i="0" kern="1200" dirty="0" err="1">
                <a:solidFill>
                  <a:srgbClr val="000000"/>
                </a:solidFill>
                <a:effectLst/>
                <a:latin typeface="Times New Roman" panose="02020603050405020304" pitchFamily="18" charset="0"/>
                <a:ea typeface="+mn-ea"/>
                <a:cs typeface="+mn-cs"/>
              </a:rPr>
              <a:t>write</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their</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ideas</a:t>
            </a:r>
            <a:r>
              <a:rPr lang="fr-FR" sz="1200" b="0" i="0" kern="1200" dirty="0">
                <a:solidFill>
                  <a:srgbClr val="000000"/>
                </a:solidFill>
                <a:effectLst/>
                <a:latin typeface="Times New Roman" panose="02020603050405020304" pitchFamily="18" charset="0"/>
                <a:ea typeface="+mn-ea"/>
                <a:cs typeface="+mn-cs"/>
              </a:rPr>
              <a:t> on a </a:t>
            </a:r>
            <a:r>
              <a:rPr lang="fr-FR" sz="1200" b="0" i="0" kern="1200" dirty="0" err="1">
                <a:solidFill>
                  <a:srgbClr val="000000"/>
                </a:solidFill>
                <a:effectLst/>
                <a:latin typeface="Times New Roman" panose="02020603050405020304" pitchFamily="18" charset="0"/>
                <a:ea typeface="+mn-ea"/>
                <a:cs typeface="+mn-cs"/>
              </a:rPr>
              <a:t>flipchart</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using</a:t>
            </a:r>
            <a:r>
              <a:rPr lang="fr-FR" sz="1200" b="0" i="0" kern="1200" dirty="0">
                <a:solidFill>
                  <a:srgbClr val="000000"/>
                </a:solidFill>
                <a:effectLst/>
                <a:latin typeface="Times New Roman" panose="02020603050405020304" pitchFamily="18" charset="0"/>
                <a:ea typeface="+mn-ea"/>
                <a:cs typeface="+mn-cs"/>
              </a:rPr>
              <a:t> the </a:t>
            </a:r>
            <a:r>
              <a:rPr lang="fr-FR" sz="1200" b="0" i="0" kern="1200" dirty="0" err="1">
                <a:solidFill>
                  <a:srgbClr val="000000"/>
                </a:solidFill>
                <a:effectLst/>
                <a:latin typeface="Times New Roman" panose="02020603050405020304" pitchFamily="18" charset="0"/>
                <a:ea typeface="+mn-ea"/>
                <a:cs typeface="+mn-cs"/>
              </a:rPr>
              <a:t>projected</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board</a:t>
            </a:r>
            <a:r>
              <a:rPr lang="fr-FR" sz="1200" b="0" i="0" kern="1200" dirty="0">
                <a:solidFill>
                  <a:srgbClr val="000000"/>
                </a:solidFill>
                <a:effectLst/>
                <a:latin typeface="Times New Roman" panose="02020603050405020304" pitchFamily="18" charset="0"/>
                <a:ea typeface="+mn-ea"/>
                <a:cs typeface="+mn-cs"/>
              </a:rPr>
              <a:t>.</a:t>
            </a:r>
          </a:p>
          <a:p>
            <a:pPr marL="171450" lvl="1" indent="-171450" algn="l" defTabSz="914400" rtl="0" eaLnBrk="1" latinLnBrk="0" hangingPunct="1">
              <a:lnSpc>
                <a:spcPct val="107000"/>
              </a:lnSpc>
              <a:spcAft>
                <a:spcPts val="800"/>
              </a:spcAft>
              <a:buFont typeface="Arial" panose="020B0604020202020204" pitchFamily="34" charset="0"/>
              <a:buChar char="•"/>
            </a:pPr>
            <a:r>
              <a:rPr lang="fr-FR" sz="1200" b="0" i="0" kern="1200" dirty="0" err="1">
                <a:solidFill>
                  <a:srgbClr val="000000"/>
                </a:solidFill>
                <a:effectLst/>
                <a:latin typeface="Times New Roman" panose="02020603050405020304" pitchFamily="18" charset="0"/>
                <a:ea typeface="+mn-ea"/>
                <a:cs typeface="+mn-cs"/>
              </a:rPr>
              <a:t>When</a:t>
            </a:r>
            <a:r>
              <a:rPr lang="fr-FR" sz="1200" b="0" i="0" kern="1200" dirty="0">
                <a:solidFill>
                  <a:srgbClr val="000000"/>
                </a:solidFill>
                <a:effectLst/>
                <a:latin typeface="Times New Roman" panose="02020603050405020304" pitchFamily="18" charset="0"/>
                <a:ea typeface="+mn-ea"/>
                <a:cs typeface="+mn-cs"/>
              </a:rPr>
              <a:t> the groups have </a:t>
            </a:r>
            <a:r>
              <a:rPr lang="fr-FR" sz="1200" b="0" i="0" kern="1200" dirty="0" err="1">
                <a:solidFill>
                  <a:srgbClr val="000000"/>
                </a:solidFill>
                <a:effectLst/>
                <a:latin typeface="Times New Roman" panose="02020603050405020304" pitchFamily="18" charset="0"/>
                <a:ea typeface="+mn-ea"/>
                <a:cs typeface="+mn-cs"/>
              </a:rPr>
              <a:t>finished</a:t>
            </a:r>
            <a:r>
              <a:rPr lang="fr-FR" sz="1200" b="0" i="0" kern="1200" dirty="0">
                <a:solidFill>
                  <a:srgbClr val="000000"/>
                </a:solidFill>
                <a:effectLst/>
                <a:latin typeface="Times New Roman" panose="02020603050405020304" pitchFamily="18" charset="0"/>
                <a:ea typeface="+mn-ea"/>
                <a:cs typeface="+mn-cs"/>
              </a:rPr>
              <a:t> listing </a:t>
            </a:r>
            <a:r>
              <a:rPr lang="fr-FR" sz="1200" b="0" i="0" kern="1200" dirty="0" err="1">
                <a:solidFill>
                  <a:srgbClr val="000000"/>
                </a:solidFill>
                <a:effectLst/>
                <a:latin typeface="Times New Roman" panose="02020603050405020304" pitchFamily="18" charset="0"/>
                <a:ea typeface="+mn-ea"/>
                <a:cs typeface="+mn-cs"/>
              </a:rPr>
              <a:t>their</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risk</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reduction</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activities</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ask</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them</a:t>
            </a:r>
            <a:r>
              <a:rPr lang="fr-FR" sz="1200" b="0" i="0" kern="1200" dirty="0">
                <a:solidFill>
                  <a:srgbClr val="000000"/>
                </a:solidFill>
                <a:effectLst/>
                <a:latin typeface="Times New Roman" panose="02020603050405020304" pitchFamily="18" charset="0"/>
                <a:ea typeface="+mn-ea"/>
                <a:cs typeface="+mn-cs"/>
              </a:rPr>
              <a:t> to stick </a:t>
            </a:r>
            <a:r>
              <a:rPr lang="fr-FR" sz="1200" b="0" i="0" kern="1200" dirty="0" err="1">
                <a:solidFill>
                  <a:srgbClr val="000000"/>
                </a:solidFill>
                <a:effectLst/>
                <a:latin typeface="Times New Roman" panose="02020603050405020304" pitchFamily="18" charset="0"/>
                <a:ea typeface="+mn-ea"/>
                <a:cs typeface="+mn-cs"/>
              </a:rPr>
              <a:t>their</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sheets</a:t>
            </a:r>
            <a:r>
              <a:rPr lang="fr-FR" sz="1200" b="0" i="0" kern="1200" dirty="0">
                <a:solidFill>
                  <a:srgbClr val="000000"/>
                </a:solidFill>
                <a:effectLst/>
                <a:latin typeface="Times New Roman" panose="02020603050405020304" pitchFamily="18" charset="0"/>
                <a:ea typeface="+mn-ea"/>
                <a:cs typeface="+mn-cs"/>
              </a:rPr>
              <a:t> on the </a:t>
            </a:r>
            <a:r>
              <a:rPr lang="fr-FR" sz="1200" b="0" i="0" kern="1200" dirty="0" err="1">
                <a:solidFill>
                  <a:srgbClr val="000000"/>
                </a:solidFill>
                <a:effectLst/>
                <a:latin typeface="Times New Roman" panose="02020603050405020304" pitchFamily="18" charset="0"/>
                <a:ea typeface="+mn-ea"/>
                <a:cs typeface="+mn-cs"/>
              </a:rPr>
              <a:t>wall</a:t>
            </a:r>
            <a:r>
              <a:rPr lang="fr-FR" sz="1200" b="0" i="0" kern="1200" dirty="0">
                <a:solidFill>
                  <a:srgbClr val="000000"/>
                </a:solidFill>
                <a:effectLst/>
                <a:latin typeface="Times New Roman" panose="02020603050405020304" pitchFamily="18" charset="0"/>
                <a:ea typeface="+mn-ea"/>
                <a:cs typeface="+mn-cs"/>
              </a:rPr>
              <a:t>. </a:t>
            </a:r>
            <a:endParaRPr lang="en-CH" sz="1200" b="0" i="0" kern="1200" dirty="0">
              <a:solidFill>
                <a:srgbClr val="000000"/>
              </a:solidFill>
              <a:effectLst/>
              <a:latin typeface="Times New Roman" panose="02020603050405020304" pitchFamily="18" charset="0"/>
              <a:ea typeface="+mn-ea"/>
              <a:cs typeface="+mn-cs"/>
            </a:endParaRPr>
          </a:p>
          <a:p>
            <a:pPr marL="171450" lvl="1" indent="-171450" algn="l" defTabSz="914400" rtl="0" eaLnBrk="1" latinLnBrk="0" hangingPunct="1">
              <a:lnSpc>
                <a:spcPct val="107000"/>
              </a:lnSpc>
              <a:spcAft>
                <a:spcPts val="800"/>
              </a:spcAft>
              <a:buFont typeface="Arial" panose="020B0604020202020204" pitchFamily="34" charset="0"/>
              <a:buChar char="•"/>
            </a:pPr>
            <a:r>
              <a:rPr lang="fr-FR" sz="1200" b="0" i="0" kern="1200" dirty="0">
                <a:solidFill>
                  <a:srgbClr val="000000"/>
                </a:solidFill>
                <a:effectLst/>
                <a:latin typeface="Times New Roman" panose="02020603050405020304" pitchFamily="18" charset="0"/>
                <a:ea typeface="+mn-ea"/>
                <a:cs typeface="+mn-cs"/>
              </a:rPr>
              <a:t>Invite participants to </a:t>
            </a:r>
            <a:r>
              <a:rPr lang="fr-FR" sz="1200" b="0" i="0" kern="1200" dirty="0" err="1">
                <a:solidFill>
                  <a:srgbClr val="000000"/>
                </a:solidFill>
                <a:effectLst/>
                <a:latin typeface="Times New Roman" panose="02020603050405020304" pitchFamily="18" charset="0"/>
                <a:ea typeface="+mn-ea"/>
                <a:cs typeface="+mn-cs"/>
              </a:rPr>
              <a:t>consider</a:t>
            </a:r>
            <a:r>
              <a:rPr lang="fr-FR" sz="1200" b="0" i="0" kern="1200" dirty="0">
                <a:solidFill>
                  <a:srgbClr val="000000"/>
                </a:solidFill>
                <a:effectLst/>
                <a:latin typeface="Times New Roman" panose="02020603050405020304" pitchFamily="18" charset="0"/>
                <a:ea typeface="+mn-ea"/>
                <a:cs typeface="+mn-cs"/>
              </a:rPr>
              <a:t> the </a:t>
            </a:r>
            <a:r>
              <a:rPr lang="fr-FR" sz="1200" b="0" i="0" kern="1200" dirty="0" err="1">
                <a:solidFill>
                  <a:srgbClr val="000000"/>
                </a:solidFill>
                <a:effectLst/>
                <a:latin typeface="Times New Roman" panose="02020603050405020304" pitchFamily="18" charset="0"/>
                <a:ea typeface="+mn-ea"/>
                <a:cs typeface="+mn-cs"/>
              </a:rPr>
              <a:t>ideas</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from</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each</a:t>
            </a:r>
            <a:r>
              <a:rPr lang="fr-FR" sz="1200" b="0" i="0" kern="1200" dirty="0">
                <a:solidFill>
                  <a:srgbClr val="000000"/>
                </a:solidFill>
                <a:effectLst/>
                <a:latin typeface="Times New Roman" panose="02020603050405020304" pitchFamily="18" charset="0"/>
                <a:ea typeface="+mn-ea"/>
                <a:cs typeface="+mn-cs"/>
              </a:rPr>
              <a:t> group. </a:t>
            </a:r>
            <a:r>
              <a:rPr lang="fr-FR" sz="1200" b="0" i="0" kern="1200" dirty="0" err="1">
                <a:solidFill>
                  <a:srgbClr val="000000"/>
                </a:solidFill>
                <a:effectLst/>
                <a:latin typeface="Times New Roman" panose="02020603050405020304" pitchFamily="18" charset="0"/>
                <a:ea typeface="+mn-ea"/>
                <a:cs typeface="+mn-cs"/>
              </a:rPr>
              <a:t>Facilitate</a:t>
            </a:r>
            <a:r>
              <a:rPr lang="fr-FR" sz="1200" b="0" i="0" kern="1200" dirty="0">
                <a:solidFill>
                  <a:srgbClr val="000000"/>
                </a:solidFill>
                <a:effectLst/>
                <a:latin typeface="Times New Roman" panose="02020603050405020304" pitchFamily="18" charset="0"/>
                <a:ea typeface="+mn-ea"/>
                <a:cs typeface="+mn-cs"/>
              </a:rPr>
              <a:t> a discussion time to </a:t>
            </a:r>
            <a:r>
              <a:rPr lang="fr-FR" sz="1200" b="0" i="0" kern="1200" dirty="0" err="1">
                <a:solidFill>
                  <a:srgbClr val="000000"/>
                </a:solidFill>
                <a:effectLst/>
                <a:latin typeface="Times New Roman" panose="02020603050405020304" pitchFamily="18" charset="0"/>
                <a:ea typeface="+mn-ea"/>
                <a:cs typeface="+mn-cs"/>
              </a:rPr>
              <a:t>solicit</a:t>
            </a:r>
            <a:r>
              <a:rPr lang="fr-FR" sz="1200" b="0" i="0" kern="1200" dirty="0">
                <a:solidFill>
                  <a:srgbClr val="000000"/>
                </a:solidFill>
                <a:effectLst/>
                <a:latin typeface="Times New Roman" panose="02020603050405020304" pitchFamily="18" charset="0"/>
                <a:ea typeface="+mn-ea"/>
                <a:cs typeface="+mn-cs"/>
              </a:rPr>
              <a:t> feedback </a:t>
            </a:r>
            <a:r>
              <a:rPr lang="fr-FR" sz="1200" b="0" i="0" kern="1200" dirty="0" err="1">
                <a:solidFill>
                  <a:srgbClr val="000000"/>
                </a:solidFill>
                <a:effectLst/>
                <a:latin typeface="Times New Roman" panose="02020603050405020304" pitchFamily="18" charset="0"/>
                <a:ea typeface="+mn-ea"/>
                <a:cs typeface="+mn-cs"/>
              </a:rPr>
              <a:t>from</a:t>
            </a:r>
            <a:r>
              <a:rPr lang="fr-FR" sz="1200" b="0" i="0" kern="1200" dirty="0">
                <a:solidFill>
                  <a:srgbClr val="000000"/>
                </a:solidFill>
                <a:effectLst/>
                <a:latin typeface="Times New Roman" panose="02020603050405020304" pitchFamily="18" charset="0"/>
                <a:ea typeface="+mn-ea"/>
                <a:cs typeface="+mn-cs"/>
              </a:rPr>
              <a:t> all groups to finalise </a:t>
            </a:r>
            <a:r>
              <a:rPr lang="fr-FR" sz="1200" b="0" i="0" kern="1200" dirty="0" err="1">
                <a:solidFill>
                  <a:srgbClr val="000000"/>
                </a:solidFill>
                <a:effectLst/>
                <a:latin typeface="Times New Roman" panose="02020603050405020304" pitchFamily="18" charset="0"/>
                <a:ea typeface="+mn-ea"/>
                <a:cs typeface="+mn-cs"/>
              </a:rPr>
              <a:t>these</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risk</a:t>
            </a:r>
            <a:r>
              <a:rPr lang="fr-FR" sz="1200" b="0" i="0" kern="1200" dirty="0">
                <a:solidFill>
                  <a:srgbClr val="000000"/>
                </a:solidFill>
                <a:effectLst/>
                <a:latin typeface="Times New Roman" panose="02020603050405020304" pitchFamily="18" charset="0"/>
                <a:ea typeface="+mn-ea"/>
                <a:cs typeface="+mn-cs"/>
              </a:rPr>
              <a:t> </a:t>
            </a:r>
            <a:r>
              <a:rPr lang="fr-FR" sz="1200" b="0" i="0" kern="1200" dirty="0" err="1">
                <a:solidFill>
                  <a:srgbClr val="000000"/>
                </a:solidFill>
                <a:effectLst/>
                <a:latin typeface="Times New Roman" panose="02020603050405020304" pitchFamily="18" charset="0"/>
                <a:ea typeface="+mn-ea"/>
                <a:cs typeface="+mn-cs"/>
              </a:rPr>
              <a:t>reduction</a:t>
            </a:r>
            <a:r>
              <a:rPr lang="fr-FR" sz="1200" b="0" i="0" kern="1200" dirty="0">
                <a:solidFill>
                  <a:srgbClr val="000000"/>
                </a:solidFill>
                <a:effectLst/>
                <a:latin typeface="Times New Roman" panose="02020603050405020304" pitchFamily="18" charset="0"/>
                <a:ea typeface="+mn-ea"/>
                <a:cs typeface="+mn-cs"/>
              </a:rPr>
              <a:t> actions. </a:t>
            </a:r>
            <a:endParaRPr lang="en-CH" sz="1200" b="0" i="0" kern="1200" dirty="0">
              <a:solidFill>
                <a:srgbClr val="000000"/>
              </a:solidFill>
              <a:effectLst/>
              <a:latin typeface="Times New Roman" panose="02020603050405020304" pitchFamily="18" charset="0"/>
              <a:ea typeface="+mn-ea"/>
              <a:cs typeface="+mn-cs"/>
            </a:endParaRPr>
          </a:p>
          <a:p>
            <a:pPr marL="171450" lvl="1" indent="-171450" algn="l" defTabSz="914400" rtl="0" eaLnBrk="1" latinLnBrk="0" hangingPunct="1">
              <a:lnSpc>
                <a:spcPct val="107000"/>
              </a:lnSpc>
              <a:spcAft>
                <a:spcPts val="800"/>
              </a:spcAft>
              <a:buFont typeface="Arial" panose="020B0604020202020204" pitchFamily="34" charset="0"/>
              <a:buChar char="•"/>
            </a:pPr>
            <a:endParaRPr lang="en-CH" dirty="0"/>
          </a:p>
        </p:txBody>
      </p:sp>
      <p:sp>
        <p:nvSpPr>
          <p:cNvPr id="4" name="Slide Number Placeholder 3"/>
          <p:cNvSpPr>
            <a:spLocks noGrp="1"/>
          </p:cNvSpPr>
          <p:nvPr>
            <p:ph type="sldNum" sz="quarter" idx="5"/>
          </p:nvPr>
        </p:nvSpPr>
        <p:spPr/>
        <p:txBody>
          <a:bodyPr/>
          <a:lstStyle/>
          <a:p>
            <a:fld id="{4F1693EB-1616-4A55-BF28-1D365B3C4680}" type="slidenum">
              <a:rPr lang="en-GB" smtClean="0"/>
              <a:t>61</a:t>
            </a:fld>
            <a:endParaRPr lang="en-GB"/>
          </a:p>
        </p:txBody>
      </p:sp>
    </p:spTree>
    <p:extLst>
      <p:ext uri="{BB962C8B-B14F-4D97-AF65-F5344CB8AC3E}">
        <p14:creationId xmlns:p14="http://schemas.microsoft.com/office/powerpoint/2010/main" val="9033856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buFont typeface="Symbol" panose="05050102010706020507" pitchFamily="18" charset="2"/>
              <a:buNone/>
            </a:pPr>
            <a:r>
              <a:rPr lang="fr-FR" sz="1100" b="1" dirty="0">
                <a:effectLst/>
                <a:latin typeface="Calibri" panose="020F0502020204030204" pitchFamily="34" charset="0"/>
                <a:ea typeface="Times New Roman" panose="02020603050405020304" pitchFamily="18" charset="0"/>
                <a:cs typeface="Times New Roman" panose="02020603050405020304" pitchFamily="18" charset="0"/>
              </a:rPr>
              <a:t>10mins</a:t>
            </a:r>
          </a:p>
          <a:p>
            <a:pPr marL="0" lvl="0" indent="0">
              <a:lnSpc>
                <a:spcPct val="107000"/>
              </a:lnSpc>
              <a:buFont typeface="Symbol" panose="05050102010706020507" pitchFamily="18" charset="2"/>
              <a:buNone/>
            </a:pPr>
            <a:endParaRPr lang="fr-FR"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Symbol" panose="05050102010706020507" pitchFamily="18" charset="2"/>
              <a:buChar char=""/>
            </a:pP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Ask the group how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they</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would</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define</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continuity</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of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education</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and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continuity</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of protection', and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why</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they</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think</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these</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concepts are important. </a:t>
            </a:r>
            <a:endParaRPr lang="en-CH"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Symbol" panose="05050102010706020507" pitchFamily="18" charset="2"/>
              <a:buChar char=""/>
            </a:pP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After</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listening</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to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some</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of the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responses</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introduce</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the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following</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concepts:</a:t>
            </a:r>
            <a:endParaRPr lang="en-CH"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nSpc>
                <a:spcPct val="107000"/>
              </a:lnSpc>
              <a:buFont typeface="Courier New" panose="02070309020205020404" pitchFamily="49" charset="0"/>
              <a:buChar char="o"/>
            </a:pP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Continuity</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of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education</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refers</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to the continuation of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children's</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education</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in the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event</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that</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the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school</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is</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hit by a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hazard</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such</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as an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earthquake</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flood or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conflict</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CH"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Courier New" panose="02070309020205020404" pitchFamily="49" charset="0"/>
              <a:buChar char="o"/>
            </a:pP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Continuity</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of protection'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means</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ensuring</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awareness</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identification and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response</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to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child</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protection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concerns</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when</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disaster</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natural</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or man-made)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occurs</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effectLst/>
                <a:latin typeface="Calibri" panose="020F0502020204030204" pitchFamily="34" charset="0"/>
                <a:ea typeface="Times New Roman" panose="02020603050405020304" pitchFamily="18" charset="0"/>
                <a:cs typeface="Times New Roman" panose="02020603050405020304" pitchFamily="18" charset="0"/>
              </a:rPr>
              <a:t>that</a:t>
            </a:r>
            <a:r>
              <a:rPr lang="fr-FR"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may</a:t>
            </a:r>
            <a:r>
              <a:rPr lang="fr-FR" sz="11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increase</a:t>
            </a:r>
            <a:r>
              <a:rPr lang="fr-FR" sz="11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children's</a:t>
            </a:r>
            <a:r>
              <a:rPr lang="fr-FR" sz="11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fr-FR" sz="11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exposure</a:t>
            </a:r>
            <a:r>
              <a:rPr lang="fr-FR" sz="11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to violence, </a:t>
            </a:r>
            <a:r>
              <a:rPr lang="fr-FR" sz="11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neglect</a:t>
            </a:r>
            <a:r>
              <a:rPr lang="fr-FR" sz="11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exploitation, abuse and </a:t>
            </a:r>
            <a:r>
              <a:rPr lang="fr-FR" sz="11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physical</a:t>
            </a:r>
            <a:r>
              <a:rPr lang="fr-FR" sz="11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danger. </a:t>
            </a:r>
            <a:endParaRPr lang="en-CH"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en-GB" dirty="0"/>
          </a:p>
        </p:txBody>
      </p:sp>
      <p:sp>
        <p:nvSpPr>
          <p:cNvPr id="4" name="Slide Number Placeholder 3"/>
          <p:cNvSpPr>
            <a:spLocks noGrp="1"/>
          </p:cNvSpPr>
          <p:nvPr>
            <p:ph type="sldNum" sz="quarter" idx="10"/>
          </p:nvPr>
        </p:nvSpPr>
        <p:spPr/>
        <p:txBody>
          <a:bodyPr/>
          <a:lstStyle/>
          <a:p>
            <a:fld id="{4F1693EB-1616-4A55-BF28-1D365B3C4680}" type="slidenum">
              <a:rPr lang="en-GB" smtClean="0"/>
              <a:t>62</a:t>
            </a:fld>
            <a:endParaRPr lang="en-GB"/>
          </a:p>
        </p:txBody>
      </p:sp>
    </p:spTree>
    <p:extLst>
      <p:ext uri="{BB962C8B-B14F-4D97-AF65-F5344CB8AC3E}">
        <p14:creationId xmlns:p14="http://schemas.microsoft.com/office/powerpoint/2010/main" val="327071868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1" i="0" kern="1200">
                <a:solidFill>
                  <a:schemeClr val="tx1"/>
                </a:solidFill>
                <a:effectLst/>
                <a:latin typeface="+mn-lt"/>
                <a:ea typeface="+mn-ea"/>
                <a:cs typeface="+mn-cs"/>
              </a:rPr>
              <a:t>30mins</a:t>
            </a:r>
          </a:p>
          <a:p>
            <a:endParaRPr lang="fr-FR" sz="1200" b="0" i="0" kern="1200">
              <a:solidFill>
                <a:schemeClr val="tx1"/>
              </a:solidFill>
              <a:effectLst/>
              <a:latin typeface="+mn-lt"/>
              <a:ea typeface="+mn-ea"/>
              <a:cs typeface="+mn-cs"/>
            </a:endParaRPr>
          </a:p>
          <a:p>
            <a:endParaRPr lang="fr-FR" sz="1200" b="0" i="0" kern="1200">
              <a:solidFill>
                <a:schemeClr val="tx1"/>
              </a:solidFill>
              <a:effectLst/>
              <a:latin typeface="+mn-lt"/>
              <a:ea typeface="+mn-ea"/>
              <a:cs typeface="+mn-cs"/>
            </a:endParaRPr>
          </a:p>
          <a:p>
            <a:pPr marL="171450" indent="-171450">
              <a:buFont typeface="Arial" panose="020B0604020202020204" pitchFamily="34" charset="0"/>
              <a:buChar char="•"/>
            </a:pPr>
            <a:r>
              <a:rPr lang="fr-FR" sz="1200" b="0" i="0" kern="1200">
                <a:solidFill>
                  <a:schemeClr val="tx1"/>
                </a:solidFill>
                <a:effectLst/>
                <a:latin typeface="+mn-lt"/>
                <a:ea typeface="+mn-ea"/>
                <a:cs typeface="+mn-cs"/>
              </a:rPr>
              <a:t>Explain to participants that we will now create a plan for the continuity of education and protection</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If possible, provide participants with a printed version of the details below, otherwise write down the key categories projected on an index card.</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Divide the participants into groups, giving them 2 categories each, and ask them to answer the questions to develop the continuity plan</a:t>
            </a:r>
          </a:p>
          <a:p>
            <a:endParaRPr lang="fr-FR" sz="1200" b="0" i="0" kern="1200">
              <a:solidFill>
                <a:schemeClr val="tx1"/>
              </a:solidFill>
              <a:effectLst/>
              <a:latin typeface="+mn-lt"/>
              <a:ea typeface="+mn-ea"/>
              <a:cs typeface="+mn-cs"/>
            </a:endParaRPr>
          </a:p>
          <a:p>
            <a:pPr marL="342900" lvl="0" indent="-342900">
              <a:lnSpc>
                <a:spcPct val="107000"/>
              </a:lnSpc>
              <a:buFont typeface="Symbol" panose="05050102010706020507" pitchFamily="18" charset="2"/>
              <a:buChar char=""/>
            </a:pPr>
            <a:r>
              <a:rPr lang="fr-FR" sz="1800" b="1">
                <a:effectLst/>
                <a:latin typeface="Calibri" panose="020F0502020204030204" pitchFamily="34" charset="0"/>
                <a:ea typeface="Times New Roman" panose="02020603050405020304" pitchFamily="18" charset="0"/>
                <a:cs typeface="Times New Roman" panose="02020603050405020304" pitchFamily="18" charset="0"/>
              </a:rPr>
              <a:t>MAKE-UP DAYS/HOURS: </a:t>
            </a:r>
            <a:r>
              <a:rPr lang="fr-FR" sz="1800">
                <a:effectLst/>
                <a:latin typeface="Calibri" panose="020F0502020204030204" pitchFamily="34" charset="0"/>
                <a:ea typeface="Times New Roman" panose="02020603050405020304" pitchFamily="18" charset="0"/>
                <a:cs typeface="Times New Roman" panose="02020603050405020304" pitchFamily="18" charset="0"/>
              </a:rPr>
              <a:t>If schooling is interrupted for several days per school year, we can make up the school hours as follows (plan the schedule of the teaching staff and other personnel etc.): _____________________________.</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457200">
              <a:lnSpc>
                <a:spcPct val="107000"/>
              </a:lnSpc>
            </a:pPr>
            <a:r>
              <a:rPr lang="fr-FR" sz="1800">
                <a:effectLst/>
                <a:latin typeface="Calibri" panose="020F0502020204030204" pitchFamily="34" charset="0"/>
                <a:ea typeface="Times New Roman" panose="02020603050405020304" pitchFamily="18" charset="0"/>
                <a:cs typeface="Times New Roman" panose="02020603050405020304" pitchFamily="18" charset="0"/>
              </a:rPr>
              <a:t>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Symbol" panose="05050102010706020507" pitchFamily="18" charset="2"/>
              <a:buChar char=""/>
            </a:pPr>
            <a:r>
              <a:rPr lang="fr-FR" sz="1800" b="1">
                <a:effectLst/>
                <a:latin typeface="Calibri" panose="020F0502020204030204" pitchFamily="34" charset="0"/>
                <a:ea typeface="Times New Roman" panose="02020603050405020304" pitchFamily="18" charset="0"/>
                <a:cs typeface="Times New Roman" panose="02020603050405020304" pitchFamily="18" charset="0"/>
              </a:rPr>
              <a:t>ALTERNATIVE PLACE AND TEMPORARY LEARNING CENTRE</a:t>
            </a:r>
            <a:r>
              <a:rPr lang="fr-FR" sz="1800">
                <a:effectLst/>
                <a:latin typeface="Calibri" panose="020F0502020204030204" pitchFamily="34" charset="0"/>
                <a:ea typeface="Times New Roman" panose="02020603050405020304" pitchFamily="18" charset="0"/>
                <a:cs typeface="Times New Roman" panose="02020603050405020304" pitchFamily="18" charset="0"/>
              </a:rPr>
              <a:t>: In case of major damage to school buildings, organise temporary learning centres.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457200">
              <a:lnSpc>
                <a:spcPct val="107000"/>
              </a:lnSpc>
            </a:pPr>
            <a:r>
              <a:rPr lang="fr-FR" sz="1800">
                <a:effectLst/>
                <a:latin typeface="Calibri" panose="020F0502020204030204" pitchFamily="34" charset="0"/>
                <a:ea typeface="Times New Roman" panose="02020603050405020304" pitchFamily="18" charset="0"/>
                <a:cs typeface="Times New Roman" panose="02020603050405020304" pitchFamily="18" charset="0"/>
              </a:rPr>
              <a:t>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Symbol" panose="05050102010706020507" pitchFamily="18" charset="2"/>
              <a:buChar char=""/>
            </a:pPr>
            <a:r>
              <a:rPr lang="fr-FR" sz="1800" b="1">
                <a:effectLst/>
                <a:latin typeface="Calibri" panose="020F0502020204030204" pitchFamily="34" charset="0"/>
                <a:ea typeface="Times New Roman" panose="02020603050405020304" pitchFamily="18" charset="0"/>
                <a:cs typeface="Times New Roman" panose="02020603050405020304" pitchFamily="18" charset="0"/>
              </a:rPr>
              <a:t>ALTERNATIVE TEACHING MODES AND FLEXIBLE SCHEDULING</a:t>
            </a:r>
            <a:r>
              <a:rPr lang="fr-FR" sz="1800">
                <a:effectLst/>
                <a:latin typeface="Calibri" panose="020F0502020204030204" pitchFamily="34" charset="0"/>
                <a:ea typeface="Times New Roman" panose="02020603050405020304" pitchFamily="18" charset="0"/>
                <a:cs typeface="Times New Roman" panose="02020603050405020304" pitchFamily="18" charset="0"/>
              </a:rPr>
              <a:t>: How can we continue to follow curricula, adjust the school calendar and pace, accelerate learning and use peer instruction, homework and independent study?</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457200">
              <a:lnSpc>
                <a:spcPct val="107000"/>
              </a:lnSpc>
            </a:pPr>
            <a:r>
              <a:rPr lang="fr-FR" sz="1800">
                <a:effectLst/>
                <a:latin typeface="Calibri" panose="020F0502020204030204" pitchFamily="34" charset="0"/>
                <a:ea typeface="Times New Roman" panose="02020603050405020304" pitchFamily="18" charset="0"/>
                <a:cs typeface="Times New Roman" panose="02020603050405020304" pitchFamily="18" charset="0"/>
              </a:rPr>
              <a:t>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Symbol" panose="05050102010706020507" pitchFamily="18" charset="2"/>
              <a:buChar char=""/>
            </a:pPr>
            <a:r>
              <a:rPr lang="fr-FR" sz="1800" b="1">
                <a:effectLst/>
                <a:latin typeface="Calibri" panose="020F0502020204030204" pitchFamily="34" charset="0"/>
                <a:ea typeface="Times New Roman" panose="02020603050405020304" pitchFamily="18" charset="0"/>
                <a:cs typeface="Times New Roman" panose="02020603050405020304" pitchFamily="18" charset="0"/>
              </a:rPr>
              <a:t>RAPID RESPONSE CAPACITY</a:t>
            </a:r>
            <a:r>
              <a:rPr lang="fr-FR" sz="1800">
                <a:effectLst/>
                <a:latin typeface="Calibri" panose="020F0502020204030204" pitchFamily="34" charset="0"/>
                <a:ea typeface="Times New Roman" panose="02020603050405020304" pitchFamily="18" charset="0"/>
                <a:cs typeface="Times New Roman" panose="02020603050405020304" pitchFamily="18" charset="0"/>
              </a:rPr>
              <a:t>: Who can provide educational and administrative support and child protection services if staff are no longer able to work or need back-up?</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457200">
              <a:lnSpc>
                <a:spcPct val="107000"/>
              </a:lnSpc>
            </a:pPr>
            <a:r>
              <a:rPr lang="fr-FR" sz="1800">
                <a:effectLst/>
                <a:latin typeface="Calibri" panose="020F0502020204030204" pitchFamily="34" charset="0"/>
                <a:ea typeface="Times New Roman" panose="02020603050405020304" pitchFamily="18" charset="0"/>
                <a:cs typeface="Times New Roman" panose="02020603050405020304" pitchFamily="18" charset="0"/>
              </a:rPr>
              <a:t>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Symbol" panose="05050102010706020507" pitchFamily="18" charset="2"/>
              <a:buChar char=""/>
            </a:pPr>
            <a:r>
              <a:rPr lang="fr-FR" sz="1800" b="1">
                <a:effectLst/>
                <a:latin typeface="Calibri" panose="020F0502020204030204" pitchFamily="34" charset="0"/>
                <a:ea typeface="Times New Roman" panose="02020603050405020304" pitchFamily="18" charset="0"/>
                <a:cs typeface="Times New Roman" panose="02020603050405020304" pitchFamily="18" charset="0"/>
              </a:rPr>
              <a:t>PLANNING THE CLEANING OF THE SCHOOL </a:t>
            </a:r>
            <a:r>
              <a:rPr lang="fr-FR" sz="1800">
                <a:effectLst/>
                <a:latin typeface="Calibri" panose="020F0502020204030204" pitchFamily="34" charset="0"/>
                <a:ea typeface="Times New Roman" panose="02020603050405020304" pitchFamily="18" charset="0"/>
                <a:cs typeface="Times New Roman" panose="02020603050405020304" pitchFamily="18" charset="0"/>
              </a:rPr>
              <a:t>(e.g. in case of flooding)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457200">
              <a:lnSpc>
                <a:spcPct val="107000"/>
              </a:lnSpc>
            </a:pPr>
            <a:r>
              <a:rPr lang="fr-FR" sz="1800">
                <a:effectLst/>
                <a:latin typeface="Calibri" panose="020F0502020204030204" pitchFamily="34" charset="0"/>
                <a:ea typeface="Times New Roman" panose="02020603050405020304" pitchFamily="18" charset="0"/>
                <a:cs typeface="Times New Roman" panose="02020603050405020304" pitchFamily="18" charset="0"/>
              </a:rPr>
              <a:t>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fr-FR" sz="1800" b="1">
                <a:effectLst/>
                <a:latin typeface="Calibri" panose="020F0502020204030204" pitchFamily="34" charset="0"/>
                <a:ea typeface="Times New Roman" panose="02020603050405020304" pitchFamily="18" charset="0"/>
                <a:cs typeface="Times New Roman" panose="02020603050405020304" pitchFamily="18" charset="0"/>
              </a:rPr>
              <a:t>PLANNING FOR LIMITED USE OF THE SCHOOL AS A TEMPORARY SHELTER: </a:t>
            </a:r>
            <a:r>
              <a:rPr lang="fr-FR" sz="1800">
                <a:effectLst/>
                <a:latin typeface="Calibri" panose="020F0502020204030204" pitchFamily="34" charset="0"/>
                <a:ea typeface="Times New Roman" panose="02020603050405020304" pitchFamily="18" charset="0"/>
                <a:cs typeface="Times New Roman" panose="02020603050405020304" pitchFamily="18" charset="0"/>
              </a:rPr>
              <a:t>You should avoid using the school as a temporary shelter as much as possible. But if your school is identified as a temporary shelter in emergency plans, you and your colleagues should plan to minimise the impact on the school and on children's access to education. Read </a:t>
            </a:r>
            <a:r>
              <a:rPr lang="fr-FR" sz="1800" u="sng">
                <a:solidFill>
                  <a:srgbClr val="FF4C02"/>
                </a:solidFill>
                <a:effectLst/>
                <a:latin typeface="Calibri" panose="020F0502020204030204" pitchFamily="34" charset="0"/>
                <a:ea typeface="Times New Roman" panose="02020603050405020304" pitchFamily="18" charset="0"/>
                <a:cs typeface="Times New Roman" panose="02020603050405020304" pitchFamily="18" charset="0"/>
                <a:hlinkClick r:id="rId3"/>
              </a:rPr>
              <a:t>Limiting and Planning for the Use of Schools as Temporary Evacuation Centres in an Emergency </a:t>
            </a:r>
            <a:r>
              <a:rPr lang="fr-FR" sz="1800">
                <a:effectLst/>
                <a:latin typeface="Calibri" panose="020F0502020204030204" pitchFamily="34" charset="0"/>
                <a:ea typeface="Times New Roman" panose="02020603050405020304" pitchFamily="18" charset="0"/>
                <a:cs typeface="Times New Roman" panose="02020603050405020304" pitchFamily="18" charset="0"/>
              </a:rPr>
              <a:t>for principles and guidelines, or those developed specifically for Asia </a:t>
            </a:r>
            <a:r>
              <a:rPr lang="fr-FR" sz="1800" u="sng">
                <a:solidFill>
                  <a:srgbClr val="FF4C02"/>
                </a:solidFill>
                <a:effectLst/>
                <a:latin typeface="Calibri" panose="020F0502020204030204" pitchFamily="34" charset="0"/>
                <a:ea typeface="Times New Roman" panose="02020603050405020304" pitchFamily="18" charset="0"/>
                <a:cs typeface="Times New Roman" panose="02020603050405020304" pitchFamily="18" charset="0"/>
                <a:hlinkClick r:id="rId4"/>
              </a:rPr>
              <a:t>here</a:t>
            </a:r>
            <a:r>
              <a:rPr lang="fr-FR" sz="1800">
                <a:effectLst/>
                <a:latin typeface="Calibri" panose="020F0502020204030204" pitchFamily="34" charset="0"/>
                <a:ea typeface="Times New Roman" panose="02020603050405020304" pitchFamily="18" charset="0"/>
                <a:cs typeface="Times New Roman" panose="02020603050405020304" pitchFamily="18" charset="0"/>
              </a:rPr>
              <a:t>. </a:t>
            </a:r>
          </a:p>
          <a:p>
            <a:pPr marL="0" lvl="0" indent="0">
              <a:lnSpc>
                <a:spcPct val="107000"/>
              </a:lnSpc>
              <a:spcAft>
                <a:spcPts val="800"/>
              </a:spcAft>
              <a:buFont typeface="Symbol" panose="05050102010706020507" pitchFamily="18" charset="2"/>
              <a:buNone/>
            </a:pPr>
            <a:endParaRPr lang="fr-FR"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defRPr/>
            </a:pPr>
            <a:r>
              <a:rPr lang="fr-FR" sz="1800" b="1">
                <a:effectLst/>
                <a:latin typeface="Calibri" panose="020F0502020204030204" pitchFamily="34" charset="0"/>
                <a:ea typeface="Times New Roman" panose="02020603050405020304" pitchFamily="18" charset="0"/>
                <a:cs typeface="Times New Roman" panose="02020603050405020304" pitchFamily="18" charset="0"/>
              </a:rPr>
              <a:t>CHILD PROTECTION</a:t>
            </a:r>
            <a:r>
              <a:rPr lang="fr-FR" sz="1800">
                <a:effectLst/>
                <a:latin typeface="Calibri" panose="020F0502020204030204" pitchFamily="34" charset="0"/>
                <a:ea typeface="Times New Roman" panose="02020603050405020304" pitchFamily="18" charset="0"/>
                <a:cs typeface="Times New Roman" panose="02020603050405020304" pitchFamily="18" charset="0"/>
              </a:rPr>
              <a:t>: How can we protect girls and boys as we normally do and because of their increased exposure to physical danger, violence, neglect, exploitation or abuse? It is important that your school is aware of the risks and knows how to prevent, respond to and support the different forms of violence and physical dangers that children may face. </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endParaRPr lang="fr-CH"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fr-CH" sz="1800">
                <a:effectLst/>
                <a:latin typeface="Calibri" panose="020F0502020204030204" pitchFamily="34" charset="0"/>
                <a:ea typeface="Times New Roman" panose="02020603050405020304" pitchFamily="18" charset="0"/>
                <a:cs typeface="Times New Roman" panose="02020603050405020304" pitchFamily="18" charset="0"/>
              </a:rPr>
              <a:t>Bring participants together to present their recommendations and ask for input from other groups before validating</a:t>
            </a:r>
            <a:endParaRPr lang="en-CH" sz="180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63</a:t>
            </a:fld>
            <a:endParaRPr lang="en-GB"/>
          </a:p>
        </p:txBody>
      </p:sp>
    </p:spTree>
    <p:extLst>
      <p:ext uri="{BB962C8B-B14F-4D97-AF65-F5344CB8AC3E}">
        <p14:creationId xmlns:p14="http://schemas.microsoft.com/office/powerpoint/2010/main" val="3489605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minutes</a:t>
            </a:r>
          </a:p>
          <a:p>
            <a:endParaRPr lang="en-US" dirty="0"/>
          </a:p>
          <a:p>
            <a:pPr marL="171450" indent="-171450">
              <a:buFont typeface="Arial" panose="020B0604020202020204" pitchFamily="34" charset="0"/>
              <a:buChar char="•"/>
            </a:pPr>
            <a:r>
              <a:rPr lang="en-US" dirty="0"/>
              <a:t>Divide the participants into small groups.</a:t>
            </a:r>
          </a:p>
          <a:p>
            <a:pPr marL="171450" indent="-171450">
              <a:buFont typeface="Arial" panose="020B0604020202020204" pitchFamily="34" charset="0"/>
              <a:buChar char="•"/>
            </a:pPr>
            <a:r>
              <a:rPr lang="en-US" dirty="0"/>
              <a:t>Ask them to discuss the three questions for 10 minutes. </a:t>
            </a:r>
          </a:p>
          <a:p>
            <a:pPr marL="171450" indent="-171450">
              <a:buFont typeface="Arial" panose="020B0604020202020204" pitchFamily="34" charset="0"/>
              <a:buChar char="•"/>
            </a:pPr>
            <a:r>
              <a:rPr lang="en-US" dirty="0"/>
              <a:t>Ask each group to share their answers (1-2 min per group). </a:t>
            </a:r>
          </a:p>
          <a:p>
            <a:pPr marL="171450" indent="-171450">
              <a:buFont typeface="Arial" panose="020B0604020202020204" pitchFamily="34" charset="0"/>
              <a:buChar char="•"/>
            </a:pPr>
            <a:r>
              <a:rPr lang="en-US" dirty="0"/>
              <a:t>End the discussion by explaining: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That a safe school team helps us to </a:t>
            </a:r>
            <a:r>
              <a:rPr lang="fr-FR" dirty="0" err="1"/>
              <a:t>identify</a:t>
            </a:r>
            <a:r>
              <a:rPr lang="fr-FR" dirty="0"/>
              <a:t>, </a:t>
            </a:r>
            <a:r>
              <a:rPr lang="fr-FR" dirty="0" err="1"/>
              <a:t>mitigate</a:t>
            </a:r>
            <a:r>
              <a:rPr lang="fr-FR" dirty="0"/>
              <a:t> and </a:t>
            </a:r>
            <a:r>
              <a:rPr lang="fr-FR" dirty="0" err="1"/>
              <a:t>respond</a:t>
            </a:r>
            <a:r>
              <a:rPr lang="fr-FR" dirty="0"/>
              <a:t> to the </a:t>
            </a:r>
            <a:r>
              <a:rPr lang="fr-FR" dirty="0" err="1"/>
              <a:t>risks</a:t>
            </a:r>
            <a:r>
              <a:rPr lang="fr-FR" dirty="0"/>
              <a:t> </a:t>
            </a:r>
            <a:r>
              <a:rPr lang="fr-FR" dirty="0" err="1"/>
              <a:t>that</a:t>
            </a:r>
            <a:r>
              <a:rPr lang="fr-FR" dirty="0"/>
              <a:t> </a:t>
            </a:r>
            <a:r>
              <a:rPr lang="fr-FR" dirty="0" err="1"/>
              <a:t>children</a:t>
            </a:r>
            <a:r>
              <a:rPr lang="fr-FR" dirty="0"/>
              <a:t> face in and around </a:t>
            </a:r>
            <a:r>
              <a:rPr lang="fr-FR" dirty="0" err="1"/>
              <a:t>school</a:t>
            </a:r>
            <a:r>
              <a:rPr lang="fr-FR" dirty="0"/>
              <a:t>. </a:t>
            </a:r>
            <a:endParaRPr lang="en-US" dirty="0"/>
          </a:p>
          <a:p>
            <a:pPr marL="628650" lvl="1" indent="-171450">
              <a:buFont typeface="Arial" panose="020B0604020202020204" pitchFamily="34" charset="0"/>
              <a:buChar char="•"/>
            </a:pPr>
            <a:r>
              <a:rPr lang="en-US" dirty="0"/>
              <a:t>The importance of having a safe team in your context. </a:t>
            </a:r>
          </a:p>
          <a:p>
            <a:pPr marL="457200" lvl="1" indent="0">
              <a:buFont typeface="Arial" panose="020B0604020202020204" pitchFamily="34" charset="0"/>
              <a:buNone/>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4F1693EB-1616-4A55-BF28-1D365B3C4680}" type="slidenum">
              <a:rPr lang="en-GB" smtClean="0"/>
              <a:t>10</a:t>
            </a:fld>
            <a:endParaRPr lang="en-GB"/>
          </a:p>
        </p:txBody>
      </p:sp>
    </p:spTree>
    <p:extLst>
      <p:ext uri="{BB962C8B-B14F-4D97-AF65-F5344CB8AC3E}">
        <p14:creationId xmlns:p14="http://schemas.microsoft.com/office/powerpoint/2010/main" val="157007961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CH" b="1"/>
              <a:t>30mins</a:t>
            </a:r>
          </a:p>
          <a:p>
            <a:pPr marL="171450" indent="-171450">
              <a:buFont typeface="Arial" panose="020B0604020202020204" pitchFamily="34" charset="0"/>
              <a:buChar char="•"/>
            </a:pPr>
            <a:endParaRPr lang="fr-CH"/>
          </a:p>
          <a:p>
            <a:pPr marL="171450" indent="-171450">
              <a:buFont typeface="Arial" panose="020B0604020202020204" pitchFamily="34" charset="0"/>
              <a:buChar char="•"/>
            </a:pPr>
            <a:r>
              <a:rPr lang="fr-CH"/>
              <a:t>Explain to the participants that the last step of the training is to define the next steps for the implementation of safe schools.</a:t>
            </a:r>
          </a:p>
          <a:p>
            <a:pPr marL="171450" indent="-171450">
              <a:buFont typeface="Arial" panose="020B0604020202020204" pitchFamily="34" charset="0"/>
              <a:buChar char="•"/>
            </a:pPr>
            <a:r>
              <a:rPr lang="fr-CH"/>
              <a:t>Divide the participants into groups, and ask them to list their priority recommendations for next steps</a:t>
            </a:r>
          </a:p>
          <a:p>
            <a:pPr marL="171450" indent="-171450">
              <a:buFont typeface="Arial" panose="020B0604020202020204" pitchFamily="34" charset="0"/>
              <a:buChar char="•"/>
            </a:pPr>
            <a:r>
              <a:rPr lang="fr-CH"/>
              <a:t>Come back to plenary and encourage the group to define among themselves the key recommendations for the next steps </a:t>
            </a:r>
            <a:endParaRPr lang="en-CH"/>
          </a:p>
        </p:txBody>
      </p:sp>
      <p:sp>
        <p:nvSpPr>
          <p:cNvPr id="4" name="Slide Number Placeholder 3"/>
          <p:cNvSpPr>
            <a:spLocks noGrp="1"/>
          </p:cNvSpPr>
          <p:nvPr>
            <p:ph type="sldNum" sz="quarter" idx="5"/>
          </p:nvPr>
        </p:nvSpPr>
        <p:spPr/>
        <p:txBody>
          <a:bodyPr/>
          <a:lstStyle/>
          <a:p>
            <a:fld id="{4F1693EB-1616-4A55-BF28-1D365B3C4680}" type="slidenum">
              <a:rPr lang="en-GB" smtClean="0"/>
              <a:t>64</a:t>
            </a:fld>
            <a:endParaRPr lang="en-GB"/>
          </a:p>
        </p:txBody>
      </p:sp>
    </p:spTree>
    <p:extLst>
      <p:ext uri="{BB962C8B-B14F-4D97-AF65-F5344CB8AC3E}">
        <p14:creationId xmlns:p14="http://schemas.microsoft.com/office/powerpoint/2010/main" val="21500984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15 mins</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65</a:t>
            </a:fld>
            <a:endParaRPr lang="en-GB"/>
          </a:p>
        </p:txBody>
      </p:sp>
    </p:spTree>
    <p:extLst>
      <p:ext uri="{BB962C8B-B14F-4D97-AF65-F5344CB8AC3E}">
        <p14:creationId xmlns:p14="http://schemas.microsoft.com/office/powerpoint/2010/main" val="33678632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a:t>30mins</a:t>
            </a:r>
          </a:p>
          <a:p>
            <a:pPr marL="0" indent="0">
              <a:buFont typeface="Arial" panose="020B0604020202020204" pitchFamily="34" charset="0"/>
              <a:buNone/>
            </a:pPr>
            <a:endParaRPr lang="en-US"/>
          </a:p>
          <a:p>
            <a:pPr marL="171450" indent="-171450">
              <a:buFont typeface="Arial" panose="020B0604020202020204" pitchFamily="34" charset="0"/>
              <a:buChar char="•"/>
            </a:pPr>
            <a:r>
              <a:rPr lang="fr-CH"/>
              <a:t>Divide the participants into groups, and ask them to list their priority recommendations for next steps</a:t>
            </a:r>
          </a:p>
          <a:p>
            <a:pPr marL="171450" indent="-171450">
              <a:buFont typeface="Arial" panose="020B0604020202020204" pitchFamily="34" charset="0"/>
              <a:buChar char="•"/>
            </a:pPr>
            <a:r>
              <a:rPr lang="fr-CH"/>
              <a:t>Come back to plenary and encourage the group to define among themselves the key recommendations for the next steps </a:t>
            </a: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66</a:t>
            </a:fld>
            <a:endParaRPr lang="en-GB"/>
          </a:p>
        </p:txBody>
      </p:sp>
    </p:spTree>
    <p:extLst>
      <p:ext uri="{BB962C8B-B14F-4D97-AF65-F5344CB8AC3E}">
        <p14:creationId xmlns:p14="http://schemas.microsoft.com/office/powerpoint/2010/main" val="144942146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67</a:t>
            </a:fld>
            <a:endParaRPr lang="en-GB"/>
          </a:p>
        </p:txBody>
      </p:sp>
    </p:spTree>
    <p:extLst>
      <p:ext uri="{BB962C8B-B14F-4D97-AF65-F5344CB8AC3E}">
        <p14:creationId xmlns:p14="http://schemas.microsoft.com/office/powerpoint/2010/main" val="2546225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indent="0">
              <a:lnSpc>
                <a:spcPct val="90000"/>
              </a:lnSpc>
              <a:buFont typeface="Arial" panose="020B0604020202020204" pitchFamily="34" charset="0"/>
              <a:buNone/>
            </a:pPr>
            <a:r>
              <a:rPr lang="en-US" sz="1200">
                <a:solidFill>
                  <a:schemeClr val="tx1"/>
                </a:solidFill>
              </a:rPr>
              <a:t>7 min</a:t>
            </a:r>
          </a:p>
          <a:p>
            <a:pPr marL="57150" indent="0">
              <a:lnSpc>
                <a:spcPct val="90000"/>
              </a:lnSpc>
              <a:buFont typeface="Arial" panose="020B0604020202020204" pitchFamily="34" charset="0"/>
              <a:buNone/>
            </a:pPr>
            <a:endParaRPr lang="en-US" sz="1200">
              <a:solidFill>
                <a:schemeClr val="tx1"/>
              </a:solidFill>
            </a:endParaRPr>
          </a:p>
          <a:p>
            <a:pPr marL="228600" indent="-171450">
              <a:lnSpc>
                <a:spcPct val="90000"/>
              </a:lnSpc>
              <a:buFont typeface="Arial" panose="020B0604020202020204" pitchFamily="34" charset="0"/>
              <a:buChar char="•"/>
            </a:pPr>
            <a:r>
              <a:rPr lang="en-US" sz="1200" err="1">
                <a:solidFill>
                  <a:schemeClr val="tx1"/>
                </a:solidFill>
              </a:rPr>
              <a:t>Thank </a:t>
            </a:r>
            <a:r>
              <a:rPr lang="en-US" sz="1200">
                <a:solidFill>
                  <a:schemeClr val="tx1"/>
                </a:solidFill>
              </a:rPr>
              <a:t>the participants </a:t>
            </a:r>
            <a:r>
              <a:rPr lang="en-US" sz="1200" err="1">
                <a:solidFill>
                  <a:schemeClr val="tx1"/>
                </a:solidFill>
              </a:rPr>
              <a:t>for giving </a:t>
            </a:r>
            <a:r>
              <a:rPr lang="en-US" sz="1200">
                <a:solidFill>
                  <a:schemeClr val="tx1"/>
                </a:solidFill>
              </a:rPr>
              <a:t>good </a:t>
            </a:r>
            <a:r>
              <a:rPr lang="en-US" sz="1200" err="1">
                <a:solidFill>
                  <a:schemeClr val="tx1"/>
                </a:solidFill>
              </a:rPr>
              <a:t>examples </a:t>
            </a:r>
            <a:r>
              <a:rPr lang="en-US" sz="1200">
                <a:solidFill>
                  <a:schemeClr val="tx1"/>
                </a:solidFill>
              </a:rPr>
              <a:t>of </a:t>
            </a:r>
            <a:r>
              <a:rPr lang="en-US" sz="1200" err="1">
                <a:solidFill>
                  <a:schemeClr val="tx1"/>
                </a:solidFill>
              </a:rPr>
              <a:t>responsibilities </a:t>
            </a:r>
            <a:r>
              <a:rPr lang="en-US" sz="1200">
                <a:solidFill>
                  <a:schemeClr val="tx1"/>
                </a:solidFill>
              </a:rPr>
              <a:t>for </a:t>
            </a:r>
            <a:r>
              <a:rPr lang="en-US" sz="1200" err="1">
                <a:solidFill>
                  <a:schemeClr val="tx1"/>
                </a:solidFill>
              </a:rPr>
              <a:t>a </a:t>
            </a:r>
            <a:r>
              <a:rPr lang="en-US" sz="1200">
                <a:solidFill>
                  <a:schemeClr val="tx1"/>
                </a:solidFill>
              </a:rPr>
              <a:t>safe </a:t>
            </a:r>
            <a:r>
              <a:rPr lang="en-US" sz="1200" err="1">
                <a:solidFill>
                  <a:schemeClr val="tx1"/>
                </a:solidFill>
              </a:rPr>
              <a:t>school team</a:t>
            </a:r>
          </a:p>
          <a:p>
            <a:pPr marL="228600" indent="-171450">
              <a:lnSpc>
                <a:spcPct val="90000"/>
              </a:lnSpc>
              <a:buFont typeface="Arial" panose="020B0604020202020204" pitchFamily="34" charset="0"/>
              <a:buChar char="•"/>
            </a:pPr>
            <a:r>
              <a:rPr lang="en-US" sz="1200" err="1">
                <a:solidFill>
                  <a:schemeClr val="tx1"/>
                </a:solidFill>
              </a:rPr>
              <a:t>Explain </a:t>
            </a:r>
            <a:r>
              <a:rPr lang="en-US" sz="1200">
                <a:solidFill>
                  <a:schemeClr val="tx1"/>
                </a:solidFill>
              </a:rPr>
              <a:t>that:</a:t>
            </a:r>
          </a:p>
          <a:p>
            <a:pPr marL="685800" lvl="1" indent="-171450">
              <a:lnSpc>
                <a:spcPct val="90000"/>
              </a:lnSpc>
              <a:buFont typeface="Arial" panose="020B0604020202020204" pitchFamily="34" charset="0"/>
              <a:buChar char="•"/>
            </a:pPr>
            <a:r>
              <a:rPr lang="en-US" sz="1200">
                <a:solidFill>
                  <a:schemeClr val="tx1"/>
                </a:solidFill>
              </a:rPr>
              <a:t>In Save the Children's </a:t>
            </a:r>
            <a:r>
              <a:rPr lang="en-US" sz="1200" err="1">
                <a:solidFill>
                  <a:schemeClr val="tx1"/>
                </a:solidFill>
              </a:rPr>
              <a:t>experience</a:t>
            </a:r>
            <a:r>
              <a:rPr lang="en-US" sz="1200">
                <a:solidFill>
                  <a:schemeClr val="tx1"/>
                </a:solidFill>
              </a:rPr>
              <a:t>, there are 9 </a:t>
            </a:r>
            <a:r>
              <a:rPr lang="en-US" sz="1200" err="1">
                <a:solidFill>
                  <a:schemeClr val="tx1"/>
                </a:solidFill>
              </a:rPr>
              <a:t>important responsibilities </a:t>
            </a:r>
            <a:r>
              <a:rPr lang="en-US" sz="1200">
                <a:solidFill>
                  <a:schemeClr val="tx1"/>
                </a:solidFill>
              </a:rPr>
              <a:t>for </a:t>
            </a:r>
            <a:r>
              <a:rPr lang="en-US" sz="1200" err="1">
                <a:solidFill>
                  <a:schemeClr val="tx1"/>
                </a:solidFill>
              </a:rPr>
              <a:t>a </a:t>
            </a:r>
            <a:r>
              <a:rPr lang="en-US" sz="1200">
                <a:solidFill>
                  <a:schemeClr val="tx1"/>
                </a:solidFill>
              </a:rPr>
              <a:t>safe </a:t>
            </a:r>
            <a:r>
              <a:rPr lang="en-US" sz="1200" err="1">
                <a:solidFill>
                  <a:schemeClr val="tx1"/>
                </a:solidFill>
              </a:rPr>
              <a:t>schools team</a:t>
            </a:r>
          </a:p>
          <a:p>
            <a:pPr marL="685800" lvl="1" indent="-171450">
              <a:lnSpc>
                <a:spcPct val="90000"/>
              </a:lnSpc>
              <a:buFont typeface="Arial" panose="020B0604020202020204" pitchFamily="34" charset="0"/>
              <a:buChar char="•"/>
            </a:pPr>
            <a:r>
              <a:rPr lang="en-US" sz="1200" err="1">
                <a:solidFill>
                  <a:schemeClr val="tx1"/>
                </a:solidFill>
              </a:rPr>
              <a:t>You will introduce </a:t>
            </a:r>
            <a:r>
              <a:rPr lang="en-US" sz="1200">
                <a:solidFill>
                  <a:schemeClr val="tx1"/>
                </a:solidFill>
              </a:rPr>
              <a:t>them </a:t>
            </a:r>
            <a:r>
              <a:rPr lang="en-US" sz="1200" err="1">
                <a:solidFill>
                  <a:schemeClr val="tx1"/>
                </a:solidFill>
              </a:rPr>
              <a:t>now</a:t>
            </a:r>
            <a:endParaRPr lang="en-US" sz="1200">
              <a:solidFill>
                <a:schemeClr val="tx1"/>
              </a:solidFill>
            </a:endParaRPr>
          </a:p>
          <a:p>
            <a:pPr marL="685800" lvl="1" indent="-171450">
              <a:lnSpc>
                <a:spcPct val="90000"/>
              </a:lnSpc>
              <a:buFont typeface="Arial" panose="020B0604020202020204" pitchFamily="34" charset="0"/>
              <a:buChar char="•"/>
            </a:pPr>
            <a:r>
              <a:rPr lang="en-US" sz="1200">
                <a:solidFill>
                  <a:schemeClr val="tx1"/>
                </a:solidFill>
              </a:rPr>
              <a:t>In the </a:t>
            </a:r>
            <a:r>
              <a:rPr lang="en-US" sz="1200" err="1">
                <a:solidFill>
                  <a:schemeClr val="tx1"/>
                </a:solidFill>
              </a:rPr>
              <a:t>course of the following </a:t>
            </a:r>
            <a:r>
              <a:rPr lang="en-US" sz="1200">
                <a:solidFill>
                  <a:schemeClr val="tx1"/>
                </a:solidFill>
              </a:rPr>
              <a:t>modules we </a:t>
            </a:r>
            <a:r>
              <a:rPr lang="en-US" sz="1200" err="1">
                <a:solidFill>
                  <a:schemeClr val="tx1"/>
                </a:solidFill>
              </a:rPr>
              <a:t>will introduce </a:t>
            </a:r>
            <a:r>
              <a:rPr lang="en-US" sz="1200">
                <a:solidFill>
                  <a:schemeClr val="tx1"/>
                </a:solidFill>
              </a:rPr>
              <a:t>the </a:t>
            </a:r>
            <a:r>
              <a:rPr lang="en-US" sz="1200" err="1">
                <a:solidFill>
                  <a:schemeClr val="tx1"/>
                </a:solidFill>
              </a:rPr>
              <a:t>responsibilities </a:t>
            </a:r>
            <a:r>
              <a:rPr lang="en-US" sz="1200">
                <a:solidFill>
                  <a:schemeClr val="tx1"/>
                </a:solidFill>
              </a:rPr>
              <a:t>in </a:t>
            </a:r>
            <a:r>
              <a:rPr lang="en-US" sz="1200" err="1">
                <a:solidFill>
                  <a:schemeClr val="tx1"/>
                </a:solidFill>
              </a:rPr>
              <a:t>greater depth</a:t>
            </a:r>
            <a:endParaRPr lang="en-US" sz="1200">
              <a:solidFill>
                <a:schemeClr val="tx1"/>
              </a:solidFill>
            </a:endParaRPr>
          </a:p>
          <a:p>
            <a:pPr marL="228600" lvl="0" indent="-171450">
              <a:lnSpc>
                <a:spcPct val="90000"/>
              </a:lnSpc>
              <a:buFont typeface="Arial" panose="020B0604020202020204" pitchFamily="34" charset="0"/>
              <a:buChar char="•"/>
            </a:pPr>
            <a:r>
              <a:rPr lang="en-US" sz="1200" err="1">
                <a:solidFill>
                  <a:schemeClr val="tx1"/>
                </a:solidFill>
              </a:rPr>
              <a:t>Introduce </a:t>
            </a:r>
            <a:r>
              <a:rPr lang="en-US" sz="1200">
                <a:solidFill>
                  <a:schemeClr val="tx1"/>
                </a:solidFill>
              </a:rPr>
              <a:t>the 5 </a:t>
            </a:r>
            <a:r>
              <a:rPr lang="en-US" sz="1200" err="1">
                <a:solidFill>
                  <a:schemeClr val="tx1"/>
                </a:solidFill>
              </a:rPr>
              <a:t>responsibilities </a:t>
            </a:r>
            <a:r>
              <a:rPr lang="en-US" sz="1200">
                <a:solidFill>
                  <a:schemeClr val="tx1"/>
                </a:solidFill>
              </a:rPr>
              <a:t>on </a:t>
            </a:r>
            <a:r>
              <a:rPr lang="en-US" sz="1200" err="1">
                <a:solidFill>
                  <a:schemeClr val="tx1"/>
                </a:solidFill>
              </a:rPr>
              <a:t>this </a:t>
            </a:r>
            <a:r>
              <a:rPr lang="en-US" sz="1200">
                <a:solidFill>
                  <a:schemeClr val="tx1"/>
                </a:solidFill>
              </a:rPr>
              <a:t>slide</a:t>
            </a:r>
          </a:p>
          <a:p>
            <a:pPr marL="228600" lvl="0" indent="-171450">
              <a:lnSpc>
                <a:spcPct val="90000"/>
              </a:lnSpc>
              <a:buFont typeface="Arial" panose="020B0604020202020204" pitchFamily="34" charset="0"/>
              <a:buChar char="•"/>
            </a:pPr>
            <a:endParaRPr lang="en-US" sz="1200">
              <a:solidFill>
                <a:schemeClr val="tx1"/>
              </a:solidFill>
            </a:endParaRPr>
          </a:p>
          <a:p>
            <a:pPr marL="57150" indent="0">
              <a:lnSpc>
                <a:spcPct val="90000"/>
              </a:lnSpc>
              <a:buFont typeface="Arial" panose="020B0604020202020204" pitchFamily="34" charset="0"/>
              <a:buNone/>
            </a:pPr>
            <a:r>
              <a:rPr lang="en-US" sz="1200">
                <a:solidFill>
                  <a:schemeClr val="tx1"/>
                </a:solidFill>
              </a:rPr>
              <a:t>RESPONSIBILITIES (Action Pack 2, pages 9-10)</a:t>
            </a:r>
          </a:p>
          <a:p>
            <a:pPr marL="171450" indent="-171450">
              <a:buFont typeface="Arial" panose="020B0604020202020204" pitchFamily="34" charset="0"/>
              <a:buChar char="•"/>
            </a:pPr>
            <a:r>
              <a:rPr lang="fr-FR">
                <a:solidFill>
                  <a:srgbClr val="000000"/>
                </a:solidFill>
                <a:latin typeface="Times New Roman" panose="02020603050405020304" pitchFamily="18" charset="0"/>
              </a:rPr>
              <a:t>Conduct an annual risk and capacity assessment.</a:t>
            </a:r>
          </a:p>
          <a:p>
            <a:pPr marL="171450" indent="-171450">
              <a:buFont typeface="Arial" panose="020B0604020202020204" pitchFamily="34" charset="0"/>
              <a:buChar char="•"/>
            </a:pPr>
            <a:r>
              <a:rPr lang="fr-FR">
                <a:solidFill>
                  <a:srgbClr val="000000"/>
                </a:solidFill>
                <a:latin typeface="Times New Roman" panose="02020603050405020304" pitchFamily="18" charset="0"/>
              </a:rPr>
              <a:t>Propose a costed and risk-based school improvement plan to mitigate hazards and threats.</a:t>
            </a:r>
          </a:p>
          <a:p>
            <a:pPr marL="171450" indent="-171450">
              <a:buFont typeface="Arial" panose="020B0604020202020204" pitchFamily="34" charset="0"/>
              <a:buChar char="•"/>
            </a:pPr>
            <a:r>
              <a:rPr lang="fr-FR">
                <a:solidFill>
                  <a:srgbClr val="000000"/>
                </a:solidFill>
                <a:latin typeface="Times New Roman" panose="02020603050405020304" pitchFamily="18" charset="0"/>
              </a:rPr>
              <a:t>Support the identification and management of funds for the School Improvement Plan.</a:t>
            </a:r>
            <a:endParaRPr lang="fr-FR" b="0" i="0">
              <a:solidFill>
                <a:srgbClr val="000000"/>
              </a:solidFill>
              <a:effectLst/>
              <a:latin typeface="Times New Roman" panose="02020603050405020304" pitchFamily="18" charset="0"/>
            </a:endParaRPr>
          </a:p>
          <a:p>
            <a:pPr marL="171450" indent="-171450">
              <a:buFont typeface="Arial" panose="020B0604020202020204" pitchFamily="34" charset="0"/>
              <a:buChar char="•"/>
            </a:pPr>
            <a:r>
              <a:rPr lang="fr-FR">
                <a:solidFill>
                  <a:srgbClr val="000000"/>
                </a:solidFill>
                <a:latin typeface="Times New Roman" panose="02020603050405020304" pitchFamily="18" charset="0"/>
              </a:rPr>
              <a:t>Draft, implement and monitor a child-centred and gender-sensitive School Code of Conduct.</a:t>
            </a:r>
          </a:p>
          <a:p>
            <a:pPr marL="171450" indent="-171450">
              <a:buFont typeface="Arial" panose="020B0604020202020204" pitchFamily="34" charset="0"/>
              <a:buChar char="•"/>
            </a:pPr>
            <a:r>
              <a:rPr lang="fr-FR">
                <a:solidFill>
                  <a:srgbClr val="000000"/>
                </a:solidFill>
                <a:latin typeface="Times New Roman" panose="02020603050405020304" pitchFamily="18" charset="0"/>
              </a:rPr>
              <a:t>Ensure that child-friendly, age-appropriate, accessible and gender-sensitive reporting and referral mechanisms are in place to respond to cases of violence against children. These systems should be developed in conjunction with existing referral channels.</a:t>
            </a:r>
          </a:p>
          <a:p>
            <a:pPr marL="171450" indent="-171450">
              <a:buFont typeface="Arial" panose="020B0604020202020204" pitchFamily="34" charset="0"/>
              <a:buChar char="•"/>
            </a:pPr>
            <a:r>
              <a:rPr lang="fr-FR">
                <a:solidFill>
                  <a:srgbClr val="000000"/>
                </a:solidFill>
                <a:latin typeface="Times New Roman" panose="02020603050405020304" pitchFamily="18" charset="0"/>
              </a:rPr>
              <a:t>In conflict situations, ensure that protocols are in place. Using the Monitoring and Reporting Mechanism, identify, respond to and report on attacks on education and grave violations against children in and around schools.</a:t>
            </a:r>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11</a:t>
            </a:fld>
            <a:endParaRPr lang="en-GB"/>
          </a:p>
        </p:txBody>
      </p:sp>
    </p:spTree>
    <p:extLst>
      <p:ext uri="{BB962C8B-B14F-4D97-AF65-F5344CB8AC3E}">
        <p14:creationId xmlns:p14="http://schemas.microsoft.com/office/powerpoint/2010/main" val="1242597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indent="0">
              <a:lnSpc>
                <a:spcPct val="90000"/>
              </a:lnSpc>
              <a:buFont typeface="Arial" panose="020B0604020202020204" pitchFamily="34" charset="0"/>
              <a:buNone/>
            </a:pPr>
            <a:r>
              <a:rPr lang="en-US" sz="1200">
                <a:solidFill>
                  <a:schemeClr val="tx1"/>
                </a:solidFill>
              </a:rPr>
              <a:t>8 min</a:t>
            </a:r>
          </a:p>
          <a:p>
            <a:pPr marL="57150" indent="0">
              <a:lnSpc>
                <a:spcPct val="90000"/>
              </a:lnSpc>
              <a:buFont typeface="Arial" panose="020B0604020202020204" pitchFamily="34" charset="0"/>
              <a:buNone/>
            </a:pPr>
            <a:endParaRPr lang="en-US" sz="1200">
              <a:solidFill>
                <a:schemeClr val="tx1"/>
              </a:solidFill>
            </a:endParaRPr>
          </a:p>
          <a:p>
            <a:pPr marL="22860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200" err="1">
                <a:solidFill>
                  <a:schemeClr val="tx1"/>
                </a:solidFill>
              </a:rPr>
              <a:t>Introduce </a:t>
            </a:r>
            <a:r>
              <a:rPr lang="en-US" sz="1200">
                <a:solidFill>
                  <a:schemeClr val="tx1"/>
                </a:solidFill>
              </a:rPr>
              <a:t>the 4 </a:t>
            </a:r>
            <a:r>
              <a:rPr lang="en-US" sz="1200" err="1">
                <a:solidFill>
                  <a:schemeClr val="tx1"/>
                </a:solidFill>
              </a:rPr>
              <a:t>responsibilities </a:t>
            </a:r>
            <a:r>
              <a:rPr lang="en-US" sz="1200">
                <a:solidFill>
                  <a:schemeClr val="tx1"/>
                </a:solidFill>
              </a:rPr>
              <a:t>on </a:t>
            </a:r>
            <a:r>
              <a:rPr lang="en-US" sz="1200" err="1">
                <a:solidFill>
                  <a:schemeClr val="tx1"/>
                </a:solidFill>
              </a:rPr>
              <a:t>this </a:t>
            </a:r>
            <a:r>
              <a:rPr lang="en-US" sz="1200">
                <a:solidFill>
                  <a:schemeClr val="tx1"/>
                </a:solidFill>
              </a:rPr>
              <a:t>slide</a:t>
            </a:r>
          </a:p>
          <a:p>
            <a:pPr marL="228600" marR="0" lvl="0"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200">
                <a:solidFill>
                  <a:schemeClr val="tx1"/>
                </a:solidFill>
              </a:rPr>
              <a:t>Ask </a:t>
            </a:r>
            <a:r>
              <a:rPr lang="en-US" sz="1200" err="1">
                <a:solidFill>
                  <a:schemeClr val="tx1"/>
                </a:solidFill>
              </a:rPr>
              <a:t>if there are any </a:t>
            </a:r>
            <a:r>
              <a:rPr lang="en-US" sz="1200">
                <a:solidFill>
                  <a:schemeClr val="tx1"/>
                </a:solidFill>
              </a:rPr>
              <a:t>questions </a:t>
            </a:r>
            <a:r>
              <a:rPr lang="en-US" sz="1200" err="1">
                <a:solidFill>
                  <a:schemeClr val="tx1"/>
                </a:solidFill>
              </a:rPr>
              <a:t>or comments</a:t>
            </a:r>
            <a:endParaRPr lang="en-US" sz="1200">
              <a:solidFill>
                <a:schemeClr val="tx1"/>
              </a:solidFill>
            </a:endParaRPr>
          </a:p>
          <a:p>
            <a:pPr marL="685800" marR="0" lvl="1"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200" err="1">
                <a:solidFill>
                  <a:schemeClr val="tx1"/>
                </a:solidFill>
              </a:rPr>
              <a:t>Do </a:t>
            </a:r>
            <a:r>
              <a:rPr lang="en-US" sz="1200">
                <a:solidFill>
                  <a:schemeClr val="tx1"/>
                </a:solidFill>
              </a:rPr>
              <a:t>the participants </a:t>
            </a:r>
            <a:r>
              <a:rPr lang="en-US" sz="1200" err="1">
                <a:solidFill>
                  <a:schemeClr val="tx1"/>
                </a:solidFill>
              </a:rPr>
              <a:t>agree </a:t>
            </a:r>
            <a:r>
              <a:rPr lang="en-US" sz="1200">
                <a:solidFill>
                  <a:schemeClr val="tx1"/>
                </a:solidFill>
              </a:rPr>
              <a:t>with </a:t>
            </a:r>
            <a:r>
              <a:rPr lang="en-US" sz="1200" err="1">
                <a:solidFill>
                  <a:schemeClr val="tx1"/>
                </a:solidFill>
              </a:rPr>
              <a:t>this list</a:t>
            </a:r>
            <a:r>
              <a:rPr lang="en-US" sz="1200">
                <a:solidFill>
                  <a:schemeClr val="tx1"/>
                </a:solidFill>
              </a:rPr>
              <a:t>? </a:t>
            </a:r>
          </a:p>
          <a:p>
            <a:pPr marL="685800" marR="0" lvl="1" indent="-17145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200">
                <a:solidFill>
                  <a:schemeClr val="tx1"/>
                </a:solidFill>
              </a:rPr>
              <a:t>Will </a:t>
            </a:r>
            <a:r>
              <a:rPr lang="en-US" sz="1200" err="1">
                <a:solidFill>
                  <a:schemeClr val="tx1"/>
                </a:solidFill>
              </a:rPr>
              <a:t>there be other important responsibilities </a:t>
            </a:r>
            <a:r>
              <a:rPr lang="en-US" sz="1200">
                <a:solidFill>
                  <a:schemeClr val="tx1"/>
                </a:solidFill>
              </a:rPr>
              <a:t>in </a:t>
            </a:r>
            <a:r>
              <a:rPr lang="en-US" sz="1200" err="1">
                <a:solidFill>
                  <a:schemeClr val="tx1"/>
                </a:solidFill>
              </a:rPr>
              <a:t>your context</a:t>
            </a:r>
            <a:r>
              <a:rPr lang="en-US" sz="1200">
                <a:solidFill>
                  <a:schemeClr val="tx1"/>
                </a:solidFill>
              </a:rPr>
              <a:t>?</a:t>
            </a:r>
          </a:p>
          <a:p>
            <a:pPr marL="228600" indent="-171450">
              <a:lnSpc>
                <a:spcPct val="90000"/>
              </a:lnSpc>
              <a:buFont typeface="Arial" panose="020B0604020202020204" pitchFamily="34" charset="0"/>
              <a:buChar char="•"/>
            </a:pPr>
            <a:endParaRPr lang="en-US" sz="1200">
              <a:solidFill>
                <a:schemeClr val="tx1"/>
              </a:solidFill>
            </a:endParaRPr>
          </a:p>
          <a:p>
            <a:pPr marL="57150" indent="0">
              <a:lnSpc>
                <a:spcPct val="90000"/>
              </a:lnSpc>
              <a:buFont typeface="Arial" panose="020B0604020202020204" pitchFamily="34" charset="0"/>
              <a:buNone/>
            </a:pPr>
            <a:r>
              <a:rPr lang="en-US" sz="1200">
                <a:solidFill>
                  <a:schemeClr val="tx1"/>
                </a:solidFill>
              </a:rPr>
              <a:t>RESPONSIBILITIES (Action Pack 2, pages 9-10)</a:t>
            </a:r>
          </a:p>
          <a:p>
            <a:pPr marL="171450" indent="-171450">
              <a:buFont typeface="Arial" panose="020B0604020202020204" pitchFamily="34" charset="0"/>
              <a:buChar char="•"/>
            </a:pPr>
            <a:r>
              <a:rPr lang="fr-FR">
                <a:solidFill>
                  <a:srgbClr val="000000"/>
                </a:solidFill>
                <a:latin typeface="Times New Roman" panose="02020603050405020304" pitchFamily="18" charset="0"/>
              </a:rPr>
              <a:t>Ensure the development of a Continuity Plan for Education and Protection in Emergencies </a:t>
            </a:r>
          </a:p>
          <a:p>
            <a:pPr marL="171450" indent="-171450">
              <a:buFont typeface="Arial" panose="020B0604020202020204" pitchFamily="34" charset="0"/>
              <a:buChar char="•"/>
            </a:pPr>
            <a:r>
              <a:rPr lang="fr-FR">
                <a:solidFill>
                  <a:srgbClr val="000000"/>
                </a:solidFill>
                <a:latin typeface="Times New Roman" panose="02020603050405020304" pitchFamily="18" charset="0"/>
              </a:rPr>
              <a:t>Develop and practice Standard Operating Procedures for emergencies in schools.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a:solidFill>
                  <a:srgbClr val="000000"/>
                </a:solidFill>
                <a:latin typeface="Times New Roman" panose="02020603050405020304" pitchFamily="18" charset="0"/>
              </a:rPr>
              <a:t>Engage public authorities. </a:t>
            </a:r>
          </a:p>
          <a:p>
            <a:pPr marL="171450" indent="-171450">
              <a:buFont typeface="Arial" panose="020B0604020202020204" pitchFamily="34" charset="0"/>
              <a:buChar char="•"/>
            </a:pPr>
            <a:r>
              <a:rPr lang="fr-FR">
                <a:solidFill>
                  <a:srgbClr val="000000"/>
                </a:solidFill>
                <a:latin typeface="Times New Roman" panose="02020603050405020304" pitchFamily="18" charset="0"/>
              </a:rPr>
              <a:t>Organise age-appropriate and gender-sensitive activities. This helps to share safety messages with the whole school and promote a safe and inclusive school culture.</a:t>
            </a:r>
          </a:p>
          <a:p>
            <a:pPr marL="171450" indent="-171450">
              <a:buFont typeface="Arial" panose="020B0604020202020204" pitchFamily="34" charset="0"/>
              <a:buChar char="•"/>
            </a:pPr>
            <a:r>
              <a:rPr lang="fr-FR">
                <a:solidFill>
                  <a:srgbClr val="000000"/>
                </a:solidFill>
                <a:latin typeface="Times New Roman" panose="02020603050405020304" pitchFamily="18" charset="0"/>
              </a:rPr>
              <a:t>Engage parents/guardians and communities. Strengthen school safety and child protection through community meetings, child-centred activities and communication materials.</a:t>
            </a:r>
          </a:p>
          <a:p>
            <a:pPr marL="171450" indent="-171450">
              <a:buFont typeface="Arial" panose="020B0604020202020204" pitchFamily="34" charset="0"/>
              <a:buChar char="•"/>
            </a:pPr>
            <a:r>
              <a:rPr lang="fr-FR">
                <a:solidFill>
                  <a:srgbClr val="000000"/>
                </a:solidFill>
                <a:latin typeface="Times New Roman" panose="02020603050405020304" pitchFamily="18" charset="0"/>
              </a:rPr>
              <a:t>Ensure that the voices of all stakeholders in the school community are heard. Ensure that children living with disabilities and other marginalised children can be heard, consulted, and that their views are sought and taken into account.</a:t>
            </a:r>
          </a:p>
          <a:p>
            <a:pPr marL="171450" indent="-171450">
              <a:buFont typeface="Arial" panose="020B0604020202020204" pitchFamily="34" charset="0"/>
              <a:buChar char="•"/>
            </a:pPr>
            <a:r>
              <a:rPr lang="fr-FR">
                <a:solidFill>
                  <a:srgbClr val="000000"/>
                </a:solidFill>
                <a:latin typeface="Times New Roman" panose="02020603050405020304" pitchFamily="18" charset="0"/>
              </a:rPr>
              <a:t>Monitor and update safety tools. The Emergency Response Plan, the School Improvement Plan, the Code of Conduct and the Guidance Routes should be regularly updated.</a:t>
            </a:r>
          </a:p>
          <a:p>
            <a:endParaRPr lang="fr-FR">
              <a:solidFill>
                <a:srgbClr val="000000"/>
              </a:solidFill>
              <a:latin typeface="Times New Roman" panose="02020603050405020304" pitchFamily="18" charset="0"/>
            </a:endParaRPr>
          </a:p>
          <a:p>
            <a:endParaRPr lang="en-US"/>
          </a:p>
          <a:p>
            <a:endParaRPr lang="en-US"/>
          </a:p>
        </p:txBody>
      </p:sp>
      <p:sp>
        <p:nvSpPr>
          <p:cNvPr id="4" name="Slide Number Placeholder 3"/>
          <p:cNvSpPr>
            <a:spLocks noGrp="1"/>
          </p:cNvSpPr>
          <p:nvPr>
            <p:ph type="sldNum" sz="quarter" idx="5"/>
          </p:nvPr>
        </p:nvSpPr>
        <p:spPr/>
        <p:txBody>
          <a:bodyPr/>
          <a:lstStyle/>
          <a:p>
            <a:fld id="{4F1693EB-1616-4A55-BF28-1D365B3C4680}" type="slidenum">
              <a:rPr lang="en-GB" smtClean="0"/>
              <a:t>12</a:t>
            </a:fld>
            <a:endParaRPr lang="en-GB"/>
          </a:p>
        </p:txBody>
      </p:sp>
    </p:spTree>
    <p:extLst>
      <p:ext uri="{BB962C8B-B14F-4D97-AF65-F5344CB8AC3E}">
        <p14:creationId xmlns:p14="http://schemas.microsoft.com/office/powerpoint/2010/main" val="40933823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5 min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171450" indent="-171450">
              <a:buFont typeface="Arial" panose="020B0604020202020204" pitchFamily="34" charset="0"/>
              <a:buChar char="•"/>
            </a:pPr>
            <a:r>
              <a:rPr lang="fr-FR" sz="1200" b="0" i="0" kern="1200">
                <a:solidFill>
                  <a:schemeClr val="tx1"/>
                </a:solidFill>
                <a:effectLst/>
                <a:latin typeface="+mn-lt"/>
                <a:ea typeface="+mn-ea"/>
                <a:cs typeface="+mn-cs"/>
              </a:rPr>
              <a:t>Ask what the picture represents. Answers should include both a duck/bird and a rabbit. </a:t>
            </a:r>
          </a:p>
          <a:p>
            <a:pPr marL="171450" indent="-171450">
              <a:buFont typeface="Arial" panose="020B0604020202020204" pitchFamily="34" charset="0"/>
              <a:buChar char="•"/>
            </a:pPr>
            <a:r>
              <a:rPr lang="fr-FR" sz="1200" b="0" i="0" kern="1200">
                <a:solidFill>
                  <a:schemeClr val="tx1"/>
                </a:solidFill>
                <a:effectLst/>
                <a:latin typeface="+mn-lt"/>
                <a:ea typeface="+mn-ea"/>
                <a:cs typeface="+mn-cs"/>
              </a:rPr>
              <a:t>Explain to the group that we are all looking at the same picture, but we have different answers. None of our responses are wrong. Just as we can see different animals in this single image, different people are aware of different risks and capacities in and around our school. This is why creating an </a:t>
            </a:r>
            <a:r>
              <a:rPr lang="fr-FR" sz="1200" b="1" i="1" kern="1200">
                <a:solidFill>
                  <a:schemeClr val="tx1"/>
                </a:solidFill>
                <a:effectLst/>
                <a:latin typeface="+mn-lt"/>
                <a:ea typeface="+mn-ea"/>
                <a:cs typeface="+mn-cs"/>
              </a:rPr>
              <a:t>inclusive </a:t>
            </a:r>
            <a:r>
              <a:rPr lang="fr-FR" sz="1200" b="0" i="0" kern="1200">
                <a:solidFill>
                  <a:schemeClr val="tx1"/>
                </a:solidFill>
                <a:effectLst/>
                <a:latin typeface="+mn-lt"/>
                <a:ea typeface="+mn-ea"/>
                <a:cs typeface="+mn-cs"/>
              </a:rPr>
              <a:t>team is so important.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p>
        </p:txBody>
      </p:sp>
      <p:sp>
        <p:nvSpPr>
          <p:cNvPr id="4" name="Slide Number Placeholder 3"/>
          <p:cNvSpPr>
            <a:spLocks noGrp="1"/>
          </p:cNvSpPr>
          <p:nvPr>
            <p:ph type="sldNum" sz="quarter" idx="5"/>
          </p:nvPr>
        </p:nvSpPr>
        <p:spPr/>
        <p:txBody>
          <a:bodyPr/>
          <a:lstStyle/>
          <a:p>
            <a:fld id="{4F1693EB-1616-4A55-BF28-1D365B3C4680}" type="slidenum">
              <a:rPr lang="en-GB" smtClean="0"/>
              <a:t>13</a:t>
            </a:fld>
            <a:endParaRPr lang="en-GB"/>
          </a:p>
        </p:txBody>
      </p:sp>
    </p:spTree>
    <p:extLst>
      <p:ext uri="{BB962C8B-B14F-4D97-AF65-F5344CB8AC3E}">
        <p14:creationId xmlns:p14="http://schemas.microsoft.com/office/powerpoint/2010/main" val="2833304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0.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2.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3.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4.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5.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6.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29.xml"/><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30.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2.xml"/><Relationship Id="rId1" Type="http://schemas.openxmlformats.org/officeDocument/2006/relationships/tags" Target="../tags/tag31.xml"/><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2.xml"/><Relationship Id="rId1" Type="http://schemas.openxmlformats.org/officeDocument/2006/relationships/tags" Target="../tags/tag3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2.xml"/><Relationship Id="rId1" Type="http://schemas.openxmlformats.org/officeDocument/2006/relationships/tags" Target="../tags/tag33.xml"/><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2.xml"/><Relationship Id="rId1" Type="http://schemas.openxmlformats.org/officeDocument/2006/relationships/tags" Target="../tags/tag3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35.xml"/><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2.xml"/><Relationship Id="rId1" Type="http://schemas.openxmlformats.org/officeDocument/2006/relationships/tags" Target="../tags/tag36.xml"/></Relationships>
</file>

<file path=ppt/slideLayouts/_rels/slideLayout3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7.xml"/></Relationships>
</file>

<file path=ppt/slideLayouts/_rels/slideLayout3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8.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9.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0.xml"/></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1.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3.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4.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5.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6.xml"/></Relationships>
</file>

<file path=ppt/slideLayouts/_rels/slideLayout4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7.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8.xml"/></Relationships>
</file>

<file path=ppt/slideLayouts/_rels/slideLayout4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9.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0.xml"/></Relationships>
</file>

<file path=ppt/slideLayouts/_rels/slideLayout4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1.xml"/></Relationships>
</file>

<file path=ppt/slideLayouts/_rels/slideLayout4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4.png"/></Relationships>
</file>

<file path=ppt/slideLayouts/_rels/slideLayout5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9.xml"/><Relationship Id="rId5" Type="http://schemas.openxmlformats.org/officeDocument/2006/relationships/image" Target="../media/image4.png"/><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ing / Closing Slide (1)">
    <p:bg>
      <p:bgPr>
        <a:gradFill flip="none" rotWithShape="1">
          <a:gsLst>
            <a:gs pos="40000">
              <a:schemeClr val="accent1"/>
            </a:gs>
            <a:gs pos="100000">
              <a:schemeClr val="accent3"/>
            </a:gs>
          </a:gsLst>
          <a:lin ang="18900000" scaled="1"/>
          <a:tileRect/>
        </a:gradFill>
        <a:effectLst/>
      </p:bgPr>
    </p:bg>
    <p:spTree>
      <p:nvGrpSpPr>
        <p:cNvPr id="1" name=""/>
        <p:cNvGrpSpPr/>
        <p:nvPr/>
      </p:nvGrpSpPr>
      <p:grpSpPr>
        <a:xfrm>
          <a:off x="0" y="0"/>
          <a:ext cx="0" cy="0"/>
          <a:chOff x="0" y="0"/>
          <a:chExt cx="0" cy="0"/>
        </a:xfrm>
      </p:grpSpPr>
      <p:grpSp>
        <p:nvGrpSpPr>
          <p:cNvPr id="29" name="Group 28"/>
          <p:cNvGrpSpPr/>
          <p:nvPr userDrawn="1"/>
        </p:nvGrpSpPr>
        <p:grpSpPr>
          <a:xfrm>
            <a:off x="3267075" y="1841761"/>
            <a:ext cx="5657850" cy="3174478"/>
            <a:chOff x="3267075" y="1790005"/>
            <a:chExt cx="5657850" cy="3174478"/>
          </a:xfrm>
        </p:grpSpPr>
        <p:pic>
          <p:nvPicPr>
            <p:cNvPr id="32" name="Picture 3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91138" y="3588903"/>
              <a:ext cx="1609724" cy="1375580"/>
            </a:xfrm>
            <a:prstGeom prst="rect">
              <a:avLst/>
            </a:prstGeom>
          </p:spPr>
        </p:pic>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267075" y="1790005"/>
              <a:ext cx="5657850" cy="1462968"/>
            </a:xfrm>
            <a:prstGeom prst="rect">
              <a:avLst/>
            </a:prstGeom>
          </p:spPr>
        </p:pic>
      </p:grpSp>
      <p:grpSp>
        <p:nvGrpSpPr>
          <p:cNvPr id="24" name="Group 23"/>
          <p:cNvGrpSpPr/>
          <p:nvPr userDrawn="1"/>
        </p:nvGrpSpPr>
        <p:grpSpPr>
          <a:xfrm>
            <a:off x="2100150" y="804863"/>
            <a:ext cx="7991700" cy="5248275"/>
            <a:chOff x="2114550" y="857250"/>
            <a:chExt cx="7991700" cy="5248275"/>
          </a:xfrm>
        </p:grpSpPr>
        <p:grpSp>
          <p:nvGrpSpPr>
            <p:cNvPr id="19" name="Group 18"/>
            <p:cNvGrpSpPr/>
            <p:nvPr userDrawn="1"/>
          </p:nvGrpSpPr>
          <p:grpSpPr>
            <a:xfrm>
              <a:off x="2114550" y="857250"/>
              <a:ext cx="7991700" cy="800100"/>
              <a:chOff x="2114550" y="857250"/>
              <a:chExt cx="7991700" cy="800100"/>
            </a:xfrm>
          </p:grpSpPr>
          <p:sp>
            <p:nvSpPr>
              <p:cNvPr id="9" name="Rectangle 8"/>
              <p:cNvSpPr/>
              <p:nvPr userDrawn="1"/>
            </p:nvSpPr>
            <p:spPr>
              <a:xfrm>
                <a:off x="21145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99802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userDrawn="1"/>
            </p:nvSpPr>
            <p:spPr>
              <a:xfrm>
                <a:off x="2114550" y="857250"/>
                <a:ext cx="79629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userDrawn="1"/>
          </p:nvGrpSpPr>
          <p:grpSpPr>
            <a:xfrm flipV="1">
              <a:off x="2114550" y="5305425"/>
              <a:ext cx="7991700" cy="800100"/>
              <a:chOff x="2114550" y="857250"/>
              <a:chExt cx="7991700" cy="800100"/>
            </a:xfrm>
          </p:grpSpPr>
          <p:sp>
            <p:nvSpPr>
              <p:cNvPr id="26" name="Rectangle 25"/>
              <p:cNvSpPr/>
              <p:nvPr userDrawn="1"/>
            </p:nvSpPr>
            <p:spPr>
              <a:xfrm>
                <a:off x="21145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a:off x="99802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userDrawn="1"/>
            </p:nvSpPr>
            <p:spPr>
              <a:xfrm>
                <a:off x="2114550" y="857250"/>
                <a:ext cx="79629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ustDataLst>
      <p:tags r:id="rId1"/>
    </p:custDataLst>
    <p:extLst>
      <p:ext uri="{BB962C8B-B14F-4D97-AF65-F5344CB8AC3E}">
        <p14:creationId xmlns:p14="http://schemas.microsoft.com/office/powerpoint/2010/main" val="28965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Content &amp; Image">
    <p:spTree>
      <p:nvGrpSpPr>
        <p:cNvPr id="1" name=""/>
        <p:cNvGrpSpPr/>
        <p:nvPr/>
      </p:nvGrpSpPr>
      <p:grpSpPr>
        <a:xfrm>
          <a:off x="0" y="0"/>
          <a:ext cx="0" cy="0"/>
          <a:chOff x="0" y="0"/>
          <a:chExt cx="0" cy="0"/>
        </a:xfrm>
      </p:grpSpPr>
      <p:sp>
        <p:nvSpPr>
          <p:cNvPr id="17" name="Rectangle 16"/>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8" name="Rectangle 17"/>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9" name="Rectangle 18"/>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6091897" y="1560513"/>
            <a:ext cx="3699803" cy="466597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63F92D5-86CB-4EDE-A7A4-7FC52743E81C}"/>
              </a:ext>
            </a:extLst>
          </p:cNvPr>
          <p:cNvSpPr>
            <a:spLocks noGrp="1"/>
          </p:cNvSpPr>
          <p:nvPr>
            <p:ph idx="1"/>
          </p:nvPr>
        </p:nvSpPr>
        <p:spPr>
          <a:xfrm>
            <a:off x="334963" y="1562100"/>
            <a:ext cx="5544000" cy="464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2F9261C9-1D87-44FC-B1E7-DACFF294338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B0F1B9-F018-48B0-9AA0-1106AD0896F4}"/>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7" name="Picture Placeholder 6">
            <a:extLst>
              <a:ext uri="{FF2B5EF4-FFF2-40B4-BE49-F238E27FC236}">
                <a16:creationId xmlns:a16="http://schemas.microsoft.com/office/drawing/2014/main" id="{57437B70-D6D6-4DBC-9FB6-9BDB1E27172A}"/>
              </a:ext>
            </a:extLst>
          </p:cNvPr>
          <p:cNvSpPr>
            <a:spLocks noGrp="1"/>
          </p:cNvSpPr>
          <p:nvPr>
            <p:ph type="pic" sz="quarter" idx="13"/>
          </p:nvPr>
        </p:nvSpPr>
        <p:spPr>
          <a:xfrm>
            <a:off x="6283986" y="1749426"/>
            <a:ext cx="5544000" cy="4269774"/>
          </a:xfrm>
          <a:prstGeom prst="rect">
            <a:avLst/>
          </a:prstGeom>
          <a:solidFill>
            <a:schemeClr val="bg1"/>
          </a:solidFill>
        </p:spPr>
        <p:txBody>
          <a:bodyPr/>
          <a:lstStyle/>
          <a:p>
            <a:endParaRPr lang="en-GB"/>
          </a:p>
        </p:txBody>
      </p:sp>
      <p:sp>
        <p:nvSpPr>
          <p:cNvPr id="4" name="Title 3">
            <a:extLst>
              <a:ext uri="{FF2B5EF4-FFF2-40B4-BE49-F238E27FC236}">
                <a16:creationId xmlns:a16="http://schemas.microsoft.com/office/drawing/2014/main" id="{B4B8C7C1-98BF-4E77-A53A-664CE14E0D2C}"/>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2" name="Rectangle 11">
            <a:extLst>
              <a:ext uri="{FF2B5EF4-FFF2-40B4-BE49-F238E27FC236}">
                <a16:creationId xmlns:a16="http://schemas.microsoft.com/office/drawing/2014/main" id="{A45F84D8-11AD-4447-85E7-5F36DEFCBF9C}"/>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329226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2" name="Rectangle 11"/>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3" name="Rectangle 12"/>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4" name="Rectangle 13"/>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EF630D-27DB-4DA7-B21B-228D82294374}"/>
              </a:ext>
            </a:extLst>
          </p:cNvPr>
          <p:cNvSpPr>
            <a:spLocks noGrp="1"/>
          </p:cNvSpPr>
          <p:nvPr>
            <p:ph sz="half" idx="1"/>
          </p:nvPr>
        </p:nvSpPr>
        <p:spPr>
          <a:xfrm>
            <a:off x="334963" y="1562100"/>
            <a:ext cx="5544000" cy="464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6CE0A8A-F448-4E61-BF3B-B10BAEB51D0A}"/>
              </a:ext>
            </a:extLst>
          </p:cNvPr>
          <p:cNvSpPr>
            <a:spLocks noGrp="1"/>
          </p:cNvSpPr>
          <p:nvPr>
            <p:ph sz="half" idx="2"/>
          </p:nvPr>
        </p:nvSpPr>
        <p:spPr>
          <a:xfrm>
            <a:off x="6313038" y="1562100"/>
            <a:ext cx="5544000" cy="464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84D92565-C419-49A3-AB29-881D5338EB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0E9F5BE-BE78-4388-B5B0-B25BC91925E2}"/>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5" name="Title 4">
            <a:extLst>
              <a:ext uri="{FF2B5EF4-FFF2-40B4-BE49-F238E27FC236}">
                <a16:creationId xmlns:a16="http://schemas.microsoft.com/office/drawing/2014/main" id="{E3381186-F63A-42CF-8B4B-05DCAE41F00D}"/>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1" name="Rectangle 10">
            <a:extLst>
              <a:ext uri="{FF2B5EF4-FFF2-40B4-BE49-F238E27FC236}">
                <a16:creationId xmlns:a16="http://schemas.microsoft.com/office/drawing/2014/main" id="{0F515DDB-1751-41AB-BF93-49F8EAB41E26}"/>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012953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906"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amp; Images">
    <p:spTree>
      <p:nvGrpSpPr>
        <p:cNvPr id="1" name=""/>
        <p:cNvGrpSpPr/>
        <p:nvPr/>
      </p:nvGrpSpPr>
      <p:grpSpPr>
        <a:xfrm>
          <a:off x="0" y="0"/>
          <a:ext cx="0" cy="0"/>
          <a:chOff x="0" y="0"/>
          <a:chExt cx="0" cy="0"/>
        </a:xfrm>
      </p:grpSpPr>
      <p:sp>
        <p:nvSpPr>
          <p:cNvPr id="14" name="Rectangle 13"/>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5" name="Rectangle 14"/>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EF630D-27DB-4DA7-B21B-228D82294374}"/>
              </a:ext>
            </a:extLst>
          </p:cNvPr>
          <p:cNvSpPr>
            <a:spLocks noGrp="1"/>
          </p:cNvSpPr>
          <p:nvPr>
            <p:ph sz="half" idx="1"/>
          </p:nvPr>
        </p:nvSpPr>
        <p:spPr>
          <a:xfrm>
            <a:off x="334962" y="4112061"/>
            <a:ext cx="5544000" cy="20982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84D92565-C419-49A3-AB29-881D5338EB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0E9F5BE-BE78-4388-B5B0-B25BC91925E2}"/>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8" name="Picture Placeholder 4">
            <a:extLst>
              <a:ext uri="{FF2B5EF4-FFF2-40B4-BE49-F238E27FC236}">
                <a16:creationId xmlns:a16="http://schemas.microsoft.com/office/drawing/2014/main" id="{88403AC2-B781-4ED3-9B3C-AE25D2C1771F}"/>
              </a:ext>
            </a:extLst>
          </p:cNvPr>
          <p:cNvSpPr>
            <a:spLocks noGrp="1"/>
          </p:cNvSpPr>
          <p:nvPr>
            <p:ph type="pic" sz="quarter" idx="15"/>
          </p:nvPr>
        </p:nvSpPr>
        <p:spPr>
          <a:xfrm>
            <a:off x="334962" y="1629584"/>
            <a:ext cx="5544000" cy="2330605"/>
          </a:xfrm>
          <a:prstGeom prst="rect">
            <a:avLst/>
          </a:prstGeom>
        </p:spPr>
        <p:txBody>
          <a:bodyPr/>
          <a:lstStyle/>
          <a:p>
            <a:endParaRPr lang="en-GB"/>
          </a:p>
        </p:txBody>
      </p:sp>
      <p:sp>
        <p:nvSpPr>
          <p:cNvPr id="5" name="Title 4">
            <a:extLst>
              <a:ext uri="{FF2B5EF4-FFF2-40B4-BE49-F238E27FC236}">
                <a16:creationId xmlns:a16="http://schemas.microsoft.com/office/drawing/2014/main" id="{A01E968F-89E2-45F5-AAD0-9F0287AF23A5}"/>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8" name="Content Placeholder 2">
            <a:extLst>
              <a:ext uri="{FF2B5EF4-FFF2-40B4-BE49-F238E27FC236}">
                <a16:creationId xmlns:a16="http://schemas.microsoft.com/office/drawing/2014/main" id="{BEEF630D-27DB-4DA7-B21B-228D82294374}"/>
              </a:ext>
            </a:extLst>
          </p:cNvPr>
          <p:cNvSpPr>
            <a:spLocks noGrp="1"/>
          </p:cNvSpPr>
          <p:nvPr>
            <p:ph sz="half" idx="16"/>
          </p:nvPr>
        </p:nvSpPr>
        <p:spPr>
          <a:xfrm>
            <a:off x="6313038" y="4112061"/>
            <a:ext cx="5544000" cy="20982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Picture Placeholder 4">
            <a:extLst>
              <a:ext uri="{FF2B5EF4-FFF2-40B4-BE49-F238E27FC236}">
                <a16:creationId xmlns:a16="http://schemas.microsoft.com/office/drawing/2014/main" id="{88403AC2-B781-4ED3-9B3C-AE25D2C1771F}"/>
              </a:ext>
            </a:extLst>
          </p:cNvPr>
          <p:cNvSpPr>
            <a:spLocks noGrp="1"/>
          </p:cNvSpPr>
          <p:nvPr>
            <p:ph type="pic" sz="quarter" idx="17"/>
          </p:nvPr>
        </p:nvSpPr>
        <p:spPr>
          <a:xfrm>
            <a:off x="6313038" y="1629584"/>
            <a:ext cx="5544000" cy="2330605"/>
          </a:xfrm>
          <a:prstGeom prst="rect">
            <a:avLst/>
          </a:prstGeom>
        </p:spPr>
        <p:txBody>
          <a:bodyPr/>
          <a:lstStyle/>
          <a:p>
            <a:endParaRPr lang="en-GB"/>
          </a:p>
        </p:txBody>
      </p:sp>
      <p:sp>
        <p:nvSpPr>
          <p:cNvPr id="13" name="Rectangle 12">
            <a:extLst>
              <a:ext uri="{FF2B5EF4-FFF2-40B4-BE49-F238E27FC236}">
                <a16:creationId xmlns:a16="http://schemas.microsoft.com/office/drawing/2014/main" id="{7B953A2D-C91F-4A17-A37F-2AC7C0A5FA9E}"/>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887419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912" userDrawn="1">
          <p15:clr>
            <a:srgbClr val="FBAE40"/>
          </p15:clr>
        </p15:guide>
        <p15:guide id="2" orient="horz" pos="102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4" name="Rectangle 13"/>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5" name="Rectangle 14"/>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EF630D-27DB-4DA7-B21B-228D82294374}"/>
              </a:ext>
            </a:extLst>
          </p:cNvPr>
          <p:cNvSpPr>
            <a:spLocks noGrp="1"/>
          </p:cNvSpPr>
          <p:nvPr>
            <p:ph sz="half" idx="1"/>
          </p:nvPr>
        </p:nvSpPr>
        <p:spPr>
          <a:xfrm>
            <a:off x="334963" y="1562100"/>
            <a:ext cx="3596843" cy="464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84D92565-C419-49A3-AB29-881D5338EB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0E9F5BE-BE78-4388-B5B0-B25BC91925E2}"/>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11" name="Content Placeholder 2">
            <a:extLst>
              <a:ext uri="{FF2B5EF4-FFF2-40B4-BE49-F238E27FC236}">
                <a16:creationId xmlns:a16="http://schemas.microsoft.com/office/drawing/2014/main" id="{46166160-2A61-4E47-A8C6-E86B572505B1}"/>
              </a:ext>
            </a:extLst>
          </p:cNvPr>
          <p:cNvSpPr>
            <a:spLocks noGrp="1"/>
          </p:cNvSpPr>
          <p:nvPr>
            <p:ph sz="half" idx="13"/>
          </p:nvPr>
        </p:nvSpPr>
        <p:spPr>
          <a:xfrm>
            <a:off x="4297579" y="1562100"/>
            <a:ext cx="3596843" cy="464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2">
            <a:extLst>
              <a:ext uri="{FF2B5EF4-FFF2-40B4-BE49-F238E27FC236}">
                <a16:creationId xmlns:a16="http://schemas.microsoft.com/office/drawing/2014/main" id="{6AFE23AD-789B-4FD4-997C-437FE777289E}"/>
              </a:ext>
            </a:extLst>
          </p:cNvPr>
          <p:cNvSpPr>
            <a:spLocks noGrp="1"/>
          </p:cNvSpPr>
          <p:nvPr>
            <p:ph sz="half" idx="14"/>
          </p:nvPr>
        </p:nvSpPr>
        <p:spPr>
          <a:xfrm>
            <a:off x="8260195" y="1562100"/>
            <a:ext cx="3596843" cy="464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3">
            <a:extLst>
              <a:ext uri="{FF2B5EF4-FFF2-40B4-BE49-F238E27FC236}">
                <a16:creationId xmlns:a16="http://schemas.microsoft.com/office/drawing/2014/main" id="{171D1119-7F90-48E0-9D49-D35F78CB4B25}"/>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7" name="Rectangle 16">
            <a:extLst>
              <a:ext uri="{FF2B5EF4-FFF2-40B4-BE49-F238E27FC236}">
                <a16:creationId xmlns:a16="http://schemas.microsoft.com/office/drawing/2014/main" id="{A28B6B5A-516F-4178-80AB-6F11B7C5C88C}"/>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86462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ntent &amp; Images">
    <p:spTree>
      <p:nvGrpSpPr>
        <p:cNvPr id="1" name=""/>
        <p:cNvGrpSpPr/>
        <p:nvPr/>
      </p:nvGrpSpPr>
      <p:grpSpPr>
        <a:xfrm>
          <a:off x="0" y="0"/>
          <a:ext cx="0" cy="0"/>
          <a:chOff x="0" y="0"/>
          <a:chExt cx="0" cy="0"/>
        </a:xfrm>
      </p:grpSpPr>
      <p:sp>
        <p:nvSpPr>
          <p:cNvPr id="15" name="Rectangle 14"/>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7" name="Rectangle 16"/>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EF630D-27DB-4DA7-B21B-228D82294374}"/>
              </a:ext>
            </a:extLst>
          </p:cNvPr>
          <p:cNvSpPr>
            <a:spLocks noGrp="1"/>
          </p:cNvSpPr>
          <p:nvPr>
            <p:ph sz="half" idx="1"/>
          </p:nvPr>
        </p:nvSpPr>
        <p:spPr>
          <a:xfrm>
            <a:off x="334963" y="3323623"/>
            <a:ext cx="3596400" cy="288667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84D92565-C419-49A3-AB29-881D5338EB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0E9F5BE-BE78-4388-B5B0-B25BC91925E2}"/>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11" name="Content Placeholder 2">
            <a:extLst>
              <a:ext uri="{FF2B5EF4-FFF2-40B4-BE49-F238E27FC236}">
                <a16:creationId xmlns:a16="http://schemas.microsoft.com/office/drawing/2014/main" id="{46166160-2A61-4E47-A8C6-E86B572505B1}"/>
              </a:ext>
            </a:extLst>
          </p:cNvPr>
          <p:cNvSpPr>
            <a:spLocks noGrp="1"/>
          </p:cNvSpPr>
          <p:nvPr>
            <p:ph sz="half" idx="13"/>
          </p:nvPr>
        </p:nvSpPr>
        <p:spPr>
          <a:xfrm>
            <a:off x="4297800" y="3323623"/>
            <a:ext cx="3596400" cy="288667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2">
            <a:extLst>
              <a:ext uri="{FF2B5EF4-FFF2-40B4-BE49-F238E27FC236}">
                <a16:creationId xmlns:a16="http://schemas.microsoft.com/office/drawing/2014/main" id="{6AFE23AD-789B-4FD4-997C-437FE777289E}"/>
              </a:ext>
            </a:extLst>
          </p:cNvPr>
          <p:cNvSpPr>
            <a:spLocks noGrp="1"/>
          </p:cNvSpPr>
          <p:nvPr>
            <p:ph sz="half" idx="14"/>
          </p:nvPr>
        </p:nvSpPr>
        <p:spPr>
          <a:xfrm>
            <a:off x="8260638" y="3323623"/>
            <a:ext cx="3596400" cy="288667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CD1A3C1A-F0A5-4ECF-BF5A-FAABE4E53B63}"/>
              </a:ext>
            </a:extLst>
          </p:cNvPr>
          <p:cNvSpPr>
            <a:spLocks noGrp="1"/>
          </p:cNvSpPr>
          <p:nvPr>
            <p:ph type="pic" sz="quarter" idx="15"/>
          </p:nvPr>
        </p:nvSpPr>
        <p:spPr>
          <a:xfrm>
            <a:off x="334963" y="1617663"/>
            <a:ext cx="3596400" cy="1566010"/>
          </a:xfrm>
          <a:prstGeom prst="rect">
            <a:avLst/>
          </a:prstGeom>
        </p:spPr>
        <p:txBody>
          <a:bodyPr/>
          <a:lstStyle/>
          <a:p>
            <a:endParaRPr lang="en-GB"/>
          </a:p>
        </p:txBody>
      </p:sp>
      <p:sp>
        <p:nvSpPr>
          <p:cNvPr id="10" name="Picture Placeholder 4">
            <a:extLst>
              <a:ext uri="{FF2B5EF4-FFF2-40B4-BE49-F238E27FC236}">
                <a16:creationId xmlns:a16="http://schemas.microsoft.com/office/drawing/2014/main" id="{64CE641C-2B57-4098-AA33-5E48E57B1E0E}"/>
              </a:ext>
            </a:extLst>
          </p:cNvPr>
          <p:cNvSpPr>
            <a:spLocks noGrp="1"/>
          </p:cNvSpPr>
          <p:nvPr>
            <p:ph type="pic" sz="quarter" idx="16"/>
          </p:nvPr>
        </p:nvSpPr>
        <p:spPr>
          <a:xfrm>
            <a:off x="4297800" y="1617663"/>
            <a:ext cx="3596400" cy="1566010"/>
          </a:xfrm>
          <a:prstGeom prst="rect">
            <a:avLst/>
          </a:prstGeom>
        </p:spPr>
        <p:txBody>
          <a:bodyPr/>
          <a:lstStyle/>
          <a:p>
            <a:endParaRPr lang="en-GB"/>
          </a:p>
        </p:txBody>
      </p:sp>
      <p:sp>
        <p:nvSpPr>
          <p:cNvPr id="13" name="Picture Placeholder 4">
            <a:extLst>
              <a:ext uri="{FF2B5EF4-FFF2-40B4-BE49-F238E27FC236}">
                <a16:creationId xmlns:a16="http://schemas.microsoft.com/office/drawing/2014/main" id="{E9EACC4A-6AF0-470B-8E37-C453A89444D4}"/>
              </a:ext>
            </a:extLst>
          </p:cNvPr>
          <p:cNvSpPr>
            <a:spLocks noGrp="1"/>
          </p:cNvSpPr>
          <p:nvPr>
            <p:ph type="pic" sz="quarter" idx="17"/>
          </p:nvPr>
        </p:nvSpPr>
        <p:spPr>
          <a:xfrm>
            <a:off x="8260638" y="1617663"/>
            <a:ext cx="3596400" cy="1566010"/>
          </a:xfrm>
          <a:prstGeom prst="rect">
            <a:avLst/>
          </a:prstGeom>
        </p:spPr>
        <p:txBody>
          <a:bodyPr/>
          <a:lstStyle/>
          <a:p>
            <a:endParaRPr lang="en-GB"/>
          </a:p>
        </p:txBody>
      </p:sp>
      <p:sp>
        <p:nvSpPr>
          <p:cNvPr id="4" name="Title 3">
            <a:extLst>
              <a:ext uri="{FF2B5EF4-FFF2-40B4-BE49-F238E27FC236}">
                <a16:creationId xmlns:a16="http://schemas.microsoft.com/office/drawing/2014/main" id="{3B91E674-858F-4B27-96D3-4FBC0C130422}"/>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8" name="Rectangle 17">
            <a:extLst>
              <a:ext uri="{FF2B5EF4-FFF2-40B4-BE49-F238E27FC236}">
                <a16:creationId xmlns:a16="http://schemas.microsoft.com/office/drawing/2014/main" id="{3FF50B40-4DBA-4822-81BD-96B8ED770E7B}"/>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8808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Key statement 01">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7ADD28F-F33D-4348-AD5C-19896691F40C}"/>
              </a:ext>
            </a:extLst>
          </p:cNvPr>
          <p:cNvSpPr/>
          <p:nvPr userDrawn="1"/>
        </p:nvSpPr>
        <p:spPr>
          <a:xfrm>
            <a:off x="6095998" y="-1"/>
            <a:ext cx="6096001" cy="6857999"/>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a:xfrm>
            <a:off x="11601450" y="6329829"/>
            <a:ext cx="249236" cy="235921"/>
          </a:xfrm>
        </p:spPr>
        <p:txBody>
          <a:bodyPr/>
          <a:lstStyle>
            <a:lvl1pPr>
              <a:defRPr>
                <a:solidFill>
                  <a:schemeClr val="bg1"/>
                </a:solidFill>
              </a:defRPr>
            </a:lvl1pPr>
          </a:lstStyle>
          <a:p>
            <a:fld id="{6B4153A7-9236-4C19-98E6-7D4F5F676B2B}" type="slidenum">
              <a:rPr lang="en-GB" smtClean="0"/>
              <a:pPr/>
              <a:t>‹#›</a:t>
            </a:fld>
            <a:endParaRPr lang="en-GB"/>
          </a:p>
        </p:txBody>
      </p:sp>
      <p:sp>
        <p:nvSpPr>
          <p:cNvPr id="5" name="Title 1">
            <a:extLst>
              <a:ext uri="{FF2B5EF4-FFF2-40B4-BE49-F238E27FC236}">
                <a16:creationId xmlns:a16="http://schemas.microsoft.com/office/drawing/2014/main" id="{0F259EA8-BFDF-4C4F-AE11-830646280D37}"/>
              </a:ext>
            </a:extLst>
          </p:cNvPr>
          <p:cNvSpPr>
            <a:spLocks noGrp="1"/>
          </p:cNvSpPr>
          <p:nvPr>
            <p:ph type="title"/>
          </p:nvPr>
        </p:nvSpPr>
        <p:spPr>
          <a:xfrm>
            <a:off x="7317671" y="2047082"/>
            <a:ext cx="4257673" cy="2763837"/>
          </a:xfrm>
        </p:spPr>
        <p:txBody>
          <a:bodyPr/>
          <a:lstStyle>
            <a:lvl1pPr>
              <a:defRPr>
                <a:solidFill>
                  <a:schemeClr val="bg1"/>
                </a:solidFill>
              </a:defRPr>
            </a:lvl1pPr>
          </a:lstStyle>
          <a:p>
            <a:r>
              <a:rPr lang="en-US"/>
              <a:t>Click to edit Master title style</a:t>
            </a:r>
            <a:endParaRPr lang="en-GB"/>
          </a:p>
        </p:txBody>
      </p:sp>
      <p:sp>
        <p:nvSpPr>
          <p:cNvPr id="13" name="Picture Placeholder 12">
            <a:extLst>
              <a:ext uri="{FF2B5EF4-FFF2-40B4-BE49-F238E27FC236}">
                <a16:creationId xmlns:a16="http://schemas.microsoft.com/office/drawing/2014/main" id="{0369B60A-5051-426A-ADF1-4A823A17CE4D}"/>
              </a:ext>
            </a:extLst>
          </p:cNvPr>
          <p:cNvSpPr>
            <a:spLocks noGrp="1"/>
          </p:cNvSpPr>
          <p:nvPr>
            <p:ph type="pic" sz="quarter" idx="13"/>
          </p:nvPr>
        </p:nvSpPr>
        <p:spPr>
          <a:xfrm flipH="1">
            <a:off x="192088" y="188913"/>
            <a:ext cx="6592886" cy="6480175"/>
          </a:xfrm>
          <a:prstGeom prst="rect">
            <a:avLst/>
          </a:prstGeom>
          <a:solidFill>
            <a:schemeClr val="bg1"/>
          </a:solidFill>
        </p:spPr>
        <p:txBody>
          <a:bodyPr wrap="square">
            <a:noAutofit/>
          </a:bodyPr>
          <a:lstStyle>
            <a:lvl1pPr>
              <a:defRPr sz="1200"/>
            </a:lvl1pPr>
          </a:lstStyle>
          <a:p>
            <a:endParaRPr lang="en-GB"/>
          </a:p>
        </p:txBody>
      </p:sp>
      <p:sp>
        <p:nvSpPr>
          <p:cNvPr id="11" name="Footer Placeholder 5">
            <a:extLst>
              <a:ext uri="{FF2B5EF4-FFF2-40B4-BE49-F238E27FC236}">
                <a16:creationId xmlns:a16="http://schemas.microsoft.com/office/drawing/2014/main" id="{84D92565-C419-49A3-AB29-881D5338EBAB}"/>
              </a:ext>
            </a:extLst>
          </p:cNvPr>
          <p:cNvSpPr>
            <a:spLocks noGrp="1"/>
          </p:cNvSpPr>
          <p:nvPr>
            <p:ph type="ftr" sz="quarter" idx="14"/>
          </p:nvPr>
        </p:nvSpPr>
        <p:spPr>
          <a:xfrm>
            <a:off x="7212011" y="6329829"/>
            <a:ext cx="4389437" cy="235921"/>
          </a:xfrm>
        </p:spPr>
        <p:txBody>
          <a:bodyPr/>
          <a:lstStyle>
            <a:lvl1pPr>
              <a:defRPr>
                <a:solidFill>
                  <a:schemeClr val="bg1"/>
                </a:solidFill>
              </a:defRPr>
            </a:lvl1pPr>
          </a:lstStyle>
          <a:p>
            <a:endParaRPr lang="en-GB"/>
          </a:p>
        </p:txBody>
      </p:sp>
      <p:grpSp>
        <p:nvGrpSpPr>
          <p:cNvPr id="2" name="Group 1"/>
          <p:cNvGrpSpPr/>
          <p:nvPr userDrawn="1"/>
        </p:nvGrpSpPr>
        <p:grpSpPr>
          <a:xfrm>
            <a:off x="7016927" y="1839325"/>
            <a:ext cx="4859160" cy="3179350"/>
            <a:chOff x="7016927" y="1839325"/>
            <a:chExt cx="4859160" cy="3179350"/>
          </a:xfrm>
        </p:grpSpPr>
        <p:grpSp>
          <p:nvGrpSpPr>
            <p:cNvPr id="14" name="Group 13"/>
            <p:cNvGrpSpPr/>
            <p:nvPr userDrawn="1"/>
          </p:nvGrpSpPr>
          <p:grpSpPr>
            <a:xfrm>
              <a:off x="7016927" y="1839325"/>
              <a:ext cx="528879" cy="3179349"/>
              <a:chOff x="2217319" y="1263675"/>
              <a:chExt cx="707195" cy="4251298"/>
            </a:xfrm>
          </p:grpSpPr>
          <p:sp>
            <p:nvSpPr>
              <p:cNvPr id="20" name="Rectangle 19">
                <a:extLst>
                  <a:ext uri="{FF2B5EF4-FFF2-40B4-BE49-F238E27FC236}">
                    <a16:creationId xmlns:a16="http://schemas.microsoft.com/office/drawing/2014/main" id="{7605A495-9849-4842-B5BF-917E6CEB6211}"/>
                  </a:ext>
                </a:extLst>
              </p:cNvPr>
              <p:cNvSpPr/>
              <p:nvPr userDrawn="1"/>
            </p:nvSpPr>
            <p:spPr>
              <a:xfrm rot="16200000">
                <a:off x="2505785" y="975209"/>
                <a:ext cx="130262" cy="707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7E5AB82A-1BDE-4FCF-AD0D-C193EDE71977}"/>
                  </a:ext>
                </a:extLst>
              </p:cNvPr>
              <p:cNvSpPr/>
              <p:nvPr userDrawn="1"/>
            </p:nvSpPr>
            <p:spPr>
              <a:xfrm rot="16200000">
                <a:off x="2505786" y="5096245"/>
                <a:ext cx="130262" cy="707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3005F154-899C-4E2B-ACEF-04BC7C56915D}"/>
                  </a:ext>
                </a:extLst>
              </p:cNvPr>
              <p:cNvSpPr/>
              <p:nvPr userDrawn="1"/>
            </p:nvSpPr>
            <p:spPr>
              <a:xfrm>
                <a:off x="2217323" y="1263676"/>
                <a:ext cx="130262" cy="42512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5" name="Group 14"/>
            <p:cNvGrpSpPr/>
            <p:nvPr userDrawn="1"/>
          </p:nvGrpSpPr>
          <p:grpSpPr>
            <a:xfrm>
              <a:off x="11347208" y="1839325"/>
              <a:ext cx="528879" cy="3179350"/>
              <a:chOff x="8126469" y="1263675"/>
              <a:chExt cx="707196" cy="4251299"/>
            </a:xfrm>
          </p:grpSpPr>
          <p:sp>
            <p:nvSpPr>
              <p:cNvPr id="16" name="Rectangle 15">
                <a:extLst>
                  <a:ext uri="{FF2B5EF4-FFF2-40B4-BE49-F238E27FC236}">
                    <a16:creationId xmlns:a16="http://schemas.microsoft.com/office/drawing/2014/main" id="{DFF270F1-8E7C-4BD4-89B4-118D9FFDE75E}"/>
                  </a:ext>
                </a:extLst>
              </p:cNvPr>
              <p:cNvSpPr/>
              <p:nvPr userDrawn="1"/>
            </p:nvSpPr>
            <p:spPr>
              <a:xfrm rot="16200000" flipH="1" flipV="1">
                <a:off x="8414936" y="5096245"/>
                <a:ext cx="130262" cy="70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04496A14-E5E2-47D3-9BFE-728E1D749CC2}"/>
                  </a:ext>
                </a:extLst>
              </p:cNvPr>
              <p:cNvSpPr/>
              <p:nvPr userDrawn="1"/>
            </p:nvSpPr>
            <p:spPr>
              <a:xfrm rot="16200000" flipH="1" flipV="1">
                <a:off x="8414936" y="975208"/>
                <a:ext cx="130262" cy="70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42BF52F8-BF25-4817-BB67-4E9B25BD8050}"/>
                  </a:ext>
                </a:extLst>
              </p:cNvPr>
              <p:cNvSpPr/>
              <p:nvPr userDrawn="1"/>
            </p:nvSpPr>
            <p:spPr>
              <a:xfrm flipH="1" flipV="1">
                <a:off x="8703402" y="1263679"/>
                <a:ext cx="130262" cy="4251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ustDataLst>
      <p:tags r:id="rId1"/>
    </p:custDataLst>
    <p:extLst>
      <p:ext uri="{BB962C8B-B14F-4D97-AF65-F5344CB8AC3E}">
        <p14:creationId xmlns:p14="http://schemas.microsoft.com/office/powerpoint/2010/main" val="1275524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Key statement 02">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A99EB78E-94FB-41EA-BBFF-2E6A8111C218}"/>
              </a:ext>
            </a:extLst>
          </p:cNvPr>
          <p:cNvSpPr/>
          <p:nvPr userDrawn="1"/>
        </p:nvSpPr>
        <p:spPr>
          <a:xfrm>
            <a:off x="0" y="-1"/>
            <a:ext cx="12191999" cy="6181725"/>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a:xfrm>
            <a:off x="11601450" y="6329829"/>
            <a:ext cx="249236" cy="235921"/>
          </a:xfrm>
        </p:spPr>
        <p:txBody>
          <a:bodyPr/>
          <a:lstStyle>
            <a:lvl1pPr>
              <a:defRPr>
                <a:solidFill>
                  <a:schemeClr val="bg1"/>
                </a:solidFill>
              </a:defRPr>
            </a:lvl1pPr>
          </a:lstStyle>
          <a:p>
            <a:fld id="{6B4153A7-9236-4C19-98E6-7D4F5F676B2B}" type="slidenum">
              <a:rPr lang="en-GB" smtClean="0"/>
              <a:pPr/>
              <a:t>‹#›</a:t>
            </a:fld>
            <a:endParaRPr lang="en-GB"/>
          </a:p>
        </p:txBody>
      </p:sp>
      <p:sp>
        <p:nvSpPr>
          <p:cNvPr id="13" name="Picture Placeholder 12">
            <a:extLst>
              <a:ext uri="{FF2B5EF4-FFF2-40B4-BE49-F238E27FC236}">
                <a16:creationId xmlns:a16="http://schemas.microsoft.com/office/drawing/2014/main" id="{0369B60A-5051-426A-ADF1-4A823A17CE4D}"/>
              </a:ext>
            </a:extLst>
          </p:cNvPr>
          <p:cNvSpPr>
            <a:spLocks noGrp="1"/>
          </p:cNvSpPr>
          <p:nvPr>
            <p:ph type="pic" sz="quarter" idx="13"/>
          </p:nvPr>
        </p:nvSpPr>
        <p:spPr>
          <a:xfrm flipH="1">
            <a:off x="192086" y="2466977"/>
            <a:ext cx="11807826" cy="4202111"/>
          </a:xfrm>
          <a:prstGeom prst="rect">
            <a:avLst/>
          </a:prstGeom>
          <a:solidFill>
            <a:schemeClr val="bg1"/>
          </a:solidFill>
        </p:spPr>
        <p:txBody>
          <a:bodyPr wrap="square">
            <a:noAutofit/>
          </a:bodyPr>
          <a:lstStyle>
            <a:lvl1pPr>
              <a:defRPr sz="1200"/>
            </a:lvl1pPr>
          </a:lstStyle>
          <a:p>
            <a:endParaRPr lang="en-GB"/>
          </a:p>
        </p:txBody>
      </p:sp>
      <p:sp>
        <p:nvSpPr>
          <p:cNvPr id="8" name="Footer Placeholder 5">
            <a:extLst>
              <a:ext uri="{FF2B5EF4-FFF2-40B4-BE49-F238E27FC236}">
                <a16:creationId xmlns:a16="http://schemas.microsoft.com/office/drawing/2014/main" id="{84D92565-C419-49A3-AB29-881D5338EBAB}"/>
              </a:ext>
            </a:extLst>
          </p:cNvPr>
          <p:cNvSpPr>
            <a:spLocks noGrp="1"/>
          </p:cNvSpPr>
          <p:nvPr>
            <p:ph type="ftr" sz="quarter" idx="12"/>
          </p:nvPr>
        </p:nvSpPr>
        <p:spPr>
          <a:xfrm>
            <a:off x="334963" y="6329829"/>
            <a:ext cx="11266486" cy="235921"/>
          </a:xfrm>
        </p:spPr>
        <p:txBody>
          <a:bodyPr/>
          <a:lstStyle>
            <a:lvl1pPr>
              <a:defRPr>
                <a:solidFill>
                  <a:schemeClr val="bg1"/>
                </a:solidFill>
              </a:defRPr>
            </a:lvl1pPr>
          </a:lstStyle>
          <a:p>
            <a:endParaRPr lang="en-GB"/>
          </a:p>
        </p:txBody>
      </p:sp>
      <p:grpSp>
        <p:nvGrpSpPr>
          <p:cNvPr id="22" name="Group 21"/>
          <p:cNvGrpSpPr/>
          <p:nvPr userDrawn="1"/>
        </p:nvGrpSpPr>
        <p:grpSpPr>
          <a:xfrm>
            <a:off x="1512183" y="410574"/>
            <a:ext cx="9167634" cy="1607726"/>
            <a:chOff x="1749603" y="4534899"/>
            <a:chExt cx="9167634" cy="1607726"/>
          </a:xfrm>
        </p:grpSpPr>
        <p:grpSp>
          <p:nvGrpSpPr>
            <p:cNvPr id="3" name="Group 2"/>
            <p:cNvGrpSpPr/>
            <p:nvPr userDrawn="1"/>
          </p:nvGrpSpPr>
          <p:grpSpPr>
            <a:xfrm>
              <a:off x="1749603" y="4534899"/>
              <a:ext cx="528878" cy="1607725"/>
              <a:chOff x="1749603" y="4534899"/>
              <a:chExt cx="528878" cy="1607725"/>
            </a:xfrm>
          </p:grpSpPr>
          <p:sp>
            <p:nvSpPr>
              <p:cNvPr id="19" name="Rectangle 18">
                <a:extLst>
                  <a:ext uri="{FF2B5EF4-FFF2-40B4-BE49-F238E27FC236}">
                    <a16:creationId xmlns:a16="http://schemas.microsoft.com/office/drawing/2014/main" id="{7605A495-9849-4842-B5BF-917E6CEB6211}"/>
                  </a:ext>
                </a:extLst>
              </p:cNvPr>
              <p:cNvSpPr/>
              <p:nvPr userDrawn="1"/>
            </p:nvSpPr>
            <p:spPr>
              <a:xfrm rot="16200000">
                <a:off x="1965333" y="4319169"/>
                <a:ext cx="97417" cy="528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7E5AB82A-1BDE-4FCF-AD0D-C193EDE71977}"/>
                  </a:ext>
                </a:extLst>
              </p:cNvPr>
              <p:cNvSpPr/>
              <p:nvPr userDrawn="1"/>
            </p:nvSpPr>
            <p:spPr>
              <a:xfrm rot="16200000">
                <a:off x="1965333" y="5829476"/>
                <a:ext cx="97417" cy="528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3005F154-899C-4E2B-ACEF-04BC7C56915D}"/>
                  </a:ext>
                </a:extLst>
              </p:cNvPr>
              <p:cNvSpPr/>
              <p:nvPr userDrawn="1"/>
            </p:nvSpPr>
            <p:spPr>
              <a:xfrm>
                <a:off x="1749605" y="4534901"/>
                <a:ext cx="97417" cy="16077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 name="Group 6"/>
            <p:cNvGrpSpPr/>
            <p:nvPr userDrawn="1"/>
          </p:nvGrpSpPr>
          <p:grpSpPr>
            <a:xfrm>
              <a:off x="10388358" y="4534900"/>
              <a:ext cx="528879" cy="1607725"/>
              <a:chOff x="10388358" y="4534900"/>
              <a:chExt cx="528879" cy="1607725"/>
            </a:xfrm>
          </p:grpSpPr>
          <p:sp>
            <p:nvSpPr>
              <p:cNvPr id="15" name="Rectangle 14">
                <a:extLst>
                  <a:ext uri="{FF2B5EF4-FFF2-40B4-BE49-F238E27FC236}">
                    <a16:creationId xmlns:a16="http://schemas.microsoft.com/office/drawing/2014/main" id="{DFF270F1-8E7C-4BD4-89B4-118D9FFDE75E}"/>
                  </a:ext>
                </a:extLst>
              </p:cNvPr>
              <p:cNvSpPr/>
              <p:nvPr userDrawn="1"/>
            </p:nvSpPr>
            <p:spPr>
              <a:xfrm rot="16200000" flipH="1" flipV="1">
                <a:off x="10604089" y="5829477"/>
                <a:ext cx="97417" cy="5288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04496A14-E5E2-47D3-9BFE-728E1D749CC2}"/>
                  </a:ext>
                </a:extLst>
              </p:cNvPr>
              <p:cNvSpPr/>
              <p:nvPr userDrawn="1"/>
            </p:nvSpPr>
            <p:spPr>
              <a:xfrm rot="16200000" flipH="1" flipV="1">
                <a:off x="10604089" y="4319169"/>
                <a:ext cx="97417" cy="5288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42BF52F8-BF25-4817-BB67-4E9B25BD8050}"/>
                  </a:ext>
                </a:extLst>
              </p:cNvPr>
              <p:cNvSpPr/>
              <p:nvPr userDrawn="1"/>
            </p:nvSpPr>
            <p:spPr>
              <a:xfrm flipH="1" flipV="1">
                <a:off x="10819819" y="4534902"/>
                <a:ext cx="97417" cy="16077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27" name="Title 1">
            <a:extLst>
              <a:ext uri="{FF2B5EF4-FFF2-40B4-BE49-F238E27FC236}">
                <a16:creationId xmlns:a16="http://schemas.microsoft.com/office/drawing/2014/main" id="{0F259EA8-BFDF-4C4F-AE11-830646280D37}"/>
              </a:ext>
            </a:extLst>
          </p:cNvPr>
          <p:cNvSpPr>
            <a:spLocks noGrp="1"/>
          </p:cNvSpPr>
          <p:nvPr>
            <p:ph type="title"/>
          </p:nvPr>
        </p:nvSpPr>
        <p:spPr>
          <a:xfrm>
            <a:off x="1800930" y="609601"/>
            <a:ext cx="8590140" cy="1209674"/>
          </a:xfrm>
        </p:spPr>
        <p:txBody>
          <a:bodyPr/>
          <a:lstStyle>
            <a:lvl1pPr>
              <a:defRPr>
                <a:solidFill>
                  <a:schemeClr val="bg1"/>
                </a:solidFill>
              </a:defRPr>
            </a:lvl1pPr>
          </a:lstStyle>
          <a:p>
            <a:r>
              <a:rPr lang="en-US"/>
              <a:t>Click to edit Master title style</a:t>
            </a:r>
            <a:endParaRPr lang="en-GB"/>
          </a:p>
        </p:txBody>
      </p:sp>
    </p:spTree>
    <p:custDataLst>
      <p:tags r:id="rId1"/>
    </p:custDataLst>
    <p:extLst>
      <p:ext uri="{BB962C8B-B14F-4D97-AF65-F5344CB8AC3E}">
        <p14:creationId xmlns:p14="http://schemas.microsoft.com/office/powerpoint/2010/main" val="1589226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Key statement 03">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6B98A610-FAAA-4EBA-AADD-90985C93A049}"/>
              </a:ext>
            </a:extLst>
          </p:cNvPr>
          <p:cNvSpPr/>
          <p:nvPr userDrawn="1"/>
        </p:nvSpPr>
        <p:spPr>
          <a:xfrm>
            <a:off x="0" y="-1"/>
            <a:ext cx="12191999" cy="6858001"/>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a:xfrm>
            <a:off x="11601450" y="6329829"/>
            <a:ext cx="249236" cy="235921"/>
          </a:xfrm>
        </p:spPr>
        <p:txBody>
          <a:bodyPr/>
          <a:lstStyle>
            <a:lvl1pPr>
              <a:defRPr>
                <a:solidFill>
                  <a:schemeClr val="bg1"/>
                </a:solidFill>
              </a:defRPr>
            </a:lvl1pPr>
          </a:lstStyle>
          <a:p>
            <a:fld id="{6B4153A7-9236-4C19-98E6-7D4F5F676B2B}" type="slidenum">
              <a:rPr lang="en-GB" smtClean="0"/>
              <a:pPr/>
              <a:t>‹#›</a:t>
            </a:fld>
            <a:endParaRPr lang="en-GB"/>
          </a:p>
        </p:txBody>
      </p:sp>
      <p:sp>
        <p:nvSpPr>
          <p:cNvPr id="8" name="Footer Placeholder 5">
            <a:extLst>
              <a:ext uri="{FF2B5EF4-FFF2-40B4-BE49-F238E27FC236}">
                <a16:creationId xmlns:a16="http://schemas.microsoft.com/office/drawing/2014/main" id="{84D92565-C419-49A3-AB29-881D5338EBAB}"/>
              </a:ext>
            </a:extLst>
          </p:cNvPr>
          <p:cNvSpPr>
            <a:spLocks noGrp="1"/>
          </p:cNvSpPr>
          <p:nvPr>
            <p:ph type="ftr" sz="quarter" idx="12"/>
          </p:nvPr>
        </p:nvSpPr>
        <p:spPr>
          <a:xfrm>
            <a:off x="334963" y="6329829"/>
            <a:ext cx="11266486" cy="235921"/>
          </a:xfrm>
        </p:spPr>
        <p:txBody>
          <a:bodyPr/>
          <a:lstStyle>
            <a:lvl1pPr>
              <a:defRPr>
                <a:solidFill>
                  <a:schemeClr val="bg1"/>
                </a:solidFill>
              </a:defRPr>
            </a:lvl1pPr>
          </a:lstStyle>
          <a:p>
            <a:endParaRPr lang="en-GB"/>
          </a:p>
        </p:txBody>
      </p:sp>
      <p:grpSp>
        <p:nvGrpSpPr>
          <p:cNvPr id="30" name="Group 29"/>
          <p:cNvGrpSpPr/>
          <p:nvPr userDrawn="1"/>
        </p:nvGrpSpPr>
        <p:grpSpPr>
          <a:xfrm>
            <a:off x="2787827" y="1303351"/>
            <a:ext cx="6616346" cy="4251299"/>
            <a:chOff x="2217319" y="1263675"/>
            <a:chExt cx="6616346" cy="4251299"/>
          </a:xfrm>
        </p:grpSpPr>
        <p:grpSp>
          <p:nvGrpSpPr>
            <p:cNvPr id="3" name="Group 2"/>
            <p:cNvGrpSpPr/>
            <p:nvPr userDrawn="1"/>
          </p:nvGrpSpPr>
          <p:grpSpPr>
            <a:xfrm>
              <a:off x="2217319" y="1263675"/>
              <a:ext cx="707195" cy="4251298"/>
              <a:chOff x="2217319" y="1263675"/>
              <a:chExt cx="707195" cy="4251298"/>
            </a:xfrm>
          </p:grpSpPr>
          <p:sp>
            <p:nvSpPr>
              <p:cNvPr id="18" name="Rectangle 17">
                <a:extLst>
                  <a:ext uri="{FF2B5EF4-FFF2-40B4-BE49-F238E27FC236}">
                    <a16:creationId xmlns:a16="http://schemas.microsoft.com/office/drawing/2014/main" id="{7605A495-9849-4842-B5BF-917E6CEB6211}"/>
                  </a:ext>
                </a:extLst>
              </p:cNvPr>
              <p:cNvSpPr/>
              <p:nvPr userDrawn="1"/>
            </p:nvSpPr>
            <p:spPr>
              <a:xfrm rot="16200000">
                <a:off x="2505785" y="975209"/>
                <a:ext cx="130262" cy="707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7E5AB82A-1BDE-4FCF-AD0D-C193EDE71977}"/>
                  </a:ext>
                </a:extLst>
              </p:cNvPr>
              <p:cNvSpPr/>
              <p:nvPr userDrawn="1"/>
            </p:nvSpPr>
            <p:spPr>
              <a:xfrm rot="16200000">
                <a:off x="2505786" y="5096245"/>
                <a:ext cx="130262" cy="707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3005F154-899C-4E2B-ACEF-04BC7C56915D}"/>
                  </a:ext>
                </a:extLst>
              </p:cNvPr>
              <p:cNvSpPr/>
              <p:nvPr userDrawn="1"/>
            </p:nvSpPr>
            <p:spPr>
              <a:xfrm>
                <a:off x="2217323" y="1263676"/>
                <a:ext cx="130262" cy="42512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 name="Group 6"/>
            <p:cNvGrpSpPr/>
            <p:nvPr userDrawn="1"/>
          </p:nvGrpSpPr>
          <p:grpSpPr>
            <a:xfrm>
              <a:off x="8126469" y="1263675"/>
              <a:ext cx="707196" cy="4251299"/>
              <a:chOff x="8126469" y="1263675"/>
              <a:chExt cx="707196" cy="4251299"/>
            </a:xfrm>
          </p:grpSpPr>
          <p:sp>
            <p:nvSpPr>
              <p:cNvPr id="14" name="Rectangle 13">
                <a:extLst>
                  <a:ext uri="{FF2B5EF4-FFF2-40B4-BE49-F238E27FC236}">
                    <a16:creationId xmlns:a16="http://schemas.microsoft.com/office/drawing/2014/main" id="{DFF270F1-8E7C-4BD4-89B4-118D9FFDE75E}"/>
                  </a:ext>
                </a:extLst>
              </p:cNvPr>
              <p:cNvSpPr/>
              <p:nvPr userDrawn="1"/>
            </p:nvSpPr>
            <p:spPr>
              <a:xfrm rot="16200000" flipH="1" flipV="1">
                <a:off x="8414936" y="5096245"/>
                <a:ext cx="130262" cy="70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04496A14-E5E2-47D3-9BFE-728E1D749CC2}"/>
                  </a:ext>
                </a:extLst>
              </p:cNvPr>
              <p:cNvSpPr/>
              <p:nvPr userDrawn="1"/>
            </p:nvSpPr>
            <p:spPr>
              <a:xfrm rot="16200000" flipH="1" flipV="1">
                <a:off x="8414936" y="975208"/>
                <a:ext cx="130262" cy="70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42BF52F8-BF25-4817-BB67-4E9B25BD8050}"/>
                  </a:ext>
                </a:extLst>
              </p:cNvPr>
              <p:cNvSpPr/>
              <p:nvPr userDrawn="1"/>
            </p:nvSpPr>
            <p:spPr>
              <a:xfrm flipH="1" flipV="1">
                <a:off x="8703402" y="1263679"/>
                <a:ext cx="130262" cy="4251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32" name="Title 1">
            <a:extLst>
              <a:ext uri="{FF2B5EF4-FFF2-40B4-BE49-F238E27FC236}">
                <a16:creationId xmlns:a16="http://schemas.microsoft.com/office/drawing/2014/main" id="{0F259EA8-BFDF-4C4F-AE11-830646280D37}"/>
              </a:ext>
            </a:extLst>
          </p:cNvPr>
          <p:cNvSpPr>
            <a:spLocks noGrp="1"/>
          </p:cNvSpPr>
          <p:nvPr>
            <p:ph type="title"/>
          </p:nvPr>
        </p:nvSpPr>
        <p:spPr>
          <a:xfrm>
            <a:off x="3209925" y="1563676"/>
            <a:ext cx="5772150" cy="3730649"/>
          </a:xfrm>
        </p:spPr>
        <p:txBody>
          <a:bodyPr/>
          <a:lstStyle>
            <a:lvl1pPr>
              <a:defRPr sz="4400">
                <a:solidFill>
                  <a:schemeClr val="bg1"/>
                </a:solidFill>
              </a:defRPr>
            </a:lvl1pPr>
          </a:lstStyle>
          <a:p>
            <a:r>
              <a:rPr lang="en-US"/>
              <a:t>Click to edit Master title style</a:t>
            </a:r>
            <a:endParaRPr lang="en-GB"/>
          </a:p>
        </p:txBody>
      </p:sp>
    </p:spTree>
    <p:custDataLst>
      <p:tags r:id="rId1"/>
    </p:custDataLst>
    <p:extLst>
      <p:ext uri="{BB962C8B-B14F-4D97-AF65-F5344CB8AC3E}">
        <p14:creationId xmlns:p14="http://schemas.microsoft.com/office/powerpoint/2010/main" val="1316638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Layout 01">
    <p:spTree>
      <p:nvGrpSpPr>
        <p:cNvPr id="1" name=""/>
        <p:cNvGrpSpPr/>
        <p:nvPr/>
      </p:nvGrpSpPr>
      <p:grpSpPr>
        <a:xfrm>
          <a:off x="0" y="0"/>
          <a:ext cx="0" cy="0"/>
          <a:chOff x="0" y="0"/>
          <a:chExt cx="0" cy="0"/>
        </a:xfrm>
      </p:grpSpPr>
      <p:sp>
        <p:nvSpPr>
          <p:cNvPr id="14" name="Rectangle 13"/>
          <p:cNvSpPr/>
          <p:nvPr userDrawn="1"/>
        </p:nvSpPr>
        <p:spPr>
          <a:xfrm>
            <a:off x="0" y="-1"/>
            <a:ext cx="12192000" cy="1476375"/>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Rectangle 11"/>
          <p:cNvSpPr/>
          <p:nvPr userDrawn="1"/>
        </p:nvSpPr>
        <p:spPr>
          <a:xfrm>
            <a:off x="0" y="1476375"/>
            <a:ext cx="12191999" cy="5381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D3B0F1B9-F018-48B0-9AA0-1106AD0896F4}"/>
              </a:ext>
            </a:extLst>
          </p:cNvPr>
          <p:cNvSpPr>
            <a:spLocks noGrp="1"/>
          </p:cNvSpPr>
          <p:nvPr>
            <p:ph type="sldNum" sz="quarter" idx="12"/>
          </p:nvPr>
        </p:nvSpPr>
        <p:spPr>
          <a:xfrm>
            <a:off x="11601450" y="6329829"/>
            <a:ext cx="249236" cy="235921"/>
          </a:xfrm>
        </p:spPr>
        <p:txBody>
          <a:bodyPr/>
          <a:lstStyle/>
          <a:p>
            <a:fld id="{6B4153A7-9236-4C19-98E6-7D4F5F676B2B}" type="slidenum">
              <a:rPr lang="en-GB" smtClean="0"/>
              <a:t>‹#›</a:t>
            </a:fld>
            <a:endParaRPr lang="en-GB"/>
          </a:p>
        </p:txBody>
      </p:sp>
      <p:sp>
        <p:nvSpPr>
          <p:cNvPr id="26" name="Title 1">
            <a:extLst>
              <a:ext uri="{FF2B5EF4-FFF2-40B4-BE49-F238E27FC236}">
                <a16:creationId xmlns:a16="http://schemas.microsoft.com/office/drawing/2014/main" id="{59F6CF09-4202-4FBC-A197-8CF37AB7FEE4}"/>
              </a:ext>
            </a:extLst>
          </p:cNvPr>
          <p:cNvSpPr>
            <a:spLocks noGrp="1"/>
          </p:cNvSpPr>
          <p:nvPr>
            <p:ph type="title"/>
          </p:nvPr>
        </p:nvSpPr>
        <p:spPr>
          <a:xfrm>
            <a:off x="6705600" y="188913"/>
            <a:ext cx="5138739" cy="1287462"/>
          </a:xfrm>
        </p:spPr>
        <p:txBody>
          <a:bodyPr/>
          <a:lstStyle>
            <a:lvl1pPr>
              <a:defRPr>
                <a:solidFill>
                  <a:schemeClr val="bg1"/>
                </a:solidFill>
              </a:defRPr>
            </a:lvl1pPr>
          </a:lstStyle>
          <a:p>
            <a:r>
              <a:rPr lang="en-US"/>
              <a:t>Click to edit Master title style</a:t>
            </a:r>
            <a:endParaRPr lang="en-GB"/>
          </a:p>
        </p:txBody>
      </p:sp>
      <p:sp>
        <p:nvSpPr>
          <p:cNvPr id="27" name="Content Placeholder 2">
            <a:extLst>
              <a:ext uri="{FF2B5EF4-FFF2-40B4-BE49-F238E27FC236}">
                <a16:creationId xmlns:a16="http://schemas.microsoft.com/office/drawing/2014/main" id="{CEC2BA41-4FAD-4D8B-892F-F73F4325777A}"/>
              </a:ext>
            </a:extLst>
          </p:cNvPr>
          <p:cNvSpPr>
            <a:spLocks noGrp="1"/>
          </p:cNvSpPr>
          <p:nvPr>
            <p:ph idx="1"/>
          </p:nvPr>
        </p:nvSpPr>
        <p:spPr>
          <a:xfrm>
            <a:off x="6705600" y="1765300"/>
            <a:ext cx="5138738" cy="4445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Picture Placeholder 4">
            <a:extLst>
              <a:ext uri="{FF2B5EF4-FFF2-40B4-BE49-F238E27FC236}">
                <a16:creationId xmlns:a16="http://schemas.microsoft.com/office/drawing/2014/main" id="{CD1A3C1A-F0A5-4ECF-BF5A-FAABE4E53B63}"/>
              </a:ext>
            </a:extLst>
          </p:cNvPr>
          <p:cNvSpPr>
            <a:spLocks noGrp="1"/>
          </p:cNvSpPr>
          <p:nvPr>
            <p:ph type="pic" sz="quarter" idx="15"/>
          </p:nvPr>
        </p:nvSpPr>
        <p:spPr>
          <a:xfrm>
            <a:off x="190500" y="188913"/>
            <a:ext cx="6192837" cy="6478587"/>
          </a:xfrm>
          <a:prstGeom prst="rect">
            <a:avLst/>
          </a:prstGeom>
          <a:solidFill>
            <a:schemeClr val="bg1"/>
          </a:solidFill>
        </p:spPr>
        <p:txBody>
          <a:bodyPr>
            <a:normAutofit/>
          </a:bodyPr>
          <a:lstStyle>
            <a:lvl1pPr>
              <a:defRPr sz="1200"/>
            </a:lvl1pPr>
          </a:lstStyle>
          <a:p>
            <a:endParaRPr lang="en-GB"/>
          </a:p>
        </p:txBody>
      </p:sp>
      <p:sp>
        <p:nvSpPr>
          <p:cNvPr id="18" name="Freeform 17"/>
          <p:cNvSpPr/>
          <p:nvPr userDrawn="1"/>
        </p:nvSpPr>
        <p:spPr>
          <a:xfrm>
            <a:off x="0" y="5868000"/>
            <a:ext cx="12192000" cy="990000"/>
          </a:xfrm>
          <a:custGeom>
            <a:avLst/>
            <a:gdLst>
              <a:gd name="connsiteX0" fmla="*/ 0 w 12192000"/>
              <a:gd name="connsiteY0" fmla="*/ 0 h 990000"/>
              <a:gd name="connsiteX1" fmla="*/ 190500 w 12192000"/>
              <a:gd name="connsiteY1" fmla="*/ 0 h 990000"/>
              <a:gd name="connsiteX2" fmla="*/ 190500 w 12192000"/>
              <a:gd name="connsiteY2" fmla="*/ 801088 h 990000"/>
              <a:gd name="connsiteX3" fmla="*/ 12011025 w 12192000"/>
              <a:gd name="connsiteY3" fmla="*/ 801088 h 990000"/>
              <a:gd name="connsiteX4" fmla="*/ 12011025 w 12192000"/>
              <a:gd name="connsiteY4" fmla="*/ 0 h 990000"/>
              <a:gd name="connsiteX5" fmla="*/ 12192000 w 12192000"/>
              <a:gd name="connsiteY5" fmla="*/ 0 h 990000"/>
              <a:gd name="connsiteX6" fmla="*/ 12192000 w 12192000"/>
              <a:gd name="connsiteY6" fmla="*/ 990000 h 990000"/>
              <a:gd name="connsiteX7" fmla="*/ 0 w 12192000"/>
              <a:gd name="connsiteY7" fmla="*/ 990000 h 99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990000">
                <a:moveTo>
                  <a:pt x="0" y="0"/>
                </a:moveTo>
                <a:lnTo>
                  <a:pt x="190500" y="0"/>
                </a:lnTo>
                <a:lnTo>
                  <a:pt x="190500" y="801088"/>
                </a:lnTo>
                <a:lnTo>
                  <a:pt x="12011025" y="801088"/>
                </a:lnTo>
                <a:lnTo>
                  <a:pt x="12011025" y="0"/>
                </a:lnTo>
                <a:lnTo>
                  <a:pt x="12192000" y="0"/>
                </a:lnTo>
                <a:lnTo>
                  <a:pt x="12192000" y="990000"/>
                </a:lnTo>
                <a:lnTo>
                  <a:pt x="0" y="990000"/>
                </a:lnTo>
                <a:close/>
              </a:path>
            </a:pathLst>
          </a:cu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9" name="Footer Placeholder 5">
            <a:extLst>
              <a:ext uri="{FF2B5EF4-FFF2-40B4-BE49-F238E27FC236}">
                <a16:creationId xmlns:a16="http://schemas.microsoft.com/office/drawing/2014/main" id="{84D92565-C419-49A3-AB29-881D5338EBAB}"/>
              </a:ext>
            </a:extLst>
          </p:cNvPr>
          <p:cNvSpPr>
            <a:spLocks noGrp="1"/>
          </p:cNvSpPr>
          <p:nvPr>
            <p:ph type="ftr" sz="quarter" idx="14"/>
          </p:nvPr>
        </p:nvSpPr>
        <p:spPr>
          <a:xfrm>
            <a:off x="6705601" y="6329829"/>
            <a:ext cx="4895848" cy="235921"/>
          </a:xfrm>
        </p:spPr>
        <p:txBody>
          <a:bodyPr/>
          <a:lstStyle>
            <a:lvl1pPr>
              <a:defRPr>
                <a:solidFill>
                  <a:schemeClr val="tx1"/>
                </a:solidFill>
              </a:defRPr>
            </a:lvl1pPr>
          </a:lstStyle>
          <a:p>
            <a:endParaRPr lang="en-GB"/>
          </a:p>
        </p:txBody>
      </p:sp>
    </p:spTree>
    <p:custDataLst>
      <p:tags r:id="rId1"/>
    </p:custDataLst>
    <p:extLst>
      <p:ext uri="{BB962C8B-B14F-4D97-AF65-F5344CB8AC3E}">
        <p14:creationId xmlns:p14="http://schemas.microsoft.com/office/powerpoint/2010/main" val="3401967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Layout 02">
    <p:spTree>
      <p:nvGrpSpPr>
        <p:cNvPr id="1" name=""/>
        <p:cNvGrpSpPr/>
        <p:nvPr/>
      </p:nvGrpSpPr>
      <p:grpSpPr>
        <a:xfrm>
          <a:off x="0" y="0"/>
          <a:ext cx="0" cy="0"/>
          <a:chOff x="0" y="0"/>
          <a:chExt cx="0" cy="0"/>
        </a:xfrm>
      </p:grpSpPr>
      <p:sp>
        <p:nvSpPr>
          <p:cNvPr id="19" name="Rectangle 18"/>
          <p:cNvSpPr/>
          <p:nvPr userDrawn="1"/>
        </p:nvSpPr>
        <p:spPr>
          <a:xfrm>
            <a:off x="0" y="0"/>
            <a:ext cx="12191999" cy="1476375"/>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a:xfrm>
            <a:off x="11601450" y="6329829"/>
            <a:ext cx="249236" cy="235921"/>
          </a:xfrm>
        </p:spPr>
        <p:txBody>
          <a:bodyPr/>
          <a:lstStyle/>
          <a:p>
            <a:fld id="{6B4153A7-9236-4C19-98E6-7D4F5F676B2B}" type="slidenum">
              <a:rPr lang="en-GB" smtClean="0"/>
              <a:pPr/>
              <a:t>‹#›</a:t>
            </a:fld>
            <a:endParaRPr lang="en-GB"/>
          </a:p>
        </p:txBody>
      </p:sp>
      <p:sp>
        <p:nvSpPr>
          <p:cNvPr id="12" name="Title 1">
            <a:extLst>
              <a:ext uri="{FF2B5EF4-FFF2-40B4-BE49-F238E27FC236}">
                <a16:creationId xmlns:a16="http://schemas.microsoft.com/office/drawing/2014/main" id="{59F6CF09-4202-4FBC-A197-8CF37AB7FEE4}"/>
              </a:ext>
            </a:extLst>
          </p:cNvPr>
          <p:cNvSpPr>
            <a:spLocks noGrp="1"/>
          </p:cNvSpPr>
          <p:nvPr>
            <p:ph type="title"/>
          </p:nvPr>
        </p:nvSpPr>
        <p:spPr>
          <a:xfrm>
            <a:off x="6705600" y="188913"/>
            <a:ext cx="5138739" cy="1287462"/>
          </a:xfrm>
        </p:spPr>
        <p:txBody>
          <a:bodyPr/>
          <a:lstStyle>
            <a:lvl1pPr>
              <a:defRPr>
                <a:solidFill>
                  <a:schemeClr val="bg1"/>
                </a:solidFill>
              </a:defRPr>
            </a:lvl1pPr>
          </a:lstStyle>
          <a:p>
            <a:r>
              <a:rPr lang="en-US"/>
              <a:t>Click to edit Master title style</a:t>
            </a:r>
            <a:endParaRPr lang="en-GB"/>
          </a:p>
        </p:txBody>
      </p:sp>
      <p:sp>
        <p:nvSpPr>
          <p:cNvPr id="13" name="Content Placeholder 2">
            <a:extLst>
              <a:ext uri="{FF2B5EF4-FFF2-40B4-BE49-F238E27FC236}">
                <a16:creationId xmlns:a16="http://schemas.microsoft.com/office/drawing/2014/main" id="{CEC2BA41-4FAD-4D8B-892F-F73F4325777A}"/>
              </a:ext>
            </a:extLst>
          </p:cNvPr>
          <p:cNvSpPr>
            <a:spLocks noGrp="1"/>
          </p:cNvSpPr>
          <p:nvPr>
            <p:ph idx="1"/>
          </p:nvPr>
        </p:nvSpPr>
        <p:spPr>
          <a:xfrm>
            <a:off x="6705600" y="1765300"/>
            <a:ext cx="5138738" cy="4445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Picture Placeholder 4">
            <a:extLst>
              <a:ext uri="{FF2B5EF4-FFF2-40B4-BE49-F238E27FC236}">
                <a16:creationId xmlns:a16="http://schemas.microsoft.com/office/drawing/2014/main" id="{CD1A3C1A-F0A5-4ECF-BF5A-FAABE4E53B63}"/>
              </a:ext>
            </a:extLst>
          </p:cNvPr>
          <p:cNvSpPr>
            <a:spLocks noGrp="1"/>
          </p:cNvSpPr>
          <p:nvPr>
            <p:ph type="pic" sz="quarter" idx="15"/>
          </p:nvPr>
        </p:nvSpPr>
        <p:spPr>
          <a:xfrm>
            <a:off x="190500" y="188913"/>
            <a:ext cx="6192837" cy="6478587"/>
          </a:xfrm>
          <a:prstGeom prst="rect">
            <a:avLst/>
          </a:prstGeom>
          <a:solidFill>
            <a:schemeClr val="bg1"/>
          </a:solidFill>
        </p:spPr>
        <p:txBody>
          <a:bodyPr>
            <a:normAutofit/>
          </a:bodyPr>
          <a:lstStyle>
            <a:lvl1pPr>
              <a:defRPr sz="1200"/>
            </a:lvl1pPr>
          </a:lstStyle>
          <a:p>
            <a:endParaRPr lang="en-GB"/>
          </a:p>
        </p:txBody>
      </p:sp>
      <p:sp>
        <p:nvSpPr>
          <p:cNvPr id="15" name="Footer Placeholder 5">
            <a:extLst>
              <a:ext uri="{FF2B5EF4-FFF2-40B4-BE49-F238E27FC236}">
                <a16:creationId xmlns:a16="http://schemas.microsoft.com/office/drawing/2014/main" id="{84D92565-C419-49A3-AB29-881D5338EBAB}"/>
              </a:ext>
            </a:extLst>
          </p:cNvPr>
          <p:cNvSpPr>
            <a:spLocks noGrp="1"/>
          </p:cNvSpPr>
          <p:nvPr>
            <p:ph type="ftr" sz="quarter" idx="14"/>
          </p:nvPr>
        </p:nvSpPr>
        <p:spPr>
          <a:xfrm>
            <a:off x="6705601" y="6329829"/>
            <a:ext cx="4895848" cy="235921"/>
          </a:xfrm>
        </p:spPr>
        <p:txBody>
          <a:bodyPr/>
          <a:lstStyle>
            <a:lvl1pPr>
              <a:defRPr>
                <a:solidFill>
                  <a:schemeClr val="tx1"/>
                </a:solidFill>
              </a:defRPr>
            </a:lvl1pPr>
          </a:lstStyle>
          <a:p>
            <a:endParaRPr lang="en-GB"/>
          </a:p>
        </p:txBody>
      </p:sp>
    </p:spTree>
    <p:custDataLst>
      <p:tags r:id="rId1"/>
    </p:custDataLst>
    <p:extLst>
      <p:ext uri="{BB962C8B-B14F-4D97-AF65-F5344CB8AC3E}">
        <p14:creationId xmlns:p14="http://schemas.microsoft.com/office/powerpoint/2010/main" val="3844895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ing / Closing Slide (2)">
    <p:bg>
      <p:bgPr>
        <a:gradFill flip="none" rotWithShape="1">
          <a:gsLst>
            <a:gs pos="40000">
              <a:schemeClr val="accent1"/>
            </a:gs>
            <a:gs pos="100000">
              <a:schemeClr val="accent3"/>
            </a:gs>
          </a:gsLst>
          <a:lin ang="18900000" scaled="1"/>
          <a:tileRect/>
        </a:gra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67075" y="1841761"/>
            <a:ext cx="5657850" cy="1462968"/>
          </a:xfrm>
          <a:prstGeom prst="rect">
            <a:avLst/>
          </a:prstGeom>
        </p:spPr>
      </p:pic>
      <p:grpSp>
        <p:nvGrpSpPr>
          <p:cNvPr id="24" name="Group 23"/>
          <p:cNvGrpSpPr/>
          <p:nvPr userDrawn="1"/>
        </p:nvGrpSpPr>
        <p:grpSpPr>
          <a:xfrm>
            <a:off x="2100150" y="804863"/>
            <a:ext cx="7991700" cy="5248275"/>
            <a:chOff x="2114550" y="857250"/>
            <a:chExt cx="7991700" cy="5248275"/>
          </a:xfrm>
        </p:grpSpPr>
        <p:grpSp>
          <p:nvGrpSpPr>
            <p:cNvPr id="19" name="Group 18"/>
            <p:cNvGrpSpPr/>
            <p:nvPr userDrawn="1"/>
          </p:nvGrpSpPr>
          <p:grpSpPr>
            <a:xfrm>
              <a:off x="2114550" y="857250"/>
              <a:ext cx="7991700" cy="800100"/>
              <a:chOff x="2114550" y="857250"/>
              <a:chExt cx="7991700" cy="800100"/>
            </a:xfrm>
          </p:grpSpPr>
          <p:sp>
            <p:nvSpPr>
              <p:cNvPr id="9" name="Rectangle 8"/>
              <p:cNvSpPr/>
              <p:nvPr userDrawn="1"/>
            </p:nvSpPr>
            <p:spPr>
              <a:xfrm>
                <a:off x="21145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99802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userDrawn="1"/>
            </p:nvSpPr>
            <p:spPr>
              <a:xfrm>
                <a:off x="2114550" y="857250"/>
                <a:ext cx="79629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userDrawn="1"/>
          </p:nvGrpSpPr>
          <p:grpSpPr>
            <a:xfrm flipV="1">
              <a:off x="2114550" y="5305425"/>
              <a:ext cx="7991700" cy="800100"/>
              <a:chOff x="2114550" y="857250"/>
              <a:chExt cx="7991700" cy="800100"/>
            </a:xfrm>
          </p:grpSpPr>
          <p:sp>
            <p:nvSpPr>
              <p:cNvPr id="26" name="Rectangle 25"/>
              <p:cNvSpPr/>
              <p:nvPr userDrawn="1"/>
            </p:nvSpPr>
            <p:spPr>
              <a:xfrm>
                <a:off x="21145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a:off x="99802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userDrawn="1"/>
            </p:nvSpPr>
            <p:spPr>
              <a:xfrm>
                <a:off x="2114550" y="857250"/>
                <a:ext cx="79629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ustDataLst>
      <p:tags r:id="rId1"/>
    </p:custDataLst>
    <p:extLst>
      <p:ext uri="{BB962C8B-B14F-4D97-AF65-F5344CB8AC3E}">
        <p14:creationId xmlns:p14="http://schemas.microsoft.com/office/powerpoint/2010/main" val="1335127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Layout 03">
    <p:spTree>
      <p:nvGrpSpPr>
        <p:cNvPr id="1" name=""/>
        <p:cNvGrpSpPr/>
        <p:nvPr/>
      </p:nvGrpSpPr>
      <p:grpSpPr>
        <a:xfrm>
          <a:off x="0" y="0"/>
          <a:ext cx="0" cy="0"/>
          <a:chOff x="0" y="0"/>
          <a:chExt cx="0" cy="0"/>
        </a:xfrm>
      </p:grpSpPr>
      <p:sp>
        <p:nvSpPr>
          <p:cNvPr id="17" name="Rectangle 16"/>
          <p:cNvSpPr/>
          <p:nvPr userDrawn="1"/>
        </p:nvSpPr>
        <p:spPr>
          <a:xfrm>
            <a:off x="990000" y="0"/>
            <a:ext cx="5393337" cy="6858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8" name="Rectangle 17"/>
          <p:cNvSpPr/>
          <p:nvPr userDrawn="1"/>
        </p:nvSpPr>
        <p:spPr>
          <a:xfrm>
            <a:off x="0" y="-1"/>
            <a:ext cx="990000" cy="6858001"/>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p:txBody>
          <a:bodyPr/>
          <a:lstStyle/>
          <a:p>
            <a:fld id="{6B4153A7-9236-4C19-98E6-7D4F5F676B2B}" type="slidenum">
              <a:rPr lang="en-GB" smtClean="0"/>
              <a:pPr/>
              <a:t>‹#›</a:t>
            </a:fld>
            <a:endParaRPr lang="en-GB"/>
          </a:p>
        </p:txBody>
      </p:sp>
      <p:sp>
        <p:nvSpPr>
          <p:cNvPr id="12" name="Footer Placeholder 5">
            <a:extLst>
              <a:ext uri="{FF2B5EF4-FFF2-40B4-BE49-F238E27FC236}">
                <a16:creationId xmlns:a16="http://schemas.microsoft.com/office/drawing/2014/main" id="{84D92565-C419-49A3-AB29-881D5338EBAB}"/>
              </a:ext>
            </a:extLst>
          </p:cNvPr>
          <p:cNvSpPr>
            <a:spLocks noGrp="1"/>
          </p:cNvSpPr>
          <p:nvPr>
            <p:ph type="ftr" sz="quarter" idx="14"/>
          </p:nvPr>
        </p:nvSpPr>
        <p:spPr>
          <a:xfrm>
            <a:off x="6705601" y="6329829"/>
            <a:ext cx="4895848" cy="235921"/>
          </a:xfrm>
        </p:spPr>
        <p:txBody>
          <a:bodyPr/>
          <a:lstStyle>
            <a:lvl1pPr>
              <a:defRPr>
                <a:solidFill>
                  <a:schemeClr val="tx1"/>
                </a:solidFill>
              </a:defRPr>
            </a:lvl1pPr>
          </a:lstStyle>
          <a:p>
            <a:endParaRPr lang="en-GB"/>
          </a:p>
        </p:txBody>
      </p:sp>
      <p:sp>
        <p:nvSpPr>
          <p:cNvPr id="13" name="Title 1">
            <a:extLst>
              <a:ext uri="{FF2B5EF4-FFF2-40B4-BE49-F238E27FC236}">
                <a16:creationId xmlns:a16="http://schemas.microsoft.com/office/drawing/2014/main" id="{59F6CF09-4202-4FBC-A197-8CF37AB7FEE4}"/>
              </a:ext>
            </a:extLst>
          </p:cNvPr>
          <p:cNvSpPr>
            <a:spLocks noGrp="1"/>
          </p:cNvSpPr>
          <p:nvPr>
            <p:ph type="title"/>
          </p:nvPr>
        </p:nvSpPr>
        <p:spPr>
          <a:xfrm>
            <a:off x="6705600" y="188913"/>
            <a:ext cx="5138739" cy="1287462"/>
          </a:xfrm>
        </p:spPr>
        <p:txBody>
          <a:bodyPr/>
          <a:lstStyle>
            <a:lvl1pPr>
              <a:defRPr>
                <a:solidFill>
                  <a:schemeClr val="tx1"/>
                </a:solidFill>
              </a:defRPr>
            </a:lvl1pPr>
          </a:lstStyle>
          <a:p>
            <a:r>
              <a:rPr lang="en-US"/>
              <a:t>Click to edit Master title style</a:t>
            </a:r>
            <a:endParaRPr lang="en-GB"/>
          </a:p>
        </p:txBody>
      </p:sp>
      <p:sp>
        <p:nvSpPr>
          <p:cNvPr id="14" name="Content Placeholder 2">
            <a:extLst>
              <a:ext uri="{FF2B5EF4-FFF2-40B4-BE49-F238E27FC236}">
                <a16:creationId xmlns:a16="http://schemas.microsoft.com/office/drawing/2014/main" id="{CEC2BA41-4FAD-4D8B-892F-F73F4325777A}"/>
              </a:ext>
            </a:extLst>
          </p:cNvPr>
          <p:cNvSpPr>
            <a:spLocks noGrp="1"/>
          </p:cNvSpPr>
          <p:nvPr>
            <p:ph idx="1"/>
          </p:nvPr>
        </p:nvSpPr>
        <p:spPr>
          <a:xfrm>
            <a:off x="6705600" y="1765300"/>
            <a:ext cx="5138738" cy="4445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Picture Placeholder 4">
            <a:extLst>
              <a:ext uri="{FF2B5EF4-FFF2-40B4-BE49-F238E27FC236}">
                <a16:creationId xmlns:a16="http://schemas.microsoft.com/office/drawing/2014/main" id="{CD1A3C1A-F0A5-4ECF-BF5A-FAABE4E53B63}"/>
              </a:ext>
            </a:extLst>
          </p:cNvPr>
          <p:cNvSpPr>
            <a:spLocks noGrp="1"/>
          </p:cNvSpPr>
          <p:nvPr>
            <p:ph type="pic" sz="quarter" idx="15"/>
          </p:nvPr>
        </p:nvSpPr>
        <p:spPr>
          <a:xfrm>
            <a:off x="190501" y="188913"/>
            <a:ext cx="6007100" cy="6478587"/>
          </a:xfrm>
          <a:prstGeom prst="rect">
            <a:avLst/>
          </a:prstGeom>
          <a:solidFill>
            <a:schemeClr val="bg1"/>
          </a:solidFill>
        </p:spPr>
        <p:txBody>
          <a:bodyPr>
            <a:normAutofit/>
          </a:bodyPr>
          <a:lstStyle>
            <a:lvl1pPr>
              <a:defRPr sz="1200"/>
            </a:lvl1pPr>
          </a:lstStyle>
          <a:p>
            <a:endParaRPr lang="en-GB"/>
          </a:p>
        </p:txBody>
      </p:sp>
    </p:spTree>
    <p:custDataLst>
      <p:tags r:id="rId1"/>
    </p:custDataLst>
    <p:extLst>
      <p:ext uri="{BB962C8B-B14F-4D97-AF65-F5344CB8AC3E}">
        <p14:creationId xmlns:p14="http://schemas.microsoft.com/office/powerpoint/2010/main" val="2860523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ull width image 01">
    <p:spTree>
      <p:nvGrpSpPr>
        <p:cNvPr id="1" name=""/>
        <p:cNvGrpSpPr/>
        <p:nvPr/>
      </p:nvGrpSpPr>
      <p:grpSpPr>
        <a:xfrm>
          <a:off x="0" y="0"/>
          <a:ext cx="0" cy="0"/>
          <a:chOff x="0" y="0"/>
          <a:chExt cx="0" cy="0"/>
        </a:xfrm>
      </p:grpSpPr>
      <p:sp>
        <p:nvSpPr>
          <p:cNvPr id="13" name="Rectangle 12"/>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Rectangle 11"/>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17">
            <a:extLst>
              <a:ext uri="{FF2B5EF4-FFF2-40B4-BE49-F238E27FC236}">
                <a16:creationId xmlns:a16="http://schemas.microsoft.com/office/drawing/2014/main" id="{0369B60A-5051-426A-ADF1-4A823A17CE4D}"/>
              </a:ext>
            </a:extLst>
          </p:cNvPr>
          <p:cNvSpPr>
            <a:spLocks noGrp="1"/>
          </p:cNvSpPr>
          <p:nvPr>
            <p:ph type="pic" sz="quarter" idx="14"/>
          </p:nvPr>
        </p:nvSpPr>
        <p:spPr>
          <a:xfrm flipH="1">
            <a:off x="192086" y="188913"/>
            <a:ext cx="11818938" cy="6480175"/>
          </a:xfrm>
          <a:custGeom>
            <a:avLst/>
            <a:gdLst>
              <a:gd name="connsiteX0" fmla="*/ 11818938 w 11818938"/>
              <a:gd name="connsiteY0" fmla="*/ 0 h 6480175"/>
              <a:gd name="connsiteX1" fmla="*/ 5762624 w 11818938"/>
              <a:gd name="connsiteY1" fmla="*/ 0 h 6480175"/>
              <a:gd name="connsiteX2" fmla="*/ 5762624 w 11818938"/>
              <a:gd name="connsiteY2" fmla="*/ 1741488 h 6480175"/>
              <a:gd name="connsiteX3" fmla="*/ 0 w 11818938"/>
              <a:gd name="connsiteY3" fmla="*/ 1741488 h 6480175"/>
              <a:gd name="connsiteX4" fmla="*/ 0 w 11818938"/>
              <a:gd name="connsiteY4" fmla="*/ 6480175 h 6480175"/>
              <a:gd name="connsiteX5" fmla="*/ 11818938 w 11818938"/>
              <a:gd name="connsiteY5" fmla="*/ 6480175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8938" h="6480175">
                <a:moveTo>
                  <a:pt x="11818938" y="0"/>
                </a:moveTo>
                <a:lnTo>
                  <a:pt x="5762624" y="0"/>
                </a:lnTo>
                <a:lnTo>
                  <a:pt x="5762624" y="1741488"/>
                </a:lnTo>
                <a:lnTo>
                  <a:pt x="0" y="1741488"/>
                </a:lnTo>
                <a:lnTo>
                  <a:pt x="0" y="6480175"/>
                </a:lnTo>
                <a:lnTo>
                  <a:pt x="11818938" y="6480175"/>
                </a:lnTo>
                <a:close/>
              </a:path>
            </a:pathLst>
          </a:custGeom>
        </p:spPr>
        <p:txBody>
          <a:bodyPr wrap="square">
            <a:noAutofit/>
          </a:bodyPr>
          <a:lstStyle>
            <a:lvl1pPr>
              <a:defRPr sz="1200"/>
            </a:lvl1pPr>
          </a:lstStyle>
          <a:p>
            <a:endParaRPr lang="en-GB"/>
          </a:p>
        </p:txBody>
      </p:sp>
      <p:sp>
        <p:nvSpPr>
          <p:cNvPr id="3" name="Footer Placeholder 2">
            <a:extLst>
              <a:ext uri="{FF2B5EF4-FFF2-40B4-BE49-F238E27FC236}">
                <a16:creationId xmlns:a16="http://schemas.microsoft.com/office/drawing/2014/main" id="{98E315D7-6A3E-4B32-B8C2-51B4C6AD62CF}"/>
              </a:ext>
            </a:extLst>
          </p:cNvPr>
          <p:cNvSpPr>
            <a:spLocks noGrp="1"/>
          </p:cNvSpPr>
          <p:nvPr>
            <p:ph type="ftr" sz="quarter" idx="10"/>
          </p:nvPr>
        </p:nvSpPr>
        <p:spPr/>
        <p:txBody>
          <a:bodyPr/>
          <a:lstStyle/>
          <a:p>
            <a:endParaRPr lang="en-GB"/>
          </a:p>
        </p:txBody>
      </p:sp>
      <p:sp>
        <p:nvSpPr>
          <p:cNvPr id="19" name="Rectangle 18"/>
          <p:cNvSpPr/>
          <p:nvPr userDrawn="1"/>
        </p:nvSpPr>
        <p:spPr>
          <a:xfrm>
            <a:off x="6248400" y="188913"/>
            <a:ext cx="5762624" cy="174148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C45ADD21-1F47-4C80-8EE3-5978EEAA337E}"/>
              </a:ext>
            </a:extLst>
          </p:cNvPr>
          <p:cNvSpPr>
            <a:spLocks noGrp="1"/>
          </p:cNvSpPr>
          <p:nvPr>
            <p:ph type="sldNum" sz="quarter" idx="11"/>
          </p:nvPr>
        </p:nvSpPr>
        <p:spPr/>
        <p:txBody>
          <a:bodyPr/>
          <a:lstStyle/>
          <a:p>
            <a:fld id="{6B4153A7-9236-4C19-98E6-7D4F5F676B2B}" type="slidenum">
              <a:rPr lang="en-GB" smtClean="0"/>
              <a:pPr/>
              <a:t>‹#›</a:t>
            </a:fld>
            <a:endParaRPr lang="en-GB"/>
          </a:p>
        </p:txBody>
      </p:sp>
      <p:sp>
        <p:nvSpPr>
          <p:cNvPr id="16" name="Title 1">
            <a:extLst>
              <a:ext uri="{FF2B5EF4-FFF2-40B4-BE49-F238E27FC236}">
                <a16:creationId xmlns:a16="http://schemas.microsoft.com/office/drawing/2014/main" id="{0F259EA8-BFDF-4C4F-AE11-830646280D37}"/>
              </a:ext>
            </a:extLst>
          </p:cNvPr>
          <p:cNvSpPr>
            <a:spLocks noGrp="1"/>
          </p:cNvSpPr>
          <p:nvPr>
            <p:ph type="title"/>
          </p:nvPr>
        </p:nvSpPr>
        <p:spPr>
          <a:xfrm>
            <a:off x="6511924" y="415926"/>
            <a:ext cx="5235576" cy="1287462"/>
          </a:xfrm>
        </p:spPr>
        <p:txBody>
          <a:bodyPr/>
          <a:lstStyle/>
          <a:p>
            <a:r>
              <a:rPr lang="en-US"/>
              <a:t>Click to edit Master title style</a:t>
            </a:r>
            <a:endParaRPr lang="en-GB"/>
          </a:p>
        </p:txBody>
      </p:sp>
    </p:spTree>
    <p:custDataLst>
      <p:tags r:id="rId1"/>
    </p:custDataLst>
    <p:extLst>
      <p:ext uri="{BB962C8B-B14F-4D97-AF65-F5344CB8AC3E}">
        <p14:creationId xmlns:p14="http://schemas.microsoft.com/office/powerpoint/2010/main" val="1593121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width image 02">
    <p:spTree>
      <p:nvGrpSpPr>
        <p:cNvPr id="1" name=""/>
        <p:cNvGrpSpPr/>
        <p:nvPr/>
      </p:nvGrpSpPr>
      <p:grpSpPr>
        <a:xfrm>
          <a:off x="0" y="0"/>
          <a:ext cx="0" cy="0"/>
          <a:chOff x="0" y="0"/>
          <a:chExt cx="0" cy="0"/>
        </a:xfrm>
      </p:grpSpPr>
      <p:sp>
        <p:nvSpPr>
          <p:cNvPr id="11" name="Rectangle 10"/>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21" name="Rectangle 20"/>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9"/>
          <p:cNvSpPr>
            <a:spLocks noGrp="1"/>
          </p:cNvSpPr>
          <p:nvPr>
            <p:ph type="pic" sz="quarter" idx="15"/>
          </p:nvPr>
        </p:nvSpPr>
        <p:spPr>
          <a:xfrm>
            <a:off x="192086" y="188913"/>
            <a:ext cx="11818800" cy="6480000"/>
          </a:xfrm>
          <a:custGeom>
            <a:avLst/>
            <a:gdLst>
              <a:gd name="connsiteX0" fmla="*/ 0 w 11818800"/>
              <a:gd name="connsiteY0" fmla="*/ 0 h 6480000"/>
              <a:gd name="connsiteX1" fmla="*/ 11818800 w 11818800"/>
              <a:gd name="connsiteY1" fmla="*/ 0 h 6480000"/>
              <a:gd name="connsiteX2" fmla="*/ 11818800 w 11818800"/>
              <a:gd name="connsiteY2" fmla="*/ 6480000 h 6480000"/>
              <a:gd name="connsiteX3" fmla="*/ 5762624 w 11818800"/>
              <a:gd name="connsiteY3" fmla="*/ 6480000 h 6480000"/>
              <a:gd name="connsiteX4" fmla="*/ 5762624 w 11818800"/>
              <a:gd name="connsiteY4" fmla="*/ 4738687 h 6480000"/>
              <a:gd name="connsiteX5" fmla="*/ 0 w 11818800"/>
              <a:gd name="connsiteY5" fmla="*/ 4738687 h 64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8800" h="6480000">
                <a:moveTo>
                  <a:pt x="0" y="0"/>
                </a:moveTo>
                <a:lnTo>
                  <a:pt x="11818800" y="0"/>
                </a:lnTo>
                <a:lnTo>
                  <a:pt x="11818800" y="6480000"/>
                </a:lnTo>
                <a:lnTo>
                  <a:pt x="5762624" y="6480000"/>
                </a:lnTo>
                <a:lnTo>
                  <a:pt x="5762624" y="4738687"/>
                </a:lnTo>
                <a:lnTo>
                  <a:pt x="0" y="4738687"/>
                </a:lnTo>
                <a:close/>
              </a:path>
            </a:pathLst>
          </a:custGeom>
        </p:spPr>
        <p:txBody>
          <a:bodyPr wrap="square">
            <a:noAutofit/>
          </a:bodyPr>
          <a:lstStyle>
            <a:lvl1pPr>
              <a:defRPr sz="1200"/>
            </a:lvl1pPr>
          </a:lstStyle>
          <a:p>
            <a:endParaRPr lang="en-US"/>
          </a:p>
        </p:txBody>
      </p:sp>
      <p:sp>
        <p:nvSpPr>
          <p:cNvPr id="22" name="Rectangle 21"/>
          <p:cNvSpPr/>
          <p:nvPr userDrawn="1"/>
        </p:nvSpPr>
        <p:spPr>
          <a:xfrm>
            <a:off x="192086" y="4927425"/>
            <a:ext cx="5762624" cy="174148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
            <a:extLst>
              <a:ext uri="{FF2B5EF4-FFF2-40B4-BE49-F238E27FC236}">
                <a16:creationId xmlns:a16="http://schemas.microsoft.com/office/drawing/2014/main" id="{0F259EA8-BFDF-4C4F-AE11-830646280D37}"/>
              </a:ext>
            </a:extLst>
          </p:cNvPr>
          <p:cNvSpPr>
            <a:spLocks noGrp="1"/>
          </p:cNvSpPr>
          <p:nvPr>
            <p:ph type="title"/>
          </p:nvPr>
        </p:nvSpPr>
        <p:spPr>
          <a:xfrm>
            <a:off x="455610" y="5154613"/>
            <a:ext cx="5235576" cy="1287462"/>
          </a:xfrm>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8E315D7-6A3E-4B32-B8C2-51B4C6AD62CF}"/>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C45ADD21-1F47-4C80-8EE3-5978EEAA337E}"/>
              </a:ext>
            </a:extLst>
          </p:cNvPr>
          <p:cNvSpPr>
            <a:spLocks noGrp="1"/>
          </p:cNvSpPr>
          <p:nvPr>
            <p:ph type="sldNum" sz="quarter" idx="11"/>
          </p:nvPr>
        </p:nvSpPr>
        <p:spPr/>
        <p:txBody>
          <a:bodyPr/>
          <a:lstStyle/>
          <a:p>
            <a:fld id="{6B4153A7-9236-4C19-98E6-7D4F5F676B2B}" type="slidenum">
              <a:rPr lang="en-GB" smtClean="0"/>
              <a:pPr/>
              <a:t>‹#›</a:t>
            </a:fld>
            <a:endParaRPr lang="en-GB"/>
          </a:p>
        </p:txBody>
      </p:sp>
    </p:spTree>
    <p:custDataLst>
      <p:tags r:id="rId1"/>
    </p:custDataLst>
    <p:extLst>
      <p:ext uri="{BB962C8B-B14F-4D97-AF65-F5344CB8AC3E}">
        <p14:creationId xmlns:p14="http://schemas.microsoft.com/office/powerpoint/2010/main" val="2500156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ull width image 03">
    <p:spTree>
      <p:nvGrpSpPr>
        <p:cNvPr id="1" name=""/>
        <p:cNvGrpSpPr/>
        <p:nvPr/>
      </p:nvGrpSpPr>
      <p:grpSpPr>
        <a:xfrm>
          <a:off x="0" y="0"/>
          <a:ext cx="0" cy="0"/>
          <a:chOff x="0" y="0"/>
          <a:chExt cx="0" cy="0"/>
        </a:xfrm>
      </p:grpSpPr>
      <p:sp>
        <p:nvSpPr>
          <p:cNvPr id="9" name="Rectangle 8"/>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0" name="Rectangle 9"/>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21" name="Rectangle 20"/>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98E315D7-6A3E-4B32-B8C2-51B4C6AD62CF}"/>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C45ADD21-1F47-4C80-8EE3-5978EEAA337E}"/>
              </a:ext>
            </a:extLst>
          </p:cNvPr>
          <p:cNvSpPr>
            <a:spLocks noGrp="1"/>
          </p:cNvSpPr>
          <p:nvPr>
            <p:ph type="sldNum" sz="quarter" idx="11"/>
          </p:nvPr>
        </p:nvSpPr>
        <p:spPr/>
        <p:txBody>
          <a:bodyPr/>
          <a:lstStyle/>
          <a:p>
            <a:fld id="{6B4153A7-9236-4C19-98E6-7D4F5F676B2B}" type="slidenum">
              <a:rPr lang="en-GB" smtClean="0"/>
              <a:pPr/>
              <a:t>‹#›</a:t>
            </a:fld>
            <a:endParaRPr lang="en-GB"/>
          </a:p>
        </p:txBody>
      </p:sp>
      <p:sp>
        <p:nvSpPr>
          <p:cNvPr id="5" name="Picture Placeholder 4"/>
          <p:cNvSpPr>
            <a:spLocks noGrp="1"/>
          </p:cNvSpPr>
          <p:nvPr>
            <p:ph type="pic" sz="quarter" idx="16"/>
          </p:nvPr>
        </p:nvSpPr>
        <p:spPr>
          <a:xfrm>
            <a:off x="192086" y="188912"/>
            <a:ext cx="11818800" cy="6480000"/>
          </a:xfrm>
        </p:spPr>
        <p:txBody>
          <a:bodyPr>
            <a:normAutofit/>
          </a:bodyPr>
          <a:lstStyle>
            <a:lvl1pPr>
              <a:defRPr sz="1200"/>
            </a:lvl1pPr>
          </a:lstStyle>
          <a:p>
            <a:endParaRPr lang="en-US"/>
          </a:p>
        </p:txBody>
      </p:sp>
    </p:spTree>
    <p:custDataLst>
      <p:tags r:id="rId1"/>
    </p:custDataLst>
    <p:extLst>
      <p:ext uri="{BB962C8B-B14F-4D97-AF65-F5344CB8AC3E}">
        <p14:creationId xmlns:p14="http://schemas.microsoft.com/office/powerpoint/2010/main" val="955326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8" name="Rectangle 7"/>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9" name="Rectangle 8"/>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A3D723-B596-440C-AEF1-CF3828964080}"/>
              </a:ext>
            </a:extLst>
          </p:cNvPr>
          <p:cNvSpPr>
            <a:spLocks noGrp="1"/>
          </p:cNvSpPr>
          <p:nvPr>
            <p:ph type="title"/>
          </p:nvPr>
        </p:nvSpPr>
        <p:spPr/>
        <p:txBody>
          <a:bodyPr/>
          <a:lstStyle/>
          <a:p>
            <a:r>
              <a:rPr lang="en-US"/>
              <a:t>Click to edit Master title style</a:t>
            </a:r>
            <a:endParaRPr lang="en-GB"/>
          </a:p>
        </p:txBody>
      </p:sp>
      <p:sp>
        <p:nvSpPr>
          <p:cNvPr id="4" name="Footer Placeholder 3">
            <a:extLst>
              <a:ext uri="{FF2B5EF4-FFF2-40B4-BE49-F238E27FC236}">
                <a16:creationId xmlns:a16="http://schemas.microsoft.com/office/drawing/2014/main" id="{EDBBE408-820F-4EA9-8700-2AF07AEECB4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224885E-33AA-427A-B215-12C4BC0F2B9E}"/>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11" name="Rectangle 10">
            <a:extLst>
              <a:ext uri="{FF2B5EF4-FFF2-40B4-BE49-F238E27FC236}">
                <a16:creationId xmlns:a16="http://schemas.microsoft.com/office/drawing/2014/main" id="{D3760D00-467F-4A43-BAA2-4E3700BD788D}"/>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614138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4370E8B-E988-4160-96E6-2051874A524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4B94582-7EF2-42DA-ABAF-B347772EDAD2}"/>
              </a:ext>
            </a:extLst>
          </p:cNvPr>
          <p:cNvSpPr>
            <a:spLocks noGrp="1"/>
          </p:cNvSpPr>
          <p:nvPr>
            <p:ph type="sldNum" sz="quarter" idx="12"/>
          </p:nvPr>
        </p:nvSpPr>
        <p:spPr/>
        <p:txBody>
          <a:bodyPr/>
          <a:lstStyle/>
          <a:p>
            <a:fld id="{6B4153A7-9236-4C19-98E6-7D4F5F676B2B}" type="slidenum">
              <a:rPr lang="en-GB" smtClean="0"/>
              <a:t>‹#›</a:t>
            </a:fld>
            <a:endParaRPr lang="en-GB"/>
          </a:p>
        </p:txBody>
      </p:sp>
    </p:spTree>
    <p:custDataLst>
      <p:tags r:id="rId1"/>
    </p:custDataLst>
    <p:extLst>
      <p:ext uri="{BB962C8B-B14F-4D97-AF65-F5344CB8AC3E}">
        <p14:creationId xmlns:p14="http://schemas.microsoft.com/office/powerpoint/2010/main" val="1781662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pening / Closing Slide">
    <p:bg>
      <p:bgPr>
        <a:gradFill flip="none" rotWithShape="1">
          <a:gsLst>
            <a:gs pos="40000">
              <a:schemeClr val="accent1"/>
            </a:gs>
            <a:gs pos="100000">
              <a:schemeClr val="accent3"/>
            </a:gs>
          </a:gsLst>
          <a:lin ang="18900000" scaled="1"/>
          <a:tileRect/>
        </a:gradFill>
        <a:effectLst/>
      </p:bgPr>
    </p:bg>
    <p:spTree>
      <p:nvGrpSpPr>
        <p:cNvPr id="1" name=""/>
        <p:cNvGrpSpPr/>
        <p:nvPr/>
      </p:nvGrpSpPr>
      <p:grpSpPr>
        <a:xfrm>
          <a:off x="0" y="0"/>
          <a:ext cx="0" cy="0"/>
          <a:chOff x="0" y="0"/>
          <a:chExt cx="0" cy="0"/>
        </a:xfrm>
      </p:grpSpPr>
      <p:grpSp>
        <p:nvGrpSpPr>
          <p:cNvPr id="8" name="Group 7"/>
          <p:cNvGrpSpPr/>
          <p:nvPr userDrawn="1"/>
        </p:nvGrpSpPr>
        <p:grpSpPr>
          <a:xfrm>
            <a:off x="3267075" y="1841761"/>
            <a:ext cx="5657850" cy="3174478"/>
            <a:chOff x="3267075" y="1790005"/>
            <a:chExt cx="5657850" cy="3174478"/>
          </a:xfrm>
        </p:grpSpPr>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91138" y="3588903"/>
              <a:ext cx="1609724" cy="1375580"/>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267075" y="1790005"/>
              <a:ext cx="5657850" cy="1462968"/>
            </a:xfrm>
            <a:prstGeom prst="rect">
              <a:avLst/>
            </a:prstGeom>
          </p:spPr>
        </p:pic>
      </p:grpSp>
      <p:grpSp>
        <p:nvGrpSpPr>
          <p:cNvPr id="14" name="Group 13"/>
          <p:cNvGrpSpPr/>
          <p:nvPr userDrawn="1"/>
        </p:nvGrpSpPr>
        <p:grpSpPr>
          <a:xfrm>
            <a:off x="2100150" y="804863"/>
            <a:ext cx="7991700" cy="5248275"/>
            <a:chOff x="2114550" y="857250"/>
            <a:chExt cx="7991700" cy="5248275"/>
          </a:xfrm>
        </p:grpSpPr>
        <p:grpSp>
          <p:nvGrpSpPr>
            <p:cNvPr id="15" name="Group 14"/>
            <p:cNvGrpSpPr/>
            <p:nvPr userDrawn="1"/>
          </p:nvGrpSpPr>
          <p:grpSpPr>
            <a:xfrm>
              <a:off x="2114550" y="857250"/>
              <a:ext cx="7991700" cy="800100"/>
              <a:chOff x="2114550" y="857250"/>
              <a:chExt cx="7991700" cy="800100"/>
            </a:xfrm>
          </p:grpSpPr>
          <p:sp>
            <p:nvSpPr>
              <p:cNvPr id="20" name="Rectangle 19"/>
              <p:cNvSpPr/>
              <p:nvPr userDrawn="1"/>
            </p:nvSpPr>
            <p:spPr>
              <a:xfrm>
                <a:off x="21145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99802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2114550" y="857250"/>
                <a:ext cx="79629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p:cNvGrpSpPr/>
            <p:nvPr userDrawn="1"/>
          </p:nvGrpSpPr>
          <p:grpSpPr>
            <a:xfrm flipV="1">
              <a:off x="2114550" y="5305425"/>
              <a:ext cx="7991700" cy="800100"/>
              <a:chOff x="2114550" y="857250"/>
              <a:chExt cx="7991700" cy="800100"/>
            </a:xfrm>
          </p:grpSpPr>
          <p:sp>
            <p:nvSpPr>
              <p:cNvPr id="17" name="Rectangle 16"/>
              <p:cNvSpPr/>
              <p:nvPr userDrawn="1"/>
            </p:nvSpPr>
            <p:spPr>
              <a:xfrm>
                <a:off x="21145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99802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2114550" y="857250"/>
                <a:ext cx="79629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ustDataLst>
      <p:tags r:id="rId1"/>
    </p:custDataLst>
    <p:extLst>
      <p:ext uri="{BB962C8B-B14F-4D97-AF65-F5344CB8AC3E}">
        <p14:creationId xmlns:p14="http://schemas.microsoft.com/office/powerpoint/2010/main" val="4170942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pening / Closing Slide (2)">
    <p:bg>
      <p:bgPr>
        <a:gradFill flip="none" rotWithShape="1">
          <a:gsLst>
            <a:gs pos="40000">
              <a:schemeClr val="accent1"/>
            </a:gs>
            <a:gs pos="100000">
              <a:schemeClr val="accent3"/>
            </a:gs>
          </a:gsLst>
          <a:lin ang="18900000" scaled="1"/>
          <a:tileRect/>
        </a:gra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67075" y="1841761"/>
            <a:ext cx="5657850" cy="1462968"/>
          </a:xfrm>
          <a:prstGeom prst="rect">
            <a:avLst/>
          </a:prstGeom>
        </p:spPr>
      </p:pic>
      <p:grpSp>
        <p:nvGrpSpPr>
          <p:cNvPr id="24" name="Group 23"/>
          <p:cNvGrpSpPr/>
          <p:nvPr userDrawn="1"/>
        </p:nvGrpSpPr>
        <p:grpSpPr>
          <a:xfrm>
            <a:off x="2100150" y="804863"/>
            <a:ext cx="7991700" cy="5248275"/>
            <a:chOff x="2114550" y="857250"/>
            <a:chExt cx="7991700" cy="5248275"/>
          </a:xfrm>
        </p:grpSpPr>
        <p:grpSp>
          <p:nvGrpSpPr>
            <p:cNvPr id="19" name="Group 18"/>
            <p:cNvGrpSpPr/>
            <p:nvPr userDrawn="1"/>
          </p:nvGrpSpPr>
          <p:grpSpPr>
            <a:xfrm>
              <a:off x="2114550" y="857250"/>
              <a:ext cx="7991700" cy="800100"/>
              <a:chOff x="2114550" y="857250"/>
              <a:chExt cx="7991700" cy="800100"/>
            </a:xfrm>
          </p:grpSpPr>
          <p:sp>
            <p:nvSpPr>
              <p:cNvPr id="9" name="Rectangle 8"/>
              <p:cNvSpPr/>
              <p:nvPr userDrawn="1"/>
            </p:nvSpPr>
            <p:spPr>
              <a:xfrm>
                <a:off x="21145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99802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userDrawn="1"/>
            </p:nvSpPr>
            <p:spPr>
              <a:xfrm>
                <a:off x="2114550" y="857250"/>
                <a:ext cx="79629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p:cNvGrpSpPr/>
            <p:nvPr userDrawn="1"/>
          </p:nvGrpSpPr>
          <p:grpSpPr>
            <a:xfrm flipV="1">
              <a:off x="2114550" y="5305425"/>
              <a:ext cx="7991700" cy="800100"/>
              <a:chOff x="2114550" y="857250"/>
              <a:chExt cx="7991700" cy="800100"/>
            </a:xfrm>
          </p:grpSpPr>
          <p:sp>
            <p:nvSpPr>
              <p:cNvPr id="26" name="Rectangle 25"/>
              <p:cNvSpPr/>
              <p:nvPr userDrawn="1"/>
            </p:nvSpPr>
            <p:spPr>
              <a:xfrm>
                <a:off x="21145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a:off x="9980250" y="857250"/>
                <a:ext cx="12600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userDrawn="1"/>
            </p:nvSpPr>
            <p:spPr>
              <a:xfrm>
                <a:off x="2114550" y="857250"/>
                <a:ext cx="7962900" cy="12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ustDataLst>
      <p:tags r:id="rId1"/>
    </p:custDataLst>
    <p:extLst>
      <p:ext uri="{BB962C8B-B14F-4D97-AF65-F5344CB8AC3E}">
        <p14:creationId xmlns:p14="http://schemas.microsoft.com/office/powerpoint/2010/main" val="4123837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 Portrait Image (Common Approaches Logo)">
    <p:bg>
      <p:bgPr>
        <a:solidFill>
          <a:srgbClr val="E0DFDB"/>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643C177-9148-4366-B9B0-79C52E42E598}"/>
              </a:ext>
            </a:extLst>
          </p:cNvPr>
          <p:cNvSpPr/>
          <p:nvPr userDrawn="1"/>
        </p:nvSpPr>
        <p:spPr>
          <a:xfrm>
            <a:off x="0" y="0"/>
            <a:ext cx="990602" cy="6858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4" name="Rectangle 13"/>
          <p:cNvSpPr/>
          <p:nvPr userDrawn="1"/>
        </p:nvSpPr>
        <p:spPr>
          <a:xfrm>
            <a:off x="190500" y="188913"/>
            <a:ext cx="5829300" cy="6480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4940300" y="-1"/>
            <a:ext cx="7251700" cy="6858001"/>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icture Placeholder 24">
            <a:extLst>
              <a:ext uri="{FF2B5EF4-FFF2-40B4-BE49-F238E27FC236}">
                <a16:creationId xmlns:a16="http://schemas.microsoft.com/office/drawing/2014/main" id="{540C9CD9-9EF5-4F07-9AEA-DD0E0C2E4288}"/>
              </a:ext>
            </a:extLst>
          </p:cNvPr>
          <p:cNvSpPr>
            <a:spLocks noGrp="1"/>
          </p:cNvSpPr>
          <p:nvPr>
            <p:ph type="pic" sz="quarter" idx="16"/>
          </p:nvPr>
        </p:nvSpPr>
        <p:spPr>
          <a:xfrm>
            <a:off x="188727" y="192300"/>
            <a:ext cx="6829980" cy="6480175"/>
          </a:xfrm>
          <a:prstGeom prst="rect">
            <a:avLst/>
          </a:prstGeom>
          <a:solidFill>
            <a:srgbClr val="E0DFDB"/>
          </a:solidFill>
        </p:spPr>
        <p:txBody>
          <a:bodyPr wrap="square">
            <a:noAutofit/>
          </a:bodyPr>
          <a:lstStyle>
            <a:lvl1pPr marL="0" indent="0">
              <a:buNone/>
              <a:defRPr sz="1200"/>
            </a:lvl1pPr>
          </a:lstStyle>
          <a:p>
            <a:endParaRPr lang="en-GB"/>
          </a:p>
        </p:txBody>
      </p:sp>
      <p:sp>
        <p:nvSpPr>
          <p:cNvPr id="16"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8"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lvl1pPr>
          </a:lstStyle>
          <a:p>
            <a:r>
              <a:rPr lang="en-US"/>
              <a:t>Click to edit Master title style</a:t>
            </a:r>
            <a:endParaRPr lang="en-GB"/>
          </a:p>
        </p:txBody>
      </p:sp>
      <p:pic>
        <p:nvPicPr>
          <p:cNvPr id="19" name="Picture 18"/>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424225" y="537028"/>
            <a:ext cx="1397163" cy="1193939"/>
          </a:xfrm>
          <a:prstGeom prst="rect">
            <a:avLst/>
          </a:prstGeom>
        </p:spPr>
      </p:pic>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9064" y="5851404"/>
            <a:ext cx="2775948" cy="715638"/>
          </a:xfrm>
          <a:prstGeom prst="rect">
            <a:avLst/>
          </a:prstGeom>
        </p:spPr>
      </p:pic>
    </p:spTree>
    <p:custDataLst>
      <p:tags r:id="rId1"/>
    </p:custDataLst>
    <p:extLst>
      <p:ext uri="{BB962C8B-B14F-4D97-AF65-F5344CB8AC3E}">
        <p14:creationId xmlns:p14="http://schemas.microsoft.com/office/powerpoint/2010/main" val="4293969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 Portrait Image (No Logo)">
    <p:bg>
      <p:bgPr>
        <a:solidFill>
          <a:srgbClr val="E0DFDB"/>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643C177-9148-4366-B9B0-79C52E42E598}"/>
              </a:ext>
            </a:extLst>
          </p:cNvPr>
          <p:cNvSpPr/>
          <p:nvPr userDrawn="1"/>
        </p:nvSpPr>
        <p:spPr>
          <a:xfrm>
            <a:off x="0" y="0"/>
            <a:ext cx="990602" cy="6858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4" name="Rectangle 13"/>
          <p:cNvSpPr/>
          <p:nvPr userDrawn="1"/>
        </p:nvSpPr>
        <p:spPr>
          <a:xfrm>
            <a:off x="190500" y="188913"/>
            <a:ext cx="5829300" cy="6480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4940300" y="-1"/>
            <a:ext cx="7251700" cy="6858001"/>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icture Placeholder 24">
            <a:extLst>
              <a:ext uri="{FF2B5EF4-FFF2-40B4-BE49-F238E27FC236}">
                <a16:creationId xmlns:a16="http://schemas.microsoft.com/office/drawing/2014/main" id="{540C9CD9-9EF5-4F07-9AEA-DD0E0C2E4288}"/>
              </a:ext>
            </a:extLst>
          </p:cNvPr>
          <p:cNvSpPr>
            <a:spLocks noGrp="1"/>
          </p:cNvSpPr>
          <p:nvPr>
            <p:ph type="pic" sz="quarter" idx="16"/>
          </p:nvPr>
        </p:nvSpPr>
        <p:spPr>
          <a:xfrm>
            <a:off x="188727" y="192300"/>
            <a:ext cx="6829980" cy="6480175"/>
          </a:xfrm>
          <a:prstGeom prst="rect">
            <a:avLst/>
          </a:prstGeom>
          <a:solidFill>
            <a:srgbClr val="E0DFDB"/>
          </a:solidFill>
        </p:spPr>
        <p:txBody>
          <a:bodyPr wrap="square">
            <a:noAutofit/>
          </a:bodyPr>
          <a:lstStyle>
            <a:lvl1pPr marL="0" indent="0">
              <a:buNone/>
              <a:defRPr sz="1200"/>
            </a:lvl1pPr>
          </a:lstStyle>
          <a:p>
            <a:endParaRPr lang="en-GB"/>
          </a:p>
        </p:txBody>
      </p:sp>
      <p:sp>
        <p:nvSpPr>
          <p:cNvPr id="16"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8"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lvl1pPr>
          </a:lstStyle>
          <a:p>
            <a:r>
              <a:rPr lang="en-US"/>
              <a:t>Click to edit Master title style</a:t>
            </a:r>
            <a:endParaRPr lang="en-GB"/>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9064" y="5851404"/>
            <a:ext cx="2775948" cy="715638"/>
          </a:xfrm>
          <a:prstGeom prst="rect">
            <a:avLst/>
          </a:prstGeom>
        </p:spPr>
      </p:pic>
    </p:spTree>
    <p:custDataLst>
      <p:tags r:id="rId1"/>
    </p:custDataLst>
    <p:extLst>
      <p:ext uri="{BB962C8B-B14F-4D97-AF65-F5344CB8AC3E}">
        <p14:creationId xmlns:p14="http://schemas.microsoft.com/office/powerpoint/2010/main" val="1767311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Portrait Image (Common Approaches Logo)">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2FB82F5-27B3-4EC7-AA17-DE8B51D5024D}"/>
              </a:ext>
            </a:extLst>
          </p:cNvPr>
          <p:cNvSpPr/>
          <p:nvPr userDrawn="1"/>
        </p:nvSpPr>
        <p:spPr>
          <a:xfrm>
            <a:off x="0" y="-1"/>
            <a:ext cx="990602" cy="6858001"/>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4" name="Rectangle 13"/>
          <p:cNvSpPr/>
          <p:nvPr userDrawn="1"/>
        </p:nvSpPr>
        <p:spPr>
          <a:xfrm>
            <a:off x="190500" y="188913"/>
            <a:ext cx="5829300" cy="6480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990602" y="-1"/>
            <a:ext cx="11201398" cy="6858001"/>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icture Placeholder 24">
            <a:extLst>
              <a:ext uri="{FF2B5EF4-FFF2-40B4-BE49-F238E27FC236}">
                <a16:creationId xmlns:a16="http://schemas.microsoft.com/office/drawing/2014/main" id="{540C9CD9-9EF5-4F07-9AEA-DD0E0C2E4288}"/>
              </a:ext>
            </a:extLst>
          </p:cNvPr>
          <p:cNvSpPr>
            <a:spLocks noGrp="1"/>
          </p:cNvSpPr>
          <p:nvPr>
            <p:ph type="pic" sz="quarter" idx="16"/>
          </p:nvPr>
        </p:nvSpPr>
        <p:spPr>
          <a:xfrm>
            <a:off x="188727" y="192300"/>
            <a:ext cx="6829980" cy="6480175"/>
          </a:xfrm>
          <a:prstGeom prst="rect">
            <a:avLst/>
          </a:prstGeom>
          <a:solidFill>
            <a:schemeClr val="bg1"/>
          </a:solidFill>
        </p:spPr>
        <p:txBody>
          <a:bodyPr wrap="square">
            <a:noAutofit/>
          </a:bodyPr>
          <a:lstStyle>
            <a:lvl1pPr marL="0" indent="0">
              <a:buNone/>
              <a:defRPr sz="1200"/>
            </a:lvl1pPr>
          </a:lstStyle>
          <a:p>
            <a:endParaRPr lang="en-GB"/>
          </a:p>
        </p:txBody>
      </p:sp>
      <p:sp>
        <p:nvSpPr>
          <p:cNvPr id="29"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30"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lvl1pPr>
          </a:lstStyle>
          <a:p>
            <a:r>
              <a:rPr lang="en-US"/>
              <a:t>Click to edit Master title style</a:t>
            </a:r>
            <a:endParaRPr lang="en-GB"/>
          </a:p>
        </p:txBody>
      </p:sp>
      <p:pic>
        <p:nvPicPr>
          <p:cNvPr id="10" name="Picture 9"/>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424225" y="537028"/>
            <a:ext cx="1397163" cy="1193939"/>
          </a:xfrm>
          <a:prstGeom prst="rect">
            <a:avLst/>
          </a:prstGeom>
        </p:spPr>
      </p:pic>
      <p:pic>
        <p:nvPicPr>
          <p:cNvPr id="13" name="Picture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9064" y="5851404"/>
            <a:ext cx="2775948" cy="715638"/>
          </a:xfrm>
          <a:prstGeom prst="rect">
            <a:avLst/>
          </a:prstGeom>
        </p:spPr>
      </p:pic>
    </p:spTree>
    <p:custDataLst>
      <p:tags r:id="rId1"/>
    </p:custDataLst>
    <p:extLst>
      <p:ext uri="{BB962C8B-B14F-4D97-AF65-F5344CB8AC3E}">
        <p14:creationId xmlns:p14="http://schemas.microsoft.com/office/powerpoint/2010/main" val="353013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 Landscape Image (Common Approaches Logo)">
    <p:bg>
      <p:bgPr>
        <a:solidFill>
          <a:schemeClr val="bg1"/>
        </a:solidFill>
        <a:effectLst/>
      </p:bgPr>
    </p:bg>
    <p:spTree>
      <p:nvGrpSpPr>
        <p:cNvPr id="1" name=""/>
        <p:cNvGrpSpPr/>
        <p:nvPr/>
      </p:nvGrpSpPr>
      <p:grpSpPr>
        <a:xfrm>
          <a:off x="0" y="0"/>
          <a:ext cx="0" cy="0"/>
          <a:chOff x="0" y="0"/>
          <a:chExt cx="0" cy="0"/>
        </a:xfrm>
      </p:grpSpPr>
      <p:sp>
        <p:nvSpPr>
          <p:cNvPr id="18" name="Rectangle 17"/>
          <p:cNvSpPr/>
          <p:nvPr userDrawn="1"/>
        </p:nvSpPr>
        <p:spPr>
          <a:xfrm>
            <a:off x="0" y="4441370"/>
            <a:ext cx="12192000" cy="2416630"/>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190500" y="188913"/>
            <a:ext cx="11820525" cy="425245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11">
            <a:extLst>
              <a:ext uri="{FF2B5EF4-FFF2-40B4-BE49-F238E27FC236}">
                <a16:creationId xmlns:a16="http://schemas.microsoft.com/office/drawing/2014/main" id="{D97B1307-6BA4-4704-98A8-61ADE164026B}"/>
              </a:ext>
            </a:extLst>
          </p:cNvPr>
          <p:cNvSpPr>
            <a:spLocks noGrp="1"/>
          </p:cNvSpPr>
          <p:nvPr>
            <p:ph type="pic" sz="quarter" idx="16" hasCustomPrompt="1"/>
          </p:nvPr>
        </p:nvSpPr>
        <p:spPr>
          <a:xfrm>
            <a:off x="188727" y="192300"/>
            <a:ext cx="6825446" cy="4975900"/>
          </a:xfrm>
          <a:prstGeom prst="rect">
            <a:avLst/>
          </a:prstGeom>
          <a:solidFill>
            <a:srgbClr val="E0DFDB"/>
          </a:solidFill>
        </p:spPr>
        <p:txBody>
          <a:bodyPr vert="horz" wrap="square" lIns="0" tIns="0" rIns="0" bIns="0" rtlCol="0">
            <a:noAutofit/>
          </a:bodyPr>
          <a:lstStyle>
            <a:lvl1pPr>
              <a:defRPr lang="en-GB" sz="1200" dirty="0"/>
            </a:lvl1pPr>
          </a:lstStyle>
          <a:p>
            <a:pPr lvl="0"/>
            <a:r>
              <a:rPr lang="en-GB"/>
              <a:t> Picture</a:t>
            </a:r>
          </a:p>
        </p:txBody>
      </p:sp>
      <p:sp>
        <p:nvSpPr>
          <p:cNvPr id="10"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1"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lvl1pPr>
          </a:lstStyle>
          <a:p>
            <a:r>
              <a:rPr lang="en-US"/>
              <a:t>Click to edit Master title style</a:t>
            </a:r>
            <a:endParaRPr lang="en-GB"/>
          </a:p>
        </p:txBody>
      </p:sp>
      <p:pic>
        <p:nvPicPr>
          <p:cNvPr id="14" name="Picture 13"/>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424225" y="537028"/>
            <a:ext cx="1397163" cy="1193939"/>
          </a:xfrm>
          <a:prstGeom prst="rect">
            <a:avLst/>
          </a:prstGeom>
        </p:spPr>
      </p:pic>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0563" y="5851404"/>
            <a:ext cx="2775948" cy="715638"/>
          </a:xfrm>
          <a:prstGeom prst="rect">
            <a:avLst/>
          </a:prstGeom>
        </p:spPr>
      </p:pic>
    </p:spTree>
    <p:custDataLst>
      <p:tags r:id="rId1"/>
    </p:custDataLst>
    <p:extLst>
      <p:ext uri="{BB962C8B-B14F-4D97-AF65-F5344CB8AC3E}">
        <p14:creationId xmlns:p14="http://schemas.microsoft.com/office/powerpoint/2010/main" val="2597139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795"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 Landscape Image (No Logo)">
    <p:bg>
      <p:bgPr>
        <a:solidFill>
          <a:schemeClr val="bg1"/>
        </a:solidFill>
        <a:effectLst/>
      </p:bgPr>
    </p:bg>
    <p:spTree>
      <p:nvGrpSpPr>
        <p:cNvPr id="1" name=""/>
        <p:cNvGrpSpPr/>
        <p:nvPr/>
      </p:nvGrpSpPr>
      <p:grpSpPr>
        <a:xfrm>
          <a:off x="0" y="0"/>
          <a:ext cx="0" cy="0"/>
          <a:chOff x="0" y="0"/>
          <a:chExt cx="0" cy="0"/>
        </a:xfrm>
      </p:grpSpPr>
      <p:sp>
        <p:nvSpPr>
          <p:cNvPr id="18" name="Rectangle 17"/>
          <p:cNvSpPr/>
          <p:nvPr userDrawn="1"/>
        </p:nvSpPr>
        <p:spPr>
          <a:xfrm>
            <a:off x="0" y="4441370"/>
            <a:ext cx="12192000" cy="2416630"/>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190500" y="188913"/>
            <a:ext cx="11820525" cy="425245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11">
            <a:extLst>
              <a:ext uri="{FF2B5EF4-FFF2-40B4-BE49-F238E27FC236}">
                <a16:creationId xmlns:a16="http://schemas.microsoft.com/office/drawing/2014/main" id="{D97B1307-6BA4-4704-98A8-61ADE164026B}"/>
              </a:ext>
            </a:extLst>
          </p:cNvPr>
          <p:cNvSpPr>
            <a:spLocks noGrp="1"/>
          </p:cNvSpPr>
          <p:nvPr>
            <p:ph type="pic" sz="quarter" idx="16" hasCustomPrompt="1"/>
          </p:nvPr>
        </p:nvSpPr>
        <p:spPr>
          <a:xfrm>
            <a:off x="188727" y="192300"/>
            <a:ext cx="6825446" cy="4975900"/>
          </a:xfrm>
          <a:prstGeom prst="rect">
            <a:avLst/>
          </a:prstGeom>
          <a:solidFill>
            <a:srgbClr val="E0DFDB"/>
          </a:solidFill>
        </p:spPr>
        <p:txBody>
          <a:bodyPr vert="horz" wrap="square" lIns="0" tIns="0" rIns="0" bIns="0" rtlCol="0">
            <a:noAutofit/>
          </a:bodyPr>
          <a:lstStyle>
            <a:lvl1pPr>
              <a:defRPr lang="en-GB" sz="1200" dirty="0"/>
            </a:lvl1pPr>
          </a:lstStyle>
          <a:p>
            <a:pPr lvl="0"/>
            <a:r>
              <a:rPr lang="en-GB"/>
              <a:t> Picture</a:t>
            </a:r>
          </a:p>
        </p:txBody>
      </p:sp>
      <p:sp>
        <p:nvSpPr>
          <p:cNvPr id="10"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1"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lvl1pPr>
          </a:lstStyle>
          <a:p>
            <a:r>
              <a:rPr lang="en-US"/>
              <a:t>Click to edit Master title style</a:t>
            </a:r>
            <a:endParaRPr lang="en-GB"/>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0563" y="5851404"/>
            <a:ext cx="2775948" cy="715638"/>
          </a:xfrm>
          <a:prstGeom prst="rect">
            <a:avLst/>
          </a:prstGeom>
        </p:spPr>
      </p:pic>
    </p:spTree>
    <p:custDataLst>
      <p:tags r:id="rId1"/>
    </p:custDataLst>
    <p:extLst>
      <p:ext uri="{BB962C8B-B14F-4D97-AF65-F5344CB8AC3E}">
        <p14:creationId xmlns:p14="http://schemas.microsoft.com/office/powerpoint/2010/main" val="3249030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795">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 Landscape Image (Red) (Common Approaches Logo)">
    <p:bg>
      <p:bgPr>
        <a:solidFill>
          <a:srgbClr val="E0DFDB"/>
        </a:solidFill>
        <a:effectLst/>
      </p:bgPr>
    </p:bg>
    <p:spTree>
      <p:nvGrpSpPr>
        <p:cNvPr id="1" name=""/>
        <p:cNvGrpSpPr/>
        <p:nvPr/>
      </p:nvGrpSpPr>
      <p:grpSpPr>
        <a:xfrm>
          <a:off x="0" y="0"/>
          <a:ext cx="0" cy="0"/>
          <a:chOff x="0" y="0"/>
          <a:chExt cx="0" cy="0"/>
        </a:xfrm>
      </p:grpSpPr>
      <p:sp>
        <p:nvSpPr>
          <p:cNvPr id="15" name="Rectangle 14"/>
          <p:cNvSpPr/>
          <p:nvPr userDrawn="1"/>
        </p:nvSpPr>
        <p:spPr>
          <a:xfrm>
            <a:off x="0" y="0"/>
            <a:ext cx="12192000" cy="444137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Picture Placeholder 11">
            <a:extLst>
              <a:ext uri="{FF2B5EF4-FFF2-40B4-BE49-F238E27FC236}">
                <a16:creationId xmlns:a16="http://schemas.microsoft.com/office/drawing/2014/main" id="{D97B1307-6BA4-4704-98A8-61ADE164026B}"/>
              </a:ext>
            </a:extLst>
          </p:cNvPr>
          <p:cNvSpPr>
            <a:spLocks noGrp="1"/>
          </p:cNvSpPr>
          <p:nvPr>
            <p:ph type="pic" sz="quarter" idx="16" hasCustomPrompt="1"/>
          </p:nvPr>
        </p:nvSpPr>
        <p:spPr>
          <a:xfrm>
            <a:off x="188727" y="192300"/>
            <a:ext cx="6825446" cy="4975900"/>
          </a:xfrm>
          <a:prstGeom prst="rect">
            <a:avLst/>
          </a:prstGeom>
          <a:solidFill>
            <a:srgbClr val="E0DFDB"/>
          </a:solidFill>
        </p:spPr>
        <p:txBody>
          <a:bodyPr vert="horz" wrap="square" lIns="0" tIns="0" rIns="0" bIns="0" rtlCol="0">
            <a:noAutofit/>
          </a:bodyPr>
          <a:lstStyle>
            <a:lvl1pPr>
              <a:defRPr lang="en-GB" sz="1200" dirty="0"/>
            </a:lvl1pPr>
          </a:lstStyle>
          <a:p>
            <a:pPr lvl="0"/>
            <a:r>
              <a:rPr lang="en-GB"/>
              <a:t> Picture</a:t>
            </a:r>
          </a:p>
        </p:txBody>
      </p:sp>
      <p:sp>
        <p:nvSpPr>
          <p:cNvPr id="10"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1"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solidFill>
                  <a:schemeClr val="bg1"/>
                </a:solidFill>
              </a:defRPr>
            </a:lvl1pPr>
          </a:lstStyle>
          <a:p>
            <a:r>
              <a:rPr lang="en-US"/>
              <a:t>Click to edit Master title style</a:t>
            </a:r>
            <a:endParaRPr lang="en-GB"/>
          </a:p>
        </p:txBody>
      </p:sp>
      <p:pic>
        <p:nvPicPr>
          <p:cNvPr id="16" name="Picture 15"/>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424225" y="537028"/>
            <a:ext cx="1397163" cy="1193939"/>
          </a:xfrm>
          <a:prstGeom prst="rect">
            <a:avLst/>
          </a:prstGeom>
        </p:spPr>
      </p:pic>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0563" y="5851404"/>
            <a:ext cx="2775948" cy="715638"/>
          </a:xfrm>
          <a:prstGeom prst="rect">
            <a:avLst/>
          </a:prstGeom>
        </p:spPr>
      </p:pic>
    </p:spTree>
    <p:custDataLst>
      <p:tags r:id="rId1"/>
    </p:custDataLst>
    <p:extLst>
      <p:ext uri="{BB962C8B-B14F-4D97-AF65-F5344CB8AC3E}">
        <p14:creationId xmlns:p14="http://schemas.microsoft.com/office/powerpoint/2010/main" val="1212044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 Landscape Image (Red) (No Logo)">
    <p:bg>
      <p:bgPr>
        <a:solidFill>
          <a:srgbClr val="E0DFDB"/>
        </a:solidFill>
        <a:effectLst/>
      </p:bgPr>
    </p:bg>
    <p:spTree>
      <p:nvGrpSpPr>
        <p:cNvPr id="1" name=""/>
        <p:cNvGrpSpPr/>
        <p:nvPr/>
      </p:nvGrpSpPr>
      <p:grpSpPr>
        <a:xfrm>
          <a:off x="0" y="0"/>
          <a:ext cx="0" cy="0"/>
          <a:chOff x="0" y="0"/>
          <a:chExt cx="0" cy="0"/>
        </a:xfrm>
      </p:grpSpPr>
      <p:sp>
        <p:nvSpPr>
          <p:cNvPr id="15" name="Rectangle 14"/>
          <p:cNvSpPr/>
          <p:nvPr userDrawn="1"/>
        </p:nvSpPr>
        <p:spPr>
          <a:xfrm>
            <a:off x="0" y="0"/>
            <a:ext cx="12192000" cy="444137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Picture Placeholder 11">
            <a:extLst>
              <a:ext uri="{FF2B5EF4-FFF2-40B4-BE49-F238E27FC236}">
                <a16:creationId xmlns:a16="http://schemas.microsoft.com/office/drawing/2014/main" id="{D97B1307-6BA4-4704-98A8-61ADE164026B}"/>
              </a:ext>
            </a:extLst>
          </p:cNvPr>
          <p:cNvSpPr>
            <a:spLocks noGrp="1"/>
          </p:cNvSpPr>
          <p:nvPr>
            <p:ph type="pic" sz="quarter" idx="16" hasCustomPrompt="1"/>
          </p:nvPr>
        </p:nvSpPr>
        <p:spPr>
          <a:xfrm>
            <a:off x="188727" y="192300"/>
            <a:ext cx="6825446" cy="4975900"/>
          </a:xfrm>
          <a:prstGeom prst="rect">
            <a:avLst/>
          </a:prstGeom>
          <a:solidFill>
            <a:srgbClr val="E0DFDB"/>
          </a:solidFill>
        </p:spPr>
        <p:txBody>
          <a:bodyPr vert="horz" wrap="square" lIns="0" tIns="0" rIns="0" bIns="0" rtlCol="0">
            <a:noAutofit/>
          </a:bodyPr>
          <a:lstStyle>
            <a:lvl1pPr>
              <a:defRPr lang="en-GB" sz="1200" dirty="0"/>
            </a:lvl1pPr>
          </a:lstStyle>
          <a:p>
            <a:pPr lvl="0"/>
            <a:r>
              <a:rPr lang="en-GB"/>
              <a:t> Picture</a:t>
            </a:r>
          </a:p>
        </p:txBody>
      </p:sp>
      <p:sp>
        <p:nvSpPr>
          <p:cNvPr id="10"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1"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solidFill>
                  <a:schemeClr val="bg1"/>
                </a:solidFill>
              </a:defRPr>
            </a:lvl1pPr>
          </a:lstStyle>
          <a:p>
            <a:r>
              <a:rPr lang="en-US"/>
              <a:t>Click to edit Master title style</a:t>
            </a:r>
            <a:endParaRPr lang="en-GB"/>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0563" y="5851404"/>
            <a:ext cx="2775948" cy="715638"/>
          </a:xfrm>
          <a:prstGeom prst="rect">
            <a:avLst/>
          </a:prstGeom>
        </p:spPr>
      </p:pic>
    </p:spTree>
    <p:custDataLst>
      <p:tags r:id="rId1"/>
    </p:custDataLst>
    <p:extLst>
      <p:ext uri="{BB962C8B-B14F-4D97-AF65-F5344CB8AC3E}">
        <p14:creationId xmlns:p14="http://schemas.microsoft.com/office/powerpoint/2010/main" val="1745565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Rectangle 9"/>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Rectangle 11"/>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3" name="Rectangle 12"/>
          <p:cNvSpPr/>
          <p:nvPr userDrawn="1"/>
        </p:nvSpPr>
        <p:spPr>
          <a:xfrm>
            <a:off x="190500" y="188913"/>
            <a:ext cx="11820525" cy="6480175"/>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60DE88B-7C32-4668-B02A-C29A27E00C9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63F92D5-86CB-4EDE-A7A4-7FC52743E81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2F9261C9-1D87-44FC-B1E7-DACFF294338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B0F1B9-F018-48B0-9AA0-1106AD0896F4}"/>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14" name="Rectangle 13">
            <a:extLst>
              <a:ext uri="{FF2B5EF4-FFF2-40B4-BE49-F238E27FC236}">
                <a16:creationId xmlns:a16="http://schemas.microsoft.com/office/drawing/2014/main" id="{4F8A2B13-6D98-4C65-A65A-C699B5197A69}"/>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195502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Content &amp; Image">
    <p:spTree>
      <p:nvGrpSpPr>
        <p:cNvPr id="1" name=""/>
        <p:cNvGrpSpPr/>
        <p:nvPr/>
      </p:nvGrpSpPr>
      <p:grpSpPr>
        <a:xfrm>
          <a:off x="0" y="0"/>
          <a:ext cx="0" cy="0"/>
          <a:chOff x="0" y="0"/>
          <a:chExt cx="0" cy="0"/>
        </a:xfrm>
      </p:grpSpPr>
      <p:sp>
        <p:nvSpPr>
          <p:cNvPr id="17" name="Rectangle 16"/>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8" name="Rectangle 17"/>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9" name="Rectangle 18"/>
          <p:cNvSpPr/>
          <p:nvPr userDrawn="1"/>
        </p:nvSpPr>
        <p:spPr>
          <a:xfrm>
            <a:off x="190500" y="188913"/>
            <a:ext cx="11820525" cy="6480175"/>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6091897" y="1560513"/>
            <a:ext cx="3699803" cy="466597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63F92D5-86CB-4EDE-A7A4-7FC52743E81C}"/>
              </a:ext>
            </a:extLst>
          </p:cNvPr>
          <p:cNvSpPr>
            <a:spLocks noGrp="1"/>
          </p:cNvSpPr>
          <p:nvPr>
            <p:ph idx="1"/>
          </p:nvPr>
        </p:nvSpPr>
        <p:spPr>
          <a:xfrm>
            <a:off x="334963" y="1562100"/>
            <a:ext cx="5544000" cy="464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2F9261C9-1D87-44FC-B1E7-DACFF294338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B0F1B9-F018-48B0-9AA0-1106AD0896F4}"/>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7" name="Picture Placeholder 6">
            <a:extLst>
              <a:ext uri="{FF2B5EF4-FFF2-40B4-BE49-F238E27FC236}">
                <a16:creationId xmlns:a16="http://schemas.microsoft.com/office/drawing/2014/main" id="{57437B70-D6D6-4DBC-9FB6-9BDB1E27172A}"/>
              </a:ext>
            </a:extLst>
          </p:cNvPr>
          <p:cNvSpPr>
            <a:spLocks noGrp="1"/>
          </p:cNvSpPr>
          <p:nvPr>
            <p:ph type="pic" sz="quarter" idx="13"/>
          </p:nvPr>
        </p:nvSpPr>
        <p:spPr>
          <a:xfrm>
            <a:off x="6283986" y="1749426"/>
            <a:ext cx="5544000" cy="4269774"/>
          </a:xfrm>
          <a:prstGeom prst="rect">
            <a:avLst/>
          </a:prstGeom>
          <a:solidFill>
            <a:srgbClr val="E0DFDB"/>
          </a:solidFill>
        </p:spPr>
        <p:txBody>
          <a:bodyPr/>
          <a:lstStyle/>
          <a:p>
            <a:endParaRPr lang="en-GB"/>
          </a:p>
        </p:txBody>
      </p:sp>
      <p:sp>
        <p:nvSpPr>
          <p:cNvPr id="4" name="Title 3">
            <a:extLst>
              <a:ext uri="{FF2B5EF4-FFF2-40B4-BE49-F238E27FC236}">
                <a16:creationId xmlns:a16="http://schemas.microsoft.com/office/drawing/2014/main" id="{B4B8C7C1-98BF-4E77-A53A-664CE14E0D2C}"/>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3" name="Rectangle 12">
            <a:extLst>
              <a:ext uri="{FF2B5EF4-FFF2-40B4-BE49-F238E27FC236}">
                <a16:creationId xmlns:a16="http://schemas.microsoft.com/office/drawing/2014/main" id="{940EAA44-F5B8-4EE5-9827-53F74B6CDD23}"/>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542323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2" name="Rectangle 11"/>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3" name="Rectangle 12"/>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4" name="Rectangle 13"/>
          <p:cNvSpPr/>
          <p:nvPr userDrawn="1"/>
        </p:nvSpPr>
        <p:spPr>
          <a:xfrm>
            <a:off x="190500" y="188913"/>
            <a:ext cx="11820525" cy="6480175"/>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EF630D-27DB-4DA7-B21B-228D82294374}"/>
              </a:ext>
            </a:extLst>
          </p:cNvPr>
          <p:cNvSpPr>
            <a:spLocks noGrp="1"/>
          </p:cNvSpPr>
          <p:nvPr>
            <p:ph sz="half" idx="1"/>
          </p:nvPr>
        </p:nvSpPr>
        <p:spPr>
          <a:xfrm>
            <a:off x="334963" y="1562100"/>
            <a:ext cx="5544000" cy="464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6CE0A8A-F448-4E61-BF3B-B10BAEB51D0A}"/>
              </a:ext>
            </a:extLst>
          </p:cNvPr>
          <p:cNvSpPr>
            <a:spLocks noGrp="1"/>
          </p:cNvSpPr>
          <p:nvPr>
            <p:ph sz="half" idx="2"/>
          </p:nvPr>
        </p:nvSpPr>
        <p:spPr>
          <a:xfrm>
            <a:off x="6313038" y="1562100"/>
            <a:ext cx="5544000" cy="464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84D92565-C419-49A3-AB29-881D5338EB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0E9F5BE-BE78-4388-B5B0-B25BC91925E2}"/>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5" name="Title 4">
            <a:extLst>
              <a:ext uri="{FF2B5EF4-FFF2-40B4-BE49-F238E27FC236}">
                <a16:creationId xmlns:a16="http://schemas.microsoft.com/office/drawing/2014/main" id="{E3381186-F63A-42CF-8B4B-05DCAE41F00D}"/>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5" name="Rectangle 14">
            <a:extLst>
              <a:ext uri="{FF2B5EF4-FFF2-40B4-BE49-F238E27FC236}">
                <a16:creationId xmlns:a16="http://schemas.microsoft.com/office/drawing/2014/main" id="{C24351C1-26AB-4BB6-BEC8-259236E7F0C8}"/>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984255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ntent &amp; Images">
    <p:spTree>
      <p:nvGrpSpPr>
        <p:cNvPr id="1" name=""/>
        <p:cNvGrpSpPr/>
        <p:nvPr/>
      </p:nvGrpSpPr>
      <p:grpSpPr>
        <a:xfrm>
          <a:off x="0" y="0"/>
          <a:ext cx="0" cy="0"/>
          <a:chOff x="0" y="0"/>
          <a:chExt cx="0" cy="0"/>
        </a:xfrm>
      </p:grpSpPr>
      <p:sp>
        <p:nvSpPr>
          <p:cNvPr id="14" name="Rectangle 13"/>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5" name="Rectangle 14"/>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190500" y="188913"/>
            <a:ext cx="11820525" cy="6480175"/>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EF630D-27DB-4DA7-B21B-228D82294374}"/>
              </a:ext>
            </a:extLst>
          </p:cNvPr>
          <p:cNvSpPr>
            <a:spLocks noGrp="1"/>
          </p:cNvSpPr>
          <p:nvPr>
            <p:ph sz="half" idx="1"/>
          </p:nvPr>
        </p:nvSpPr>
        <p:spPr>
          <a:xfrm>
            <a:off x="334962" y="4112061"/>
            <a:ext cx="5544000" cy="20982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84D92565-C419-49A3-AB29-881D5338EB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0E9F5BE-BE78-4388-B5B0-B25BC91925E2}"/>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8" name="Picture Placeholder 4">
            <a:extLst>
              <a:ext uri="{FF2B5EF4-FFF2-40B4-BE49-F238E27FC236}">
                <a16:creationId xmlns:a16="http://schemas.microsoft.com/office/drawing/2014/main" id="{88403AC2-B781-4ED3-9B3C-AE25D2C1771F}"/>
              </a:ext>
            </a:extLst>
          </p:cNvPr>
          <p:cNvSpPr>
            <a:spLocks noGrp="1"/>
          </p:cNvSpPr>
          <p:nvPr>
            <p:ph type="pic" sz="quarter" idx="15"/>
          </p:nvPr>
        </p:nvSpPr>
        <p:spPr>
          <a:xfrm>
            <a:off x="334962" y="1629584"/>
            <a:ext cx="5544000" cy="2330605"/>
          </a:xfrm>
          <a:prstGeom prst="rect">
            <a:avLst/>
          </a:prstGeom>
        </p:spPr>
        <p:txBody>
          <a:bodyPr/>
          <a:lstStyle/>
          <a:p>
            <a:endParaRPr lang="en-GB"/>
          </a:p>
        </p:txBody>
      </p:sp>
      <p:sp>
        <p:nvSpPr>
          <p:cNvPr id="5" name="Title 4">
            <a:extLst>
              <a:ext uri="{FF2B5EF4-FFF2-40B4-BE49-F238E27FC236}">
                <a16:creationId xmlns:a16="http://schemas.microsoft.com/office/drawing/2014/main" id="{A01E968F-89E2-45F5-AAD0-9F0287AF23A5}"/>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8" name="Content Placeholder 2">
            <a:extLst>
              <a:ext uri="{FF2B5EF4-FFF2-40B4-BE49-F238E27FC236}">
                <a16:creationId xmlns:a16="http://schemas.microsoft.com/office/drawing/2014/main" id="{BEEF630D-27DB-4DA7-B21B-228D82294374}"/>
              </a:ext>
            </a:extLst>
          </p:cNvPr>
          <p:cNvSpPr>
            <a:spLocks noGrp="1"/>
          </p:cNvSpPr>
          <p:nvPr>
            <p:ph sz="half" idx="16"/>
          </p:nvPr>
        </p:nvSpPr>
        <p:spPr>
          <a:xfrm>
            <a:off x="6313038" y="4112061"/>
            <a:ext cx="5544000" cy="20982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Picture Placeholder 4">
            <a:extLst>
              <a:ext uri="{FF2B5EF4-FFF2-40B4-BE49-F238E27FC236}">
                <a16:creationId xmlns:a16="http://schemas.microsoft.com/office/drawing/2014/main" id="{88403AC2-B781-4ED3-9B3C-AE25D2C1771F}"/>
              </a:ext>
            </a:extLst>
          </p:cNvPr>
          <p:cNvSpPr>
            <a:spLocks noGrp="1"/>
          </p:cNvSpPr>
          <p:nvPr>
            <p:ph type="pic" sz="quarter" idx="17"/>
          </p:nvPr>
        </p:nvSpPr>
        <p:spPr>
          <a:xfrm>
            <a:off x="6313038" y="1629584"/>
            <a:ext cx="5544000" cy="2330605"/>
          </a:xfrm>
          <a:prstGeom prst="rect">
            <a:avLst/>
          </a:prstGeom>
        </p:spPr>
        <p:txBody>
          <a:bodyPr/>
          <a:lstStyle/>
          <a:p>
            <a:endParaRPr lang="en-GB"/>
          </a:p>
        </p:txBody>
      </p:sp>
      <p:sp>
        <p:nvSpPr>
          <p:cNvPr id="17" name="Rectangle 16">
            <a:extLst>
              <a:ext uri="{FF2B5EF4-FFF2-40B4-BE49-F238E27FC236}">
                <a16:creationId xmlns:a16="http://schemas.microsoft.com/office/drawing/2014/main" id="{2A67605E-1867-4D4B-8FE0-C96A3B172876}"/>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542473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1024">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4" name="Rectangle 13"/>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5" name="Rectangle 14"/>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190500" y="188913"/>
            <a:ext cx="11820525" cy="6480175"/>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EF630D-27DB-4DA7-B21B-228D82294374}"/>
              </a:ext>
            </a:extLst>
          </p:cNvPr>
          <p:cNvSpPr>
            <a:spLocks noGrp="1"/>
          </p:cNvSpPr>
          <p:nvPr>
            <p:ph sz="half" idx="1"/>
          </p:nvPr>
        </p:nvSpPr>
        <p:spPr>
          <a:xfrm>
            <a:off x="334963" y="1562100"/>
            <a:ext cx="3596843" cy="464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84D92565-C419-49A3-AB29-881D5338EB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0E9F5BE-BE78-4388-B5B0-B25BC91925E2}"/>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11" name="Content Placeholder 2">
            <a:extLst>
              <a:ext uri="{FF2B5EF4-FFF2-40B4-BE49-F238E27FC236}">
                <a16:creationId xmlns:a16="http://schemas.microsoft.com/office/drawing/2014/main" id="{46166160-2A61-4E47-A8C6-E86B572505B1}"/>
              </a:ext>
            </a:extLst>
          </p:cNvPr>
          <p:cNvSpPr>
            <a:spLocks noGrp="1"/>
          </p:cNvSpPr>
          <p:nvPr>
            <p:ph sz="half" idx="13"/>
          </p:nvPr>
        </p:nvSpPr>
        <p:spPr>
          <a:xfrm>
            <a:off x="4297579" y="1562100"/>
            <a:ext cx="3596843" cy="464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2">
            <a:extLst>
              <a:ext uri="{FF2B5EF4-FFF2-40B4-BE49-F238E27FC236}">
                <a16:creationId xmlns:a16="http://schemas.microsoft.com/office/drawing/2014/main" id="{6AFE23AD-789B-4FD4-997C-437FE777289E}"/>
              </a:ext>
            </a:extLst>
          </p:cNvPr>
          <p:cNvSpPr>
            <a:spLocks noGrp="1"/>
          </p:cNvSpPr>
          <p:nvPr>
            <p:ph sz="half" idx="14"/>
          </p:nvPr>
        </p:nvSpPr>
        <p:spPr>
          <a:xfrm>
            <a:off x="8260195" y="1562100"/>
            <a:ext cx="3596843" cy="464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3">
            <a:extLst>
              <a:ext uri="{FF2B5EF4-FFF2-40B4-BE49-F238E27FC236}">
                <a16:creationId xmlns:a16="http://schemas.microsoft.com/office/drawing/2014/main" id="{171D1119-7F90-48E0-9D49-D35F78CB4B25}"/>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3" name="Rectangle 12">
            <a:extLst>
              <a:ext uri="{FF2B5EF4-FFF2-40B4-BE49-F238E27FC236}">
                <a16:creationId xmlns:a16="http://schemas.microsoft.com/office/drawing/2014/main" id="{2E8E6375-23E8-4DCE-9D39-57F6A2CF4385}"/>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402688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 Content &amp; Images">
    <p:spTree>
      <p:nvGrpSpPr>
        <p:cNvPr id="1" name=""/>
        <p:cNvGrpSpPr/>
        <p:nvPr/>
      </p:nvGrpSpPr>
      <p:grpSpPr>
        <a:xfrm>
          <a:off x="0" y="0"/>
          <a:ext cx="0" cy="0"/>
          <a:chOff x="0" y="0"/>
          <a:chExt cx="0" cy="0"/>
        </a:xfrm>
      </p:grpSpPr>
      <p:sp>
        <p:nvSpPr>
          <p:cNvPr id="15" name="Rectangle 14"/>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7" name="Rectangle 16"/>
          <p:cNvSpPr/>
          <p:nvPr userDrawn="1"/>
        </p:nvSpPr>
        <p:spPr>
          <a:xfrm>
            <a:off x="190500" y="188913"/>
            <a:ext cx="11820525" cy="6480175"/>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EEF630D-27DB-4DA7-B21B-228D82294374}"/>
              </a:ext>
            </a:extLst>
          </p:cNvPr>
          <p:cNvSpPr>
            <a:spLocks noGrp="1"/>
          </p:cNvSpPr>
          <p:nvPr>
            <p:ph sz="half" idx="1"/>
          </p:nvPr>
        </p:nvSpPr>
        <p:spPr>
          <a:xfrm>
            <a:off x="334963" y="3323623"/>
            <a:ext cx="3596400" cy="288667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84D92565-C419-49A3-AB29-881D5338EB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0E9F5BE-BE78-4388-B5B0-B25BC91925E2}"/>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11" name="Content Placeholder 2">
            <a:extLst>
              <a:ext uri="{FF2B5EF4-FFF2-40B4-BE49-F238E27FC236}">
                <a16:creationId xmlns:a16="http://schemas.microsoft.com/office/drawing/2014/main" id="{46166160-2A61-4E47-A8C6-E86B572505B1}"/>
              </a:ext>
            </a:extLst>
          </p:cNvPr>
          <p:cNvSpPr>
            <a:spLocks noGrp="1"/>
          </p:cNvSpPr>
          <p:nvPr>
            <p:ph sz="half" idx="13"/>
          </p:nvPr>
        </p:nvSpPr>
        <p:spPr>
          <a:xfrm>
            <a:off x="4297800" y="3323623"/>
            <a:ext cx="3596400" cy="288667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2">
            <a:extLst>
              <a:ext uri="{FF2B5EF4-FFF2-40B4-BE49-F238E27FC236}">
                <a16:creationId xmlns:a16="http://schemas.microsoft.com/office/drawing/2014/main" id="{6AFE23AD-789B-4FD4-997C-437FE777289E}"/>
              </a:ext>
            </a:extLst>
          </p:cNvPr>
          <p:cNvSpPr>
            <a:spLocks noGrp="1"/>
          </p:cNvSpPr>
          <p:nvPr>
            <p:ph sz="half" idx="14"/>
          </p:nvPr>
        </p:nvSpPr>
        <p:spPr>
          <a:xfrm>
            <a:off x="8260638" y="3323623"/>
            <a:ext cx="3596400" cy="288667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CD1A3C1A-F0A5-4ECF-BF5A-FAABE4E53B63}"/>
              </a:ext>
            </a:extLst>
          </p:cNvPr>
          <p:cNvSpPr>
            <a:spLocks noGrp="1"/>
          </p:cNvSpPr>
          <p:nvPr>
            <p:ph type="pic" sz="quarter" idx="15"/>
          </p:nvPr>
        </p:nvSpPr>
        <p:spPr>
          <a:xfrm>
            <a:off x="334963" y="1617663"/>
            <a:ext cx="3596400" cy="1566010"/>
          </a:xfrm>
          <a:prstGeom prst="rect">
            <a:avLst/>
          </a:prstGeom>
        </p:spPr>
        <p:txBody>
          <a:bodyPr/>
          <a:lstStyle/>
          <a:p>
            <a:endParaRPr lang="en-GB"/>
          </a:p>
        </p:txBody>
      </p:sp>
      <p:sp>
        <p:nvSpPr>
          <p:cNvPr id="10" name="Picture Placeholder 4">
            <a:extLst>
              <a:ext uri="{FF2B5EF4-FFF2-40B4-BE49-F238E27FC236}">
                <a16:creationId xmlns:a16="http://schemas.microsoft.com/office/drawing/2014/main" id="{64CE641C-2B57-4098-AA33-5E48E57B1E0E}"/>
              </a:ext>
            </a:extLst>
          </p:cNvPr>
          <p:cNvSpPr>
            <a:spLocks noGrp="1"/>
          </p:cNvSpPr>
          <p:nvPr>
            <p:ph type="pic" sz="quarter" idx="16"/>
          </p:nvPr>
        </p:nvSpPr>
        <p:spPr>
          <a:xfrm>
            <a:off x="4297800" y="1617663"/>
            <a:ext cx="3596400" cy="1566010"/>
          </a:xfrm>
          <a:prstGeom prst="rect">
            <a:avLst/>
          </a:prstGeom>
        </p:spPr>
        <p:txBody>
          <a:bodyPr/>
          <a:lstStyle/>
          <a:p>
            <a:endParaRPr lang="en-GB"/>
          </a:p>
        </p:txBody>
      </p:sp>
      <p:sp>
        <p:nvSpPr>
          <p:cNvPr id="13" name="Picture Placeholder 4">
            <a:extLst>
              <a:ext uri="{FF2B5EF4-FFF2-40B4-BE49-F238E27FC236}">
                <a16:creationId xmlns:a16="http://schemas.microsoft.com/office/drawing/2014/main" id="{E9EACC4A-6AF0-470B-8E37-C453A89444D4}"/>
              </a:ext>
            </a:extLst>
          </p:cNvPr>
          <p:cNvSpPr>
            <a:spLocks noGrp="1"/>
          </p:cNvSpPr>
          <p:nvPr>
            <p:ph type="pic" sz="quarter" idx="17"/>
          </p:nvPr>
        </p:nvSpPr>
        <p:spPr>
          <a:xfrm>
            <a:off x="8260638" y="1617663"/>
            <a:ext cx="3596400" cy="1566010"/>
          </a:xfrm>
          <a:prstGeom prst="rect">
            <a:avLst/>
          </a:prstGeom>
        </p:spPr>
        <p:txBody>
          <a:bodyPr/>
          <a:lstStyle/>
          <a:p>
            <a:endParaRPr lang="en-GB"/>
          </a:p>
        </p:txBody>
      </p:sp>
      <p:sp>
        <p:nvSpPr>
          <p:cNvPr id="4" name="Title 3">
            <a:extLst>
              <a:ext uri="{FF2B5EF4-FFF2-40B4-BE49-F238E27FC236}">
                <a16:creationId xmlns:a16="http://schemas.microsoft.com/office/drawing/2014/main" id="{3B91E674-858F-4B27-96D3-4FBC0C130422}"/>
              </a:ext>
            </a:extLst>
          </p:cNvPr>
          <p:cNvSpPr>
            <a:spLocks noGrp="1"/>
          </p:cNvSpPr>
          <p:nvPr>
            <p:ph type="title"/>
          </p:nvPr>
        </p:nvSpPr>
        <p:spPr>
          <a:xfrm>
            <a:off x="334963" y="275173"/>
            <a:ext cx="11522075" cy="784800"/>
          </a:xfrm>
        </p:spPr>
        <p:txBody>
          <a:bodyPr/>
          <a:lstStyle/>
          <a:p>
            <a:r>
              <a:rPr lang="en-US"/>
              <a:t>Click to edit Master title style</a:t>
            </a:r>
            <a:endParaRPr lang="en-GB"/>
          </a:p>
        </p:txBody>
      </p:sp>
      <p:sp>
        <p:nvSpPr>
          <p:cNvPr id="19" name="Rectangle 18">
            <a:extLst>
              <a:ext uri="{FF2B5EF4-FFF2-40B4-BE49-F238E27FC236}">
                <a16:creationId xmlns:a16="http://schemas.microsoft.com/office/drawing/2014/main" id="{A04349B6-48C3-4223-9DAC-D22EC43913E8}"/>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929593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Portrait Image (No Logo)">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2FB82F5-27B3-4EC7-AA17-DE8B51D5024D}"/>
              </a:ext>
            </a:extLst>
          </p:cNvPr>
          <p:cNvSpPr/>
          <p:nvPr userDrawn="1"/>
        </p:nvSpPr>
        <p:spPr>
          <a:xfrm>
            <a:off x="0" y="-1"/>
            <a:ext cx="990602" cy="6858001"/>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4" name="Rectangle 13"/>
          <p:cNvSpPr/>
          <p:nvPr userDrawn="1"/>
        </p:nvSpPr>
        <p:spPr>
          <a:xfrm>
            <a:off x="190500" y="188913"/>
            <a:ext cx="5829300" cy="6480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990602" y="-1"/>
            <a:ext cx="11201398" cy="6858001"/>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icture Placeholder 24">
            <a:extLst>
              <a:ext uri="{FF2B5EF4-FFF2-40B4-BE49-F238E27FC236}">
                <a16:creationId xmlns:a16="http://schemas.microsoft.com/office/drawing/2014/main" id="{540C9CD9-9EF5-4F07-9AEA-DD0E0C2E4288}"/>
              </a:ext>
            </a:extLst>
          </p:cNvPr>
          <p:cNvSpPr>
            <a:spLocks noGrp="1"/>
          </p:cNvSpPr>
          <p:nvPr>
            <p:ph type="pic" sz="quarter" idx="16"/>
          </p:nvPr>
        </p:nvSpPr>
        <p:spPr>
          <a:xfrm>
            <a:off x="188727" y="192300"/>
            <a:ext cx="6829980" cy="6480175"/>
          </a:xfrm>
          <a:prstGeom prst="rect">
            <a:avLst/>
          </a:prstGeom>
          <a:solidFill>
            <a:schemeClr val="bg1"/>
          </a:solidFill>
        </p:spPr>
        <p:txBody>
          <a:bodyPr wrap="square">
            <a:noAutofit/>
          </a:bodyPr>
          <a:lstStyle>
            <a:lvl1pPr marL="0" indent="0">
              <a:buNone/>
              <a:defRPr sz="1200"/>
            </a:lvl1pPr>
          </a:lstStyle>
          <a:p>
            <a:endParaRPr lang="en-GB"/>
          </a:p>
        </p:txBody>
      </p:sp>
      <p:sp>
        <p:nvSpPr>
          <p:cNvPr id="29"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30"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lvl1pPr>
          </a:lstStyle>
          <a:p>
            <a:r>
              <a:rPr lang="en-US"/>
              <a:t>Click to edit Master title style</a:t>
            </a:r>
            <a:endParaRPr lang="en-GB"/>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9064" y="5851404"/>
            <a:ext cx="2775948" cy="715638"/>
          </a:xfrm>
          <a:prstGeom prst="rect">
            <a:avLst/>
          </a:prstGeom>
        </p:spPr>
      </p:pic>
    </p:spTree>
    <p:custDataLst>
      <p:tags r:id="rId1"/>
    </p:custDataLst>
    <p:extLst>
      <p:ext uri="{BB962C8B-B14F-4D97-AF65-F5344CB8AC3E}">
        <p14:creationId xmlns:p14="http://schemas.microsoft.com/office/powerpoint/2010/main" val="2902221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Key statement 01">
    <p:bg>
      <p:bgPr>
        <a:solidFill>
          <a:srgbClr val="E0DFDB"/>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52B3CE1-99AD-4CE4-B051-21D24607BF8F}"/>
              </a:ext>
            </a:extLst>
          </p:cNvPr>
          <p:cNvSpPr/>
          <p:nvPr userDrawn="1"/>
        </p:nvSpPr>
        <p:spPr>
          <a:xfrm>
            <a:off x="6095998" y="-1"/>
            <a:ext cx="6096001" cy="6857999"/>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a:xfrm>
            <a:off x="11601450" y="6329829"/>
            <a:ext cx="249236" cy="235921"/>
          </a:xfrm>
        </p:spPr>
        <p:txBody>
          <a:bodyPr/>
          <a:lstStyle>
            <a:lvl1pPr>
              <a:defRPr>
                <a:solidFill>
                  <a:schemeClr val="bg1"/>
                </a:solidFill>
              </a:defRPr>
            </a:lvl1pPr>
          </a:lstStyle>
          <a:p>
            <a:fld id="{6B4153A7-9236-4C19-98E6-7D4F5F676B2B}" type="slidenum">
              <a:rPr lang="en-GB" smtClean="0"/>
              <a:pPr/>
              <a:t>‹#›</a:t>
            </a:fld>
            <a:endParaRPr lang="en-GB"/>
          </a:p>
        </p:txBody>
      </p:sp>
      <p:sp>
        <p:nvSpPr>
          <p:cNvPr id="5" name="Title 1">
            <a:extLst>
              <a:ext uri="{FF2B5EF4-FFF2-40B4-BE49-F238E27FC236}">
                <a16:creationId xmlns:a16="http://schemas.microsoft.com/office/drawing/2014/main" id="{0F259EA8-BFDF-4C4F-AE11-830646280D37}"/>
              </a:ext>
            </a:extLst>
          </p:cNvPr>
          <p:cNvSpPr>
            <a:spLocks noGrp="1"/>
          </p:cNvSpPr>
          <p:nvPr>
            <p:ph type="title"/>
          </p:nvPr>
        </p:nvSpPr>
        <p:spPr>
          <a:xfrm>
            <a:off x="7317107" y="2047082"/>
            <a:ext cx="4258800" cy="2763837"/>
          </a:xfrm>
        </p:spPr>
        <p:txBody>
          <a:bodyPr/>
          <a:lstStyle>
            <a:lvl1pPr>
              <a:defRPr>
                <a:solidFill>
                  <a:schemeClr val="bg1"/>
                </a:solidFill>
              </a:defRPr>
            </a:lvl1pPr>
          </a:lstStyle>
          <a:p>
            <a:r>
              <a:rPr lang="en-US"/>
              <a:t>Click to edit Master title style</a:t>
            </a:r>
            <a:endParaRPr lang="en-GB"/>
          </a:p>
        </p:txBody>
      </p:sp>
      <p:sp>
        <p:nvSpPr>
          <p:cNvPr id="13" name="Picture Placeholder 12">
            <a:extLst>
              <a:ext uri="{FF2B5EF4-FFF2-40B4-BE49-F238E27FC236}">
                <a16:creationId xmlns:a16="http://schemas.microsoft.com/office/drawing/2014/main" id="{0369B60A-5051-426A-ADF1-4A823A17CE4D}"/>
              </a:ext>
            </a:extLst>
          </p:cNvPr>
          <p:cNvSpPr>
            <a:spLocks noGrp="1"/>
          </p:cNvSpPr>
          <p:nvPr>
            <p:ph type="pic" sz="quarter" idx="13"/>
          </p:nvPr>
        </p:nvSpPr>
        <p:spPr>
          <a:xfrm flipH="1">
            <a:off x="192088" y="188913"/>
            <a:ext cx="6592886" cy="6480175"/>
          </a:xfrm>
          <a:prstGeom prst="rect">
            <a:avLst/>
          </a:prstGeom>
          <a:solidFill>
            <a:srgbClr val="E0DFDB"/>
          </a:solidFill>
        </p:spPr>
        <p:txBody>
          <a:bodyPr wrap="square">
            <a:noAutofit/>
          </a:bodyPr>
          <a:lstStyle>
            <a:lvl1pPr>
              <a:defRPr sz="1200"/>
            </a:lvl1pPr>
          </a:lstStyle>
          <a:p>
            <a:endParaRPr lang="en-GB"/>
          </a:p>
        </p:txBody>
      </p:sp>
      <p:sp>
        <p:nvSpPr>
          <p:cNvPr id="11" name="Footer Placeholder 5">
            <a:extLst>
              <a:ext uri="{FF2B5EF4-FFF2-40B4-BE49-F238E27FC236}">
                <a16:creationId xmlns:a16="http://schemas.microsoft.com/office/drawing/2014/main" id="{84D92565-C419-49A3-AB29-881D5338EBAB}"/>
              </a:ext>
            </a:extLst>
          </p:cNvPr>
          <p:cNvSpPr>
            <a:spLocks noGrp="1"/>
          </p:cNvSpPr>
          <p:nvPr>
            <p:ph type="ftr" sz="quarter" idx="14"/>
          </p:nvPr>
        </p:nvSpPr>
        <p:spPr>
          <a:xfrm>
            <a:off x="7212011" y="6329829"/>
            <a:ext cx="4389437" cy="235921"/>
          </a:xfrm>
        </p:spPr>
        <p:txBody>
          <a:bodyPr/>
          <a:lstStyle>
            <a:lvl1pPr>
              <a:defRPr>
                <a:solidFill>
                  <a:schemeClr val="bg1"/>
                </a:solidFill>
              </a:defRPr>
            </a:lvl1pPr>
          </a:lstStyle>
          <a:p>
            <a:endParaRPr lang="en-GB"/>
          </a:p>
        </p:txBody>
      </p:sp>
      <p:grpSp>
        <p:nvGrpSpPr>
          <p:cNvPr id="23" name="Group 22"/>
          <p:cNvGrpSpPr/>
          <p:nvPr userDrawn="1"/>
        </p:nvGrpSpPr>
        <p:grpSpPr>
          <a:xfrm>
            <a:off x="7016927" y="1839325"/>
            <a:ext cx="4859160" cy="3179350"/>
            <a:chOff x="7016927" y="1839325"/>
            <a:chExt cx="4859160" cy="3179350"/>
          </a:xfrm>
        </p:grpSpPr>
        <p:grpSp>
          <p:nvGrpSpPr>
            <p:cNvPr id="24" name="Group 23"/>
            <p:cNvGrpSpPr/>
            <p:nvPr userDrawn="1"/>
          </p:nvGrpSpPr>
          <p:grpSpPr>
            <a:xfrm>
              <a:off x="7016927" y="1839325"/>
              <a:ext cx="528879" cy="3179349"/>
              <a:chOff x="2217319" y="1263675"/>
              <a:chExt cx="707195" cy="4251298"/>
            </a:xfrm>
          </p:grpSpPr>
          <p:sp>
            <p:nvSpPr>
              <p:cNvPr id="29" name="Rectangle 28">
                <a:extLst>
                  <a:ext uri="{FF2B5EF4-FFF2-40B4-BE49-F238E27FC236}">
                    <a16:creationId xmlns:a16="http://schemas.microsoft.com/office/drawing/2014/main" id="{7605A495-9849-4842-B5BF-917E6CEB6211}"/>
                  </a:ext>
                </a:extLst>
              </p:cNvPr>
              <p:cNvSpPr/>
              <p:nvPr userDrawn="1"/>
            </p:nvSpPr>
            <p:spPr>
              <a:xfrm rot="16200000">
                <a:off x="2505785" y="975209"/>
                <a:ext cx="130262" cy="707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7E5AB82A-1BDE-4FCF-AD0D-C193EDE71977}"/>
                  </a:ext>
                </a:extLst>
              </p:cNvPr>
              <p:cNvSpPr/>
              <p:nvPr userDrawn="1"/>
            </p:nvSpPr>
            <p:spPr>
              <a:xfrm rot="16200000">
                <a:off x="2505786" y="5096245"/>
                <a:ext cx="130262" cy="707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3005F154-899C-4E2B-ACEF-04BC7C56915D}"/>
                  </a:ext>
                </a:extLst>
              </p:cNvPr>
              <p:cNvSpPr/>
              <p:nvPr userDrawn="1"/>
            </p:nvSpPr>
            <p:spPr>
              <a:xfrm>
                <a:off x="2217323" y="1263676"/>
                <a:ext cx="130262" cy="42512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5" name="Group 24"/>
            <p:cNvGrpSpPr/>
            <p:nvPr userDrawn="1"/>
          </p:nvGrpSpPr>
          <p:grpSpPr>
            <a:xfrm>
              <a:off x="11347208" y="1839325"/>
              <a:ext cx="528879" cy="3179350"/>
              <a:chOff x="8126469" y="1263675"/>
              <a:chExt cx="707196" cy="4251299"/>
            </a:xfrm>
          </p:grpSpPr>
          <p:sp>
            <p:nvSpPr>
              <p:cNvPr id="26" name="Rectangle 25">
                <a:extLst>
                  <a:ext uri="{FF2B5EF4-FFF2-40B4-BE49-F238E27FC236}">
                    <a16:creationId xmlns:a16="http://schemas.microsoft.com/office/drawing/2014/main" id="{DFF270F1-8E7C-4BD4-89B4-118D9FFDE75E}"/>
                  </a:ext>
                </a:extLst>
              </p:cNvPr>
              <p:cNvSpPr/>
              <p:nvPr userDrawn="1"/>
            </p:nvSpPr>
            <p:spPr>
              <a:xfrm rot="16200000" flipH="1" flipV="1">
                <a:off x="8414936" y="5096245"/>
                <a:ext cx="130262" cy="70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04496A14-E5E2-47D3-9BFE-728E1D749CC2}"/>
                  </a:ext>
                </a:extLst>
              </p:cNvPr>
              <p:cNvSpPr/>
              <p:nvPr userDrawn="1"/>
            </p:nvSpPr>
            <p:spPr>
              <a:xfrm rot="16200000" flipH="1" flipV="1">
                <a:off x="8414936" y="975208"/>
                <a:ext cx="130262" cy="70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42BF52F8-BF25-4817-BB67-4E9B25BD8050}"/>
                  </a:ext>
                </a:extLst>
              </p:cNvPr>
              <p:cNvSpPr/>
              <p:nvPr userDrawn="1"/>
            </p:nvSpPr>
            <p:spPr>
              <a:xfrm flipH="1" flipV="1">
                <a:off x="8703402" y="1263679"/>
                <a:ext cx="130262" cy="4251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ustDataLst>
      <p:tags r:id="rId1"/>
    </p:custDataLst>
    <p:extLst>
      <p:ext uri="{BB962C8B-B14F-4D97-AF65-F5344CB8AC3E}">
        <p14:creationId xmlns:p14="http://schemas.microsoft.com/office/powerpoint/2010/main" val="800343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Key statement 02">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8BF6C5DA-A42D-46DE-8D20-6FA7B6D633E9}"/>
              </a:ext>
            </a:extLst>
          </p:cNvPr>
          <p:cNvSpPr/>
          <p:nvPr userDrawn="1"/>
        </p:nvSpPr>
        <p:spPr>
          <a:xfrm>
            <a:off x="0" y="-1"/>
            <a:ext cx="12191999" cy="6181725"/>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3" name="Picture Placeholder 12">
            <a:extLst>
              <a:ext uri="{FF2B5EF4-FFF2-40B4-BE49-F238E27FC236}">
                <a16:creationId xmlns:a16="http://schemas.microsoft.com/office/drawing/2014/main" id="{0369B60A-5051-426A-ADF1-4A823A17CE4D}"/>
              </a:ext>
            </a:extLst>
          </p:cNvPr>
          <p:cNvSpPr>
            <a:spLocks noGrp="1"/>
          </p:cNvSpPr>
          <p:nvPr>
            <p:ph type="pic" sz="quarter" idx="13"/>
          </p:nvPr>
        </p:nvSpPr>
        <p:spPr>
          <a:xfrm flipH="1">
            <a:off x="192086" y="2466977"/>
            <a:ext cx="11807826" cy="4202111"/>
          </a:xfrm>
          <a:prstGeom prst="rect">
            <a:avLst/>
          </a:prstGeom>
          <a:solidFill>
            <a:srgbClr val="E0DFDB"/>
          </a:solidFill>
        </p:spPr>
        <p:txBody>
          <a:bodyPr wrap="square">
            <a:noAutofit/>
          </a:bodyPr>
          <a:lstStyle>
            <a:lvl1pPr>
              <a:defRPr sz="1200"/>
            </a:lvl1pPr>
          </a:lstStyle>
          <a:p>
            <a:endParaRPr lang="en-GB"/>
          </a:p>
        </p:txBody>
      </p:sp>
      <p:grpSp>
        <p:nvGrpSpPr>
          <p:cNvPr id="22" name="Group 21"/>
          <p:cNvGrpSpPr/>
          <p:nvPr userDrawn="1"/>
        </p:nvGrpSpPr>
        <p:grpSpPr>
          <a:xfrm>
            <a:off x="1512183" y="410574"/>
            <a:ext cx="9167634" cy="1607726"/>
            <a:chOff x="1749603" y="4534899"/>
            <a:chExt cx="9167634" cy="1607726"/>
          </a:xfrm>
        </p:grpSpPr>
        <p:grpSp>
          <p:nvGrpSpPr>
            <p:cNvPr id="3" name="Group 2"/>
            <p:cNvGrpSpPr/>
            <p:nvPr userDrawn="1"/>
          </p:nvGrpSpPr>
          <p:grpSpPr>
            <a:xfrm>
              <a:off x="1749603" y="4534899"/>
              <a:ext cx="528878" cy="1607725"/>
              <a:chOff x="1749603" y="4534899"/>
              <a:chExt cx="528878" cy="1607725"/>
            </a:xfrm>
          </p:grpSpPr>
          <p:sp>
            <p:nvSpPr>
              <p:cNvPr id="19" name="Rectangle 18">
                <a:extLst>
                  <a:ext uri="{FF2B5EF4-FFF2-40B4-BE49-F238E27FC236}">
                    <a16:creationId xmlns:a16="http://schemas.microsoft.com/office/drawing/2014/main" id="{7605A495-9849-4842-B5BF-917E6CEB6211}"/>
                  </a:ext>
                </a:extLst>
              </p:cNvPr>
              <p:cNvSpPr/>
              <p:nvPr userDrawn="1"/>
            </p:nvSpPr>
            <p:spPr>
              <a:xfrm rot="16200000">
                <a:off x="1965333" y="4319169"/>
                <a:ext cx="97417" cy="528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7E5AB82A-1BDE-4FCF-AD0D-C193EDE71977}"/>
                  </a:ext>
                </a:extLst>
              </p:cNvPr>
              <p:cNvSpPr/>
              <p:nvPr userDrawn="1"/>
            </p:nvSpPr>
            <p:spPr>
              <a:xfrm rot="16200000">
                <a:off x="1965333" y="5829476"/>
                <a:ext cx="97417" cy="5288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3005F154-899C-4E2B-ACEF-04BC7C56915D}"/>
                  </a:ext>
                </a:extLst>
              </p:cNvPr>
              <p:cNvSpPr/>
              <p:nvPr userDrawn="1"/>
            </p:nvSpPr>
            <p:spPr>
              <a:xfrm>
                <a:off x="1749605" y="4534901"/>
                <a:ext cx="97417" cy="16077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 name="Group 6"/>
            <p:cNvGrpSpPr/>
            <p:nvPr userDrawn="1"/>
          </p:nvGrpSpPr>
          <p:grpSpPr>
            <a:xfrm>
              <a:off x="10388358" y="4534900"/>
              <a:ext cx="528879" cy="1607725"/>
              <a:chOff x="10388358" y="4534900"/>
              <a:chExt cx="528879" cy="1607725"/>
            </a:xfrm>
          </p:grpSpPr>
          <p:sp>
            <p:nvSpPr>
              <p:cNvPr id="15" name="Rectangle 14">
                <a:extLst>
                  <a:ext uri="{FF2B5EF4-FFF2-40B4-BE49-F238E27FC236}">
                    <a16:creationId xmlns:a16="http://schemas.microsoft.com/office/drawing/2014/main" id="{DFF270F1-8E7C-4BD4-89B4-118D9FFDE75E}"/>
                  </a:ext>
                </a:extLst>
              </p:cNvPr>
              <p:cNvSpPr/>
              <p:nvPr userDrawn="1"/>
            </p:nvSpPr>
            <p:spPr>
              <a:xfrm rot="16200000" flipH="1" flipV="1">
                <a:off x="10604089" y="5829477"/>
                <a:ext cx="97417" cy="5288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04496A14-E5E2-47D3-9BFE-728E1D749CC2}"/>
                  </a:ext>
                </a:extLst>
              </p:cNvPr>
              <p:cNvSpPr/>
              <p:nvPr userDrawn="1"/>
            </p:nvSpPr>
            <p:spPr>
              <a:xfrm rot="16200000" flipH="1" flipV="1">
                <a:off x="10604089" y="4319169"/>
                <a:ext cx="97417" cy="5288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42BF52F8-BF25-4817-BB67-4E9B25BD8050}"/>
                  </a:ext>
                </a:extLst>
              </p:cNvPr>
              <p:cNvSpPr/>
              <p:nvPr userDrawn="1"/>
            </p:nvSpPr>
            <p:spPr>
              <a:xfrm flipH="1" flipV="1">
                <a:off x="10819819" y="4534902"/>
                <a:ext cx="97417" cy="16077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27" name="Title 1">
            <a:extLst>
              <a:ext uri="{FF2B5EF4-FFF2-40B4-BE49-F238E27FC236}">
                <a16:creationId xmlns:a16="http://schemas.microsoft.com/office/drawing/2014/main" id="{0F259EA8-BFDF-4C4F-AE11-830646280D37}"/>
              </a:ext>
            </a:extLst>
          </p:cNvPr>
          <p:cNvSpPr>
            <a:spLocks noGrp="1"/>
          </p:cNvSpPr>
          <p:nvPr>
            <p:ph type="title"/>
          </p:nvPr>
        </p:nvSpPr>
        <p:spPr>
          <a:xfrm>
            <a:off x="1800930" y="609601"/>
            <a:ext cx="8590140" cy="1209674"/>
          </a:xfrm>
        </p:spPr>
        <p:txBody>
          <a:bodyPr/>
          <a:lstStyle>
            <a:lvl1pPr>
              <a:defRPr>
                <a:solidFill>
                  <a:schemeClr val="bg1"/>
                </a:solidFill>
              </a:defRPr>
            </a:lvl1pPr>
          </a:lstStyle>
          <a:p>
            <a:r>
              <a:rPr lang="en-US"/>
              <a:t>Click to edit Master title style</a:t>
            </a:r>
            <a:endParaRPr lang="en-GB"/>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a:xfrm>
            <a:off x="11601450" y="6329829"/>
            <a:ext cx="249236" cy="235921"/>
          </a:xfrm>
        </p:spPr>
        <p:txBody>
          <a:bodyPr/>
          <a:lstStyle>
            <a:lvl1pPr>
              <a:defRPr>
                <a:solidFill>
                  <a:schemeClr val="bg1"/>
                </a:solidFill>
              </a:defRPr>
            </a:lvl1pPr>
          </a:lstStyle>
          <a:p>
            <a:fld id="{6B4153A7-9236-4C19-98E6-7D4F5F676B2B}" type="slidenum">
              <a:rPr lang="en-GB" smtClean="0"/>
              <a:pPr/>
              <a:t>‹#›</a:t>
            </a:fld>
            <a:endParaRPr lang="en-GB"/>
          </a:p>
        </p:txBody>
      </p:sp>
      <p:sp>
        <p:nvSpPr>
          <p:cNvPr id="8" name="Footer Placeholder 5">
            <a:extLst>
              <a:ext uri="{FF2B5EF4-FFF2-40B4-BE49-F238E27FC236}">
                <a16:creationId xmlns:a16="http://schemas.microsoft.com/office/drawing/2014/main" id="{84D92565-C419-49A3-AB29-881D5338EBAB}"/>
              </a:ext>
            </a:extLst>
          </p:cNvPr>
          <p:cNvSpPr>
            <a:spLocks noGrp="1"/>
          </p:cNvSpPr>
          <p:nvPr>
            <p:ph type="ftr" sz="quarter" idx="12"/>
          </p:nvPr>
        </p:nvSpPr>
        <p:spPr>
          <a:xfrm>
            <a:off x="334963" y="6329829"/>
            <a:ext cx="11266486" cy="235921"/>
          </a:xfrm>
        </p:spPr>
        <p:txBody>
          <a:bodyPr/>
          <a:lstStyle>
            <a:lvl1pPr>
              <a:defRPr>
                <a:solidFill>
                  <a:schemeClr val="bg1"/>
                </a:solidFill>
              </a:defRPr>
            </a:lvl1pPr>
          </a:lstStyle>
          <a:p>
            <a:endParaRPr lang="en-GB"/>
          </a:p>
        </p:txBody>
      </p:sp>
    </p:spTree>
    <p:custDataLst>
      <p:tags r:id="rId1"/>
    </p:custDataLst>
    <p:extLst>
      <p:ext uri="{BB962C8B-B14F-4D97-AF65-F5344CB8AC3E}">
        <p14:creationId xmlns:p14="http://schemas.microsoft.com/office/powerpoint/2010/main" val="3872098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ey statement 03">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AEA3B3E5-BDD1-4C35-8DBC-B4D4C1A0F08D}"/>
              </a:ext>
            </a:extLst>
          </p:cNvPr>
          <p:cNvSpPr/>
          <p:nvPr userDrawn="1"/>
        </p:nvSpPr>
        <p:spPr>
          <a:xfrm>
            <a:off x="0" y="-1"/>
            <a:ext cx="12191999" cy="6858001"/>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a:xfrm>
            <a:off x="11601450" y="6329829"/>
            <a:ext cx="249236" cy="235921"/>
          </a:xfrm>
        </p:spPr>
        <p:txBody>
          <a:bodyPr/>
          <a:lstStyle>
            <a:lvl1pPr>
              <a:defRPr>
                <a:solidFill>
                  <a:schemeClr val="bg1"/>
                </a:solidFill>
              </a:defRPr>
            </a:lvl1pPr>
          </a:lstStyle>
          <a:p>
            <a:fld id="{6B4153A7-9236-4C19-98E6-7D4F5F676B2B}" type="slidenum">
              <a:rPr lang="en-GB" smtClean="0"/>
              <a:pPr/>
              <a:t>‹#›</a:t>
            </a:fld>
            <a:endParaRPr lang="en-GB"/>
          </a:p>
        </p:txBody>
      </p:sp>
      <p:sp>
        <p:nvSpPr>
          <p:cNvPr id="8" name="Footer Placeholder 5">
            <a:extLst>
              <a:ext uri="{FF2B5EF4-FFF2-40B4-BE49-F238E27FC236}">
                <a16:creationId xmlns:a16="http://schemas.microsoft.com/office/drawing/2014/main" id="{84D92565-C419-49A3-AB29-881D5338EBAB}"/>
              </a:ext>
            </a:extLst>
          </p:cNvPr>
          <p:cNvSpPr>
            <a:spLocks noGrp="1"/>
          </p:cNvSpPr>
          <p:nvPr>
            <p:ph type="ftr" sz="quarter" idx="12"/>
          </p:nvPr>
        </p:nvSpPr>
        <p:spPr>
          <a:xfrm>
            <a:off x="334963" y="6329829"/>
            <a:ext cx="11266486" cy="235921"/>
          </a:xfrm>
        </p:spPr>
        <p:txBody>
          <a:bodyPr/>
          <a:lstStyle>
            <a:lvl1pPr>
              <a:defRPr>
                <a:solidFill>
                  <a:schemeClr val="bg1"/>
                </a:solidFill>
              </a:defRPr>
            </a:lvl1pPr>
          </a:lstStyle>
          <a:p>
            <a:endParaRPr lang="en-GB"/>
          </a:p>
        </p:txBody>
      </p:sp>
      <p:grpSp>
        <p:nvGrpSpPr>
          <p:cNvPr id="30" name="Group 29"/>
          <p:cNvGrpSpPr/>
          <p:nvPr userDrawn="1"/>
        </p:nvGrpSpPr>
        <p:grpSpPr>
          <a:xfrm>
            <a:off x="2787827" y="1303351"/>
            <a:ext cx="6616346" cy="4251299"/>
            <a:chOff x="2217319" y="1263675"/>
            <a:chExt cx="6616346" cy="4251299"/>
          </a:xfrm>
        </p:grpSpPr>
        <p:grpSp>
          <p:nvGrpSpPr>
            <p:cNvPr id="3" name="Group 2"/>
            <p:cNvGrpSpPr/>
            <p:nvPr userDrawn="1"/>
          </p:nvGrpSpPr>
          <p:grpSpPr>
            <a:xfrm>
              <a:off x="2217319" y="1263675"/>
              <a:ext cx="707195" cy="4251298"/>
              <a:chOff x="2217319" y="1263675"/>
              <a:chExt cx="707195" cy="4251298"/>
            </a:xfrm>
          </p:grpSpPr>
          <p:sp>
            <p:nvSpPr>
              <p:cNvPr id="18" name="Rectangle 17">
                <a:extLst>
                  <a:ext uri="{FF2B5EF4-FFF2-40B4-BE49-F238E27FC236}">
                    <a16:creationId xmlns:a16="http://schemas.microsoft.com/office/drawing/2014/main" id="{7605A495-9849-4842-B5BF-917E6CEB6211}"/>
                  </a:ext>
                </a:extLst>
              </p:cNvPr>
              <p:cNvSpPr/>
              <p:nvPr userDrawn="1"/>
            </p:nvSpPr>
            <p:spPr>
              <a:xfrm rot="16200000">
                <a:off x="2505785" y="975209"/>
                <a:ext cx="130262" cy="707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7E5AB82A-1BDE-4FCF-AD0D-C193EDE71977}"/>
                  </a:ext>
                </a:extLst>
              </p:cNvPr>
              <p:cNvSpPr/>
              <p:nvPr userDrawn="1"/>
            </p:nvSpPr>
            <p:spPr>
              <a:xfrm rot="16200000">
                <a:off x="2505786" y="5096245"/>
                <a:ext cx="130262" cy="707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3005F154-899C-4E2B-ACEF-04BC7C56915D}"/>
                  </a:ext>
                </a:extLst>
              </p:cNvPr>
              <p:cNvSpPr/>
              <p:nvPr userDrawn="1"/>
            </p:nvSpPr>
            <p:spPr>
              <a:xfrm>
                <a:off x="2217323" y="1263676"/>
                <a:ext cx="130262" cy="42512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 name="Group 6"/>
            <p:cNvGrpSpPr/>
            <p:nvPr userDrawn="1"/>
          </p:nvGrpSpPr>
          <p:grpSpPr>
            <a:xfrm>
              <a:off x="8126469" y="1263675"/>
              <a:ext cx="707196" cy="4251299"/>
              <a:chOff x="8126469" y="1263675"/>
              <a:chExt cx="707196" cy="4251299"/>
            </a:xfrm>
          </p:grpSpPr>
          <p:sp>
            <p:nvSpPr>
              <p:cNvPr id="14" name="Rectangle 13">
                <a:extLst>
                  <a:ext uri="{FF2B5EF4-FFF2-40B4-BE49-F238E27FC236}">
                    <a16:creationId xmlns:a16="http://schemas.microsoft.com/office/drawing/2014/main" id="{DFF270F1-8E7C-4BD4-89B4-118D9FFDE75E}"/>
                  </a:ext>
                </a:extLst>
              </p:cNvPr>
              <p:cNvSpPr/>
              <p:nvPr userDrawn="1"/>
            </p:nvSpPr>
            <p:spPr>
              <a:xfrm rot="16200000" flipH="1" flipV="1">
                <a:off x="8414936" y="5096245"/>
                <a:ext cx="130262" cy="70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04496A14-E5E2-47D3-9BFE-728E1D749CC2}"/>
                  </a:ext>
                </a:extLst>
              </p:cNvPr>
              <p:cNvSpPr/>
              <p:nvPr userDrawn="1"/>
            </p:nvSpPr>
            <p:spPr>
              <a:xfrm rot="16200000" flipH="1" flipV="1">
                <a:off x="8414936" y="975208"/>
                <a:ext cx="130262" cy="707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42BF52F8-BF25-4817-BB67-4E9B25BD8050}"/>
                  </a:ext>
                </a:extLst>
              </p:cNvPr>
              <p:cNvSpPr/>
              <p:nvPr userDrawn="1"/>
            </p:nvSpPr>
            <p:spPr>
              <a:xfrm flipH="1" flipV="1">
                <a:off x="8703402" y="1263679"/>
                <a:ext cx="130262" cy="4251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32" name="Title 1">
            <a:extLst>
              <a:ext uri="{FF2B5EF4-FFF2-40B4-BE49-F238E27FC236}">
                <a16:creationId xmlns:a16="http://schemas.microsoft.com/office/drawing/2014/main" id="{0F259EA8-BFDF-4C4F-AE11-830646280D37}"/>
              </a:ext>
            </a:extLst>
          </p:cNvPr>
          <p:cNvSpPr>
            <a:spLocks noGrp="1"/>
          </p:cNvSpPr>
          <p:nvPr>
            <p:ph type="title"/>
          </p:nvPr>
        </p:nvSpPr>
        <p:spPr>
          <a:xfrm>
            <a:off x="3209925" y="1563676"/>
            <a:ext cx="5772150" cy="3730649"/>
          </a:xfrm>
        </p:spPr>
        <p:txBody>
          <a:bodyPr/>
          <a:lstStyle>
            <a:lvl1pPr>
              <a:defRPr sz="4400">
                <a:solidFill>
                  <a:schemeClr val="bg1"/>
                </a:solidFill>
              </a:defRPr>
            </a:lvl1pPr>
          </a:lstStyle>
          <a:p>
            <a:r>
              <a:rPr lang="en-US"/>
              <a:t>Click to edit Master title style</a:t>
            </a:r>
            <a:endParaRPr lang="en-GB"/>
          </a:p>
        </p:txBody>
      </p:sp>
    </p:spTree>
    <p:custDataLst>
      <p:tags r:id="rId1"/>
    </p:custDataLst>
    <p:extLst>
      <p:ext uri="{BB962C8B-B14F-4D97-AF65-F5344CB8AC3E}">
        <p14:creationId xmlns:p14="http://schemas.microsoft.com/office/powerpoint/2010/main" val="375768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ayout 01">
    <p:spTree>
      <p:nvGrpSpPr>
        <p:cNvPr id="1" name=""/>
        <p:cNvGrpSpPr/>
        <p:nvPr/>
      </p:nvGrpSpPr>
      <p:grpSpPr>
        <a:xfrm>
          <a:off x="0" y="0"/>
          <a:ext cx="0" cy="0"/>
          <a:chOff x="0" y="0"/>
          <a:chExt cx="0" cy="0"/>
        </a:xfrm>
      </p:grpSpPr>
      <p:sp>
        <p:nvSpPr>
          <p:cNvPr id="14" name="Rectangle 13"/>
          <p:cNvSpPr/>
          <p:nvPr userDrawn="1"/>
        </p:nvSpPr>
        <p:spPr>
          <a:xfrm>
            <a:off x="0" y="-1"/>
            <a:ext cx="12192000" cy="1476375"/>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Rectangle 11"/>
          <p:cNvSpPr/>
          <p:nvPr userDrawn="1"/>
        </p:nvSpPr>
        <p:spPr>
          <a:xfrm>
            <a:off x="0" y="1476375"/>
            <a:ext cx="12191999" cy="5381625"/>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D3B0F1B9-F018-48B0-9AA0-1106AD0896F4}"/>
              </a:ext>
            </a:extLst>
          </p:cNvPr>
          <p:cNvSpPr>
            <a:spLocks noGrp="1"/>
          </p:cNvSpPr>
          <p:nvPr>
            <p:ph type="sldNum" sz="quarter" idx="12"/>
          </p:nvPr>
        </p:nvSpPr>
        <p:spPr>
          <a:xfrm>
            <a:off x="11601450" y="6329829"/>
            <a:ext cx="249236" cy="235921"/>
          </a:xfrm>
        </p:spPr>
        <p:txBody>
          <a:bodyPr/>
          <a:lstStyle/>
          <a:p>
            <a:fld id="{6B4153A7-9236-4C19-98E6-7D4F5F676B2B}" type="slidenum">
              <a:rPr lang="en-GB" smtClean="0"/>
              <a:t>‹#›</a:t>
            </a:fld>
            <a:endParaRPr lang="en-GB"/>
          </a:p>
        </p:txBody>
      </p:sp>
      <p:sp>
        <p:nvSpPr>
          <p:cNvPr id="26" name="Title 1">
            <a:extLst>
              <a:ext uri="{FF2B5EF4-FFF2-40B4-BE49-F238E27FC236}">
                <a16:creationId xmlns:a16="http://schemas.microsoft.com/office/drawing/2014/main" id="{59F6CF09-4202-4FBC-A197-8CF37AB7FEE4}"/>
              </a:ext>
            </a:extLst>
          </p:cNvPr>
          <p:cNvSpPr>
            <a:spLocks noGrp="1"/>
          </p:cNvSpPr>
          <p:nvPr>
            <p:ph type="title"/>
          </p:nvPr>
        </p:nvSpPr>
        <p:spPr>
          <a:xfrm>
            <a:off x="6705600" y="188913"/>
            <a:ext cx="5138739" cy="1287462"/>
          </a:xfrm>
        </p:spPr>
        <p:txBody>
          <a:bodyPr/>
          <a:lstStyle>
            <a:lvl1pPr>
              <a:defRPr>
                <a:solidFill>
                  <a:schemeClr val="bg1"/>
                </a:solidFill>
              </a:defRPr>
            </a:lvl1pPr>
          </a:lstStyle>
          <a:p>
            <a:r>
              <a:rPr lang="en-US"/>
              <a:t>Click to edit Master title style</a:t>
            </a:r>
            <a:endParaRPr lang="en-GB"/>
          </a:p>
        </p:txBody>
      </p:sp>
      <p:sp>
        <p:nvSpPr>
          <p:cNvPr id="27" name="Content Placeholder 2">
            <a:extLst>
              <a:ext uri="{FF2B5EF4-FFF2-40B4-BE49-F238E27FC236}">
                <a16:creationId xmlns:a16="http://schemas.microsoft.com/office/drawing/2014/main" id="{CEC2BA41-4FAD-4D8B-892F-F73F4325777A}"/>
              </a:ext>
            </a:extLst>
          </p:cNvPr>
          <p:cNvSpPr>
            <a:spLocks noGrp="1"/>
          </p:cNvSpPr>
          <p:nvPr>
            <p:ph idx="1"/>
          </p:nvPr>
        </p:nvSpPr>
        <p:spPr>
          <a:xfrm>
            <a:off x="6705600" y="1765300"/>
            <a:ext cx="5138738" cy="4445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Picture Placeholder 4">
            <a:extLst>
              <a:ext uri="{FF2B5EF4-FFF2-40B4-BE49-F238E27FC236}">
                <a16:creationId xmlns:a16="http://schemas.microsoft.com/office/drawing/2014/main" id="{CD1A3C1A-F0A5-4ECF-BF5A-FAABE4E53B63}"/>
              </a:ext>
            </a:extLst>
          </p:cNvPr>
          <p:cNvSpPr>
            <a:spLocks noGrp="1"/>
          </p:cNvSpPr>
          <p:nvPr>
            <p:ph type="pic" sz="quarter" idx="15"/>
          </p:nvPr>
        </p:nvSpPr>
        <p:spPr>
          <a:xfrm>
            <a:off x="190500" y="188913"/>
            <a:ext cx="6192837" cy="6478587"/>
          </a:xfrm>
          <a:prstGeom prst="rect">
            <a:avLst/>
          </a:prstGeom>
          <a:solidFill>
            <a:srgbClr val="E0DFDB"/>
          </a:solidFill>
        </p:spPr>
        <p:txBody>
          <a:bodyPr>
            <a:normAutofit/>
          </a:bodyPr>
          <a:lstStyle>
            <a:lvl1pPr>
              <a:defRPr sz="1200"/>
            </a:lvl1pPr>
          </a:lstStyle>
          <a:p>
            <a:endParaRPr lang="en-GB"/>
          </a:p>
        </p:txBody>
      </p:sp>
      <p:sp>
        <p:nvSpPr>
          <p:cNvPr id="18" name="Freeform 17"/>
          <p:cNvSpPr/>
          <p:nvPr userDrawn="1"/>
        </p:nvSpPr>
        <p:spPr>
          <a:xfrm>
            <a:off x="0" y="5868000"/>
            <a:ext cx="12192000" cy="990000"/>
          </a:xfrm>
          <a:custGeom>
            <a:avLst/>
            <a:gdLst>
              <a:gd name="connsiteX0" fmla="*/ 0 w 12192000"/>
              <a:gd name="connsiteY0" fmla="*/ 0 h 990000"/>
              <a:gd name="connsiteX1" fmla="*/ 190500 w 12192000"/>
              <a:gd name="connsiteY1" fmla="*/ 0 h 990000"/>
              <a:gd name="connsiteX2" fmla="*/ 190500 w 12192000"/>
              <a:gd name="connsiteY2" fmla="*/ 801088 h 990000"/>
              <a:gd name="connsiteX3" fmla="*/ 12011025 w 12192000"/>
              <a:gd name="connsiteY3" fmla="*/ 801088 h 990000"/>
              <a:gd name="connsiteX4" fmla="*/ 12011025 w 12192000"/>
              <a:gd name="connsiteY4" fmla="*/ 0 h 990000"/>
              <a:gd name="connsiteX5" fmla="*/ 12192000 w 12192000"/>
              <a:gd name="connsiteY5" fmla="*/ 0 h 990000"/>
              <a:gd name="connsiteX6" fmla="*/ 12192000 w 12192000"/>
              <a:gd name="connsiteY6" fmla="*/ 990000 h 990000"/>
              <a:gd name="connsiteX7" fmla="*/ 0 w 12192000"/>
              <a:gd name="connsiteY7" fmla="*/ 990000 h 99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990000">
                <a:moveTo>
                  <a:pt x="0" y="0"/>
                </a:moveTo>
                <a:lnTo>
                  <a:pt x="190500" y="0"/>
                </a:lnTo>
                <a:lnTo>
                  <a:pt x="190500" y="801088"/>
                </a:lnTo>
                <a:lnTo>
                  <a:pt x="12011025" y="801088"/>
                </a:lnTo>
                <a:lnTo>
                  <a:pt x="12011025" y="0"/>
                </a:lnTo>
                <a:lnTo>
                  <a:pt x="12192000" y="0"/>
                </a:lnTo>
                <a:lnTo>
                  <a:pt x="12192000" y="990000"/>
                </a:lnTo>
                <a:lnTo>
                  <a:pt x="0" y="990000"/>
                </a:lnTo>
                <a:close/>
              </a:path>
            </a:pathLst>
          </a:cu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9" name="Footer Placeholder 5">
            <a:extLst>
              <a:ext uri="{FF2B5EF4-FFF2-40B4-BE49-F238E27FC236}">
                <a16:creationId xmlns:a16="http://schemas.microsoft.com/office/drawing/2014/main" id="{84D92565-C419-49A3-AB29-881D5338EBAB}"/>
              </a:ext>
            </a:extLst>
          </p:cNvPr>
          <p:cNvSpPr>
            <a:spLocks noGrp="1"/>
          </p:cNvSpPr>
          <p:nvPr>
            <p:ph type="ftr" sz="quarter" idx="14"/>
          </p:nvPr>
        </p:nvSpPr>
        <p:spPr>
          <a:xfrm>
            <a:off x="6705601" y="6329829"/>
            <a:ext cx="4895848" cy="235921"/>
          </a:xfrm>
        </p:spPr>
        <p:txBody>
          <a:bodyPr/>
          <a:lstStyle>
            <a:lvl1pPr>
              <a:defRPr>
                <a:solidFill>
                  <a:schemeClr val="tx1"/>
                </a:solidFill>
              </a:defRPr>
            </a:lvl1pPr>
          </a:lstStyle>
          <a:p>
            <a:endParaRPr lang="en-GB"/>
          </a:p>
        </p:txBody>
      </p:sp>
    </p:spTree>
    <p:custDataLst>
      <p:tags r:id="rId1"/>
    </p:custDataLst>
    <p:extLst>
      <p:ext uri="{BB962C8B-B14F-4D97-AF65-F5344CB8AC3E}">
        <p14:creationId xmlns:p14="http://schemas.microsoft.com/office/powerpoint/2010/main" val="3366329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ayout 02">
    <p:spTree>
      <p:nvGrpSpPr>
        <p:cNvPr id="1" name=""/>
        <p:cNvGrpSpPr/>
        <p:nvPr/>
      </p:nvGrpSpPr>
      <p:grpSpPr>
        <a:xfrm>
          <a:off x="0" y="0"/>
          <a:ext cx="0" cy="0"/>
          <a:chOff x="0" y="0"/>
          <a:chExt cx="0" cy="0"/>
        </a:xfrm>
      </p:grpSpPr>
      <p:sp>
        <p:nvSpPr>
          <p:cNvPr id="19" name="Rectangle 18"/>
          <p:cNvSpPr/>
          <p:nvPr userDrawn="1"/>
        </p:nvSpPr>
        <p:spPr>
          <a:xfrm>
            <a:off x="0" y="0"/>
            <a:ext cx="12191999" cy="1476375"/>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a:xfrm>
            <a:off x="11601450" y="6329829"/>
            <a:ext cx="249236" cy="235921"/>
          </a:xfrm>
        </p:spPr>
        <p:txBody>
          <a:bodyPr/>
          <a:lstStyle/>
          <a:p>
            <a:fld id="{6B4153A7-9236-4C19-98E6-7D4F5F676B2B}" type="slidenum">
              <a:rPr lang="en-GB" smtClean="0"/>
              <a:pPr/>
              <a:t>‹#›</a:t>
            </a:fld>
            <a:endParaRPr lang="en-GB"/>
          </a:p>
        </p:txBody>
      </p:sp>
      <p:sp>
        <p:nvSpPr>
          <p:cNvPr id="12" name="Title 1">
            <a:extLst>
              <a:ext uri="{FF2B5EF4-FFF2-40B4-BE49-F238E27FC236}">
                <a16:creationId xmlns:a16="http://schemas.microsoft.com/office/drawing/2014/main" id="{59F6CF09-4202-4FBC-A197-8CF37AB7FEE4}"/>
              </a:ext>
            </a:extLst>
          </p:cNvPr>
          <p:cNvSpPr>
            <a:spLocks noGrp="1"/>
          </p:cNvSpPr>
          <p:nvPr>
            <p:ph type="title"/>
          </p:nvPr>
        </p:nvSpPr>
        <p:spPr>
          <a:xfrm>
            <a:off x="6705600" y="188913"/>
            <a:ext cx="5138739" cy="1287462"/>
          </a:xfrm>
        </p:spPr>
        <p:txBody>
          <a:bodyPr/>
          <a:lstStyle>
            <a:lvl1pPr>
              <a:defRPr>
                <a:solidFill>
                  <a:schemeClr val="bg1"/>
                </a:solidFill>
              </a:defRPr>
            </a:lvl1pPr>
          </a:lstStyle>
          <a:p>
            <a:r>
              <a:rPr lang="en-US"/>
              <a:t>Click to edit Master title style</a:t>
            </a:r>
            <a:endParaRPr lang="en-GB"/>
          </a:p>
        </p:txBody>
      </p:sp>
      <p:sp>
        <p:nvSpPr>
          <p:cNvPr id="13" name="Content Placeholder 2">
            <a:extLst>
              <a:ext uri="{FF2B5EF4-FFF2-40B4-BE49-F238E27FC236}">
                <a16:creationId xmlns:a16="http://schemas.microsoft.com/office/drawing/2014/main" id="{CEC2BA41-4FAD-4D8B-892F-F73F4325777A}"/>
              </a:ext>
            </a:extLst>
          </p:cNvPr>
          <p:cNvSpPr>
            <a:spLocks noGrp="1"/>
          </p:cNvSpPr>
          <p:nvPr>
            <p:ph idx="1"/>
          </p:nvPr>
        </p:nvSpPr>
        <p:spPr>
          <a:xfrm>
            <a:off x="6705600" y="1765300"/>
            <a:ext cx="5138738" cy="4445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Picture Placeholder 4">
            <a:extLst>
              <a:ext uri="{FF2B5EF4-FFF2-40B4-BE49-F238E27FC236}">
                <a16:creationId xmlns:a16="http://schemas.microsoft.com/office/drawing/2014/main" id="{CD1A3C1A-F0A5-4ECF-BF5A-FAABE4E53B63}"/>
              </a:ext>
            </a:extLst>
          </p:cNvPr>
          <p:cNvSpPr>
            <a:spLocks noGrp="1"/>
          </p:cNvSpPr>
          <p:nvPr>
            <p:ph type="pic" sz="quarter" idx="15"/>
          </p:nvPr>
        </p:nvSpPr>
        <p:spPr>
          <a:xfrm>
            <a:off x="190500" y="188913"/>
            <a:ext cx="6192837" cy="6478587"/>
          </a:xfrm>
          <a:prstGeom prst="rect">
            <a:avLst/>
          </a:prstGeom>
          <a:solidFill>
            <a:srgbClr val="E0DFDB"/>
          </a:solidFill>
        </p:spPr>
        <p:txBody>
          <a:bodyPr>
            <a:normAutofit/>
          </a:bodyPr>
          <a:lstStyle>
            <a:lvl1pPr>
              <a:defRPr sz="1200"/>
            </a:lvl1pPr>
          </a:lstStyle>
          <a:p>
            <a:endParaRPr lang="en-GB"/>
          </a:p>
        </p:txBody>
      </p:sp>
      <p:sp>
        <p:nvSpPr>
          <p:cNvPr id="15" name="Footer Placeholder 5">
            <a:extLst>
              <a:ext uri="{FF2B5EF4-FFF2-40B4-BE49-F238E27FC236}">
                <a16:creationId xmlns:a16="http://schemas.microsoft.com/office/drawing/2014/main" id="{84D92565-C419-49A3-AB29-881D5338EBAB}"/>
              </a:ext>
            </a:extLst>
          </p:cNvPr>
          <p:cNvSpPr>
            <a:spLocks noGrp="1"/>
          </p:cNvSpPr>
          <p:nvPr>
            <p:ph type="ftr" sz="quarter" idx="14"/>
          </p:nvPr>
        </p:nvSpPr>
        <p:spPr>
          <a:xfrm>
            <a:off x="6705601" y="6329829"/>
            <a:ext cx="4895848" cy="235921"/>
          </a:xfrm>
        </p:spPr>
        <p:txBody>
          <a:bodyPr/>
          <a:lstStyle>
            <a:lvl1pPr>
              <a:defRPr>
                <a:solidFill>
                  <a:schemeClr val="tx1"/>
                </a:solidFill>
              </a:defRPr>
            </a:lvl1pPr>
          </a:lstStyle>
          <a:p>
            <a:endParaRPr lang="en-GB"/>
          </a:p>
        </p:txBody>
      </p:sp>
    </p:spTree>
    <p:custDataLst>
      <p:tags r:id="rId1"/>
    </p:custDataLst>
    <p:extLst>
      <p:ext uri="{BB962C8B-B14F-4D97-AF65-F5344CB8AC3E}">
        <p14:creationId xmlns:p14="http://schemas.microsoft.com/office/powerpoint/2010/main" val="1455973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ayout 03">
    <p:spTree>
      <p:nvGrpSpPr>
        <p:cNvPr id="1" name=""/>
        <p:cNvGrpSpPr/>
        <p:nvPr/>
      </p:nvGrpSpPr>
      <p:grpSpPr>
        <a:xfrm>
          <a:off x="0" y="0"/>
          <a:ext cx="0" cy="0"/>
          <a:chOff x="0" y="0"/>
          <a:chExt cx="0" cy="0"/>
        </a:xfrm>
      </p:grpSpPr>
      <p:sp>
        <p:nvSpPr>
          <p:cNvPr id="17" name="Rectangle 16"/>
          <p:cNvSpPr/>
          <p:nvPr userDrawn="1"/>
        </p:nvSpPr>
        <p:spPr>
          <a:xfrm>
            <a:off x="990000" y="0"/>
            <a:ext cx="5393337" cy="6858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8" name="Rectangle 17"/>
          <p:cNvSpPr/>
          <p:nvPr userDrawn="1"/>
        </p:nvSpPr>
        <p:spPr>
          <a:xfrm>
            <a:off x="0" y="-1"/>
            <a:ext cx="990000" cy="6858001"/>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6048C64B-272C-4823-A923-F5A86C375378}"/>
              </a:ext>
            </a:extLst>
          </p:cNvPr>
          <p:cNvSpPr>
            <a:spLocks noGrp="1"/>
          </p:cNvSpPr>
          <p:nvPr>
            <p:ph type="sldNum" sz="quarter" idx="11"/>
          </p:nvPr>
        </p:nvSpPr>
        <p:spPr/>
        <p:txBody>
          <a:bodyPr/>
          <a:lstStyle/>
          <a:p>
            <a:fld id="{6B4153A7-9236-4C19-98E6-7D4F5F676B2B}" type="slidenum">
              <a:rPr lang="en-GB" smtClean="0"/>
              <a:pPr/>
              <a:t>‹#›</a:t>
            </a:fld>
            <a:endParaRPr lang="en-GB"/>
          </a:p>
        </p:txBody>
      </p:sp>
      <p:sp>
        <p:nvSpPr>
          <p:cNvPr id="12" name="Footer Placeholder 5">
            <a:extLst>
              <a:ext uri="{FF2B5EF4-FFF2-40B4-BE49-F238E27FC236}">
                <a16:creationId xmlns:a16="http://schemas.microsoft.com/office/drawing/2014/main" id="{84D92565-C419-49A3-AB29-881D5338EBAB}"/>
              </a:ext>
            </a:extLst>
          </p:cNvPr>
          <p:cNvSpPr>
            <a:spLocks noGrp="1"/>
          </p:cNvSpPr>
          <p:nvPr>
            <p:ph type="ftr" sz="quarter" idx="14"/>
          </p:nvPr>
        </p:nvSpPr>
        <p:spPr>
          <a:xfrm>
            <a:off x="6705601" y="6329829"/>
            <a:ext cx="4895848" cy="235921"/>
          </a:xfrm>
        </p:spPr>
        <p:txBody>
          <a:bodyPr/>
          <a:lstStyle>
            <a:lvl1pPr>
              <a:defRPr>
                <a:solidFill>
                  <a:schemeClr val="tx1"/>
                </a:solidFill>
              </a:defRPr>
            </a:lvl1pPr>
          </a:lstStyle>
          <a:p>
            <a:endParaRPr lang="en-GB"/>
          </a:p>
        </p:txBody>
      </p:sp>
      <p:sp>
        <p:nvSpPr>
          <p:cNvPr id="13" name="Title 1">
            <a:extLst>
              <a:ext uri="{FF2B5EF4-FFF2-40B4-BE49-F238E27FC236}">
                <a16:creationId xmlns:a16="http://schemas.microsoft.com/office/drawing/2014/main" id="{59F6CF09-4202-4FBC-A197-8CF37AB7FEE4}"/>
              </a:ext>
            </a:extLst>
          </p:cNvPr>
          <p:cNvSpPr>
            <a:spLocks noGrp="1"/>
          </p:cNvSpPr>
          <p:nvPr>
            <p:ph type="title"/>
          </p:nvPr>
        </p:nvSpPr>
        <p:spPr>
          <a:xfrm>
            <a:off x="6705600" y="188913"/>
            <a:ext cx="5138739" cy="1287462"/>
          </a:xfrm>
        </p:spPr>
        <p:txBody>
          <a:bodyPr/>
          <a:lstStyle>
            <a:lvl1pPr>
              <a:defRPr>
                <a:solidFill>
                  <a:schemeClr val="tx1"/>
                </a:solidFill>
              </a:defRPr>
            </a:lvl1pPr>
          </a:lstStyle>
          <a:p>
            <a:r>
              <a:rPr lang="en-US"/>
              <a:t>Click to edit Master title style</a:t>
            </a:r>
            <a:endParaRPr lang="en-GB"/>
          </a:p>
        </p:txBody>
      </p:sp>
      <p:sp>
        <p:nvSpPr>
          <p:cNvPr id="14" name="Content Placeholder 2">
            <a:extLst>
              <a:ext uri="{FF2B5EF4-FFF2-40B4-BE49-F238E27FC236}">
                <a16:creationId xmlns:a16="http://schemas.microsoft.com/office/drawing/2014/main" id="{CEC2BA41-4FAD-4D8B-892F-F73F4325777A}"/>
              </a:ext>
            </a:extLst>
          </p:cNvPr>
          <p:cNvSpPr>
            <a:spLocks noGrp="1"/>
          </p:cNvSpPr>
          <p:nvPr>
            <p:ph idx="1"/>
          </p:nvPr>
        </p:nvSpPr>
        <p:spPr>
          <a:xfrm>
            <a:off x="6705600" y="1765300"/>
            <a:ext cx="5138738" cy="4445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Picture Placeholder 4">
            <a:extLst>
              <a:ext uri="{FF2B5EF4-FFF2-40B4-BE49-F238E27FC236}">
                <a16:creationId xmlns:a16="http://schemas.microsoft.com/office/drawing/2014/main" id="{CD1A3C1A-F0A5-4ECF-BF5A-FAABE4E53B63}"/>
              </a:ext>
            </a:extLst>
          </p:cNvPr>
          <p:cNvSpPr>
            <a:spLocks noGrp="1"/>
          </p:cNvSpPr>
          <p:nvPr>
            <p:ph type="pic" sz="quarter" idx="15"/>
          </p:nvPr>
        </p:nvSpPr>
        <p:spPr>
          <a:xfrm>
            <a:off x="190501" y="188913"/>
            <a:ext cx="6007100" cy="6478587"/>
          </a:xfrm>
          <a:prstGeom prst="rect">
            <a:avLst/>
          </a:prstGeom>
          <a:solidFill>
            <a:srgbClr val="E0DFDB"/>
          </a:solidFill>
        </p:spPr>
        <p:txBody>
          <a:bodyPr>
            <a:normAutofit/>
          </a:bodyPr>
          <a:lstStyle>
            <a:lvl1pPr>
              <a:defRPr sz="1200"/>
            </a:lvl1pPr>
          </a:lstStyle>
          <a:p>
            <a:endParaRPr lang="en-GB"/>
          </a:p>
        </p:txBody>
      </p:sp>
    </p:spTree>
    <p:custDataLst>
      <p:tags r:id="rId1"/>
    </p:custDataLst>
    <p:extLst>
      <p:ext uri="{BB962C8B-B14F-4D97-AF65-F5344CB8AC3E}">
        <p14:creationId xmlns:p14="http://schemas.microsoft.com/office/powerpoint/2010/main" val="1018379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width image 01">
    <p:spTree>
      <p:nvGrpSpPr>
        <p:cNvPr id="1" name=""/>
        <p:cNvGrpSpPr/>
        <p:nvPr/>
      </p:nvGrpSpPr>
      <p:grpSpPr>
        <a:xfrm>
          <a:off x="0" y="0"/>
          <a:ext cx="0" cy="0"/>
          <a:chOff x="0" y="0"/>
          <a:chExt cx="0" cy="0"/>
        </a:xfrm>
      </p:grpSpPr>
      <p:sp>
        <p:nvSpPr>
          <p:cNvPr id="13" name="Rectangle 12"/>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Rectangle 11"/>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17">
            <a:extLst>
              <a:ext uri="{FF2B5EF4-FFF2-40B4-BE49-F238E27FC236}">
                <a16:creationId xmlns:a16="http://schemas.microsoft.com/office/drawing/2014/main" id="{0369B60A-5051-426A-ADF1-4A823A17CE4D}"/>
              </a:ext>
            </a:extLst>
          </p:cNvPr>
          <p:cNvSpPr>
            <a:spLocks noGrp="1"/>
          </p:cNvSpPr>
          <p:nvPr>
            <p:ph type="pic" sz="quarter" idx="14"/>
          </p:nvPr>
        </p:nvSpPr>
        <p:spPr>
          <a:xfrm flipH="1">
            <a:off x="192086" y="188913"/>
            <a:ext cx="11818938" cy="6480175"/>
          </a:xfrm>
          <a:custGeom>
            <a:avLst/>
            <a:gdLst>
              <a:gd name="connsiteX0" fmla="*/ 11818938 w 11818938"/>
              <a:gd name="connsiteY0" fmla="*/ 0 h 6480175"/>
              <a:gd name="connsiteX1" fmla="*/ 5762624 w 11818938"/>
              <a:gd name="connsiteY1" fmla="*/ 0 h 6480175"/>
              <a:gd name="connsiteX2" fmla="*/ 5762624 w 11818938"/>
              <a:gd name="connsiteY2" fmla="*/ 1741488 h 6480175"/>
              <a:gd name="connsiteX3" fmla="*/ 0 w 11818938"/>
              <a:gd name="connsiteY3" fmla="*/ 1741488 h 6480175"/>
              <a:gd name="connsiteX4" fmla="*/ 0 w 11818938"/>
              <a:gd name="connsiteY4" fmla="*/ 6480175 h 6480175"/>
              <a:gd name="connsiteX5" fmla="*/ 11818938 w 11818938"/>
              <a:gd name="connsiteY5" fmla="*/ 6480175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8938" h="6480175">
                <a:moveTo>
                  <a:pt x="11818938" y="0"/>
                </a:moveTo>
                <a:lnTo>
                  <a:pt x="5762624" y="0"/>
                </a:lnTo>
                <a:lnTo>
                  <a:pt x="5762624" y="1741488"/>
                </a:lnTo>
                <a:lnTo>
                  <a:pt x="0" y="1741488"/>
                </a:lnTo>
                <a:lnTo>
                  <a:pt x="0" y="6480175"/>
                </a:lnTo>
                <a:lnTo>
                  <a:pt x="11818938" y="6480175"/>
                </a:lnTo>
                <a:close/>
              </a:path>
            </a:pathLst>
          </a:custGeom>
          <a:solidFill>
            <a:srgbClr val="E0DFDB"/>
          </a:solidFill>
        </p:spPr>
        <p:txBody>
          <a:bodyPr wrap="square">
            <a:noAutofit/>
          </a:bodyPr>
          <a:lstStyle>
            <a:lvl1pPr>
              <a:defRPr sz="1200"/>
            </a:lvl1pPr>
          </a:lstStyle>
          <a:p>
            <a:endParaRPr lang="en-GB"/>
          </a:p>
        </p:txBody>
      </p:sp>
      <p:sp>
        <p:nvSpPr>
          <p:cNvPr id="3" name="Footer Placeholder 2">
            <a:extLst>
              <a:ext uri="{FF2B5EF4-FFF2-40B4-BE49-F238E27FC236}">
                <a16:creationId xmlns:a16="http://schemas.microsoft.com/office/drawing/2014/main" id="{98E315D7-6A3E-4B32-B8C2-51B4C6AD62CF}"/>
              </a:ext>
            </a:extLst>
          </p:cNvPr>
          <p:cNvSpPr>
            <a:spLocks noGrp="1"/>
          </p:cNvSpPr>
          <p:nvPr>
            <p:ph type="ftr" sz="quarter" idx="10"/>
          </p:nvPr>
        </p:nvSpPr>
        <p:spPr/>
        <p:txBody>
          <a:bodyPr/>
          <a:lstStyle/>
          <a:p>
            <a:endParaRPr lang="en-GB"/>
          </a:p>
        </p:txBody>
      </p:sp>
      <p:sp>
        <p:nvSpPr>
          <p:cNvPr id="19" name="Rectangle 18"/>
          <p:cNvSpPr/>
          <p:nvPr userDrawn="1"/>
        </p:nvSpPr>
        <p:spPr>
          <a:xfrm>
            <a:off x="6248400" y="188913"/>
            <a:ext cx="5762624" cy="174148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C45ADD21-1F47-4C80-8EE3-5978EEAA337E}"/>
              </a:ext>
            </a:extLst>
          </p:cNvPr>
          <p:cNvSpPr>
            <a:spLocks noGrp="1"/>
          </p:cNvSpPr>
          <p:nvPr>
            <p:ph type="sldNum" sz="quarter" idx="11"/>
          </p:nvPr>
        </p:nvSpPr>
        <p:spPr/>
        <p:txBody>
          <a:bodyPr/>
          <a:lstStyle/>
          <a:p>
            <a:fld id="{6B4153A7-9236-4C19-98E6-7D4F5F676B2B}" type="slidenum">
              <a:rPr lang="en-GB" smtClean="0"/>
              <a:pPr/>
              <a:t>‹#›</a:t>
            </a:fld>
            <a:endParaRPr lang="en-GB"/>
          </a:p>
        </p:txBody>
      </p:sp>
      <p:sp>
        <p:nvSpPr>
          <p:cNvPr id="16" name="Title 1">
            <a:extLst>
              <a:ext uri="{FF2B5EF4-FFF2-40B4-BE49-F238E27FC236}">
                <a16:creationId xmlns:a16="http://schemas.microsoft.com/office/drawing/2014/main" id="{0F259EA8-BFDF-4C4F-AE11-830646280D37}"/>
              </a:ext>
            </a:extLst>
          </p:cNvPr>
          <p:cNvSpPr>
            <a:spLocks noGrp="1"/>
          </p:cNvSpPr>
          <p:nvPr>
            <p:ph type="title"/>
          </p:nvPr>
        </p:nvSpPr>
        <p:spPr>
          <a:xfrm>
            <a:off x="6511924" y="415926"/>
            <a:ext cx="5235576" cy="1287462"/>
          </a:xfrm>
        </p:spPr>
        <p:txBody>
          <a:bodyPr/>
          <a:lstStyle/>
          <a:p>
            <a:r>
              <a:rPr lang="en-US"/>
              <a:t>Click to edit Master title style</a:t>
            </a:r>
            <a:endParaRPr lang="en-GB"/>
          </a:p>
        </p:txBody>
      </p:sp>
    </p:spTree>
    <p:custDataLst>
      <p:tags r:id="rId1"/>
    </p:custDataLst>
    <p:extLst>
      <p:ext uri="{BB962C8B-B14F-4D97-AF65-F5344CB8AC3E}">
        <p14:creationId xmlns:p14="http://schemas.microsoft.com/office/powerpoint/2010/main" val="4278640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ull width image 02">
    <p:spTree>
      <p:nvGrpSpPr>
        <p:cNvPr id="1" name=""/>
        <p:cNvGrpSpPr/>
        <p:nvPr/>
      </p:nvGrpSpPr>
      <p:grpSpPr>
        <a:xfrm>
          <a:off x="0" y="0"/>
          <a:ext cx="0" cy="0"/>
          <a:chOff x="0" y="0"/>
          <a:chExt cx="0" cy="0"/>
        </a:xfrm>
      </p:grpSpPr>
      <p:sp>
        <p:nvSpPr>
          <p:cNvPr id="11" name="Rectangle 10"/>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21" name="Rectangle 20"/>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19"/>
          <p:cNvSpPr>
            <a:spLocks noGrp="1"/>
          </p:cNvSpPr>
          <p:nvPr>
            <p:ph type="pic" sz="quarter" idx="15"/>
          </p:nvPr>
        </p:nvSpPr>
        <p:spPr>
          <a:xfrm>
            <a:off x="192086" y="188913"/>
            <a:ext cx="11818800" cy="6480000"/>
          </a:xfrm>
          <a:custGeom>
            <a:avLst/>
            <a:gdLst>
              <a:gd name="connsiteX0" fmla="*/ 0 w 11818800"/>
              <a:gd name="connsiteY0" fmla="*/ 0 h 6480000"/>
              <a:gd name="connsiteX1" fmla="*/ 11818800 w 11818800"/>
              <a:gd name="connsiteY1" fmla="*/ 0 h 6480000"/>
              <a:gd name="connsiteX2" fmla="*/ 11818800 w 11818800"/>
              <a:gd name="connsiteY2" fmla="*/ 6480000 h 6480000"/>
              <a:gd name="connsiteX3" fmla="*/ 5762624 w 11818800"/>
              <a:gd name="connsiteY3" fmla="*/ 6480000 h 6480000"/>
              <a:gd name="connsiteX4" fmla="*/ 5762624 w 11818800"/>
              <a:gd name="connsiteY4" fmla="*/ 4738687 h 6480000"/>
              <a:gd name="connsiteX5" fmla="*/ 0 w 11818800"/>
              <a:gd name="connsiteY5" fmla="*/ 4738687 h 64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8800" h="6480000">
                <a:moveTo>
                  <a:pt x="0" y="0"/>
                </a:moveTo>
                <a:lnTo>
                  <a:pt x="11818800" y="0"/>
                </a:lnTo>
                <a:lnTo>
                  <a:pt x="11818800" y="6480000"/>
                </a:lnTo>
                <a:lnTo>
                  <a:pt x="5762624" y="6480000"/>
                </a:lnTo>
                <a:lnTo>
                  <a:pt x="5762624" y="4738687"/>
                </a:lnTo>
                <a:lnTo>
                  <a:pt x="0" y="4738687"/>
                </a:lnTo>
                <a:close/>
              </a:path>
            </a:pathLst>
          </a:custGeom>
          <a:solidFill>
            <a:srgbClr val="E0DFDB"/>
          </a:solidFill>
        </p:spPr>
        <p:txBody>
          <a:bodyPr wrap="square">
            <a:noAutofit/>
          </a:bodyPr>
          <a:lstStyle>
            <a:lvl1pPr>
              <a:defRPr sz="1200"/>
            </a:lvl1pPr>
          </a:lstStyle>
          <a:p>
            <a:endParaRPr lang="en-US"/>
          </a:p>
        </p:txBody>
      </p:sp>
      <p:sp>
        <p:nvSpPr>
          <p:cNvPr id="22" name="Rectangle 21"/>
          <p:cNvSpPr/>
          <p:nvPr userDrawn="1"/>
        </p:nvSpPr>
        <p:spPr>
          <a:xfrm>
            <a:off x="192086" y="4927425"/>
            <a:ext cx="5762624" cy="174148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
            <a:extLst>
              <a:ext uri="{FF2B5EF4-FFF2-40B4-BE49-F238E27FC236}">
                <a16:creationId xmlns:a16="http://schemas.microsoft.com/office/drawing/2014/main" id="{0F259EA8-BFDF-4C4F-AE11-830646280D37}"/>
              </a:ext>
            </a:extLst>
          </p:cNvPr>
          <p:cNvSpPr>
            <a:spLocks noGrp="1"/>
          </p:cNvSpPr>
          <p:nvPr>
            <p:ph type="title"/>
          </p:nvPr>
        </p:nvSpPr>
        <p:spPr>
          <a:xfrm>
            <a:off x="455610" y="5154613"/>
            <a:ext cx="5235576" cy="1287462"/>
          </a:xfrm>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98E315D7-6A3E-4B32-B8C2-51B4C6AD62CF}"/>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C45ADD21-1F47-4C80-8EE3-5978EEAA337E}"/>
              </a:ext>
            </a:extLst>
          </p:cNvPr>
          <p:cNvSpPr>
            <a:spLocks noGrp="1"/>
          </p:cNvSpPr>
          <p:nvPr>
            <p:ph type="sldNum" sz="quarter" idx="11"/>
          </p:nvPr>
        </p:nvSpPr>
        <p:spPr/>
        <p:txBody>
          <a:bodyPr/>
          <a:lstStyle/>
          <a:p>
            <a:fld id="{6B4153A7-9236-4C19-98E6-7D4F5F676B2B}" type="slidenum">
              <a:rPr lang="en-GB" smtClean="0"/>
              <a:pPr/>
              <a:t>‹#›</a:t>
            </a:fld>
            <a:endParaRPr lang="en-GB"/>
          </a:p>
        </p:txBody>
      </p:sp>
    </p:spTree>
    <p:custDataLst>
      <p:tags r:id="rId1"/>
    </p:custDataLst>
    <p:extLst>
      <p:ext uri="{BB962C8B-B14F-4D97-AF65-F5344CB8AC3E}">
        <p14:creationId xmlns:p14="http://schemas.microsoft.com/office/powerpoint/2010/main" val="1510128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ull width image 03">
    <p:spTree>
      <p:nvGrpSpPr>
        <p:cNvPr id="1" name=""/>
        <p:cNvGrpSpPr/>
        <p:nvPr/>
      </p:nvGrpSpPr>
      <p:grpSpPr>
        <a:xfrm>
          <a:off x="0" y="0"/>
          <a:ext cx="0" cy="0"/>
          <a:chOff x="0" y="0"/>
          <a:chExt cx="0" cy="0"/>
        </a:xfrm>
      </p:grpSpPr>
      <p:sp>
        <p:nvSpPr>
          <p:cNvPr id="9" name="Rectangle 8"/>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0" name="Rectangle 9"/>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21" name="Rectangle 20"/>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p:cNvSpPr>
            <a:spLocks noGrp="1"/>
          </p:cNvSpPr>
          <p:nvPr>
            <p:ph type="pic" sz="quarter" idx="16"/>
          </p:nvPr>
        </p:nvSpPr>
        <p:spPr>
          <a:xfrm>
            <a:off x="192086" y="188912"/>
            <a:ext cx="11818800" cy="6480000"/>
          </a:xfrm>
          <a:solidFill>
            <a:srgbClr val="E0DFDB"/>
          </a:solidFill>
        </p:spPr>
        <p:txBody>
          <a:bodyPr>
            <a:normAutofit/>
          </a:bodyPr>
          <a:lstStyle>
            <a:lvl1pPr>
              <a:defRPr sz="1200"/>
            </a:lvl1pPr>
          </a:lstStyle>
          <a:p>
            <a:endParaRPr lang="en-US"/>
          </a:p>
        </p:txBody>
      </p:sp>
      <p:sp>
        <p:nvSpPr>
          <p:cNvPr id="3" name="Footer Placeholder 2">
            <a:extLst>
              <a:ext uri="{FF2B5EF4-FFF2-40B4-BE49-F238E27FC236}">
                <a16:creationId xmlns:a16="http://schemas.microsoft.com/office/drawing/2014/main" id="{98E315D7-6A3E-4B32-B8C2-51B4C6AD62CF}"/>
              </a:ext>
            </a:extLst>
          </p:cNvPr>
          <p:cNvSpPr>
            <a:spLocks noGrp="1"/>
          </p:cNvSpPr>
          <p:nvPr>
            <p:ph type="ftr" sz="quarter" idx="10"/>
          </p:nvPr>
        </p:nvSpPr>
        <p:spPr/>
        <p:txBody>
          <a:bodyPr/>
          <a:lstStyle/>
          <a:p>
            <a:endParaRPr lang="en-GB"/>
          </a:p>
        </p:txBody>
      </p:sp>
      <p:sp>
        <p:nvSpPr>
          <p:cNvPr id="4" name="Slide Number Placeholder 3">
            <a:extLst>
              <a:ext uri="{FF2B5EF4-FFF2-40B4-BE49-F238E27FC236}">
                <a16:creationId xmlns:a16="http://schemas.microsoft.com/office/drawing/2014/main" id="{C45ADD21-1F47-4C80-8EE3-5978EEAA337E}"/>
              </a:ext>
            </a:extLst>
          </p:cNvPr>
          <p:cNvSpPr>
            <a:spLocks noGrp="1"/>
          </p:cNvSpPr>
          <p:nvPr>
            <p:ph type="sldNum" sz="quarter" idx="11"/>
          </p:nvPr>
        </p:nvSpPr>
        <p:spPr/>
        <p:txBody>
          <a:bodyPr/>
          <a:lstStyle/>
          <a:p>
            <a:fld id="{6B4153A7-9236-4C19-98E6-7D4F5F676B2B}" type="slidenum">
              <a:rPr lang="en-GB" smtClean="0"/>
              <a:pPr/>
              <a:t>‹#›</a:t>
            </a:fld>
            <a:endParaRPr lang="en-GB"/>
          </a:p>
        </p:txBody>
      </p:sp>
    </p:spTree>
    <p:custDataLst>
      <p:tags r:id="rId1"/>
    </p:custDataLst>
    <p:extLst>
      <p:ext uri="{BB962C8B-B14F-4D97-AF65-F5344CB8AC3E}">
        <p14:creationId xmlns:p14="http://schemas.microsoft.com/office/powerpoint/2010/main" val="2594061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8" name="Rectangle 7"/>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9" name="Rectangle 8"/>
          <p:cNvSpPr/>
          <p:nvPr userDrawn="1"/>
        </p:nvSpPr>
        <p:spPr>
          <a:xfrm>
            <a:off x="190500" y="188913"/>
            <a:ext cx="11820525" cy="6480175"/>
          </a:xfrm>
          <a:prstGeom prst="rect">
            <a:avLst/>
          </a:prstGeom>
          <a:solidFill>
            <a:srgbClr val="E0D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A3D723-B596-440C-AEF1-CF3828964080}"/>
              </a:ext>
            </a:extLst>
          </p:cNvPr>
          <p:cNvSpPr>
            <a:spLocks noGrp="1"/>
          </p:cNvSpPr>
          <p:nvPr>
            <p:ph type="title"/>
          </p:nvPr>
        </p:nvSpPr>
        <p:spPr/>
        <p:txBody>
          <a:bodyPr/>
          <a:lstStyle/>
          <a:p>
            <a:r>
              <a:rPr lang="en-US"/>
              <a:t>Click to edit Master title style</a:t>
            </a:r>
            <a:endParaRPr lang="en-GB"/>
          </a:p>
        </p:txBody>
      </p:sp>
      <p:sp>
        <p:nvSpPr>
          <p:cNvPr id="4" name="Footer Placeholder 3">
            <a:extLst>
              <a:ext uri="{FF2B5EF4-FFF2-40B4-BE49-F238E27FC236}">
                <a16:creationId xmlns:a16="http://schemas.microsoft.com/office/drawing/2014/main" id="{EDBBE408-820F-4EA9-8700-2AF07AEECB4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224885E-33AA-427A-B215-12C4BC0F2B9E}"/>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11" name="Rectangle 10">
            <a:extLst>
              <a:ext uri="{FF2B5EF4-FFF2-40B4-BE49-F238E27FC236}">
                <a16:creationId xmlns:a16="http://schemas.microsoft.com/office/drawing/2014/main" id="{7274DAA6-5579-4A91-9110-8AC46DAF0A30}"/>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37850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Landscape Image (Common Approaches Logo)">
    <p:bg>
      <p:bgPr>
        <a:solidFill>
          <a:schemeClr val="bg1"/>
        </a:solidFill>
        <a:effectLst/>
      </p:bgPr>
    </p:bg>
    <p:spTree>
      <p:nvGrpSpPr>
        <p:cNvPr id="1" name=""/>
        <p:cNvGrpSpPr/>
        <p:nvPr/>
      </p:nvGrpSpPr>
      <p:grpSpPr>
        <a:xfrm>
          <a:off x="0" y="0"/>
          <a:ext cx="0" cy="0"/>
          <a:chOff x="0" y="0"/>
          <a:chExt cx="0" cy="0"/>
        </a:xfrm>
      </p:grpSpPr>
      <p:sp>
        <p:nvSpPr>
          <p:cNvPr id="15" name="Rectangle 14"/>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0" y="4441370"/>
            <a:ext cx="12192000" cy="242356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11">
            <a:extLst>
              <a:ext uri="{FF2B5EF4-FFF2-40B4-BE49-F238E27FC236}">
                <a16:creationId xmlns:a16="http://schemas.microsoft.com/office/drawing/2014/main" id="{D97B1307-6BA4-4704-98A8-61ADE164026B}"/>
              </a:ext>
            </a:extLst>
          </p:cNvPr>
          <p:cNvSpPr>
            <a:spLocks noGrp="1"/>
          </p:cNvSpPr>
          <p:nvPr>
            <p:ph type="pic" sz="quarter" idx="16" hasCustomPrompt="1"/>
          </p:nvPr>
        </p:nvSpPr>
        <p:spPr>
          <a:xfrm>
            <a:off x="188727" y="192300"/>
            <a:ext cx="6825446" cy="4975900"/>
          </a:xfrm>
          <a:prstGeom prst="rect">
            <a:avLst/>
          </a:prstGeom>
          <a:solidFill>
            <a:schemeClr val="bg1"/>
          </a:solidFill>
        </p:spPr>
        <p:txBody>
          <a:bodyPr vert="horz" wrap="square" lIns="0" tIns="0" rIns="0" bIns="0" rtlCol="0">
            <a:noAutofit/>
          </a:bodyPr>
          <a:lstStyle>
            <a:lvl1pPr>
              <a:defRPr lang="en-GB" sz="1200" dirty="0"/>
            </a:lvl1pPr>
          </a:lstStyle>
          <a:p>
            <a:pPr lvl="0"/>
            <a:r>
              <a:rPr lang="en-GB"/>
              <a:t> Picture</a:t>
            </a:r>
          </a:p>
        </p:txBody>
      </p:sp>
      <p:sp>
        <p:nvSpPr>
          <p:cNvPr id="10"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1"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lvl1pPr>
          </a:lstStyle>
          <a:p>
            <a:r>
              <a:rPr lang="en-US"/>
              <a:t>Click to edit Master title style</a:t>
            </a:r>
            <a:endParaRPr lang="en-GB"/>
          </a:p>
        </p:txBody>
      </p:sp>
      <p:pic>
        <p:nvPicPr>
          <p:cNvPr id="14" name="Picture 13"/>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424225" y="537028"/>
            <a:ext cx="1397163" cy="1193939"/>
          </a:xfrm>
          <a:prstGeom prst="rect">
            <a:avLst/>
          </a:prstGeom>
        </p:spPr>
      </p:pic>
      <p:pic>
        <p:nvPicPr>
          <p:cNvPr id="18" name="Picture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0563" y="5851404"/>
            <a:ext cx="2775948" cy="715638"/>
          </a:xfrm>
          <a:prstGeom prst="rect">
            <a:avLst/>
          </a:prstGeom>
        </p:spPr>
      </p:pic>
    </p:spTree>
    <p:custDataLst>
      <p:tags r:id="rId1"/>
    </p:custDataLst>
    <p:extLst>
      <p:ext uri="{BB962C8B-B14F-4D97-AF65-F5344CB8AC3E}">
        <p14:creationId xmlns:p14="http://schemas.microsoft.com/office/powerpoint/2010/main" val="11616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3912"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4370E8B-E988-4160-96E6-2051874A524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4B94582-7EF2-42DA-ABAF-B347772EDAD2}"/>
              </a:ext>
            </a:extLst>
          </p:cNvPr>
          <p:cNvSpPr>
            <a:spLocks noGrp="1"/>
          </p:cNvSpPr>
          <p:nvPr>
            <p:ph type="sldNum" sz="quarter" idx="12"/>
          </p:nvPr>
        </p:nvSpPr>
        <p:spPr/>
        <p:txBody>
          <a:bodyPr/>
          <a:lstStyle/>
          <a:p>
            <a:fld id="{6B4153A7-9236-4C19-98E6-7D4F5F676B2B}" type="slidenum">
              <a:rPr lang="en-GB" smtClean="0"/>
              <a:t>‹#›</a:t>
            </a:fld>
            <a:endParaRPr lang="en-GB"/>
          </a:p>
        </p:txBody>
      </p:sp>
    </p:spTree>
    <p:custDataLst>
      <p:tags r:id="rId1"/>
    </p:custDataLst>
    <p:extLst>
      <p:ext uri="{BB962C8B-B14F-4D97-AF65-F5344CB8AC3E}">
        <p14:creationId xmlns:p14="http://schemas.microsoft.com/office/powerpoint/2010/main" val="387173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 Landscape Image (No Logo)">
    <p:bg>
      <p:bgPr>
        <a:solidFill>
          <a:schemeClr val="bg1"/>
        </a:solidFill>
        <a:effectLst/>
      </p:bgPr>
    </p:bg>
    <p:spTree>
      <p:nvGrpSpPr>
        <p:cNvPr id="1" name=""/>
        <p:cNvGrpSpPr/>
        <p:nvPr/>
      </p:nvGrpSpPr>
      <p:grpSpPr>
        <a:xfrm>
          <a:off x="0" y="0"/>
          <a:ext cx="0" cy="0"/>
          <a:chOff x="0" y="0"/>
          <a:chExt cx="0" cy="0"/>
        </a:xfrm>
      </p:grpSpPr>
      <p:sp>
        <p:nvSpPr>
          <p:cNvPr id="15" name="Rectangle 14"/>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6" name="Rectangle 15"/>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0" y="4441370"/>
            <a:ext cx="12192000" cy="242356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11">
            <a:extLst>
              <a:ext uri="{FF2B5EF4-FFF2-40B4-BE49-F238E27FC236}">
                <a16:creationId xmlns:a16="http://schemas.microsoft.com/office/drawing/2014/main" id="{D97B1307-6BA4-4704-98A8-61ADE164026B}"/>
              </a:ext>
            </a:extLst>
          </p:cNvPr>
          <p:cNvSpPr>
            <a:spLocks noGrp="1"/>
          </p:cNvSpPr>
          <p:nvPr>
            <p:ph type="pic" sz="quarter" idx="16" hasCustomPrompt="1"/>
          </p:nvPr>
        </p:nvSpPr>
        <p:spPr>
          <a:xfrm>
            <a:off x="188727" y="192300"/>
            <a:ext cx="6825446" cy="4975900"/>
          </a:xfrm>
          <a:prstGeom prst="rect">
            <a:avLst/>
          </a:prstGeom>
          <a:solidFill>
            <a:schemeClr val="bg1"/>
          </a:solidFill>
        </p:spPr>
        <p:txBody>
          <a:bodyPr vert="horz" wrap="square" lIns="0" tIns="0" rIns="0" bIns="0" rtlCol="0">
            <a:noAutofit/>
          </a:bodyPr>
          <a:lstStyle>
            <a:lvl1pPr>
              <a:defRPr lang="en-GB" sz="1200" dirty="0"/>
            </a:lvl1pPr>
          </a:lstStyle>
          <a:p>
            <a:pPr lvl="0"/>
            <a:r>
              <a:rPr lang="en-GB"/>
              <a:t> Picture</a:t>
            </a:r>
          </a:p>
        </p:txBody>
      </p:sp>
      <p:sp>
        <p:nvSpPr>
          <p:cNvPr id="10"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1"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lvl1pPr>
          </a:lstStyle>
          <a:p>
            <a:r>
              <a:rPr lang="en-US"/>
              <a:t>Click to edit Master title style</a:t>
            </a:r>
            <a:endParaRPr lang="en-GB"/>
          </a:p>
        </p:txBody>
      </p:sp>
      <p:pic>
        <p:nvPicPr>
          <p:cNvPr id="18" name="Picture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0563" y="5851404"/>
            <a:ext cx="2775948" cy="715638"/>
          </a:xfrm>
          <a:prstGeom prst="rect">
            <a:avLst/>
          </a:prstGeom>
        </p:spPr>
      </p:pic>
    </p:spTree>
    <p:custDataLst>
      <p:tags r:id="rId1"/>
    </p:custDataLst>
    <p:extLst>
      <p:ext uri="{BB962C8B-B14F-4D97-AF65-F5344CB8AC3E}">
        <p14:creationId xmlns:p14="http://schemas.microsoft.com/office/powerpoint/2010/main" val="661297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391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 Landscape Image (Red) (Common Approaches Logo)">
    <p:bg>
      <p:bgPr>
        <a:solidFill>
          <a:schemeClr val="bg1"/>
        </a:solidFill>
        <a:effectLst/>
      </p:bgPr>
    </p:bg>
    <p:spTree>
      <p:nvGrpSpPr>
        <p:cNvPr id="1" name=""/>
        <p:cNvGrpSpPr/>
        <p:nvPr/>
      </p:nvGrpSpPr>
      <p:grpSpPr>
        <a:xfrm>
          <a:off x="0" y="0"/>
          <a:ext cx="0" cy="0"/>
          <a:chOff x="0" y="0"/>
          <a:chExt cx="0" cy="0"/>
        </a:xfrm>
      </p:grpSpPr>
      <p:sp>
        <p:nvSpPr>
          <p:cNvPr id="17" name="Rectangle 16"/>
          <p:cNvSpPr/>
          <p:nvPr userDrawn="1"/>
        </p:nvSpPr>
        <p:spPr>
          <a:xfrm>
            <a:off x="0" y="4441370"/>
            <a:ext cx="12192000" cy="242356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0" y="0"/>
            <a:ext cx="12192000" cy="444137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Picture Placeholder 11">
            <a:extLst>
              <a:ext uri="{FF2B5EF4-FFF2-40B4-BE49-F238E27FC236}">
                <a16:creationId xmlns:a16="http://schemas.microsoft.com/office/drawing/2014/main" id="{D97B1307-6BA4-4704-98A8-61ADE164026B}"/>
              </a:ext>
            </a:extLst>
          </p:cNvPr>
          <p:cNvSpPr>
            <a:spLocks noGrp="1"/>
          </p:cNvSpPr>
          <p:nvPr>
            <p:ph type="pic" sz="quarter" idx="16" hasCustomPrompt="1"/>
          </p:nvPr>
        </p:nvSpPr>
        <p:spPr>
          <a:xfrm>
            <a:off x="188727" y="192300"/>
            <a:ext cx="6825446" cy="4975900"/>
          </a:xfrm>
          <a:prstGeom prst="rect">
            <a:avLst/>
          </a:prstGeom>
          <a:solidFill>
            <a:schemeClr val="bg1"/>
          </a:solidFill>
        </p:spPr>
        <p:txBody>
          <a:bodyPr vert="horz" wrap="square" lIns="0" tIns="0" rIns="0" bIns="0" rtlCol="0">
            <a:noAutofit/>
          </a:bodyPr>
          <a:lstStyle>
            <a:lvl1pPr>
              <a:defRPr lang="en-GB" sz="1200" dirty="0"/>
            </a:lvl1pPr>
          </a:lstStyle>
          <a:p>
            <a:pPr lvl="0"/>
            <a:r>
              <a:rPr lang="en-GB"/>
              <a:t> Picture</a:t>
            </a:r>
          </a:p>
        </p:txBody>
      </p:sp>
      <p:sp>
        <p:nvSpPr>
          <p:cNvPr id="10"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1"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solidFill>
                  <a:schemeClr val="bg1"/>
                </a:solidFill>
              </a:defRPr>
            </a:lvl1pPr>
          </a:lstStyle>
          <a:p>
            <a:r>
              <a:rPr lang="en-US"/>
              <a:t>Click to edit Master title style</a:t>
            </a:r>
            <a:endParaRPr lang="en-GB"/>
          </a:p>
        </p:txBody>
      </p:sp>
      <p:pic>
        <p:nvPicPr>
          <p:cNvPr id="16" name="Picture 15"/>
          <p:cNvPicPr>
            <a:picLocks noChangeAspect="1"/>
          </p:cNvPicPr>
          <p:nvPr userDrawn="1"/>
        </p:nvPicPr>
        <p:blipFill>
          <a:blip r:embed="rId3" cstate="hq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7424225" y="537028"/>
            <a:ext cx="1397163" cy="1193939"/>
          </a:xfrm>
          <a:prstGeom prst="rect">
            <a:avLst/>
          </a:prstGeom>
        </p:spPr>
      </p:pic>
      <p:pic>
        <p:nvPicPr>
          <p:cNvPr id="9" name="Picture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90563" y="5851404"/>
            <a:ext cx="2775948" cy="715638"/>
          </a:xfrm>
          <a:prstGeom prst="rect">
            <a:avLst/>
          </a:prstGeom>
        </p:spPr>
      </p:pic>
    </p:spTree>
    <p:custDataLst>
      <p:tags r:id="rId1"/>
    </p:custDataLst>
    <p:extLst>
      <p:ext uri="{BB962C8B-B14F-4D97-AF65-F5344CB8AC3E}">
        <p14:creationId xmlns:p14="http://schemas.microsoft.com/office/powerpoint/2010/main" val="2407665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391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 Landscape Image (Red) (No Logo)">
    <p:bg>
      <p:bgPr>
        <a:solidFill>
          <a:schemeClr val="bg1"/>
        </a:solidFill>
        <a:effectLst/>
      </p:bgPr>
    </p:bg>
    <p:spTree>
      <p:nvGrpSpPr>
        <p:cNvPr id="1" name=""/>
        <p:cNvGrpSpPr/>
        <p:nvPr/>
      </p:nvGrpSpPr>
      <p:grpSpPr>
        <a:xfrm>
          <a:off x="0" y="0"/>
          <a:ext cx="0" cy="0"/>
          <a:chOff x="0" y="0"/>
          <a:chExt cx="0" cy="0"/>
        </a:xfrm>
      </p:grpSpPr>
      <p:sp>
        <p:nvSpPr>
          <p:cNvPr id="17" name="Rectangle 16"/>
          <p:cNvSpPr/>
          <p:nvPr userDrawn="1"/>
        </p:nvSpPr>
        <p:spPr>
          <a:xfrm>
            <a:off x="0" y="4441370"/>
            <a:ext cx="12192000" cy="2423568"/>
          </a:xfrm>
          <a:prstGeom prst="rect">
            <a:avLst/>
          </a:prstGeom>
          <a:solidFill>
            <a:srgbClr val="F0EF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0" y="0"/>
            <a:ext cx="12192000" cy="444137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Picture Placeholder 11">
            <a:extLst>
              <a:ext uri="{FF2B5EF4-FFF2-40B4-BE49-F238E27FC236}">
                <a16:creationId xmlns:a16="http://schemas.microsoft.com/office/drawing/2014/main" id="{D97B1307-6BA4-4704-98A8-61ADE164026B}"/>
              </a:ext>
            </a:extLst>
          </p:cNvPr>
          <p:cNvSpPr>
            <a:spLocks noGrp="1"/>
          </p:cNvSpPr>
          <p:nvPr>
            <p:ph type="pic" sz="quarter" idx="16" hasCustomPrompt="1"/>
          </p:nvPr>
        </p:nvSpPr>
        <p:spPr>
          <a:xfrm>
            <a:off x="188727" y="192300"/>
            <a:ext cx="6825446" cy="4975900"/>
          </a:xfrm>
          <a:prstGeom prst="rect">
            <a:avLst/>
          </a:prstGeom>
          <a:solidFill>
            <a:schemeClr val="bg1"/>
          </a:solidFill>
        </p:spPr>
        <p:txBody>
          <a:bodyPr vert="horz" wrap="square" lIns="0" tIns="0" rIns="0" bIns="0" rtlCol="0">
            <a:noAutofit/>
          </a:bodyPr>
          <a:lstStyle>
            <a:lvl1pPr>
              <a:defRPr lang="en-GB" sz="1200" dirty="0"/>
            </a:lvl1pPr>
          </a:lstStyle>
          <a:p>
            <a:pPr lvl="0"/>
            <a:r>
              <a:rPr lang="en-GB"/>
              <a:t> Picture</a:t>
            </a:r>
          </a:p>
        </p:txBody>
      </p:sp>
      <p:sp>
        <p:nvSpPr>
          <p:cNvPr id="10" name="Subtitle 2">
            <a:extLst>
              <a:ext uri="{FF2B5EF4-FFF2-40B4-BE49-F238E27FC236}">
                <a16:creationId xmlns:a16="http://schemas.microsoft.com/office/drawing/2014/main" id="{A3139A9A-43DF-408F-9157-0757E3F631F4}"/>
              </a:ext>
            </a:extLst>
          </p:cNvPr>
          <p:cNvSpPr>
            <a:spLocks noGrp="1"/>
          </p:cNvSpPr>
          <p:nvPr>
            <p:ph type="subTitle" idx="1"/>
          </p:nvPr>
        </p:nvSpPr>
        <p:spPr>
          <a:xfrm>
            <a:off x="7426149" y="3779398"/>
            <a:ext cx="4430890" cy="329091"/>
          </a:xfrm>
        </p:spPr>
        <p:txBody>
          <a:bodyPr lIns="0" tIns="0" rIns="0" bIns="36000" anchor="ctr" anchorCtr="0">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11" name="Title 1">
            <a:extLst>
              <a:ext uri="{FF2B5EF4-FFF2-40B4-BE49-F238E27FC236}">
                <a16:creationId xmlns:a16="http://schemas.microsoft.com/office/drawing/2014/main" id="{FE10218A-D87B-42D0-A618-EB738D184C43}"/>
              </a:ext>
            </a:extLst>
          </p:cNvPr>
          <p:cNvSpPr>
            <a:spLocks noGrp="1"/>
          </p:cNvSpPr>
          <p:nvPr>
            <p:ph type="ctrTitle"/>
          </p:nvPr>
        </p:nvSpPr>
        <p:spPr>
          <a:xfrm>
            <a:off x="7426149" y="1926818"/>
            <a:ext cx="4430890" cy="1852580"/>
          </a:xfrm>
        </p:spPr>
        <p:txBody>
          <a:bodyPr lIns="0" tIns="0" rIns="0" bIns="36000" anchor="ctr" anchorCtr="0">
            <a:noAutofit/>
          </a:bodyPr>
          <a:lstStyle>
            <a:lvl1pPr algn="l">
              <a:lnSpc>
                <a:spcPts val="4400"/>
              </a:lnSpc>
              <a:defRPr sz="4400" b="1" cap="all" spc="-150" baseline="0">
                <a:solidFill>
                  <a:schemeClr val="bg1"/>
                </a:solidFill>
              </a:defRPr>
            </a:lvl1pPr>
          </a:lstStyle>
          <a:p>
            <a:r>
              <a:rPr lang="en-US"/>
              <a:t>Click to edit Master title style</a:t>
            </a:r>
            <a:endParaRPr lang="en-GB"/>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0563" y="5851404"/>
            <a:ext cx="2775948" cy="715638"/>
          </a:xfrm>
          <a:prstGeom prst="rect">
            <a:avLst/>
          </a:prstGeom>
        </p:spPr>
      </p:pic>
    </p:spTree>
    <p:custDataLst>
      <p:tags r:id="rId1"/>
    </p:custDataLst>
    <p:extLst>
      <p:ext uri="{BB962C8B-B14F-4D97-AF65-F5344CB8AC3E}">
        <p14:creationId xmlns:p14="http://schemas.microsoft.com/office/powerpoint/2010/main" val="2812834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391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Rectangle 9"/>
          <p:cNvSpPr/>
          <p:nvPr userDrawn="1"/>
        </p:nvSpPr>
        <p:spPr>
          <a:xfrm>
            <a:off x="0" y="5868000"/>
            <a:ext cx="12192000" cy="9900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2" name="Rectangle 11"/>
          <p:cNvSpPr/>
          <p:nvPr userDrawn="1"/>
        </p:nvSpPr>
        <p:spPr>
          <a:xfrm>
            <a:off x="0" y="0"/>
            <a:ext cx="12192000" cy="990600"/>
          </a:xfrm>
          <a:prstGeom prst="rect">
            <a:avLst/>
          </a:prstGeom>
          <a:gradFill flip="none" rotWithShape="1">
            <a:gsLst>
              <a:gs pos="40000">
                <a:schemeClr val="accent1"/>
              </a:gs>
              <a:gs pos="100000">
                <a:schemeClr val="accent3"/>
              </a:gs>
            </a:gsLst>
            <a:lin ang="189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defTabSz="457200"/>
            <a:endParaRPr lang="en-US"/>
          </a:p>
        </p:txBody>
      </p:sp>
      <p:sp>
        <p:nvSpPr>
          <p:cNvPr id="13" name="Rectangle 12"/>
          <p:cNvSpPr/>
          <p:nvPr userDrawn="1"/>
        </p:nvSpPr>
        <p:spPr>
          <a:xfrm>
            <a:off x="190500" y="188913"/>
            <a:ext cx="11820525" cy="648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60DE88B-7C32-4668-B02A-C29A27E00C96}"/>
              </a:ext>
            </a:extLst>
          </p:cNvPr>
          <p:cNvSpPr>
            <a:spLocks noGrp="1"/>
          </p:cNvSpPr>
          <p:nvPr>
            <p:ph type="title"/>
          </p:nvPr>
        </p:nvSpPr>
        <p:spPr/>
        <p:txBody>
          <a:bodyPr/>
          <a:lstStyle>
            <a:lvl1pPr>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63F92D5-86CB-4EDE-A7A4-7FC52743E81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2F9261C9-1D87-44FC-B1E7-DACFF294338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B0F1B9-F018-48B0-9AA0-1106AD0896F4}"/>
              </a:ext>
            </a:extLst>
          </p:cNvPr>
          <p:cNvSpPr>
            <a:spLocks noGrp="1"/>
          </p:cNvSpPr>
          <p:nvPr>
            <p:ph type="sldNum" sz="quarter" idx="12"/>
          </p:nvPr>
        </p:nvSpPr>
        <p:spPr/>
        <p:txBody>
          <a:bodyPr/>
          <a:lstStyle/>
          <a:p>
            <a:fld id="{6B4153A7-9236-4C19-98E6-7D4F5F676B2B}" type="slidenum">
              <a:rPr lang="en-GB" smtClean="0"/>
              <a:t>‹#›</a:t>
            </a:fld>
            <a:endParaRPr lang="en-GB"/>
          </a:p>
        </p:txBody>
      </p:sp>
      <p:sp>
        <p:nvSpPr>
          <p:cNvPr id="11" name="Rectangle 10">
            <a:extLst>
              <a:ext uri="{FF2B5EF4-FFF2-40B4-BE49-F238E27FC236}">
                <a16:creationId xmlns:a16="http://schemas.microsoft.com/office/drawing/2014/main" id="{8CBAA2A8-2719-4ED7-A87D-3CBE798F7B8C}"/>
              </a:ext>
            </a:extLst>
          </p:cNvPr>
          <p:cNvSpPr/>
          <p:nvPr userDrawn="1"/>
        </p:nvSpPr>
        <p:spPr>
          <a:xfrm>
            <a:off x="334962" y="1089664"/>
            <a:ext cx="11522075" cy="55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424076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theme" Target="../theme/theme2.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tags" Target="../tags/tag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033AF28-047B-41AF-955A-FDE1FFFF26FD}"/>
              </a:ext>
            </a:extLst>
          </p:cNvPr>
          <p:cNvSpPr>
            <a:spLocks noGrp="1"/>
          </p:cNvSpPr>
          <p:nvPr>
            <p:ph type="title"/>
          </p:nvPr>
        </p:nvSpPr>
        <p:spPr>
          <a:xfrm>
            <a:off x="334963" y="275173"/>
            <a:ext cx="11522075" cy="785872"/>
          </a:xfrm>
          <a:prstGeom prst="rect">
            <a:avLst/>
          </a:prstGeom>
        </p:spPr>
        <p:txBody>
          <a:bodyPr vert="horz" lIns="0" tIns="0" rIns="0" bIns="0" rtlCol="0" anchor="ctr" anchorCtr="0">
            <a:noAutofit/>
          </a:bodyPr>
          <a:lstStyle/>
          <a:p>
            <a:r>
              <a:rPr lang="en-US"/>
              <a:t>CLICK TO EDIT MASTER TITLE STYLE </a:t>
            </a:r>
            <a:endParaRPr lang="en-GB"/>
          </a:p>
        </p:txBody>
      </p:sp>
      <p:sp>
        <p:nvSpPr>
          <p:cNvPr id="3" name="Text Placeholder 2">
            <a:extLst>
              <a:ext uri="{FF2B5EF4-FFF2-40B4-BE49-F238E27FC236}">
                <a16:creationId xmlns:a16="http://schemas.microsoft.com/office/drawing/2014/main" id="{483D3041-FF2D-4E2F-9EAC-61A0F2CD58DB}"/>
              </a:ext>
            </a:extLst>
          </p:cNvPr>
          <p:cNvSpPr>
            <a:spLocks noGrp="1"/>
          </p:cNvSpPr>
          <p:nvPr>
            <p:ph type="body" idx="1"/>
          </p:nvPr>
        </p:nvSpPr>
        <p:spPr>
          <a:xfrm>
            <a:off x="334963" y="1562100"/>
            <a:ext cx="11522075" cy="4664391"/>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endParaRPr lang="en-GB"/>
          </a:p>
        </p:txBody>
      </p:sp>
      <p:sp>
        <p:nvSpPr>
          <p:cNvPr id="5" name="Footer Placeholder 4">
            <a:extLst>
              <a:ext uri="{FF2B5EF4-FFF2-40B4-BE49-F238E27FC236}">
                <a16:creationId xmlns:a16="http://schemas.microsoft.com/office/drawing/2014/main" id="{EA7E5F75-C701-4EC5-BBD1-A0AB360F0C77}"/>
              </a:ext>
            </a:extLst>
          </p:cNvPr>
          <p:cNvSpPr>
            <a:spLocks noGrp="1"/>
          </p:cNvSpPr>
          <p:nvPr>
            <p:ph type="ftr" sz="quarter" idx="3"/>
          </p:nvPr>
        </p:nvSpPr>
        <p:spPr>
          <a:xfrm>
            <a:off x="334963" y="6329829"/>
            <a:ext cx="11266486" cy="235921"/>
          </a:xfrm>
          <a:prstGeom prst="rect">
            <a:avLst/>
          </a:prstGeom>
        </p:spPr>
        <p:txBody>
          <a:bodyPr vert="horz" lIns="0" tIns="0" rIns="0" bIns="0" rtlCol="0" anchor="ctr"/>
          <a:lstStyle>
            <a:lvl1pPr algn="r">
              <a:defRPr sz="1000">
                <a:solidFill>
                  <a:schemeClr val="tx1"/>
                </a:solidFill>
              </a:defRPr>
            </a:lvl1pPr>
          </a:lstStyle>
          <a:p>
            <a:endParaRPr lang="en-GB"/>
          </a:p>
        </p:txBody>
      </p:sp>
      <p:sp>
        <p:nvSpPr>
          <p:cNvPr id="6" name="Slide Number Placeholder 5">
            <a:extLst>
              <a:ext uri="{FF2B5EF4-FFF2-40B4-BE49-F238E27FC236}">
                <a16:creationId xmlns:a16="http://schemas.microsoft.com/office/drawing/2014/main" id="{0F2498B9-6BFC-4B08-A005-F6522DBE5679}"/>
              </a:ext>
            </a:extLst>
          </p:cNvPr>
          <p:cNvSpPr>
            <a:spLocks noGrp="1"/>
          </p:cNvSpPr>
          <p:nvPr>
            <p:ph type="sldNum" sz="quarter" idx="4"/>
          </p:nvPr>
        </p:nvSpPr>
        <p:spPr>
          <a:xfrm>
            <a:off x="11601450" y="6329829"/>
            <a:ext cx="249236" cy="235921"/>
          </a:xfrm>
          <a:prstGeom prst="rect">
            <a:avLst/>
          </a:prstGeom>
        </p:spPr>
        <p:txBody>
          <a:bodyPr vert="horz" lIns="0" tIns="0" rIns="0" bIns="0" rtlCol="0" anchor="ctr"/>
          <a:lstStyle>
            <a:lvl1pPr algn="r">
              <a:defRPr sz="1000">
                <a:solidFill>
                  <a:schemeClr val="tx1"/>
                </a:solidFill>
              </a:defRPr>
            </a:lvl1pPr>
          </a:lstStyle>
          <a:p>
            <a:fld id="{6B4153A7-9236-4C19-98E6-7D4F5F676B2B}" type="slidenum">
              <a:rPr lang="en-GB" smtClean="0"/>
              <a:pPr/>
              <a:t>‹#›</a:t>
            </a:fld>
            <a:endParaRPr lang="en-GB"/>
          </a:p>
        </p:txBody>
      </p:sp>
    </p:spTree>
    <p:custDataLst>
      <p:tags r:id="rId27"/>
    </p:custDataLst>
    <p:extLst>
      <p:ext uri="{BB962C8B-B14F-4D97-AF65-F5344CB8AC3E}">
        <p14:creationId xmlns:p14="http://schemas.microsoft.com/office/powerpoint/2010/main" val="947948330"/>
      </p:ext>
    </p:extLst>
  </p:cSld>
  <p:clrMap bg1="lt1" tx1="dk1" bg2="lt2" tx2="dk2" accent1="accent1" accent2="accent2" accent3="accent3" accent4="accent4" accent5="accent5" accent6="accent6" hlink="hlink" folHlink="folHlink"/>
  <p:sldLayoutIdLst>
    <p:sldLayoutId id="2147483708" r:id="rId1"/>
    <p:sldLayoutId id="2147483731" r:id="rId2"/>
    <p:sldLayoutId id="2147483688" r:id="rId3"/>
    <p:sldLayoutId id="2147483733" r:id="rId4"/>
    <p:sldLayoutId id="2147483689" r:id="rId5"/>
    <p:sldLayoutId id="2147483734" r:id="rId6"/>
    <p:sldLayoutId id="2147483707" r:id="rId7"/>
    <p:sldLayoutId id="2147483735" r:id="rId8"/>
    <p:sldLayoutId id="2147483690" r:id="rId9"/>
    <p:sldLayoutId id="2147483691" r:id="rId10"/>
    <p:sldLayoutId id="2147483692" r:id="rId11"/>
    <p:sldLayoutId id="2147483693" r:id="rId12"/>
    <p:sldLayoutId id="2147483694" r:id="rId13"/>
    <p:sldLayoutId id="2147483695" r:id="rId14"/>
    <p:sldLayoutId id="2147483696" r:id="rId15"/>
    <p:sldLayoutId id="2147483705" r:id="rId16"/>
    <p:sldLayoutId id="2147483706" r:id="rId17"/>
    <p:sldLayoutId id="2147483697" r:id="rId18"/>
    <p:sldLayoutId id="2147483698" r:id="rId19"/>
    <p:sldLayoutId id="2147483699" r:id="rId20"/>
    <p:sldLayoutId id="2147483700" r:id="rId21"/>
    <p:sldLayoutId id="2147483701" r:id="rId22"/>
    <p:sldLayoutId id="2147483704" r:id="rId23"/>
    <p:sldLayoutId id="2147483702" r:id="rId24"/>
    <p:sldLayoutId id="2147483703" r:id="rId2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100000"/>
        </a:lnSpc>
        <a:spcBef>
          <a:spcPct val="0"/>
        </a:spcBef>
        <a:buNone/>
        <a:defRPr lang="en-GB" sz="3600" b="1" kern="1200" cap="all" spc="-150" baseline="0" dirty="0" smtClean="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Clr>
          <a:schemeClr val="accent1"/>
        </a:buClr>
        <a:buFont typeface="Arial" panose="020B0604020202020204" pitchFamily="34" charset="0"/>
        <a:buNone/>
        <a:defRPr sz="2000" b="1" kern="1200">
          <a:solidFill>
            <a:schemeClr val="accent1"/>
          </a:solidFill>
          <a:latin typeface="+mn-lt"/>
          <a:ea typeface="+mn-ea"/>
          <a:cs typeface="+mn-cs"/>
        </a:defRPr>
      </a:lvl1pPr>
      <a:lvl2pPr marL="0" indent="0" algn="l" defTabSz="914400" rtl="0" eaLnBrk="1" latinLnBrk="0" hangingPunct="1">
        <a:lnSpc>
          <a:spcPct val="100000"/>
        </a:lnSpc>
        <a:spcBef>
          <a:spcPts val="500"/>
        </a:spcBef>
        <a:buClr>
          <a:schemeClr val="accent1"/>
        </a:buClr>
        <a:buFont typeface="Arial" panose="020B0604020202020204" pitchFamily="34" charset="0"/>
        <a:buNone/>
        <a:defRPr sz="2000" kern="1200">
          <a:solidFill>
            <a:schemeClr val="tx1"/>
          </a:solidFill>
          <a:latin typeface="+mn-lt"/>
          <a:ea typeface="+mn-ea"/>
          <a:cs typeface="+mn-cs"/>
        </a:defRPr>
      </a:lvl2pPr>
      <a:lvl3pPr marL="177800" indent="-177800" algn="l" defTabSz="914400" rtl="0" eaLnBrk="1" latinLnBrk="0" hangingPunct="1">
        <a:lnSpc>
          <a:spcPct val="10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355600" indent="-177800" algn="l" defTabSz="914400" rtl="0" eaLnBrk="1" latinLnBrk="0" hangingPunct="1">
        <a:lnSpc>
          <a:spcPct val="100000"/>
        </a:lnSpc>
        <a:spcBef>
          <a:spcPts val="500"/>
        </a:spcBef>
        <a:buClrTx/>
        <a:buFont typeface="Arial" panose="020B0604020202020204" pitchFamily="34" charset="0"/>
        <a:buChar char="–"/>
        <a:defRPr sz="1800" kern="1200">
          <a:solidFill>
            <a:schemeClr val="tx1"/>
          </a:solidFill>
          <a:latin typeface="+mn-lt"/>
          <a:ea typeface="+mn-ea"/>
          <a:cs typeface="+mn-cs"/>
        </a:defRPr>
      </a:lvl4pPr>
      <a:lvl5pPr marL="533400" indent="-177800" algn="l" defTabSz="914400" rtl="0" eaLnBrk="1" latinLnBrk="0" hangingPunct="1">
        <a:lnSpc>
          <a:spcPct val="100000"/>
        </a:lnSpc>
        <a:spcBef>
          <a:spcPts val="500"/>
        </a:spcBef>
        <a:buClr>
          <a:schemeClr val="accent1"/>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121">
          <p15:clr>
            <a:srgbClr val="F26B43"/>
          </p15:clr>
        </p15:guide>
        <p15:guide id="3" pos="7559">
          <p15:clr>
            <a:srgbClr val="F26B43"/>
          </p15:clr>
        </p15:guide>
        <p15:guide id="5" orient="horz" pos="119">
          <p15:clr>
            <a:srgbClr val="F26B43"/>
          </p15:clr>
        </p15:guide>
        <p15:guide id="6" orient="horz" pos="4201">
          <p15:clr>
            <a:srgbClr val="F26B43"/>
          </p15:clr>
        </p15:guide>
        <p15:guide id="7" pos="211">
          <p15:clr>
            <a:srgbClr val="F26B43"/>
          </p15:clr>
        </p15:guide>
        <p15:guide id="8" pos="746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0DFD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033AF28-047B-41AF-955A-FDE1FFFF26FD}"/>
              </a:ext>
            </a:extLst>
          </p:cNvPr>
          <p:cNvSpPr>
            <a:spLocks noGrp="1"/>
          </p:cNvSpPr>
          <p:nvPr>
            <p:ph type="title"/>
          </p:nvPr>
        </p:nvSpPr>
        <p:spPr>
          <a:xfrm>
            <a:off x="334963" y="275173"/>
            <a:ext cx="11522075" cy="784800"/>
          </a:xfrm>
          <a:prstGeom prst="rect">
            <a:avLst/>
          </a:prstGeom>
        </p:spPr>
        <p:txBody>
          <a:bodyPr vert="horz" lIns="0" tIns="0" rIns="0" bIns="0" rtlCol="0" anchor="ctr" anchorCtr="0">
            <a:noAutofit/>
          </a:bodyPr>
          <a:lstStyle/>
          <a:p>
            <a:r>
              <a:rPr lang="en-US"/>
              <a:t>CLICK TO EDIT MASTER TITLE STYLE </a:t>
            </a:r>
            <a:endParaRPr lang="en-GB"/>
          </a:p>
        </p:txBody>
      </p:sp>
      <p:sp>
        <p:nvSpPr>
          <p:cNvPr id="3" name="Text Placeholder 2">
            <a:extLst>
              <a:ext uri="{FF2B5EF4-FFF2-40B4-BE49-F238E27FC236}">
                <a16:creationId xmlns:a16="http://schemas.microsoft.com/office/drawing/2014/main" id="{483D3041-FF2D-4E2F-9EAC-61A0F2CD58DB}"/>
              </a:ext>
            </a:extLst>
          </p:cNvPr>
          <p:cNvSpPr>
            <a:spLocks noGrp="1"/>
          </p:cNvSpPr>
          <p:nvPr>
            <p:ph type="body" idx="1"/>
          </p:nvPr>
        </p:nvSpPr>
        <p:spPr>
          <a:xfrm>
            <a:off x="334963" y="1562100"/>
            <a:ext cx="11522075" cy="4664391"/>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endParaRPr lang="en-GB"/>
          </a:p>
        </p:txBody>
      </p:sp>
      <p:sp>
        <p:nvSpPr>
          <p:cNvPr id="5" name="Footer Placeholder 4">
            <a:extLst>
              <a:ext uri="{FF2B5EF4-FFF2-40B4-BE49-F238E27FC236}">
                <a16:creationId xmlns:a16="http://schemas.microsoft.com/office/drawing/2014/main" id="{EA7E5F75-C701-4EC5-BBD1-A0AB360F0C77}"/>
              </a:ext>
            </a:extLst>
          </p:cNvPr>
          <p:cNvSpPr>
            <a:spLocks noGrp="1"/>
          </p:cNvSpPr>
          <p:nvPr>
            <p:ph type="ftr" sz="quarter" idx="3"/>
          </p:nvPr>
        </p:nvSpPr>
        <p:spPr>
          <a:xfrm>
            <a:off x="334963" y="6329829"/>
            <a:ext cx="11266486" cy="235921"/>
          </a:xfrm>
          <a:prstGeom prst="rect">
            <a:avLst/>
          </a:prstGeom>
        </p:spPr>
        <p:txBody>
          <a:bodyPr vert="horz" lIns="0" tIns="0" rIns="0" bIns="0" rtlCol="0" anchor="ctr"/>
          <a:lstStyle>
            <a:lvl1pPr algn="r">
              <a:defRPr sz="1000">
                <a:solidFill>
                  <a:schemeClr val="tx1"/>
                </a:solidFill>
              </a:defRPr>
            </a:lvl1pPr>
          </a:lstStyle>
          <a:p>
            <a:endParaRPr lang="en-GB"/>
          </a:p>
        </p:txBody>
      </p:sp>
      <p:sp>
        <p:nvSpPr>
          <p:cNvPr id="6" name="Slide Number Placeholder 5">
            <a:extLst>
              <a:ext uri="{FF2B5EF4-FFF2-40B4-BE49-F238E27FC236}">
                <a16:creationId xmlns:a16="http://schemas.microsoft.com/office/drawing/2014/main" id="{0F2498B9-6BFC-4B08-A005-F6522DBE5679}"/>
              </a:ext>
            </a:extLst>
          </p:cNvPr>
          <p:cNvSpPr>
            <a:spLocks noGrp="1"/>
          </p:cNvSpPr>
          <p:nvPr>
            <p:ph type="sldNum" sz="quarter" idx="4"/>
          </p:nvPr>
        </p:nvSpPr>
        <p:spPr>
          <a:xfrm>
            <a:off x="11601450" y="6329829"/>
            <a:ext cx="249236" cy="235921"/>
          </a:xfrm>
          <a:prstGeom prst="rect">
            <a:avLst/>
          </a:prstGeom>
        </p:spPr>
        <p:txBody>
          <a:bodyPr vert="horz" lIns="0" tIns="0" rIns="0" bIns="0" rtlCol="0" anchor="ctr"/>
          <a:lstStyle>
            <a:lvl1pPr algn="r">
              <a:defRPr sz="1000">
                <a:solidFill>
                  <a:schemeClr val="tx1"/>
                </a:solidFill>
              </a:defRPr>
            </a:lvl1pPr>
          </a:lstStyle>
          <a:p>
            <a:fld id="{6B4153A7-9236-4C19-98E6-7D4F5F676B2B}" type="slidenum">
              <a:rPr lang="en-GB" smtClean="0"/>
              <a:pPr/>
              <a:t>‹#›</a:t>
            </a:fld>
            <a:endParaRPr lang="en-GB"/>
          </a:p>
        </p:txBody>
      </p:sp>
    </p:spTree>
    <p:custDataLst>
      <p:tags r:id="rId27"/>
    </p:custDataLst>
    <p:extLst>
      <p:ext uri="{BB962C8B-B14F-4D97-AF65-F5344CB8AC3E}">
        <p14:creationId xmlns:p14="http://schemas.microsoft.com/office/powerpoint/2010/main" val="2468098195"/>
      </p:ext>
    </p:extLst>
  </p:cSld>
  <p:clrMap bg1="lt1" tx1="dk1" bg2="lt2" tx2="dk2" accent1="accent1" accent2="accent2" accent3="accent3" accent4="accent4" accent5="accent5" accent6="accent6" hlink="hlink" folHlink="folHlink"/>
  <p:sldLayoutIdLst>
    <p:sldLayoutId id="2147483710" r:id="rId1"/>
    <p:sldLayoutId id="2147483732" r:id="rId2"/>
    <p:sldLayoutId id="2147483711" r:id="rId3"/>
    <p:sldLayoutId id="2147483736" r:id="rId4"/>
    <p:sldLayoutId id="2147483712" r:id="rId5"/>
    <p:sldLayoutId id="2147483737" r:id="rId6"/>
    <p:sldLayoutId id="2147483713" r:id="rId7"/>
    <p:sldLayoutId id="2147483738"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24" r:id="rId19"/>
    <p:sldLayoutId id="2147483725" r:id="rId20"/>
    <p:sldLayoutId id="2147483726" r:id="rId21"/>
    <p:sldLayoutId id="2147483727" r:id="rId22"/>
    <p:sldLayoutId id="2147483728" r:id="rId23"/>
    <p:sldLayoutId id="2147483729" r:id="rId24"/>
    <p:sldLayoutId id="2147483730" r:id="rId2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100000"/>
        </a:lnSpc>
        <a:spcBef>
          <a:spcPct val="0"/>
        </a:spcBef>
        <a:buNone/>
        <a:defRPr lang="en-GB" sz="3600" b="1" kern="1200" cap="all" spc="-150" baseline="0" dirty="0" smtClean="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Clr>
          <a:schemeClr val="accent1"/>
        </a:buClr>
        <a:buFont typeface="Arial" panose="020B0604020202020204" pitchFamily="34" charset="0"/>
        <a:buNone/>
        <a:defRPr sz="2000" b="1" kern="1200">
          <a:solidFill>
            <a:schemeClr val="accent1"/>
          </a:solidFill>
          <a:latin typeface="+mn-lt"/>
          <a:ea typeface="+mn-ea"/>
          <a:cs typeface="+mn-cs"/>
        </a:defRPr>
      </a:lvl1pPr>
      <a:lvl2pPr marL="0" indent="0" algn="l" defTabSz="914400" rtl="0" eaLnBrk="1" latinLnBrk="0" hangingPunct="1">
        <a:lnSpc>
          <a:spcPct val="100000"/>
        </a:lnSpc>
        <a:spcBef>
          <a:spcPts val="500"/>
        </a:spcBef>
        <a:buClr>
          <a:schemeClr val="accent1"/>
        </a:buClr>
        <a:buFont typeface="Arial" panose="020B0604020202020204" pitchFamily="34" charset="0"/>
        <a:buNone/>
        <a:defRPr sz="2000" kern="1200">
          <a:solidFill>
            <a:schemeClr val="tx1"/>
          </a:solidFill>
          <a:latin typeface="+mn-lt"/>
          <a:ea typeface="+mn-ea"/>
          <a:cs typeface="+mn-cs"/>
        </a:defRPr>
      </a:lvl2pPr>
      <a:lvl3pPr marL="177800" indent="-177800" algn="l" defTabSz="914400" rtl="0" eaLnBrk="1" latinLnBrk="0" hangingPunct="1">
        <a:lnSpc>
          <a:spcPct val="10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355600" indent="-177800" algn="l" defTabSz="914400" rtl="0" eaLnBrk="1" latinLnBrk="0" hangingPunct="1">
        <a:lnSpc>
          <a:spcPct val="100000"/>
        </a:lnSpc>
        <a:spcBef>
          <a:spcPts val="500"/>
        </a:spcBef>
        <a:buClrTx/>
        <a:buFont typeface="Arial" panose="020B0604020202020204" pitchFamily="34" charset="0"/>
        <a:buChar char="–"/>
        <a:defRPr sz="1800" kern="1200">
          <a:solidFill>
            <a:schemeClr val="tx1"/>
          </a:solidFill>
          <a:latin typeface="+mn-lt"/>
          <a:ea typeface="+mn-ea"/>
          <a:cs typeface="+mn-cs"/>
        </a:defRPr>
      </a:lvl4pPr>
      <a:lvl5pPr marL="533400" indent="-177800" algn="l" defTabSz="914400" rtl="0" eaLnBrk="1" latinLnBrk="0" hangingPunct="1">
        <a:lnSpc>
          <a:spcPct val="100000"/>
        </a:lnSpc>
        <a:spcBef>
          <a:spcPts val="500"/>
        </a:spcBef>
        <a:buClr>
          <a:schemeClr val="accent1"/>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121">
          <p15:clr>
            <a:srgbClr val="F26B43"/>
          </p15:clr>
        </p15:guide>
        <p15:guide id="3" pos="7559">
          <p15:clr>
            <a:srgbClr val="F26B43"/>
          </p15:clr>
        </p15:guide>
        <p15:guide id="4" orient="horz" pos="119">
          <p15:clr>
            <a:srgbClr val="F26B43"/>
          </p15:clr>
        </p15:guide>
        <p15:guide id="5" orient="horz" pos="4201">
          <p15:clr>
            <a:srgbClr val="F26B43"/>
          </p15:clr>
        </p15:guide>
        <p15:guide id="6" pos="211">
          <p15:clr>
            <a:srgbClr val="F26B43"/>
          </p15:clr>
        </p15:guide>
        <p15:guide id="7" pos="746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33.svg"/></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hyperlink" Target="https://resourcecentre.savethechildren.net/pdf/SAFE-SCHOOLS-MANAGEMENT.pdf/" TargetMode="External"/><Relationship Id="rId2" Type="http://schemas.openxmlformats.org/officeDocument/2006/relationships/notesSlide" Target="../notesSlides/notesSlide13.xml"/><Relationship Id="rId1" Type="http://schemas.openxmlformats.org/officeDocument/2006/relationships/slideLayout" Target="../slideLayouts/slideLayout24.xml"/><Relationship Id="rId4" Type="http://schemas.openxmlformats.org/officeDocument/2006/relationships/hyperlink" Target="https://sites.unicef.org/rightsite/files/uncrcchilldfriendlylanguage.pdf"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5.xml"/><Relationship Id="rId1" Type="http://schemas.openxmlformats.org/officeDocument/2006/relationships/slideLayout" Target="../slideLayouts/slideLayout2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3.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7.xml"/><Relationship Id="rId1" Type="http://schemas.openxmlformats.org/officeDocument/2006/relationships/slideLayout" Target="../slideLayouts/slideLayout2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hyperlink" Target="https://resourcecentre.savethechildren.net/pdf/SAFE-SCHOOLS-MANAGEMENT.pdf/" TargetMode="External"/><Relationship Id="rId2" Type="http://schemas.openxmlformats.org/officeDocument/2006/relationships/notesSlide" Target="../notesSlides/notesSlide29.xml"/><Relationship Id="rId1" Type="http://schemas.openxmlformats.org/officeDocument/2006/relationships/slideLayout" Target="../slideLayouts/slideLayout24.xml"/><Relationship Id="rId4" Type="http://schemas.openxmlformats.org/officeDocument/2006/relationships/hyperlink" Target="https://resource-centre-uploads.s3.amazonaws.com/uploads/handout_2.2_safe_schools_scenario.docx"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31.xml"/><Relationship Id="rId1" Type="http://schemas.openxmlformats.org/officeDocument/2006/relationships/slideLayout" Target="../slideLayouts/slideLayout24.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2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9.xml"/><Relationship Id="rId6" Type="http://schemas.openxmlformats.org/officeDocument/2006/relationships/image" Target="../media/image38.png"/><Relationship Id="rId5" Type="http://schemas.openxmlformats.org/officeDocument/2006/relationships/image" Target="../media/image36.png"/><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2.xml"/><Relationship Id="rId1" Type="http://schemas.openxmlformats.org/officeDocument/2006/relationships/tags" Target="../tags/tag54.xml"/><Relationship Id="rId4" Type="http://schemas.openxmlformats.org/officeDocument/2006/relationships/image" Target="../media/image48.jpeg"/></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38.xml"/><Relationship Id="rId1" Type="http://schemas.openxmlformats.org/officeDocument/2006/relationships/slideLayout" Target="../slideLayouts/slideLayout24.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hyperlink" Target="https://resourcecentre.savethechildren.net/pdf/SAFE-SCHOOLS-MANAGEMENT.pdf/" TargetMode="External"/><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42.xml"/><Relationship Id="rId1" Type="http://schemas.openxmlformats.org/officeDocument/2006/relationships/slideLayout" Target="../slideLayouts/slideLayout24.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44.xml"/><Relationship Id="rId1" Type="http://schemas.openxmlformats.org/officeDocument/2006/relationships/slideLayout" Target="../slideLayouts/slideLayout9.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45.xml"/><Relationship Id="rId1" Type="http://schemas.openxmlformats.org/officeDocument/2006/relationships/slideLayout" Target="../slideLayouts/slideLayout9.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46.xml"/><Relationship Id="rId1" Type="http://schemas.openxmlformats.org/officeDocument/2006/relationships/slideLayout" Target="../slideLayouts/slideLayout9.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5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49.xml"/><Relationship Id="rId1" Type="http://schemas.openxmlformats.org/officeDocument/2006/relationships/slideLayout" Target="../slideLayouts/slideLayout24.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3" Type="http://schemas.openxmlformats.org/officeDocument/2006/relationships/hyperlink" Target="https://resourcecentre.savethechildren.net/pdf/SAFE-SCHOOLS-MANAGEMENT.pdf/" TargetMode="External"/><Relationship Id="rId2" Type="http://schemas.openxmlformats.org/officeDocument/2006/relationships/notesSlide" Target="../notesSlides/notesSlide51.xm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52.xml"/><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53.xml"/><Relationship Id="rId1" Type="http://schemas.openxmlformats.org/officeDocument/2006/relationships/slideLayout" Target="../slideLayouts/slideLayout24.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5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4.xml"/><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9.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0.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56.xml"/><Relationship Id="rId1" Type="http://schemas.openxmlformats.org/officeDocument/2006/relationships/slideLayout" Target="../slideLayouts/slideLayout10.xml"/><Relationship Id="rId4" Type="http://schemas.openxmlformats.org/officeDocument/2006/relationships/image" Target="../media/image93.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8.xml"/><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59.xml"/><Relationship Id="rId1" Type="http://schemas.openxmlformats.org/officeDocument/2006/relationships/slideLayout" Target="../slideLayouts/slideLayout9.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61.xml"/><Relationship Id="rId1" Type="http://schemas.openxmlformats.org/officeDocument/2006/relationships/slideLayout" Target="../slideLayouts/slideLayout24.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3" Type="http://schemas.openxmlformats.org/officeDocument/2006/relationships/hyperlink" Target="https://resourcecentre.savethechildren.net/pdf/MEAL-Tools.pdf/" TargetMode="External"/><Relationship Id="rId2" Type="http://schemas.openxmlformats.org/officeDocument/2006/relationships/notesSlide" Target="../notesSlides/notesSlide63.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hyperlink" Target="https://resourcecentre.savethechildren.net/pdf/SAFE-SCHOOLS-MANAGEMENT.pdf/" TargetMode="External"/><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indoor, sitting, computer&#10;&#10;Description automatically generated">
            <a:extLst>
              <a:ext uri="{FF2B5EF4-FFF2-40B4-BE49-F238E27FC236}">
                <a16:creationId xmlns:a16="http://schemas.microsoft.com/office/drawing/2014/main" id="{27B94ABB-5A6F-457C-BAF9-CB0E297125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8128000"/>
          </a:xfrm>
          <a:prstGeom prst="rect">
            <a:avLst/>
          </a:prstGeom>
        </p:spPr>
      </p:pic>
      <p:sp>
        <p:nvSpPr>
          <p:cNvPr id="5" name="Title 4"/>
          <p:cNvSpPr>
            <a:spLocks noGrp="1"/>
          </p:cNvSpPr>
          <p:nvPr>
            <p:ph type="ctrTitle"/>
          </p:nvPr>
        </p:nvSpPr>
        <p:spPr>
          <a:xfrm>
            <a:off x="52345" y="136223"/>
            <a:ext cx="6043655" cy="1212434"/>
          </a:xfrm>
        </p:spPr>
        <p:txBody>
          <a:bodyPr vert="horz" lIns="91440" tIns="45720" rIns="91440" bIns="45720" rtlCol="0" anchor="ctr">
            <a:normAutofit/>
          </a:bodyPr>
          <a:lstStyle/>
          <a:p>
            <a:pPr algn="ctr">
              <a:lnSpc>
                <a:spcPct val="90000"/>
              </a:lnSpc>
            </a:pPr>
            <a:r>
              <a:rPr lang="en-US" sz="8000" i="1" dirty="0">
                <a:solidFill>
                  <a:srgbClr val="FFFFFF"/>
                </a:solidFill>
                <a:effectLst>
                  <a:outerShdw blurRad="38100" dist="38100" dir="2700000" algn="tl">
                    <a:srgbClr val="000000">
                      <a:alpha val="43137"/>
                    </a:srgbClr>
                  </a:outerShdw>
                </a:effectLst>
              </a:rPr>
              <a:t>Safe schools</a:t>
            </a:r>
          </a:p>
        </p:txBody>
      </p:sp>
      <p:sp>
        <p:nvSpPr>
          <p:cNvPr id="11" name="Rectangle 10"/>
          <p:cNvSpPr/>
          <p:nvPr/>
        </p:nvSpPr>
        <p:spPr>
          <a:xfrm>
            <a:off x="240185" y="1259448"/>
            <a:ext cx="5636507" cy="461665"/>
          </a:xfrm>
          <a:prstGeom prst="rect">
            <a:avLst/>
          </a:prstGeom>
        </p:spPr>
        <p:txBody>
          <a:bodyPr wrap="square">
            <a:spAutoFit/>
          </a:bodyPr>
          <a:lstStyle/>
          <a:p>
            <a:pPr algn="ctr">
              <a:spcAft>
                <a:spcPts val="600"/>
              </a:spcAft>
            </a:pPr>
            <a:r>
              <a:rPr lang="en-GB" sz="2400" b="1" dirty="0">
                <a:effectLst>
                  <a:outerShdw blurRad="38100" dist="38100" dir="2700000" algn="tl">
                    <a:srgbClr val="000000">
                      <a:alpha val="43137"/>
                    </a:srgbClr>
                  </a:outerShdw>
                </a:effectLst>
              </a:rPr>
              <a:t>Action Pack 2: School Management</a:t>
            </a:r>
          </a:p>
        </p:txBody>
      </p:sp>
    </p:spTree>
    <p:extLst>
      <p:ext uri="{BB962C8B-B14F-4D97-AF65-F5344CB8AC3E}">
        <p14:creationId xmlns:p14="http://schemas.microsoft.com/office/powerpoint/2010/main" val="24567158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10">
            <a:extLst>
              <a:ext uri="{FF2B5EF4-FFF2-40B4-BE49-F238E27FC236}">
                <a16:creationId xmlns:a16="http://schemas.microsoft.com/office/drawing/2014/main" id="{E0C28A69-9B26-45AC-AFF7-719A7A50A0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4CC29796-4473-4809-BD0B-1A892068F746}"/>
              </a:ext>
            </a:extLst>
          </p:cNvPr>
          <p:cNvSpPr>
            <a:spLocks noGrp="1"/>
          </p:cNvSpPr>
          <p:nvPr>
            <p:ph type="ctrTitle"/>
          </p:nvPr>
        </p:nvSpPr>
        <p:spPr>
          <a:xfrm>
            <a:off x="7145654" y="991443"/>
            <a:ext cx="4646295" cy="1087819"/>
          </a:xfrm>
        </p:spPr>
        <p:txBody>
          <a:bodyPr vert="horz" lIns="91440" tIns="45720" rIns="91440" bIns="45720" rtlCol="0" anchor="b">
            <a:normAutofit/>
          </a:bodyPr>
          <a:lstStyle/>
          <a:p>
            <a:pPr>
              <a:lnSpc>
                <a:spcPct val="90000"/>
              </a:lnSpc>
            </a:pPr>
            <a:r>
              <a:rPr lang="en-US" sz="3400"/>
              <a:t>Safe </a:t>
            </a:r>
            <a:r>
              <a:rPr lang="en-US" sz="3400" err="1"/>
              <a:t>Schools Team</a:t>
            </a:r>
          </a:p>
        </p:txBody>
      </p:sp>
      <p:sp>
        <p:nvSpPr>
          <p:cNvPr id="22" name="Rectangle 12">
            <a:extLst>
              <a:ext uri="{FF2B5EF4-FFF2-40B4-BE49-F238E27FC236}">
                <a16:creationId xmlns:a16="http://schemas.microsoft.com/office/drawing/2014/main" id="{33AE4636-AEEC-45D6-84D4-7AC2DA48EC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383398"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14">
            <a:extLst>
              <a:ext uri="{FF2B5EF4-FFF2-40B4-BE49-F238E27FC236}">
                <a16:creationId xmlns:a16="http://schemas.microsoft.com/office/drawing/2014/main" id="{8D9CE0F4-2EB2-4F1F-8AAC-DB3571D9FE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5655" y="2285541"/>
            <a:ext cx="457200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5A6FCDC6-6722-4083-BF87-61D6EB74B987}"/>
              </a:ext>
            </a:extLst>
          </p:cNvPr>
          <p:cNvSpPr txBox="1"/>
          <p:nvPr/>
        </p:nvSpPr>
        <p:spPr>
          <a:xfrm>
            <a:off x="7219949" y="2782957"/>
            <a:ext cx="4572000" cy="2585323"/>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dirty="0"/>
              <a:t>What is a safe schools team? </a:t>
            </a:r>
          </a:p>
          <a:p>
            <a:endParaRPr lang="en-US" dirty="0"/>
          </a:p>
          <a:p>
            <a:pPr marL="285750" indent="-285750">
              <a:buFont typeface="Arial" panose="020B0604020202020204" pitchFamily="34" charset="0"/>
              <a:buChar char="•"/>
            </a:pPr>
            <a:r>
              <a:rPr lang="en-US" dirty="0"/>
              <a:t>Why start a safe schools team in our community?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What could be the responsibilities of a safe schools team? </a:t>
            </a:r>
          </a:p>
          <a:p>
            <a:pPr marL="285750" indent="-285750">
              <a:buFont typeface="Arial" panose="020B0604020202020204" pitchFamily="34" charset="0"/>
              <a:buChar char="•"/>
            </a:pPr>
            <a:endParaRPr lang="en-US" dirty="0"/>
          </a:p>
          <a:p>
            <a:endParaRPr lang="en-US" dirty="0"/>
          </a:p>
        </p:txBody>
      </p:sp>
      <p:pic>
        <p:nvPicPr>
          <p:cNvPr id="8" name="Picture Placeholder 5">
            <a:extLst>
              <a:ext uri="{FF2B5EF4-FFF2-40B4-BE49-F238E27FC236}">
                <a16:creationId xmlns:a16="http://schemas.microsoft.com/office/drawing/2014/main" id="{E87E66E1-3F11-4E16-9AE5-A74C83D82C18}"/>
              </a:ext>
            </a:extLst>
          </p:cNvPr>
          <p:cNvPicPr>
            <a:picLocks noGrp="1" noChangeAspect="1"/>
          </p:cNvPicPr>
          <p:nvPr>
            <p:ph type="pic" sz="quarter" idx="16"/>
          </p:nvPr>
        </p:nvPicPr>
        <p:blipFill rotWithShape="1">
          <a:blip r:embed="rId3"/>
          <a:srcRect t="3110" b="3110"/>
          <a:stretch/>
        </p:blipFill>
        <p:spPr>
          <a:xfrm>
            <a:off x="188913" y="192088"/>
            <a:ext cx="6829425" cy="6480175"/>
          </a:xfrm>
          <a:prstGeom prst="rect">
            <a:avLst/>
          </a:prstGeom>
        </p:spPr>
      </p:pic>
    </p:spTree>
    <p:extLst>
      <p:ext uri="{BB962C8B-B14F-4D97-AF65-F5344CB8AC3E}">
        <p14:creationId xmlns:p14="http://schemas.microsoft.com/office/powerpoint/2010/main" val="1988210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841248" y="91452"/>
            <a:ext cx="10509504" cy="1076914"/>
          </a:xfrm>
        </p:spPr>
        <p:txBody>
          <a:bodyPr vert="horz" lIns="91440" tIns="45720" rIns="91440" bIns="45720" rtlCol="0" anchor="ctr">
            <a:normAutofit fontScale="90000"/>
          </a:bodyPr>
          <a:lstStyle/>
          <a:p>
            <a:pPr algn="ctr"/>
            <a:br>
              <a:rPr lang="en-US" sz="4000"/>
            </a:br>
            <a:r>
              <a:rPr lang="en-US" sz="4000"/>
              <a:t>Safe </a:t>
            </a:r>
            <a:r>
              <a:rPr lang="en-US" sz="4000" err="1"/>
              <a:t>Schools Team</a:t>
            </a:r>
            <a:r>
              <a:rPr lang="en-US" sz="4000"/>
              <a:t>: </a:t>
            </a:r>
            <a:r>
              <a:rPr lang="en-US" sz="4000" err="1"/>
              <a:t>Responsibilities </a:t>
            </a:r>
            <a:r>
              <a:rPr lang="en-US" sz="4000"/>
              <a:t>(1)</a:t>
            </a:r>
            <a:endParaRPr lang="en-US" sz="4000" kern="1200">
              <a:latin typeface="+mj-lt"/>
              <a:ea typeface="+mj-ea"/>
              <a:cs typeface="+mj-cs"/>
            </a:endParaRP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3560667476"/>
              </p:ext>
            </p:extLst>
          </p:nvPr>
        </p:nvGraphicFramePr>
        <p:xfrm>
          <a:off x="9927" y="1848829"/>
          <a:ext cx="12182073" cy="34547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06131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841248" y="193052"/>
            <a:ext cx="10509504" cy="1076914"/>
          </a:xfrm>
        </p:spPr>
        <p:txBody>
          <a:bodyPr vert="horz" lIns="91440" tIns="45720" rIns="91440" bIns="45720" rtlCol="0" anchor="ctr">
            <a:normAutofit/>
          </a:bodyPr>
          <a:lstStyle/>
          <a:p>
            <a:pPr algn="ctr"/>
            <a:r>
              <a:rPr lang="en-US" sz="4000"/>
              <a:t>Safe </a:t>
            </a:r>
            <a:r>
              <a:rPr lang="en-US" sz="4000" err="1"/>
              <a:t>Schools Team</a:t>
            </a:r>
            <a:r>
              <a:rPr lang="en-US" sz="4000"/>
              <a:t>: </a:t>
            </a:r>
            <a:r>
              <a:rPr lang="en-US" sz="4000" err="1"/>
              <a:t>Responsibilities </a:t>
            </a:r>
            <a:r>
              <a:rPr lang="en-US" sz="4000"/>
              <a:t>(2) </a:t>
            </a:r>
            <a:endParaRPr lang="en-US" sz="4000" kern="1200">
              <a:latin typeface="+mj-lt"/>
              <a:ea typeface="+mj-ea"/>
              <a:cs typeface="+mj-cs"/>
            </a:endParaRP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2551099401"/>
              </p:ext>
            </p:extLst>
          </p:nvPr>
        </p:nvGraphicFramePr>
        <p:xfrm>
          <a:off x="9927" y="1701633"/>
          <a:ext cx="12182073" cy="34547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74554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a:extLst>
              <a:ext uri="{FF2B5EF4-FFF2-40B4-BE49-F238E27FC236}">
                <a16:creationId xmlns:a16="http://schemas.microsoft.com/office/drawing/2014/main" id="{4BE17E21-1DC7-41EC-BC64-593530362B19}"/>
              </a:ext>
            </a:extLst>
          </p:cNvPr>
          <p:cNvPicPr/>
          <p:nvPr/>
        </p:nvPicPr>
        <p:blipFill rotWithShape="1">
          <a:blip r:embed="rId3" cstate="print">
            <a:extLst>
              <a:ext uri="{28A0092B-C50C-407E-A947-70E740481C1C}">
                <a14:useLocalDpi xmlns:a14="http://schemas.microsoft.com/office/drawing/2010/main" val="0"/>
              </a:ext>
            </a:extLst>
          </a:blip>
          <a:srcRect b="6016"/>
          <a:stretch/>
        </p:blipFill>
        <p:spPr>
          <a:xfrm>
            <a:off x="20" y="10"/>
            <a:ext cx="12191980" cy="6857990"/>
          </a:xfrm>
          <a:prstGeom prst="rect">
            <a:avLst/>
          </a:prstGeom>
        </p:spPr>
      </p:pic>
      <p:sp>
        <p:nvSpPr>
          <p:cNvPr id="18" name="Rectangle 17">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C024AD9-00CB-4E3A-8335-0B95CB37F936}"/>
              </a:ext>
            </a:extLst>
          </p:cNvPr>
          <p:cNvSpPr>
            <a:spLocks noGrp="1"/>
          </p:cNvSpPr>
          <p:nvPr>
            <p:ph type="title"/>
          </p:nvPr>
        </p:nvSpPr>
        <p:spPr>
          <a:xfrm>
            <a:off x="523875" y="5317240"/>
            <a:ext cx="11210925" cy="744836"/>
          </a:xfrm>
        </p:spPr>
        <p:txBody>
          <a:bodyPr>
            <a:normAutofit/>
          </a:bodyPr>
          <a:lstStyle/>
          <a:p>
            <a:pPr algn="ctr"/>
            <a:r>
              <a:rPr lang="en-US" dirty="0">
                <a:solidFill>
                  <a:schemeClr val="tx1">
                    <a:lumMod val="85000"/>
                    <a:lumOff val="15000"/>
                  </a:schemeClr>
                </a:solidFill>
              </a:rPr>
              <a:t>RABBIT or duck?</a:t>
            </a:r>
          </a:p>
        </p:txBody>
      </p:sp>
      <p:cxnSp>
        <p:nvCxnSpPr>
          <p:cNvPr id="20" name="Straight Connector 19">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4335318A-FC25-4EC4-AA15-5A54B153D567}"/>
              </a:ext>
            </a:extLst>
          </p:cNvPr>
          <p:cNvSpPr>
            <a:spLocks noGrp="1"/>
          </p:cNvSpPr>
          <p:nvPr>
            <p:ph type="sldNum" sz="quarter" idx="12"/>
          </p:nvPr>
        </p:nvSpPr>
        <p:spPr>
          <a:xfrm>
            <a:off x="8610600" y="6356350"/>
            <a:ext cx="2743200" cy="365125"/>
          </a:xfrm>
        </p:spPr>
        <p:txBody>
          <a:bodyPr>
            <a:normAutofit/>
          </a:bodyPr>
          <a:lstStyle/>
          <a:p>
            <a:pPr>
              <a:spcAft>
                <a:spcPts val="600"/>
              </a:spcAft>
            </a:pPr>
            <a:fld id="{6B4153A7-9236-4C19-98E6-7D4F5F676B2B}" type="slidenum">
              <a:rPr lang="en-GB">
                <a:solidFill>
                  <a:srgbClr val="FFFFFF"/>
                </a:solidFill>
              </a:rPr>
              <a:pPr>
                <a:spcAft>
                  <a:spcPts val="600"/>
                </a:spcAft>
              </a:pPr>
              <a:t>13</a:t>
            </a:fld>
            <a:endParaRPr lang="en-GB">
              <a:solidFill>
                <a:srgbClr val="FFFFFF"/>
              </a:solidFill>
            </a:endParaRPr>
          </a:p>
        </p:txBody>
      </p:sp>
    </p:spTree>
    <p:extLst>
      <p:ext uri="{BB962C8B-B14F-4D97-AF65-F5344CB8AC3E}">
        <p14:creationId xmlns:p14="http://schemas.microsoft.com/office/powerpoint/2010/main" val="367911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17">
            <a:extLst>
              <a:ext uri="{FF2B5EF4-FFF2-40B4-BE49-F238E27FC236}">
                <a16:creationId xmlns:a16="http://schemas.microsoft.com/office/drawing/2014/main" id="{4845A0EE-C4C8-4AE1-B3C6-1261368AC0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5849FD59-0F82-499B-A3FD-6127F6867D69}"/>
              </a:ext>
            </a:extLst>
          </p:cNvPr>
          <p:cNvSpPr/>
          <p:nvPr/>
        </p:nvSpPr>
        <p:spPr>
          <a:xfrm>
            <a:off x="6096000" y="3035300"/>
            <a:ext cx="5448300" cy="3162300"/>
          </a:xfrm>
          <a:prstGeom prst="rect">
            <a:avLst/>
          </a:prstGeom>
        </p:spPr>
        <p:txBody>
          <a:bodyPr wrap="square" anchor="t">
            <a:normAutofit/>
          </a:bodyPr>
          <a:lstStyle/>
          <a:p>
            <a:pPr>
              <a:spcAft>
                <a:spcPts val="600"/>
              </a:spcAft>
            </a:pPr>
            <a:endParaRPr lang="en-US" sz="2800"/>
          </a:p>
        </p:txBody>
      </p:sp>
      <p:sp>
        <p:nvSpPr>
          <p:cNvPr id="5" name="Rectangle 4">
            <a:extLst>
              <a:ext uri="{FF2B5EF4-FFF2-40B4-BE49-F238E27FC236}">
                <a16:creationId xmlns:a16="http://schemas.microsoft.com/office/drawing/2014/main" id="{7AE574EA-7992-4C06-AE0C-85976F651348}"/>
              </a:ext>
            </a:extLst>
          </p:cNvPr>
          <p:cNvSpPr/>
          <p:nvPr/>
        </p:nvSpPr>
        <p:spPr>
          <a:xfrm>
            <a:off x="5846146" y="1033182"/>
            <a:ext cx="5528907" cy="4731345"/>
          </a:xfrm>
          <a:prstGeom prst="rect">
            <a:avLst/>
          </a:prstGeom>
        </p:spPr>
        <p:txBody>
          <a:bodyPr vert="horz" wrap="square" lIns="91440" tIns="45720" rIns="91440" bIns="45720" rtlCol="0" anchor="t">
            <a:normAutofit fontScale="85000" lnSpcReduction="20000"/>
          </a:bodyPr>
          <a:lstStyle/>
          <a:p>
            <a:pPr marL="285750" indent="-228600">
              <a:lnSpc>
                <a:spcPct val="90000"/>
              </a:lnSpc>
              <a:spcAft>
                <a:spcPts val="600"/>
              </a:spcAft>
              <a:buFont typeface="Arial" panose="020B0604020202020204" pitchFamily="34" charset="0"/>
              <a:buChar char="•"/>
            </a:pPr>
            <a:endParaRPr lang="en-US" sz="2800" dirty="0"/>
          </a:p>
          <a:p>
            <a:pPr marL="285750" indent="-228600">
              <a:lnSpc>
                <a:spcPct val="90000"/>
              </a:lnSpc>
              <a:spcAft>
                <a:spcPts val="600"/>
              </a:spcAft>
              <a:buFont typeface="Arial" panose="020B0604020202020204" pitchFamily="34" charset="0"/>
              <a:buChar char="•"/>
            </a:pPr>
            <a:r>
              <a:rPr lang="en-US" sz="2800" dirty="0"/>
              <a:t>10-20 members </a:t>
            </a:r>
          </a:p>
          <a:p>
            <a:pPr marL="285750" indent="-228600">
              <a:lnSpc>
                <a:spcPct val="90000"/>
              </a:lnSpc>
              <a:spcAft>
                <a:spcPts val="600"/>
              </a:spcAft>
              <a:buFont typeface="Arial" panose="020B0604020202020204" pitchFamily="34" charset="0"/>
              <a:buChar char="•"/>
            </a:pPr>
            <a:r>
              <a:rPr lang="en-US" sz="2800" dirty="0"/>
              <a:t>The whole school community </a:t>
            </a:r>
          </a:p>
          <a:p>
            <a:pPr marL="742950" lvl="1" indent="-228600">
              <a:lnSpc>
                <a:spcPct val="90000"/>
              </a:lnSpc>
              <a:spcAft>
                <a:spcPts val="600"/>
              </a:spcAft>
              <a:buFont typeface="Arial" panose="020B0604020202020204" pitchFamily="34" charset="0"/>
              <a:buChar char="•"/>
            </a:pPr>
            <a:r>
              <a:rPr lang="en-US" sz="2800" dirty="0"/>
              <a:t>Children (age 9+)</a:t>
            </a:r>
          </a:p>
          <a:p>
            <a:pPr marL="742950" lvl="1" indent="-228600">
              <a:lnSpc>
                <a:spcPct val="90000"/>
              </a:lnSpc>
              <a:spcAft>
                <a:spcPts val="600"/>
              </a:spcAft>
              <a:buFont typeface="Arial" panose="020B0604020202020204" pitchFamily="34" charset="0"/>
              <a:buChar char="•"/>
            </a:pPr>
            <a:r>
              <a:rPr lang="en-US" sz="2800" dirty="0"/>
              <a:t>Parents</a:t>
            </a:r>
          </a:p>
          <a:p>
            <a:pPr marL="742950" lvl="1" indent="-228600">
              <a:lnSpc>
                <a:spcPct val="90000"/>
              </a:lnSpc>
              <a:spcAft>
                <a:spcPts val="600"/>
              </a:spcAft>
              <a:buFont typeface="Arial" panose="020B0604020202020204" pitchFamily="34" charset="0"/>
              <a:buChar char="•"/>
            </a:pPr>
            <a:r>
              <a:rPr lang="en-US" sz="2800" dirty="0"/>
              <a:t>Teachers </a:t>
            </a:r>
          </a:p>
          <a:p>
            <a:pPr marL="742950" lvl="1" indent="-228600">
              <a:lnSpc>
                <a:spcPct val="90000"/>
              </a:lnSpc>
              <a:spcAft>
                <a:spcPts val="600"/>
              </a:spcAft>
              <a:buFont typeface="Arial" panose="020B0604020202020204" pitchFamily="34" charset="0"/>
              <a:buChar char="•"/>
            </a:pPr>
            <a:r>
              <a:rPr lang="en-US" sz="2800" dirty="0"/>
              <a:t>Head teacher </a:t>
            </a:r>
          </a:p>
          <a:p>
            <a:pPr marL="742950" lvl="1" indent="-228600">
              <a:lnSpc>
                <a:spcPct val="90000"/>
              </a:lnSpc>
              <a:spcAft>
                <a:spcPts val="600"/>
              </a:spcAft>
              <a:buFont typeface="Arial" panose="020B0604020202020204" pitchFamily="34" charset="0"/>
              <a:buChar char="•"/>
            </a:pPr>
            <a:r>
              <a:rPr lang="en-US" sz="2800" dirty="0"/>
              <a:t>Members of other committees in the community, for example</a:t>
            </a:r>
          </a:p>
          <a:p>
            <a:pPr marL="1200150" lvl="2" indent="-228600">
              <a:lnSpc>
                <a:spcPct val="90000"/>
              </a:lnSpc>
              <a:spcAft>
                <a:spcPts val="600"/>
              </a:spcAft>
              <a:buFont typeface="Arial" panose="020B0604020202020204" pitchFamily="34" charset="0"/>
              <a:buChar char="•"/>
            </a:pPr>
            <a:r>
              <a:rPr lang="en-US" sz="2800" i="1" dirty="0"/>
              <a:t>Parent-Teacher Associations</a:t>
            </a:r>
          </a:p>
          <a:p>
            <a:pPr marL="1200150" lvl="2" indent="-228600">
              <a:lnSpc>
                <a:spcPct val="90000"/>
              </a:lnSpc>
              <a:spcAft>
                <a:spcPts val="600"/>
              </a:spcAft>
              <a:buFont typeface="Arial" panose="020B0604020202020204" pitchFamily="34" charset="0"/>
              <a:buChar char="•"/>
            </a:pPr>
            <a:r>
              <a:rPr lang="en-US" sz="2800" i="1" dirty="0"/>
              <a:t>Disaster Management Committees </a:t>
            </a:r>
          </a:p>
          <a:p>
            <a:pPr marL="1200150" lvl="2" indent="-228600">
              <a:lnSpc>
                <a:spcPct val="90000"/>
              </a:lnSpc>
              <a:spcAft>
                <a:spcPts val="600"/>
              </a:spcAft>
              <a:buFont typeface="Arial" panose="020B0604020202020204" pitchFamily="34" charset="0"/>
              <a:buChar char="•"/>
            </a:pPr>
            <a:r>
              <a:rPr lang="en-US" sz="2800" i="1" dirty="0"/>
              <a:t>Child Protection committees</a:t>
            </a:r>
          </a:p>
          <a:p>
            <a:pPr marL="1200150" lvl="2" indent="-228600">
              <a:lnSpc>
                <a:spcPct val="90000"/>
              </a:lnSpc>
              <a:spcAft>
                <a:spcPts val="600"/>
              </a:spcAft>
              <a:buFont typeface="Arial" panose="020B0604020202020204" pitchFamily="34" charset="0"/>
              <a:buChar char="•"/>
            </a:pPr>
            <a:r>
              <a:rPr lang="en-US" sz="2800" i="1" dirty="0"/>
              <a:t>Regional/Departmental Directorate for Child Protection </a:t>
            </a:r>
          </a:p>
          <a:p>
            <a:pPr marL="742950" lvl="1" indent="-228600">
              <a:lnSpc>
                <a:spcPct val="90000"/>
              </a:lnSpc>
              <a:spcAft>
                <a:spcPts val="600"/>
              </a:spcAft>
              <a:buFont typeface="Arial" panose="020B0604020202020204" pitchFamily="34" charset="0"/>
              <a:buChar char="•"/>
            </a:pPr>
            <a:endParaRPr lang="en-US" sz="2800" dirty="0"/>
          </a:p>
          <a:p>
            <a:pPr marL="514350" lvl="1">
              <a:lnSpc>
                <a:spcPct val="90000"/>
              </a:lnSpc>
              <a:spcAft>
                <a:spcPts val="600"/>
              </a:spcAft>
            </a:pPr>
            <a:endParaRPr lang="en-US" sz="2800" dirty="0"/>
          </a:p>
        </p:txBody>
      </p:sp>
      <p:sp>
        <p:nvSpPr>
          <p:cNvPr id="2" name="Title 1">
            <a:extLst>
              <a:ext uri="{FF2B5EF4-FFF2-40B4-BE49-F238E27FC236}">
                <a16:creationId xmlns:a16="http://schemas.microsoft.com/office/drawing/2014/main" id="{34464A2F-08E5-4726-981A-BA33809ED5D5}"/>
              </a:ext>
            </a:extLst>
          </p:cNvPr>
          <p:cNvSpPr>
            <a:spLocks noGrp="1"/>
          </p:cNvSpPr>
          <p:nvPr>
            <p:ph type="title"/>
          </p:nvPr>
        </p:nvSpPr>
        <p:spPr>
          <a:xfrm>
            <a:off x="621629" y="640080"/>
            <a:ext cx="4225290" cy="5578816"/>
          </a:xfrm>
        </p:spPr>
        <p:txBody>
          <a:bodyPr vert="horz" lIns="91440" tIns="45720" rIns="91440" bIns="45720" rtlCol="0">
            <a:normAutofit/>
          </a:bodyPr>
          <a:lstStyle/>
          <a:p>
            <a:pPr algn="ctr"/>
            <a:r>
              <a:rPr lang="en-US" dirty="0">
                <a:solidFill>
                  <a:srgbClr val="FFFFFF"/>
                </a:solidFill>
              </a:rPr>
              <a:t>SAFE SCHOOLs TEAM: </a:t>
            </a:r>
            <a:br>
              <a:rPr lang="en-US" dirty="0"/>
            </a:br>
            <a:r>
              <a:rPr lang="en-US" dirty="0">
                <a:solidFill>
                  <a:srgbClr val="FFFFFF"/>
                </a:solidFill>
              </a:rPr>
              <a:t>Who participates?</a:t>
            </a:r>
          </a:p>
        </p:txBody>
      </p:sp>
      <p:sp>
        <p:nvSpPr>
          <p:cNvPr id="3" name="Slide Number Placeholder 2">
            <a:extLst>
              <a:ext uri="{FF2B5EF4-FFF2-40B4-BE49-F238E27FC236}">
                <a16:creationId xmlns:a16="http://schemas.microsoft.com/office/drawing/2014/main" id="{690A1B14-A297-41EA-8E3F-B68C62017374}"/>
              </a:ext>
            </a:extLst>
          </p:cNvPr>
          <p:cNvSpPr>
            <a:spLocks noGrp="1"/>
          </p:cNvSpPr>
          <p:nvPr>
            <p:ph type="sldNum" sz="quarter" idx="12"/>
          </p:nvPr>
        </p:nvSpPr>
        <p:spPr>
          <a:xfrm>
            <a:off x="9606280" y="6360860"/>
            <a:ext cx="2743200" cy="365125"/>
          </a:xfrm>
          <a:prstGeom prst="ellipse">
            <a:avLst/>
          </a:prstGeom>
        </p:spPr>
        <p:txBody>
          <a:bodyPr vert="horz" lIns="91440" tIns="45720" rIns="91440" bIns="45720" rtlCol="0">
            <a:normAutofit/>
          </a:bodyPr>
          <a:lstStyle/>
          <a:p>
            <a:pPr>
              <a:spcAft>
                <a:spcPts val="600"/>
              </a:spcAft>
              <a:defRPr/>
            </a:pPr>
            <a:fld id="{6B4153A7-9236-4C19-98E6-7D4F5F676B2B}" type="slidenum">
              <a:rPr lang="en-US" smtClean="0">
                <a:latin typeface="Calibri" panose="020F0502020204030204"/>
              </a:rPr>
              <a:pPr>
                <a:spcAft>
                  <a:spcPts val="600"/>
                </a:spcAft>
                <a:defRPr/>
              </a:pPr>
              <a:t>14</a:t>
            </a:fld>
            <a:endParaRPr lang="en-US">
              <a:latin typeface="Calibri" panose="020F0502020204030204"/>
            </a:endParaRPr>
          </a:p>
        </p:txBody>
      </p:sp>
      <p:sp>
        <p:nvSpPr>
          <p:cNvPr id="6" name="Rectangle 5">
            <a:extLst>
              <a:ext uri="{FF2B5EF4-FFF2-40B4-BE49-F238E27FC236}">
                <a16:creationId xmlns:a16="http://schemas.microsoft.com/office/drawing/2014/main" id="{5DBCFDE7-89E7-415F-8BCB-DC21F3EBBA97}"/>
              </a:ext>
            </a:extLst>
          </p:cNvPr>
          <p:cNvSpPr/>
          <p:nvPr/>
        </p:nvSpPr>
        <p:spPr>
          <a:xfrm>
            <a:off x="6235577" y="5764527"/>
            <a:ext cx="3029997" cy="480131"/>
          </a:xfrm>
          <a:prstGeom prst="rect">
            <a:avLst/>
          </a:prstGeom>
        </p:spPr>
        <p:txBody>
          <a:bodyPr wrap="none">
            <a:spAutoFit/>
          </a:bodyPr>
          <a:lstStyle/>
          <a:p>
            <a:pPr marL="514350" lvl="1">
              <a:lnSpc>
                <a:spcPct val="90000"/>
              </a:lnSpc>
              <a:spcAft>
                <a:spcPts val="600"/>
              </a:spcAft>
            </a:pPr>
            <a:r>
              <a:rPr lang="en-US" sz="2800" i="1" dirty="0">
                <a:solidFill>
                  <a:srgbClr val="FF0000"/>
                </a:solidFill>
              </a:rPr>
              <a:t>Gender Balance </a:t>
            </a:r>
          </a:p>
        </p:txBody>
      </p:sp>
      <p:pic>
        <p:nvPicPr>
          <p:cNvPr id="8" name="Graphic 7" descr="Scales of justice">
            <a:extLst>
              <a:ext uri="{FF2B5EF4-FFF2-40B4-BE49-F238E27FC236}">
                <a16:creationId xmlns:a16="http://schemas.microsoft.com/office/drawing/2014/main" id="{F315E35C-4E3D-4CC6-B479-8812CDAFC6A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18029" y="5283200"/>
            <a:ext cx="914400" cy="914400"/>
          </a:xfrm>
          <a:prstGeom prst="rect">
            <a:avLst/>
          </a:prstGeom>
        </p:spPr>
      </p:pic>
    </p:spTree>
    <p:extLst>
      <p:ext uri="{BB962C8B-B14F-4D97-AF65-F5344CB8AC3E}">
        <p14:creationId xmlns:p14="http://schemas.microsoft.com/office/powerpoint/2010/main" val="2868278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0" name="Rectangle 24">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365760" y="640823"/>
            <a:ext cx="3652181" cy="5547430"/>
          </a:xfrm>
        </p:spPr>
        <p:txBody>
          <a:bodyPr/>
          <a:lstStyle/>
          <a:p>
            <a:pPr>
              <a:lnSpc>
                <a:spcPct val="90000"/>
              </a:lnSpc>
            </a:pPr>
            <a:r>
              <a:rPr lang="en-US" sz="4800" kern="1200" dirty="0">
                <a:solidFill>
                  <a:schemeClr val="tx1"/>
                </a:solidFill>
                <a:latin typeface="+mj-lt"/>
                <a:ea typeface="+mj-ea"/>
                <a:cs typeface="+mj-cs"/>
              </a:rPr>
              <a:t>Test your knowledge! </a:t>
            </a:r>
          </a:p>
        </p:txBody>
      </p:sp>
      <p:sp>
        <p:nvSpPr>
          <p:cNvPr id="4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pPr>
                <a:spcAft>
                  <a:spcPts val="600"/>
                </a:spcAft>
              </a:pPr>
              <a:t>15</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1170611329"/>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35505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16</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2786012" y="1278281"/>
            <a:ext cx="7340549" cy="2150719"/>
          </a:xfrm>
          <a:noFill/>
        </p:spPr>
        <p:txBody>
          <a:bodyPr vert="horz" lIns="91440" tIns="45720" rIns="91440" bIns="45720" rtlCol="0" anchor="ctr">
            <a:normAutofit/>
          </a:bodyPr>
          <a:lstStyle/>
          <a:p>
            <a:pPr algn="ctr">
              <a:lnSpc>
                <a:spcPct val="90000"/>
              </a:lnSpc>
            </a:pPr>
            <a:r>
              <a:rPr lang="en-US" kern="1200" dirty="0">
                <a:solidFill>
                  <a:srgbClr val="080808"/>
                </a:solidFill>
                <a:latin typeface="+mj-lt"/>
                <a:ea typeface="+mj-ea"/>
                <a:cs typeface="+mj-cs"/>
              </a:rPr>
              <a:t>Training of trainers: </a:t>
            </a:r>
            <a:br>
              <a:rPr lang="en-US" kern="1200" dirty="0">
                <a:solidFill>
                  <a:srgbClr val="080808"/>
                </a:solidFill>
                <a:latin typeface="+mj-lt"/>
                <a:ea typeface="+mj-ea"/>
                <a:cs typeface="+mj-cs"/>
              </a:rPr>
            </a:br>
            <a:r>
              <a:rPr lang="en-US" kern="1200" dirty="0">
                <a:solidFill>
                  <a:srgbClr val="080808"/>
                </a:solidFill>
                <a:latin typeface="+mj-lt"/>
                <a:ea typeface="+mj-ea"/>
                <a:cs typeface="+mj-cs"/>
              </a:rPr>
              <a:t>how will you contextualize </a:t>
            </a:r>
            <a:r>
              <a:rPr lang="en-US" dirty="0">
                <a:solidFill>
                  <a:srgbClr val="080808"/>
                </a:solidFill>
              </a:rPr>
              <a:t>module 1?</a:t>
            </a:r>
            <a:endParaRPr lang="en-US" kern="1200" dirty="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Box 4">
            <a:extLst>
              <a:ext uri="{FF2B5EF4-FFF2-40B4-BE49-F238E27FC236}">
                <a16:creationId xmlns:a16="http://schemas.microsoft.com/office/drawing/2014/main" id="{DBCCFAC3-F5A9-47E1-8BCD-FA12B034B4A7}"/>
              </a:ext>
            </a:extLst>
          </p:cNvPr>
          <p:cNvSpPr txBox="1"/>
          <p:nvPr/>
        </p:nvSpPr>
        <p:spPr>
          <a:xfrm>
            <a:off x="2117105" y="3410240"/>
            <a:ext cx="9495853" cy="1477328"/>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fr-FR" dirty="0" err="1"/>
              <a:t>What</a:t>
            </a:r>
            <a:r>
              <a:rPr lang="fr-FR" dirty="0"/>
              <a:t> are the </a:t>
            </a:r>
            <a:r>
              <a:rPr lang="fr-FR" dirty="0" err="1"/>
              <a:t>barriers</a:t>
            </a:r>
            <a:r>
              <a:rPr lang="fr-FR" dirty="0"/>
              <a:t> to participation in </a:t>
            </a:r>
            <a:r>
              <a:rPr lang="fr-FR" dirty="0" err="1"/>
              <a:t>our</a:t>
            </a:r>
            <a:r>
              <a:rPr lang="fr-FR" dirty="0"/>
              <a:t> </a:t>
            </a:r>
            <a:r>
              <a:rPr lang="fr-FR" dirty="0" err="1"/>
              <a:t>community</a:t>
            </a:r>
            <a:r>
              <a:rPr lang="fr-FR" dirty="0"/>
              <a:t>?</a:t>
            </a:r>
          </a:p>
          <a:p>
            <a:pPr marL="285750" indent="-285750">
              <a:buFont typeface="Arial" panose="020B0604020202020204" pitchFamily="34" charset="0"/>
              <a:buChar char="•"/>
            </a:pPr>
            <a:r>
              <a:rPr lang="fr-FR" dirty="0" err="1"/>
              <a:t>Who</a:t>
            </a:r>
            <a:r>
              <a:rPr lang="fr-FR" dirty="0"/>
              <a:t> are the </a:t>
            </a:r>
            <a:r>
              <a:rPr lang="fr-FR" dirty="0" err="1"/>
              <a:t>most</a:t>
            </a:r>
            <a:r>
              <a:rPr lang="fr-FR" dirty="0"/>
              <a:t> </a:t>
            </a:r>
            <a:r>
              <a:rPr lang="fr-FR" dirty="0" err="1"/>
              <a:t>vulnerable</a:t>
            </a:r>
            <a:r>
              <a:rPr lang="fr-FR" dirty="0"/>
              <a:t> groups </a:t>
            </a:r>
            <a:r>
              <a:rPr lang="fr-FR" dirty="0" err="1"/>
              <a:t>who</a:t>
            </a:r>
            <a:r>
              <a:rPr lang="fr-FR" dirty="0"/>
              <a:t> </a:t>
            </a:r>
            <a:r>
              <a:rPr lang="fr-FR" dirty="0" err="1"/>
              <a:t>may</a:t>
            </a:r>
            <a:r>
              <a:rPr lang="fr-FR" dirty="0"/>
              <a:t> have </a:t>
            </a:r>
            <a:r>
              <a:rPr lang="fr-FR" dirty="0" err="1"/>
              <a:t>difficulty</a:t>
            </a:r>
            <a:r>
              <a:rPr lang="fr-FR" dirty="0"/>
              <a:t> </a:t>
            </a:r>
            <a:r>
              <a:rPr lang="fr-FR" dirty="0" err="1"/>
              <a:t>participating</a:t>
            </a:r>
            <a:r>
              <a:rPr lang="fr-FR" dirty="0"/>
              <a:t>? </a:t>
            </a:r>
          </a:p>
          <a:p>
            <a:pPr marL="285750" indent="-285750">
              <a:buFont typeface="Arial" panose="020B0604020202020204" pitchFamily="34" charset="0"/>
              <a:buChar char="•"/>
            </a:pPr>
            <a:r>
              <a:rPr lang="fr-FR" dirty="0"/>
              <a:t>How can </a:t>
            </a:r>
            <a:r>
              <a:rPr lang="fr-FR" dirty="0" err="1"/>
              <a:t>we</a:t>
            </a:r>
            <a:r>
              <a:rPr lang="fr-FR" dirty="0"/>
              <a:t> </a:t>
            </a:r>
            <a:r>
              <a:rPr lang="fr-FR" dirty="0" err="1"/>
              <a:t>build</a:t>
            </a:r>
            <a:r>
              <a:rPr lang="fr-FR" dirty="0"/>
              <a:t> inclusive teams? </a:t>
            </a:r>
            <a:endParaRPr lang="en-US" dirty="0"/>
          </a:p>
          <a:p>
            <a:pPr marL="285750" indent="-285750">
              <a:buFont typeface="Arial" panose="020B0604020202020204" pitchFamily="34" charset="0"/>
              <a:buChar char="•"/>
            </a:pPr>
            <a:r>
              <a:rPr lang="fr-FR" dirty="0"/>
              <a:t>How can </a:t>
            </a:r>
            <a:r>
              <a:rPr lang="fr-FR" dirty="0" err="1"/>
              <a:t>we</a:t>
            </a:r>
            <a:r>
              <a:rPr lang="fr-FR" dirty="0"/>
              <a:t> </a:t>
            </a:r>
            <a:r>
              <a:rPr lang="fr-FR" dirty="0" err="1"/>
              <a:t>ensure</a:t>
            </a:r>
            <a:r>
              <a:rPr lang="fr-FR" dirty="0"/>
              <a:t> </a:t>
            </a:r>
            <a:r>
              <a:rPr lang="fr-FR" dirty="0" err="1"/>
              <a:t>children’s</a:t>
            </a:r>
            <a:r>
              <a:rPr lang="fr-FR" dirty="0"/>
              <a:t> </a:t>
            </a:r>
            <a:r>
              <a:rPr lang="fr-FR" dirty="0" err="1"/>
              <a:t>safe</a:t>
            </a:r>
            <a:r>
              <a:rPr lang="fr-FR" dirty="0"/>
              <a:t> and </a:t>
            </a:r>
            <a:r>
              <a:rPr lang="fr-FR" dirty="0" err="1"/>
              <a:t>meaningful</a:t>
            </a:r>
            <a:r>
              <a:rPr lang="fr-FR" dirty="0"/>
              <a:t> participation?</a:t>
            </a:r>
            <a:br>
              <a:rPr lang="fr-FR" dirty="0"/>
            </a:br>
            <a:endParaRPr lang="en-US" dirty="0"/>
          </a:p>
        </p:txBody>
      </p:sp>
    </p:spTree>
    <p:extLst>
      <p:ext uri="{BB962C8B-B14F-4D97-AF65-F5344CB8AC3E}">
        <p14:creationId xmlns:p14="http://schemas.microsoft.com/office/powerpoint/2010/main" val="151549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17</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3716332" y="258291"/>
            <a:ext cx="5201718" cy="2150719"/>
          </a:xfrm>
          <a:noFill/>
        </p:spPr>
        <p:txBody>
          <a:bodyPr vert="horz" lIns="91440" tIns="45720" rIns="91440" bIns="45720" rtlCol="0" anchor="ctr">
            <a:normAutofit/>
          </a:bodyPr>
          <a:lstStyle/>
          <a:p>
            <a:pPr algn="ctr">
              <a:lnSpc>
                <a:spcPct val="90000"/>
              </a:lnSpc>
            </a:pPr>
            <a:r>
              <a:rPr lang="en-US" kern="1200" dirty="0">
                <a:solidFill>
                  <a:srgbClr val="080808"/>
                </a:solidFill>
                <a:latin typeface="+mj-lt"/>
                <a:ea typeface="+mj-ea"/>
                <a:cs typeface="+mj-cs"/>
              </a:rPr>
              <a:t>TRAINING OF TRAINERS: </a:t>
            </a:r>
            <a:br>
              <a:rPr lang="en-US" kern="1200" dirty="0">
                <a:solidFill>
                  <a:srgbClr val="080808"/>
                </a:solidFill>
                <a:latin typeface="+mj-lt"/>
                <a:ea typeface="+mj-ea"/>
                <a:cs typeface="+mj-cs"/>
              </a:rPr>
            </a:br>
            <a:r>
              <a:rPr lang="en-US" kern="1200" dirty="0">
                <a:solidFill>
                  <a:srgbClr val="080808"/>
                </a:solidFill>
                <a:latin typeface="+mj-lt"/>
                <a:ea typeface="+mj-ea"/>
                <a:cs typeface="+mj-cs"/>
              </a:rPr>
              <a:t>Before you start module 2</a:t>
            </a: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Box 4">
            <a:extLst>
              <a:ext uri="{FF2B5EF4-FFF2-40B4-BE49-F238E27FC236}">
                <a16:creationId xmlns:a16="http://schemas.microsoft.com/office/drawing/2014/main" id="{DBCCFAC3-F5A9-47E1-8BCD-FA12B034B4A7}"/>
              </a:ext>
            </a:extLst>
          </p:cNvPr>
          <p:cNvSpPr txBox="1"/>
          <p:nvPr/>
        </p:nvSpPr>
        <p:spPr>
          <a:xfrm>
            <a:off x="2213240" y="2153355"/>
            <a:ext cx="8374237" cy="3477875"/>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fr-FR" sz="2000" dirty="0"/>
              <a:t>Read Activity 3 in </a:t>
            </a:r>
            <a:r>
              <a:rPr lang="fr-FR" sz="2000" dirty="0">
                <a:hlinkClick r:id="rId3"/>
              </a:rPr>
              <a:t>Action Pack 2</a:t>
            </a:r>
            <a:r>
              <a:rPr lang="fr-FR" sz="2000" dirty="0"/>
              <a:t> (pages 16-21)</a:t>
            </a:r>
          </a:p>
          <a:p>
            <a:pPr marL="342900" indent="-342900">
              <a:buFont typeface="Arial" panose="020B0604020202020204" pitchFamily="34" charset="0"/>
              <a:buChar char="•"/>
            </a:pPr>
            <a:r>
              <a:rPr lang="fr-FR" sz="2000" dirty="0" err="1"/>
              <a:t>Print</a:t>
            </a:r>
            <a:r>
              <a:rPr lang="fr-FR" sz="2000" dirty="0"/>
              <a:t> for all </a:t>
            </a:r>
            <a:r>
              <a:rPr lang="fr-FR" sz="2000" dirty="0" err="1"/>
              <a:t>your</a:t>
            </a:r>
            <a:r>
              <a:rPr lang="fr-FR" sz="2000" dirty="0"/>
              <a:t> participants:</a:t>
            </a:r>
          </a:p>
          <a:p>
            <a:pPr marL="800100" lvl="1" indent="-342900">
              <a:buFont typeface="Arial" panose="020B0604020202020204" pitchFamily="34" charset="0"/>
              <a:buChar char="•"/>
            </a:pPr>
            <a:r>
              <a:rPr lang="fr-FR" sz="2000" dirty="0" err="1"/>
              <a:t>Terms</a:t>
            </a:r>
            <a:r>
              <a:rPr lang="fr-FR" sz="2000" dirty="0"/>
              <a:t> of Reference for a Safe Schools Team (</a:t>
            </a:r>
            <a:r>
              <a:rPr lang="fr-FR" sz="2000" dirty="0" err="1"/>
              <a:t>hyperlink</a:t>
            </a:r>
            <a:r>
              <a:rPr lang="fr-FR" sz="2000" dirty="0"/>
              <a:t> on page 17)</a:t>
            </a:r>
          </a:p>
          <a:p>
            <a:pPr marL="800100" lvl="1" indent="-342900">
              <a:buFont typeface="Arial" panose="020B0604020202020204" pitchFamily="34" charset="0"/>
              <a:buChar char="•"/>
            </a:pPr>
            <a:r>
              <a:rPr lang="fr-FR" sz="2000" dirty="0"/>
              <a:t>The SC Code of </a:t>
            </a:r>
            <a:r>
              <a:rPr lang="fr-FR" sz="2000" dirty="0" err="1"/>
              <a:t>Conduct</a:t>
            </a:r>
            <a:endParaRPr lang="fr-FR" sz="2000" dirty="0"/>
          </a:p>
          <a:p>
            <a:pPr marL="800100" lvl="1" indent="-342900">
              <a:buFont typeface="Arial" panose="020B0604020202020204" pitchFamily="34" charset="0"/>
              <a:buChar char="•"/>
            </a:pPr>
            <a:r>
              <a:rPr lang="fr-FR" sz="2000" dirty="0">
                <a:hlinkClick r:id="rId4"/>
              </a:rPr>
              <a:t>The </a:t>
            </a:r>
            <a:r>
              <a:rPr lang="fr-FR" sz="2000" dirty="0" err="1">
                <a:hlinkClick r:id="rId4"/>
              </a:rPr>
              <a:t>list</a:t>
            </a:r>
            <a:r>
              <a:rPr lang="fr-FR" sz="2000" dirty="0">
                <a:hlinkClick r:id="rId4"/>
              </a:rPr>
              <a:t> of </a:t>
            </a:r>
            <a:r>
              <a:rPr lang="fr-FR" sz="2000" dirty="0" err="1">
                <a:hlinkClick r:id="rId4"/>
              </a:rPr>
              <a:t>children's</a:t>
            </a:r>
            <a:r>
              <a:rPr lang="fr-FR" sz="2000" dirty="0">
                <a:hlinkClick r:id="rId4"/>
              </a:rPr>
              <a:t> </a:t>
            </a:r>
            <a:r>
              <a:rPr lang="fr-FR" sz="2000" dirty="0" err="1">
                <a:hlinkClick r:id="rId4"/>
              </a:rPr>
              <a:t>rights</a:t>
            </a:r>
            <a:r>
              <a:rPr lang="fr-FR" sz="2000" dirty="0">
                <a:hlinkClick r:id="rId4"/>
              </a:rPr>
              <a:t> </a:t>
            </a:r>
            <a:endParaRPr lang="fr-FR" sz="2000" dirty="0"/>
          </a:p>
          <a:p>
            <a:pPr marL="800100" lvl="1" indent="-342900">
              <a:buFont typeface="Arial" panose="020B0604020202020204" pitchFamily="34" charset="0"/>
              <a:buChar char="•"/>
            </a:pPr>
            <a:r>
              <a:rPr lang="fr-FR" sz="2000" dirty="0"/>
              <a:t>Illustrations/photos for the </a:t>
            </a:r>
            <a:r>
              <a:rPr lang="fr-FR" sz="2000" dirty="0" err="1"/>
              <a:t>activity</a:t>
            </a:r>
            <a:r>
              <a:rPr lang="fr-FR" sz="2000" dirty="0"/>
              <a:t> on </a:t>
            </a:r>
            <a:r>
              <a:rPr lang="fr-FR" sz="2000" dirty="0" err="1"/>
              <a:t>children's</a:t>
            </a:r>
            <a:r>
              <a:rPr lang="fr-FR" sz="2000" dirty="0"/>
              <a:t> </a:t>
            </a:r>
            <a:r>
              <a:rPr lang="fr-FR" sz="2000" dirty="0" err="1"/>
              <a:t>rights</a:t>
            </a:r>
            <a:endParaRPr lang="fr-FR" sz="2000" dirty="0"/>
          </a:p>
          <a:p>
            <a:pPr marL="342900" indent="-342900">
              <a:buFont typeface="Arial" panose="020B0604020202020204" pitchFamily="34" charset="0"/>
              <a:buChar char="•"/>
            </a:pPr>
            <a:r>
              <a:rPr lang="fr-FR" sz="2000" dirty="0" err="1"/>
              <a:t>Remember</a:t>
            </a:r>
            <a:r>
              <a:rPr lang="fr-FR" sz="2000" dirty="0"/>
              <a:t> to: </a:t>
            </a:r>
          </a:p>
          <a:p>
            <a:pPr marL="800100" lvl="1" indent="-342900">
              <a:buFont typeface="Arial" panose="020B0604020202020204" pitchFamily="34" charset="0"/>
              <a:buChar char="•"/>
            </a:pPr>
            <a:r>
              <a:rPr lang="fr-FR" sz="2000" dirty="0" err="1"/>
              <a:t>Separate</a:t>
            </a:r>
            <a:r>
              <a:rPr lang="fr-FR" sz="2000" dirty="0"/>
              <a:t> </a:t>
            </a:r>
            <a:r>
              <a:rPr lang="fr-FR" sz="2000" dirty="0" err="1"/>
              <a:t>children</a:t>
            </a:r>
            <a:r>
              <a:rPr lang="fr-FR" sz="2000" dirty="0"/>
              <a:t> and </a:t>
            </a:r>
            <a:r>
              <a:rPr lang="fr-FR" sz="2000" dirty="0" err="1"/>
              <a:t>adults</a:t>
            </a:r>
            <a:r>
              <a:rPr lang="fr-FR" sz="2000" dirty="0"/>
              <a:t> for Module 2 </a:t>
            </a:r>
            <a:r>
              <a:rPr lang="fr-FR" sz="2000" dirty="0" err="1"/>
              <a:t>activities</a:t>
            </a:r>
            <a:endParaRPr lang="fr-FR" sz="2000" dirty="0"/>
          </a:p>
          <a:p>
            <a:pPr marL="800100" lvl="1" indent="-342900">
              <a:buFont typeface="Arial" panose="020B0604020202020204" pitchFamily="34" charset="0"/>
              <a:buChar char="•"/>
            </a:pPr>
            <a:r>
              <a:rPr lang="fr-FR" sz="2000" dirty="0"/>
              <a:t>Invite a </a:t>
            </a:r>
            <a:r>
              <a:rPr lang="fr-FR" sz="2000" dirty="0" err="1"/>
              <a:t>safeguarding</a:t>
            </a:r>
            <a:r>
              <a:rPr lang="fr-FR" sz="2000" dirty="0"/>
              <a:t> </a:t>
            </a:r>
            <a:r>
              <a:rPr lang="fr-FR" sz="2000" dirty="0" err="1"/>
              <a:t>colleague</a:t>
            </a:r>
            <a:r>
              <a:rPr lang="fr-FR" sz="2000" dirty="0"/>
              <a:t> to </a:t>
            </a:r>
            <a:r>
              <a:rPr lang="fr-FR" sz="2000" dirty="0" err="1"/>
              <a:t>co-facilitate</a:t>
            </a:r>
            <a:r>
              <a:rPr lang="fr-FR" sz="2000" dirty="0"/>
              <a:t> </a:t>
            </a:r>
          </a:p>
          <a:p>
            <a:pPr marL="800100" lvl="1" indent="-342900">
              <a:buFont typeface="Arial" panose="020B0604020202020204" pitchFamily="34" charset="0"/>
              <a:buChar char="•"/>
            </a:pPr>
            <a:r>
              <a:rPr lang="fr-FR" sz="2000" dirty="0" err="1"/>
              <a:t>Prepare</a:t>
            </a:r>
            <a:r>
              <a:rPr lang="fr-FR" sz="2000" dirty="0"/>
              <a:t> an info </a:t>
            </a:r>
            <a:r>
              <a:rPr lang="fr-FR" sz="2000" dirty="0" err="1"/>
              <a:t>sheet</a:t>
            </a:r>
            <a:r>
              <a:rPr lang="fr-FR" sz="2000" dirty="0"/>
              <a:t> </a:t>
            </a:r>
            <a:r>
              <a:rPr lang="fr-FR" sz="2000" dirty="0" err="1"/>
              <a:t>with</a:t>
            </a:r>
            <a:r>
              <a:rPr lang="fr-FR" sz="2000" dirty="0"/>
              <a:t> the </a:t>
            </a:r>
            <a:r>
              <a:rPr lang="fr-FR" sz="2000" dirty="0" err="1"/>
              <a:t>laws</a:t>
            </a:r>
            <a:r>
              <a:rPr lang="fr-FR" sz="2000" dirty="0"/>
              <a:t> </a:t>
            </a:r>
            <a:r>
              <a:rPr lang="fr-FR" sz="2000" dirty="0" err="1"/>
              <a:t>related</a:t>
            </a:r>
            <a:r>
              <a:rPr lang="fr-FR" sz="2000" dirty="0"/>
              <a:t> to the </a:t>
            </a:r>
            <a:r>
              <a:rPr lang="fr-FR" sz="2000" dirty="0" err="1"/>
              <a:t>most</a:t>
            </a:r>
            <a:r>
              <a:rPr lang="fr-FR" sz="2000" dirty="0"/>
              <a:t> </a:t>
            </a:r>
            <a:r>
              <a:rPr lang="fr-FR" sz="2000" dirty="0" err="1"/>
              <a:t>frequent</a:t>
            </a:r>
            <a:r>
              <a:rPr lang="fr-FR" sz="2000" dirty="0"/>
              <a:t> violations </a:t>
            </a:r>
            <a:r>
              <a:rPr lang="fr-FR" sz="2000" dirty="0" err="1"/>
              <a:t>against</a:t>
            </a:r>
            <a:r>
              <a:rPr lang="fr-FR" sz="2000" dirty="0"/>
              <a:t> </a:t>
            </a:r>
            <a:r>
              <a:rPr lang="fr-FR" sz="2000" dirty="0" err="1"/>
              <a:t>children</a:t>
            </a:r>
            <a:r>
              <a:rPr lang="fr-FR" sz="2000" dirty="0"/>
              <a:t> in </a:t>
            </a:r>
            <a:r>
              <a:rPr lang="fr-FR" sz="2000" dirty="0" err="1"/>
              <a:t>your</a:t>
            </a:r>
            <a:r>
              <a:rPr lang="fr-FR" sz="2000" dirty="0"/>
              <a:t> </a:t>
            </a:r>
            <a:r>
              <a:rPr lang="fr-FR" sz="2000" dirty="0" err="1"/>
              <a:t>context</a:t>
            </a:r>
            <a:endParaRPr lang="en-US" dirty="0"/>
          </a:p>
        </p:txBody>
      </p:sp>
    </p:spTree>
    <p:extLst>
      <p:ext uri="{BB962C8B-B14F-4D97-AF65-F5344CB8AC3E}">
        <p14:creationId xmlns:p14="http://schemas.microsoft.com/office/powerpoint/2010/main" val="809274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CD87B2-8BB1-46A0-95EA-10BA52788383}"/>
              </a:ext>
            </a:extLst>
          </p:cNvPr>
          <p:cNvPicPr>
            <a:picLocks noChangeAspect="1"/>
          </p:cNvPicPr>
          <p:nvPr/>
        </p:nvPicPr>
        <p:blipFill rotWithShape="1">
          <a:blip r:embed="rId3">
            <a:extLst>
              <a:ext uri="{28A0092B-C50C-407E-A947-70E740481C1C}">
                <a14:useLocalDpi xmlns:a14="http://schemas.microsoft.com/office/drawing/2010/main" val="0"/>
              </a:ext>
            </a:extLst>
          </a:blip>
          <a:srcRect t="9266" b="6465"/>
          <a:stretch/>
        </p:blipFill>
        <p:spPr>
          <a:xfrm>
            <a:off x="20" y="10"/>
            <a:ext cx="12191980" cy="6857990"/>
          </a:xfrm>
          <a:prstGeom prst="rect">
            <a:avLst/>
          </a:prstGeom>
        </p:spPr>
      </p:pic>
      <p:sp>
        <p:nvSpPr>
          <p:cNvPr id="30" name="Rectangle 2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0A2FF134-76AF-4293-A2F9-A16640DC0322}"/>
              </a:ext>
            </a:extLst>
          </p:cNvPr>
          <p:cNvSpPr>
            <a:spLocks noGrp="1"/>
          </p:cNvSpPr>
          <p:nvPr>
            <p:ph type="title"/>
          </p:nvPr>
        </p:nvSpPr>
        <p:spPr>
          <a:xfrm>
            <a:off x="523875" y="5317240"/>
            <a:ext cx="11210925" cy="744836"/>
          </a:xfrm>
        </p:spPr>
        <p:txBody>
          <a:bodyPr>
            <a:normAutofit/>
          </a:bodyPr>
          <a:lstStyle/>
          <a:p>
            <a:pPr algn="ctr"/>
            <a:r>
              <a:rPr lang="en-US" dirty="0">
                <a:solidFill>
                  <a:schemeClr val="tx1">
                    <a:lumMod val="85000"/>
                    <a:lumOff val="15000"/>
                  </a:schemeClr>
                </a:solidFill>
              </a:rPr>
              <a:t>Module 2: Welcome to the SAFE Schools Team!</a:t>
            </a:r>
          </a:p>
        </p:txBody>
      </p:sp>
      <p:cxnSp>
        <p:nvCxnSpPr>
          <p:cNvPr id="32" name="Straight Connector 3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1583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0" name="Rectangle 24">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141515" y="640823"/>
            <a:ext cx="4182532" cy="5558568"/>
          </a:xfrm>
        </p:spPr>
        <p:txBody>
          <a:bodyPr/>
          <a:lstStyle/>
          <a:p>
            <a:pPr>
              <a:lnSpc>
                <a:spcPct val="90000"/>
              </a:lnSpc>
            </a:pPr>
            <a:r>
              <a:rPr lang="en-US" sz="5400" kern="1200" dirty="0">
                <a:latin typeface="+mj-lt"/>
                <a:ea typeface="+mj-ea"/>
                <a:cs typeface="+mj-cs"/>
              </a:rPr>
              <a:t>After module </a:t>
            </a:r>
            <a:r>
              <a:rPr lang="en-US" sz="5400" dirty="0"/>
              <a:t>2</a:t>
            </a:r>
            <a:r>
              <a:rPr lang="en-US" sz="5400" kern="1200" dirty="0">
                <a:latin typeface="+mj-lt"/>
                <a:ea typeface="+mj-ea"/>
                <a:cs typeface="+mj-cs"/>
              </a:rPr>
              <a:t>, </a:t>
            </a:r>
            <a:br>
              <a:rPr lang="en-US" sz="5400" kern="1200" dirty="0">
                <a:latin typeface="+mj-lt"/>
                <a:ea typeface="+mj-ea"/>
                <a:cs typeface="+mj-cs"/>
              </a:rPr>
            </a:br>
            <a:r>
              <a:rPr lang="en-US" sz="5400" kern="1200" dirty="0">
                <a:latin typeface="+mj-lt"/>
                <a:ea typeface="+mj-ea"/>
                <a:cs typeface="+mj-cs"/>
              </a:rPr>
              <a:t>you can: </a:t>
            </a:r>
            <a:endParaRPr lang="en-US" sz="5400" kern="1200" dirty="0">
              <a:solidFill>
                <a:schemeClr val="tx1"/>
              </a:solidFill>
              <a:latin typeface="+mj-lt"/>
              <a:ea typeface="+mj-ea"/>
              <a:cs typeface="+mj-cs"/>
            </a:endParaRPr>
          </a:p>
        </p:txBody>
      </p:sp>
      <p:sp>
        <p:nvSpPr>
          <p:cNvPr id="4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pPr>
                <a:spcAft>
                  <a:spcPts val="600"/>
                </a:spcAft>
              </a:pPr>
              <a:t>19</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1563198497"/>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34450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53263D8-2B1C-4A2B-9A9C-81FFAFBC32C5}"/>
              </a:ext>
            </a:extLst>
          </p:cNvPr>
          <p:cNvSpPr>
            <a:spLocks noGrp="1"/>
          </p:cNvSpPr>
          <p:nvPr>
            <p:ph type="title"/>
          </p:nvPr>
        </p:nvSpPr>
        <p:spPr/>
        <p:txBody>
          <a:bodyPr/>
          <a:lstStyle/>
          <a:p>
            <a:r>
              <a:rPr lang="en-US"/>
              <a:t>content</a:t>
            </a:r>
          </a:p>
        </p:txBody>
      </p:sp>
      <p:graphicFrame>
        <p:nvGraphicFramePr>
          <p:cNvPr id="2" name="Diagram 1">
            <a:extLst>
              <a:ext uri="{FF2B5EF4-FFF2-40B4-BE49-F238E27FC236}">
                <a16:creationId xmlns:a16="http://schemas.microsoft.com/office/drawing/2014/main" id="{785C28BD-77B3-4017-815F-776E720AB5BB}"/>
              </a:ext>
            </a:extLst>
          </p:cNvPr>
          <p:cNvGraphicFramePr/>
          <p:nvPr>
            <p:extLst>
              <p:ext uri="{D42A27DB-BD31-4B8C-83A1-F6EECF244321}">
                <p14:modId xmlns:p14="http://schemas.microsoft.com/office/powerpoint/2010/main" val="23162496"/>
              </p:ext>
            </p:extLst>
          </p:nvPr>
        </p:nvGraphicFramePr>
        <p:xfrm>
          <a:off x="0" y="-678829"/>
          <a:ext cx="12192000" cy="85050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A30AB0FA-EC88-4452-86F0-6089FD8F69F0}"/>
              </a:ext>
            </a:extLst>
          </p:cNvPr>
          <p:cNvSpPr/>
          <p:nvPr/>
        </p:nvSpPr>
        <p:spPr>
          <a:xfrm>
            <a:off x="334962" y="275172"/>
            <a:ext cx="2208213" cy="7858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6D90D5E-8BB2-46EF-8F24-BD4847BCA866}"/>
              </a:ext>
            </a:extLst>
          </p:cNvPr>
          <p:cNvSpPr txBox="1"/>
          <p:nvPr/>
        </p:nvSpPr>
        <p:spPr>
          <a:xfrm>
            <a:off x="1328057" y="359227"/>
            <a:ext cx="9535886" cy="584775"/>
          </a:xfrm>
          <a:prstGeom prst="rect">
            <a:avLst/>
          </a:prstGeom>
          <a:noFill/>
        </p:spPr>
        <p:txBody>
          <a:bodyPr wrap="square" rtlCol="0">
            <a:spAutoFit/>
          </a:bodyPr>
          <a:lstStyle/>
          <a:p>
            <a:pPr algn="ctr"/>
            <a:r>
              <a:rPr lang="en-US" sz="3200" dirty="0"/>
              <a:t>Safe Schools Community Training</a:t>
            </a:r>
          </a:p>
        </p:txBody>
      </p:sp>
    </p:spTree>
    <p:extLst>
      <p:ext uri="{BB962C8B-B14F-4D97-AF65-F5344CB8AC3E}">
        <p14:creationId xmlns:p14="http://schemas.microsoft.com/office/powerpoint/2010/main" val="2070277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18873D23-2DCF-4B31-A009-95721C06E8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13EF075-D4EF-4929-ADBC-91B27DA199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5" name="Group 14">
            <a:extLst>
              <a:ext uri="{FF2B5EF4-FFF2-40B4-BE49-F238E27FC236}">
                <a16:creationId xmlns:a16="http://schemas.microsoft.com/office/drawing/2014/main" id="{DAA26DFA-AAB2-4973-9C17-16D587C7B19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1863" y="508838"/>
            <a:ext cx="5217958" cy="6239661"/>
            <a:chOff x="-19221" y="251144"/>
            <a:chExt cx="5217958" cy="6239661"/>
          </a:xfrm>
        </p:grpSpPr>
        <p:sp>
          <p:nvSpPr>
            <p:cNvPr id="16" name="Freeform: Shape 15">
              <a:extLst>
                <a:ext uri="{FF2B5EF4-FFF2-40B4-BE49-F238E27FC236}">
                  <a16:creationId xmlns:a16="http://schemas.microsoft.com/office/drawing/2014/main" id="{3F407F11-7321-4BF6-8536-CCE8E34245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1" y="251144"/>
              <a:ext cx="5187198" cy="6239661"/>
            </a:xfrm>
            <a:custGeom>
              <a:avLst/>
              <a:gdLst>
                <a:gd name="connsiteX0" fmla="*/ 2011811 w 5187198"/>
                <a:gd name="connsiteY0" fmla="*/ 4 h 6239661"/>
                <a:gd name="connsiteX1" fmla="*/ 2617011 w 5187198"/>
                <a:gd name="connsiteY1" fmla="*/ 70590 h 6239661"/>
                <a:gd name="connsiteX2" fmla="*/ 2690321 w 5187198"/>
                <a:gd name="connsiteY2" fmla="*/ 88146 h 6239661"/>
                <a:gd name="connsiteX3" fmla="*/ 2726863 w 5187198"/>
                <a:gd name="connsiteY3" fmla="*/ 97127 h 6239661"/>
                <a:gd name="connsiteX4" fmla="*/ 2762951 w 5187198"/>
                <a:gd name="connsiteY4" fmla="*/ 107375 h 6239661"/>
                <a:gd name="connsiteX5" fmla="*/ 2834843 w 5187198"/>
                <a:gd name="connsiteY5" fmla="*/ 128493 h 6239661"/>
                <a:gd name="connsiteX6" fmla="*/ 2906574 w 5187198"/>
                <a:gd name="connsiteY6" fmla="*/ 151076 h 6239661"/>
                <a:gd name="connsiteX7" fmla="*/ 3049504 w 5187198"/>
                <a:gd name="connsiteY7" fmla="*/ 202124 h 6239661"/>
                <a:gd name="connsiteX8" fmla="*/ 3189518 w 5187198"/>
                <a:gd name="connsiteY8" fmla="*/ 260159 h 6239661"/>
                <a:gd name="connsiteX9" fmla="*/ 3326048 w 5187198"/>
                <a:gd name="connsiteY9" fmla="*/ 325143 h 6239661"/>
                <a:gd name="connsiteX10" fmla="*/ 3459166 w 5187198"/>
                <a:gd name="connsiteY10" fmla="*/ 395936 h 6239661"/>
                <a:gd name="connsiteX11" fmla="*/ 3588578 w 5187198"/>
                <a:gd name="connsiteY11" fmla="*/ 472343 h 6239661"/>
                <a:gd name="connsiteX12" fmla="*/ 3651864 w 5187198"/>
                <a:gd name="connsiteY12" fmla="*/ 512600 h 6239661"/>
                <a:gd name="connsiteX13" fmla="*/ 3714514 w 5187198"/>
                <a:gd name="connsiteY13" fmla="*/ 553499 h 6239661"/>
                <a:gd name="connsiteX14" fmla="*/ 4181221 w 5187198"/>
                <a:gd name="connsiteY14" fmla="*/ 922912 h 6239661"/>
                <a:gd name="connsiteX15" fmla="*/ 4582963 w 5187198"/>
                <a:gd name="connsiteY15" fmla="*/ 1358264 h 6239661"/>
                <a:gd name="connsiteX16" fmla="*/ 4670721 w 5187198"/>
                <a:gd name="connsiteY16" fmla="*/ 1477644 h 6239661"/>
                <a:gd name="connsiteX17" fmla="*/ 4752378 w 5187198"/>
                <a:gd name="connsiteY17" fmla="*/ 1601187 h 6239661"/>
                <a:gd name="connsiteX18" fmla="*/ 4772168 w 5187198"/>
                <a:gd name="connsiteY18" fmla="*/ 1632456 h 6239661"/>
                <a:gd name="connsiteX19" fmla="*/ 4782117 w 5187198"/>
                <a:gd name="connsiteY19" fmla="*/ 1648104 h 6239661"/>
                <a:gd name="connsiteX20" fmla="*/ 4791381 w 5187198"/>
                <a:gd name="connsiteY20" fmla="*/ 1664150 h 6239661"/>
                <a:gd name="connsiteX21" fmla="*/ 4828190 w 5187198"/>
                <a:gd name="connsiteY21" fmla="*/ 1728379 h 6239661"/>
                <a:gd name="connsiteX22" fmla="*/ 4864832 w 5187198"/>
                <a:gd name="connsiteY22" fmla="*/ 1792796 h 6239661"/>
                <a:gd name="connsiteX23" fmla="*/ 4899201 w 5187198"/>
                <a:gd name="connsiteY23" fmla="*/ 1858342 h 6239661"/>
                <a:gd name="connsiteX24" fmla="*/ 4933266 w 5187198"/>
                <a:gd name="connsiteY24" fmla="*/ 1924155 h 6239661"/>
                <a:gd name="connsiteX25" fmla="*/ 4964403 w 5187198"/>
                <a:gd name="connsiteY25" fmla="*/ 1991384 h 6239661"/>
                <a:gd name="connsiteX26" fmla="*/ 4995019 w 5187198"/>
                <a:gd name="connsiteY26" fmla="*/ 2058823 h 6239661"/>
                <a:gd name="connsiteX27" fmla="*/ 5021999 w 5187198"/>
                <a:gd name="connsiteY27" fmla="*/ 2127723 h 6239661"/>
                <a:gd name="connsiteX28" fmla="*/ 5048321 w 5187198"/>
                <a:gd name="connsiteY28" fmla="*/ 2196908 h 6239661"/>
                <a:gd name="connsiteX29" fmla="*/ 5070546 w 5187198"/>
                <a:gd name="connsiteY29" fmla="*/ 2267547 h 6239661"/>
                <a:gd name="connsiteX30" fmla="*/ 5092171 w 5187198"/>
                <a:gd name="connsiteY30" fmla="*/ 2338256 h 6239661"/>
                <a:gd name="connsiteX31" fmla="*/ 5110305 w 5187198"/>
                <a:gd name="connsiteY31" fmla="*/ 2409886 h 6239661"/>
                <a:gd name="connsiteX32" fmla="*/ 5186393 w 5187198"/>
                <a:gd name="connsiteY32" fmla="*/ 2992022 h 6239661"/>
                <a:gd name="connsiteX33" fmla="*/ 5149045 w 5187198"/>
                <a:gd name="connsiteY33" fmla="*/ 3571816 h 6239661"/>
                <a:gd name="connsiteX34" fmla="*/ 5126572 w 5187198"/>
                <a:gd name="connsiteY34" fmla="*/ 3714520 h 6239661"/>
                <a:gd name="connsiteX35" fmla="*/ 5099067 w 5187198"/>
                <a:gd name="connsiteY35" fmla="*/ 3856108 h 6239661"/>
                <a:gd name="connsiteX36" fmla="*/ 5095699 w 5187198"/>
                <a:gd name="connsiteY36" fmla="*/ 3873868 h 6239661"/>
                <a:gd name="connsiteX37" fmla="*/ 5091573 w 5187198"/>
                <a:gd name="connsiteY37" fmla="*/ 3891426 h 6239661"/>
                <a:gd name="connsiteX38" fmla="*/ 5083324 w 5187198"/>
                <a:gd name="connsiteY38" fmla="*/ 3926541 h 6239661"/>
                <a:gd name="connsiteX39" fmla="*/ 5067256 w 5187198"/>
                <a:gd name="connsiteY39" fmla="*/ 3996889 h 6239661"/>
                <a:gd name="connsiteX40" fmla="*/ 5059194 w 5187198"/>
                <a:gd name="connsiteY40" fmla="*/ 4032171 h 6239661"/>
                <a:gd name="connsiteX41" fmla="*/ 5049522 w 5187198"/>
                <a:gd name="connsiteY41" fmla="*/ 4067833 h 6239661"/>
                <a:gd name="connsiteX42" fmla="*/ 5040067 w 5187198"/>
                <a:gd name="connsiteY42" fmla="*/ 4103553 h 6239661"/>
                <a:gd name="connsiteX43" fmla="*/ 5028960 w 5187198"/>
                <a:gd name="connsiteY43" fmla="*/ 4138946 h 6239661"/>
                <a:gd name="connsiteX44" fmla="*/ 4917351 w 5187198"/>
                <a:gd name="connsiteY44" fmla="*/ 4417041 h 6239661"/>
                <a:gd name="connsiteX45" fmla="*/ 4756163 w 5187198"/>
                <a:gd name="connsiteY45" fmla="*/ 4676402 h 6239661"/>
                <a:gd name="connsiteX46" fmla="*/ 4322493 w 5187198"/>
                <a:gd name="connsiteY46" fmla="*/ 5105604 h 6239661"/>
                <a:gd name="connsiteX47" fmla="*/ 3840510 w 5187198"/>
                <a:gd name="connsiteY47" fmla="*/ 5429590 h 6239661"/>
                <a:gd name="connsiteX48" fmla="*/ 3606447 w 5187198"/>
                <a:gd name="connsiteY48" fmla="*/ 5572862 h 6239661"/>
                <a:gd name="connsiteX49" fmla="*/ 3488814 w 5187198"/>
                <a:gd name="connsiteY49" fmla="*/ 5647178 h 6239661"/>
                <a:gd name="connsiteX50" fmla="*/ 3365864 w 5187198"/>
                <a:gd name="connsiteY50" fmla="*/ 5722735 h 6239661"/>
                <a:gd name="connsiteX51" fmla="*/ 2839486 w 5187198"/>
                <a:gd name="connsiteY51" fmla="*/ 5999120 h 6239661"/>
                <a:gd name="connsiteX52" fmla="*/ 2242423 w 5187198"/>
                <a:gd name="connsiteY52" fmla="*/ 6192346 h 6239661"/>
                <a:gd name="connsiteX53" fmla="*/ 1589380 w 5187198"/>
                <a:gd name="connsiteY53" fmla="*/ 6230657 h 6239661"/>
                <a:gd name="connsiteX54" fmla="*/ 1548244 w 5187198"/>
                <a:gd name="connsiteY54" fmla="*/ 6226706 h 6239661"/>
                <a:gd name="connsiteX55" fmla="*/ 1507348 w 5187198"/>
                <a:gd name="connsiteY55" fmla="*/ 6221428 h 6239661"/>
                <a:gd name="connsiteX56" fmla="*/ 1466401 w 5187198"/>
                <a:gd name="connsiteY56" fmla="*/ 6215904 h 6239661"/>
                <a:gd name="connsiteX57" fmla="*/ 1425773 w 5187198"/>
                <a:gd name="connsiteY57" fmla="*/ 6209191 h 6239661"/>
                <a:gd name="connsiteX58" fmla="*/ 1344960 w 5187198"/>
                <a:gd name="connsiteY58" fmla="*/ 6193681 h 6239661"/>
                <a:gd name="connsiteX59" fmla="*/ 1265007 w 5187198"/>
                <a:gd name="connsiteY59" fmla="*/ 6175388 h 6239661"/>
                <a:gd name="connsiteX60" fmla="*/ 1225415 w 5187198"/>
                <a:gd name="connsiteY60" fmla="*/ 6165243 h 6239661"/>
                <a:gd name="connsiteX61" fmla="*/ 1186567 w 5187198"/>
                <a:gd name="connsiteY61" fmla="*/ 6154486 h 6239661"/>
                <a:gd name="connsiteX62" fmla="*/ 1111158 w 5187198"/>
                <a:gd name="connsiteY62" fmla="*/ 6130918 h 6239661"/>
                <a:gd name="connsiteX63" fmla="*/ 1035915 w 5187198"/>
                <a:gd name="connsiteY63" fmla="*/ 6107163 h 6239661"/>
                <a:gd name="connsiteX64" fmla="*/ 961579 w 5187198"/>
                <a:gd name="connsiteY64" fmla="*/ 6079594 h 6239661"/>
                <a:gd name="connsiteX65" fmla="*/ 395297 w 5187198"/>
                <a:gd name="connsiteY65" fmla="*/ 5792812 h 6239661"/>
                <a:gd name="connsiteX66" fmla="*/ 265239 w 5187198"/>
                <a:gd name="connsiteY66" fmla="*/ 5701511 h 6239661"/>
                <a:gd name="connsiteX67" fmla="*/ 233756 w 5187198"/>
                <a:gd name="connsiteY67" fmla="*/ 5677542 h 6239661"/>
                <a:gd name="connsiteX68" fmla="*/ 202800 w 5187198"/>
                <a:gd name="connsiteY68" fmla="*/ 5652902 h 6239661"/>
                <a:gd name="connsiteX69" fmla="*/ 140918 w 5187198"/>
                <a:gd name="connsiteY69" fmla="*/ 5603515 h 6239661"/>
                <a:gd name="connsiteX70" fmla="*/ 110625 w 5187198"/>
                <a:gd name="connsiteY70" fmla="*/ 5578127 h 6239661"/>
                <a:gd name="connsiteX71" fmla="*/ 95631 w 5187198"/>
                <a:gd name="connsiteY71" fmla="*/ 5565299 h 6239661"/>
                <a:gd name="connsiteX72" fmla="*/ 81966 w 5187198"/>
                <a:gd name="connsiteY72" fmla="*/ 5550973 h 6239661"/>
                <a:gd name="connsiteX73" fmla="*/ 27991 w 5187198"/>
                <a:gd name="connsiteY73" fmla="*/ 5493272 h 6239661"/>
                <a:gd name="connsiteX74" fmla="*/ 1454 w 5187198"/>
                <a:gd name="connsiteY74" fmla="*/ 5464252 h 6239661"/>
                <a:gd name="connsiteX75" fmla="*/ 0 w 5187198"/>
                <a:gd name="connsiteY75" fmla="*/ 5462518 h 6239661"/>
                <a:gd name="connsiteX76" fmla="*/ 0 w 5187198"/>
                <a:gd name="connsiteY76" fmla="*/ 4720187 h 6239661"/>
                <a:gd name="connsiteX77" fmla="*/ 109684 w 5187198"/>
                <a:gd name="connsiteY77" fmla="*/ 4836724 h 6239661"/>
                <a:gd name="connsiteX78" fmla="*/ 306959 w 5187198"/>
                <a:gd name="connsiteY78" fmla="*/ 5007200 h 6239661"/>
                <a:gd name="connsiteX79" fmla="*/ 358101 w 5187198"/>
                <a:gd name="connsiteY79" fmla="*/ 5046057 h 6239661"/>
                <a:gd name="connsiteX80" fmla="*/ 383328 w 5187198"/>
                <a:gd name="connsiteY80" fmla="*/ 5065684 h 6239661"/>
                <a:gd name="connsiteX81" fmla="*/ 409503 w 5187198"/>
                <a:gd name="connsiteY81" fmla="*/ 5083942 h 6239661"/>
                <a:gd name="connsiteX82" fmla="*/ 461889 w 5187198"/>
                <a:gd name="connsiteY82" fmla="*/ 5119888 h 6239661"/>
                <a:gd name="connsiteX83" fmla="*/ 474883 w 5187198"/>
                <a:gd name="connsiteY83" fmla="*/ 5128933 h 6239661"/>
                <a:gd name="connsiteX84" fmla="*/ 486410 w 5187198"/>
                <a:gd name="connsiteY84" fmla="*/ 5139557 h 6239661"/>
                <a:gd name="connsiteX85" fmla="*/ 510852 w 5187198"/>
                <a:gd name="connsiteY85" fmla="*/ 5159089 h 6239661"/>
                <a:gd name="connsiteX86" fmla="*/ 560653 w 5187198"/>
                <a:gd name="connsiteY86" fmla="*/ 5196893 h 6239661"/>
                <a:gd name="connsiteX87" fmla="*/ 585485 w 5187198"/>
                <a:gd name="connsiteY87" fmla="*/ 5215834 h 6239661"/>
                <a:gd name="connsiteX88" fmla="*/ 610707 w 5187198"/>
                <a:gd name="connsiteY88" fmla="*/ 5234185 h 6239661"/>
                <a:gd name="connsiteX89" fmla="*/ 714768 w 5187198"/>
                <a:gd name="connsiteY89" fmla="*/ 5303103 h 6239661"/>
                <a:gd name="connsiteX90" fmla="*/ 1166634 w 5187198"/>
                <a:gd name="connsiteY90" fmla="*/ 5513322 h 6239661"/>
                <a:gd name="connsiteX91" fmla="*/ 1225991 w 5187198"/>
                <a:gd name="connsiteY91" fmla="*/ 5533632 h 6239661"/>
                <a:gd name="connsiteX92" fmla="*/ 1286680 w 5187198"/>
                <a:gd name="connsiteY92" fmla="*/ 5550705 h 6239661"/>
                <a:gd name="connsiteX93" fmla="*/ 1347310 w 5187198"/>
                <a:gd name="connsiteY93" fmla="*/ 5567995 h 6239661"/>
                <a:gd name="connsiteX94" fmla="*/ 1377002 w 5187198"/>
                <a:gd name="connsiteY94" fmla="*/ 5575719 h 6239661"/>
                <a:gd name="connsiteX95" fmla="*/ 1406328 w 5187198"/>
                <a:gd name="connsiteY95" fmla="*/ 5582649 h 6239661"/>
                <a:gd name="connsiteX96" fmla="*/ 1465060 w 5187198"/>
                <a:gd name="connsiteY96" fmla="*/ 5594909 h 6239661"/>
                <a:gd name="connsiteX97" fmla="*/ 1523881 w 5187198"/>
                <a:gd name="connsiteY97" fmla="*/ 5605105 h 6239661"/>
                <a:gd name="connsiteX98" fmla="*/ 1553325 w 5187198"/>
                <a:gd name="connsiteY98" fmla="*/ 5609865 h 6239661"/>
                <a:gd name="connsiteX99" fmla="*/ 1582813 w 5187198"/>
                <a:gd name="connsiteY99" fmla="*/ 5613593 h 6239661"/>
                <a:gd name="connsiteX100" fmla="*/ 1612301 w 5187198"/>
                <a:gd name="connsiteY100" fmla="*/ 5617321 h 6239661"/>
                <a:gd name="connsiteX101" fmla="*/ 1641863 w 5187198"/>
                <a:gd name="connsiteY101" fmla="*/ 5619910 h 6239661"/>
                <a:gd name="connsiteX102" fmla="*/ 2117508 w 5187198"/>
                <a:gd name="connsiteY102" fmla="*/ 5595156 h 6239661"/>
                <a:gd name="connsiteX103" fmla="*/ 2597368 w 5187198"/>
                <a:gd name="connsiteY103" fmla="*/ 5447381 h 6239661"/>
                <a:gd name="connsiteX104" fmla="*/ 3082968 w 5187198"/>
                <a:gd name="connsiteY104" fmla="*/ 5223245 h 6239661"/>
                <a:gd name="connsiteX105" fmla="*/ 3334855 w 5187198"/>
                <a:gd name="connsiteY105" fmla="*/ 5097383 h 6239661"/>
                <a:gd name="connsiteX106" fmla="*/ 3599509 w 5187198"/>
                <a:gd name="connsiteY106" fmla="*/ 4976217 h 6239661"/>
                <a:gd name="connsiteX107" fmla="*/ 4112002 w 5187198"/>
                <a:gd name="connsiteY107" fmla="*/ 4766359 h 6239661"/>
                <a:gd name="connsiteX108" fmla="*/ 4348983 w 5187198"/>
                <a:gd name="connsiteY108" fmla="*/ 4649833 h 6239661"/>
                <a:gd name="connsiteX109" fmla="*/ 4560505 w 5187198"/>
                <a:gd name="connsiteY109" fmla="*/ 4501564 h 6239661"/>
                <a:gd name="connsiteX110" fmla="*/ 4731963 w 5187198"/>
                <a:gd name="connsiteY110" fmla="*/ 4309870 h 6239661"/>
                <a:gd name="connsiteX111" fmla="*/ 4852344 w 5187198"/>
                <a:gd name="connsiteY111" fmla="*/ 4078640 h 6239661"/>
                <a:gd name="connsiteX112" fmla="*/ 4863972 w 5187198"/>
                <a:gd name="connsiteY112" fmla="*/ 4047790 h 6239661"/>
                <a:gd name="connsiteX113" fmla="*/ 4874144 w 5187198"/>
                <a:gd name="connsiteY113" fmla="*/ 4016320 h 6239661"/>
                <a:gd name="connsiteX114" fmla="*/ 4884127 w 5187198"/>
                <a:gd name="connsiteY114" fmla="*/ 3984682 h 6239661"/>
                <a:gd name="connsiteX115" fmla="*/ 4892800 w 5187198"/>
                <a:gd name="connsiteY115" fmla="*/ 3951883 h 6239661"/>
                <a:gd name="connsiteX116" fmla="*/ 4909526 w 5187198"/>
                <a:gd name="connsiteY116" fmla="*/ 3886001 h 6239661"/>
                <a:gd name="connsiteX117" fmla="*/ 4917687 w 5187198"/>
                <a:gd name="connsiteY117" fmla="*/ 3852948 h 6239661"/>
                <a:gd name="connsiteX118" fmla="*/ 4921768 w 5187198"/>
                <a:gd name="connsiteY118" fmla="*/ 3836422 h 6239661"/>
                <a:gd name="connsiteX119" fmla="*/ 4924845 w 5187198"/>
                <a:gd name="connsiteY119" fmla="*/ 3819742 h 6239661"/>
                <a:gd name="connsiteX120" fmla="*/ 4948230 w 5187198"/>
                <a:gd name="connsiteY120" fmla="*/ 3685744 h 6239661"/>
                <a:gd name="connsiteX121" fmla="*/ 4962782 w 5187198"/>
                <a:gd name="connsiteY121" fmla="*/ 3550540 h 6239661"/>
                <a:gd name="connsiteX122" fmla="*/ 4939468 w 5187198"/>
                <a:gd name="connsiteY122" fmla="*/ 3010249 h 6239661"/>
                <a:gd name="connsiteX123" fmla="*/ 4816901 w 5187198"/>
                <a:gd name="connsiteY123" fmla="*/ 2488224 h 6239661"/>
                <a:gd name="connsiteX124" fmla="*/ 4797005 w 5187198"/>
                <a:gd name="connsiteY124" fmla="*/ 2424470 h 6239661"/>
                <a:gd name="connsiteX125" fmla="*/ 4774433 w 5187198"/>
                <a:gd name="connsiteY125" fmla="*/ 2361620 h 6239661"/>
                <a:gd name="connsiteX126" fmla="*/ 4752459 w 5187198"/>
                <a:gd name="connsiteY126" fmla="*/ 2298700 h 6239661"/>
                <a:gd name="connsiteX127" fmla="*/ 4728083 w 5187198"/>
                <a:gd name="connsiteY127" fmla="*/ 2236526 h 6239661"/>
                <a:gd name="connsiteX128" fmla="*/ 4704471 w 5187198"/>
                <a:gd name="connsiteY128" fmla="*/ 2174095 h 6239661"/>
                <a:gd name="connsiteX129" fmla="*/ 4678399 w 5187198"/>
                <a:gd name="connsiteY129" fmla="*/ 2112626 h 6239661"/>
                <a:gd name="connsiteX130" fmla="*/ 4652601 w 5187198"/>
                <a:gd name="connsiteY130" fmla="*/ 2050999 h 6239661"/>
                <a:gd name="connsiteX131" fmla="*/ 4624205 w 5187198"/>
                <a:gd name="connsiteY131" fmla="*/ 1990415 h 6239661"/>
                <a:gd name="connsiteX132" fmla="*/ 4595398 w 5187198"/>
                <a:gd name="connsiteY132" fmla="*/ 1930069 h 6239661"/>
                <a:gd name="connsiteX133" fmla="*/ 4563827 w 5187198"/>
                <a:gd name="connsiteY133" fmla="*/ 1870952 h 6239661"/>
                <a:gd name="connsiteX134" fmla="*/ 4531433 w 5187198"/>
                <a:gd name="connsiteY134" fmla="*/ 1812311 h 6239661"/>
                <a:gd name="connsiteX135" fmla="*/ 4523315 w 5187198"/>
                <a:gd name="connsiteY135" fmla="*/ 1797616 h 6239661"/>
                <a:gd name="connsiteX136" fmla="*/ 4514482 w 5187198"/>
                <a:gd name="connsiteY136" fmla="*/ 1783425 h 6239661"/>
                <a:gd name="connsiteX137" fmla="*/ 4496845 w 5187198"/>
                <a:gd name="connsiteY137" fmla="*/ 1754936 h 6239661"/>
                <a:gd name="connsiteX138" fmla="*/ 4461463 w 5187198"/>
                <a:gd name="connsiteY138" fmla="*/ 1697929 h 6239661"/>
                <a:gd name="connsiteX139" fmla="*/ 4452660 w 5187198"/>
                <a:gd name="connsiteY139" fmla="*/ 1683629 h 6239661"/>
                <a:gd name="connsiteX140" fmla="*/ 4443141 w 5187198"/>
                <a:gd name="connsiteY140" fmla="*/ 1669834 h 6239661"/>
                <a:gd name="connsiteX141" fmla="*/ 4424241 w 5187198"/>
                <a:gd name="connsiteY141" fmla="*/ 1642166 h 6239661"/>
                <a:gd name="connsiteX142" fmla="*/ 4346886 w 5187198"/>
                <a:gd name="connsiteY142" fmla="*/ 1532412 h 6239661"/>
                <a:gd name="connsiteX143" fmla="*/ 3985497 w 5187198"/>
                <a:gd name="connsiteY143" fmla="*/ 1134649 h 6239661"/>
                <a:gd name="connsiteX144" fmla="*/ 3545665 w 5187198"/>
                <a:gd name="connsiteY144" fmla="*/ 825877 h 6239661"/>
                <a:gd name="connsiteX145" fmla="*/ 3486190 w 5187198"/>
                <a:gd name="connsiteY145" fmla="*/ 794756 h 6239661"/>
                <a:gd name="connsiteX146" fmla="*/ 3426182 w 5187198"/>
                <a:gd name="connsiteY146" fmla="*/ 764765 h 6239661"/>
                <a:gd name="connsiteX147" fmla="*/ 3365044 w 5187198"/>
                <a:gd name="connsiteY147" fmla="*/ 737255 h 6239661"/>
                <a:gd name="connsiteX148" fmla="*/ 3334529 w 5187198"/>
                <a:gd name="connsiteY148" fmla="*/ 723514 h 6239661"/>
                <a:gd name="connsiteX149" fmla="*/ 3303733 w 5187198"/>
                <a:gd name="connsiteY149" fmla="*/ 710395 h 6239661"/>
                <a:gd name="connsiteX150" fmla="*/ 3179033 w 5187198"/>
                <a:gd name="connsiteY150" fmla="*/ 662259 h 6239661"/>
                <a:gd name="connsiteX151" fmla="*/ 3052408 w 5187198"/>
                <a:gd name="connsiteY151" fmla="*/ 620447 h 6239661"/>
                <a:gd name="connsiteX152" fmla="*/ 2924325 w 5187198"/>
                <a:gd name="connsiteY152" fmla="*/ 584505 h 6239661"/>
                <a:gd name="connsiteX153" fmla="*/ 2859667 w 5187198"/>
                <a:gd name="connsiteY153" fmla="*/ 569266 h 6239661"/>
                <a:gd name="connsiteX154" fmla="*/ 2795226 w 5187198"/>
                <a:gd name="connsiteY154" fmla="*/ 554085 h 6239661"/>
                <a:gd name="connsiteX155" fmla="*/ 2729702 w 5187198"/>
                <a:gd name="connsiteY155" fmla="*/ 540354 h 6239661"/>
                <a:gd name="connsiteX156" fmla="*/ 2663758 w 5187198"/>
                <a:gd name="connsiteY156" fmla="*/ 527322 h 6239661"/>
                <a:gd name="connsiteX157" fmla="*/ 2630927 w 5187198"/>
                <a:gd name="connsiteY157" fmla="*/ 520495 h 6239661"/>
                <a:gd name="connsiteX158" fmla="*/ 2597965 w 5187198"/>
                <a:gd name="connsiteY158" fmla="*/ 515024 h 6239661"/>
                <a:gd name="connsiteX159" fmla="*/ 2532205 w 5187198"/>
                <a:gd name="connsiteY159" fmla="*/ 503895 h 6239661"/>
                <a:gd name="connsiteX160" fmla="*/ 2010064 w 5187198"/>
                <a:gd name="connsiteY160" fmla="*/ 452552 h 6239661"/>
                <a:gd name="connsiteX161" fmla="*/ 1494552 w 5187198"/>
                <a:gd name="connsiteY161" fmla="*/ 485055 h 6239661"/>
                <a:gd name="connsiteX162" fmla="*/ 1366896 w 5187198"/>
                <a:gd name="connsiteY162" fmla="*/ 509389 h 6239661"/>
                <a:gd name="connsiteX163" fmla="*/ 1240175 w 5187198"/>
                <a:gd name="connsiteY163" fmla="*/ 541045 h 6239661"/>
                <a:gd name="connsiteX164" fmla="*/ 1177438 w 5187198"/>
                <a:gd name="connsiteY164" fmla="*/ 560170 h 6239661"/>
                <a:gd name="connsiteX165" fmla="*/ 1145987 w 5187198"/>
                <a:gd name="connsiteY165" fmla="*/ 569826 h 6239661"/>
                <a:gd name="connsiteX166" fmla="*/ 1130315 w 5187198"/>
                <a:gd name="connsiteY166" fmla="*/ 574669 h 6239661"/>
                <a:gd name="connsiteX167" fmla="*/ 1114873 w 5187198"/>
                <a:gd name="connsiteY167" fmla="*/ 580384 h 6239661"/>
                <a:gd name="connsiteX168" fmla="*/ 1052839 w 5187198"/>
                <a:gd name="connsiteY168" fmla="*/ 602943 h 6239661"/>
                <a:gd name="connsiteX169" fmla="*/ 991135 w 5187198"/>
                <a:gd name="connsiteY169" fmla="*/ 626866 h 6239661"/>
                <a:gd name="connsiteX170" fmla="*/ 930179 w 5187198"/>
                <a:gd name="connsiteY170" fmla="*/ 653191 h 6239661"/>
                <a:gd name="connsiteX171" fmla="*/ 869768 w 5187198"/>
                <a:gd name="connsiteY171" fmla="*/ 680937 h 6239661"/>
                <a:gd name="connsiteX172" fmla="*/ 810085 w 5187198"/>
                <a:gd name="connsiteY172" fmla="*/ 710734 h 6239661"/>
                <a:gd name="connsiteX173" fmla="*/ 751220 w 5187198"/>
                <a:gd name="connsiteY173" fmla="*/ 741794 h 6239661"/>
                <a:gd name="connsiteX174" fmla="*/ 532669 w 5187198"/>
                <a:gd name="connsiteY174" fmla="*/ 881688 h 6239661"/>
                <a:gd name="connsiteX175" fmla="*/ 354185 w 5187198"/>
                <a:gd name="connsiteY175" fmla="*/ 1050286 h 6239661"/>
                <a:gd name="connsiteX176" fmla="*/ 315980 w 5187198"/>
                <a:gd name="connsiteY176" fmla="*/ 1098125 h 6239661"/>
                <a:gd name="connsiteX177" fmla="*/ 280345 w 5187198"/>
                <a:gd name="connsiteY177" fmla="*/ 1149782 h 6239661"/>
                <a:gd name="connsiteX178" fmla="*/ 245890 w 5187198"/>
                <a:gd name="connsiteY178" fmla="*/ 1203959 h 6239661"/>
                <a:gd name="connsiteX179" fmla="*/ 212162 w 5187198"/>
                <a:gd name="connsiteY179" fmla="*/ 1260184 h 6239661"/>
                <a:gd name="connsiteX180" fmla="*/ 80716 w 5187198"/>
                <a:gd name="connsiteY180" fmla="*/ 1502476 h 6239661"/>
                <a:gd name="connsiteX181" fmla="*/ 0 w 5187198"/>
                <a:gd name="connsiteY181" fmla="*/ 1648841 h 6239661"/>
                <a:gd name="connsiteX182" fmla="*/ 0 w 5187198"/>
                <a:gd name="connsiteY182" fmla="*/ 954863 h 6239661"/>
                <a:gd name="connsiteX183" fmla="*/ 43491 w 5187198"/>
                <a:gd name="connsiteY183" fmla="*/ 895513 h 6239661"/>
                <a:gd name="connsiteX184" fmla="*/ 93923 w 5187198"/>
                <a:gd name="connsiteY184" fmla="*/ 834489 h 6239661"/>
                <a:gd name="connsiteX185" fmla="*/ 323465 w 5187198"/>
                <a:gd name="connsiteY185" fmla="*/ 617671 h 6239661"/>
                <a:gd name="connsiteX186" fmla="*/ 574777 w 5187198"/>
                <a:gd name="connsiteY186" fmla="*/ 446794 h 6239661"/>
                <a:gd name="connsiteX187" fmla="*/ 638943 w 5187198"/>
                <a:gd name="connsiteY187" fmla="*/ 408925 h 6239661"/>
                <a:gd name="connsiteX188" fmla="*/ 703505 w 5187198"/>
                <a:gd name="connsiteY188" fmla="*/ 371742 h 6239661"/>
                <a:gd name="connsiteX189" fmla="*/ 769262 w 5187198"/>
                <a:gd name="connsiteY189" fmla="*/ 336154 h 6239661"/>
                <a:gd name="connsiteX190" fmla="*/ 835552 w 5187198"/>
                <a:gd name="connsiteY190" fmla="*/ 301173 h 6239661"/>
                <a:gd name="connsiteX191" fmla="*/ 902979 w 5187198"/>
                <a:gd name="connsiteY191" fmla="*/ 268004 h 6239661"/>
                <a:gd name="connsiteX192" fmla="*/ 971127 w 5187198"/>
                <a:gd name="connsiteY192" fmla="*/ 235607 h 6239661"/>
                <a:gd name="connsiteX193" fmla="*/ 988238 w 5187198"/>
                <a:gd name="connsiteY193" fmla="*/ 227556 h 6239661"/>
                <a:gd name="connsiteX194" fmla="*/ 1005744 w 5187198"/>
                <a:gd name="connsiteY194" fmla="*/ 220191 h 6239661"/>
                <a:gd name="connsiteX195" fmla="*/ 1040729 w 5187198"/>
                <a:gd name="connsiteY195" fmla="*/ 205569 h 6239661"/>
                <a:gd name="connsiteX196" fmla="*/ 1110835 w 5187198"/>
                <a:gd name="connsiteY196" fmla="*/ 176248 h 6239661"/>
                <a:gd name="connsiteX197" fmla="*/ 1254256 w 5187198"/>
                <a:gd name="connsiteY197" fmla="*/ 123796 h 6239661"/>
                <a:gd name="connsiteX198" fmla="*/ 1401310 w 5187198"/>
                <a:gd name="connsiteY198" fmla="*/ 79852 h 6239661"/>
                <a:gd name="connsiteX199" fmla="*/ 2011811 w 5187198"/>
                <a:gd name="connsiteY199" fmla="*/ 4 h 623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5187198" h="6239661">
                  <a:moveTo>
                    <a:pt x="2011811" y="4"/>
                  </a:moveTo>
                  <a:cubicBezTo>
                    <a:pt x="2217306" y="120"/>
                    <a:pt x="2420903" y="25925"/>
                    <a:pt x="2617011" y="70590"/>
                  </a:cubicBezTo>
                  <a:lnTo>
                    <a:pt x="2690321" y="88146"/>
                  </a:lnTo>
                  <a:lnTo>
                    <a:pt x="2726863" y="97127"/>
                  </a:lnTo>
                  <a:lnTo>
                    <a:pt x="2762951" y="107375"/>
                  </a:lnTo>
                  <a:lnTo>
                    <a:pt x="2834843" y="128493"/>
                  </a:lnTo>
                  <a:cubicBezTo>
                    <a:pt x="2858788" y="135605"/>
                    <a:pt x="2882632" y="142226"/>
                    <a:pt x="2906574" y="151076"/>
                  </a:cubicBezTo>
                  <a:cubicBezTo>
                    <a:pt x="2954475" y="167852"/>
                    <a:pt x="3002363" y="183813"/>
                    <a:pt x="3049504" y="202124"/>
                  </a:cubicBezTo>
                  <a:lnTo>
                    <a:pt x="3189518" y="260159"/>
                  </a:lnTo>
                  <a:lnTo>
                    <a:pt x="3326048" y="325143"/>
                  </a:lnTo>
                  <a:cubicBezTo>
                    <a:pt x="3370687" y="348464"/>
                    <a:pt x="3414908" y="372485"/>
                    <a:pt x="3459166" y="395936"/>
                  </a:cubicBezTo>
                  <a:cubicBezTo>
                    <a:pt x="3502947" y="420302"/>
                    <a:pt x="3545491" y="447118"/>
                    <a:pt x="3588578" y="472343"/>
                  </a:cubicBezTo>
                  <a:cubicBezTo>
                    <a:pt x="3610346" y="484551"/>
                    <a:pt x="3630797" y="499072"/>
                    <a:pt x="3651864" y="512600"/>
                  </a:cubicBezTo>
                  <a:lnTo>
                    <a:pt x="3714514" y="553499"/>
                  </a:lnTo>
                  <a:cubicBezTo>
                    <a:pt x="3880005" y="664844"/>
                    <a:pt x="4036083" y="788388"/>
                    <a:pt x="4181221" y="922912"/>
                  </a:cubicBezTo>
                  <a:cubicBezTo>
                    <a:pt x="4326221" y="1057515"/>
                    <a:pt x="4461955" y="1202038"/>
                    <a:pt x="4582963" y="1358264"/>
                  </a:cubicBezTo>
                  <a:cubicBezTo>
                    <a:pt x="4614206" y="1396543"/>
                    <a:pt x="4642091" y="1437400"/>
                    <a:pt x="4670721" y="1477644"/>
                  </a:cubicBezTo>
                  <a:cubicBezTo>
                    <a:pt x="4700172" y="1517414"/>
                    <a:pt x="4725864" y="1559538"/>
                    <a:pt x="4752378" y="1601187"/>
                  </a:cubicBezTo>
                  <a:lnTo>
                    <a:pt x="4772168" y="1632456"/>
                  </a:lnTo>
                  <a:lnTo>
                    <a:pt x="4782117" y="1648104"/>
                  </a:lnTo>
                  <a:lnTo>
                    <a:pt x="4791381" y="1664150"/>
                  </a:lnTo>
                  <a:lnTo>
                    <a:pt x="4828190" y="1728379"/>
                  </a:lnTo>
                  <a:cubicBezTo>
                    <a:pt x="4840266" y="1749930"/>
                    <a:pt x="4853470" y="1770740"/>
                    <a:pt x="4864832" y="1792796"/>
                  </a:cubicBezTo>
                  <a:lnTo>
                    <a:pt x="4899201" y="1858342"/>
                  </a:lnTo>
                  <a:cubicBezTo>
                    <a:pt x="4910484" y="1880260"/>
                    <a:pt x="4922532" y="1901920"/>
                    <a:pt x="4933266" y="1924155"/>
                  </a:cubicBezTo>
                  <a:lnTo>
                    <a:pt x="4964403" y="1991384"/>
                  </a:lnTo>
                  <a:cubicBezTo>
                    <a:pt x="4974618" y="2013829"/>
                    <a:pt x="4985323" y="2036171"/>
                    <a:pt x="4995019" y="2058823"/>
                  </a:cubicBezTo>
                  <a:lnTo>
                    <a:pt x="5021999" y="2127723"/>
                  </a:lnTo>
                  <a:lnTo>
                    <a:pt x="5048321" y="2196908"/>
                  </a:lnTo>
                  <a:lnTo>
                    <a:pt x="5070546" y="2267547"/>
                  </a:lnTo>
                  <a:cubicBezTo>
                    <a:pt x="5078054" y="2291004"/>
                    <a:pt x="5085044" y="2314670"/>
                    <a:pt x="5092171" y="2338256"/>
                  </a:cubicBezTo>
                  <a:cubicBezTo>
                    <a:pt x="5098670" y="2362023"/>
                    <a:pt x="5104296" y="2386019"/>
                    <a:pt x="5110305" y="2409886"/>
                  </a:cubicBezTo>
                  <a:cubicBezTo>
                    <a:pt x="5158097" y="2600976"/>
                    <a:pt x="5182068" y="2797044"/>
                    <a:pt x="5186393" y="2992022"/>
                  </a:cubicBezTo>
                  <a:cubicBezTo>
                    <a:pt x="5191013" y="3187195"/>
                    <a:pt x="5175397" y="3380886"/>
                    <a:pt x="5149045" y="3571816"/>
                  </a:cubicBezTo>
                  <a:cubicBezTo>
                    <a:pt x="5141154" y="3619431"/>
                    <a:pt x="5133539" y="3666889"/>
                    <a:pt x="5126572" y="3714520"/>
                  </a:cubicBezTo>
                  <a:cubicBezTo>
                    <a:pt x="5117276" y="3761759"/>
                    <a:pt x="5107793" y="3808831"/>
                    <a:pt x="5099067" y="3856108"/>
                  </a:cubicBezTo>
                  <a:lnTo>
                    <a:pt x="5095699" y="3873868"/>
                  </a:lnTo>
                  <a:lnTo>
                    <a:pt x="5091573" y="3891426"/>
                  </a:lnTo>
                  <a:lnTo>
                    <a:pt x="5083324" y="3926541"/>
                  </a:lnTo>
                  <a:lnTo>
                    <a:pt x="5067256" y="3996889"/>
                  </a:lnTo>
                  <a:cubicBezTo>
                    <a:pt x="5064451" y="4008657"/>
                    <a:pt x="5062244" y="4020353"/>
                    <a:pt x="5059194" y="4032171"/>
                  </a:cubicBezTo>
                  <a:lnTo>
                    <a:pt x="5049522" y="4067833"/>
                  </a:lnTo>
                  <a:lnTo>
                    <a:pt x="5040067" y="4103553"/>
                  </a:lnTo>
                  <a:cubicBezTo>
                    <a:pt x="5036554" y="4115363"/>
                    <a:pt x="5032689" y="4127194"/>
                    <a:pt x="5028960" y="4138946"/>
                  </a:cubicBezTo>
                  <a:cubicBezTo>
                    <a:pt x="4999693" y="4233462"/>
                    <a:pt x="4962869" y="4326764"/>
                    <a:pt x="4917351" y="4417041"/>
                  </a:cubicBezTo>
                  <a:cubicBezTo>
                    <a:pt x="4871860" y="4507209"/>
                    <a:pt x="4817597" y="4594215"/>
                    <a:pt x="4756163" y="4676402"/>
                  </a:cubicBezTo>
                  <a:cubicBezTo>
                    <a:pt x="4632803" y="4840875"/>
                    <a:pt x="4480597" y="4982783"/>
                    <a:pt x="4322493" y="5105604"/>
                  </a:cubicBezTo>
                  <a:cubicBezTo>
                    <a:pt x="4163928" y="5228420"/>
                    <a:pt x="3999564" y="5332640"/>
                    <a:pt x="3840510" y="5429590"/>
                  </a:cubicBezTo>
                  <a:cubicBezTo>
                    <a:pt x="3760954" y="5478172"/>
                    <a:pt x="3682353" y="5524924"/>
                    <a:pt x="3606447" y="5572862"/>
                  </a:cubicBezTo>
                  <a:lnTo>
                    <a:pt x="3488814" y="5647178"/>
                  </a:lnTo>
                  <a:cubicBezTo>
                    <a:pt x="3448270" y="5672597"/>
                    <a:pt x="3407323" y="5697792"/>
                    <a:pt x="3365864" y="5722735"/>
                  </a:cubicBezTo>
                  <a:cubicBezTo>
                    <a:pt x="3200163" y="5822424"/>
                    <a:pt x="3026125" y="5917328"/>
                    <a:pt x="2839486" y="5999120"/>
                  </a:cubicBezTo>
                  <a:cubicBezTo>
                    <a:pt x="2653201" y="6080891"/>
                    <a:pt x="2453560" y="6149344"/>
                    <a:pt x="2242423" y="6192346"/>
                  </a:cubicBezTo>
                  <a:cubicBezTo>
                    <a:pt x="2031719" y="6235463"/>
                    <a:pt x="1808952" y="6251353"/>
                    <a:pt x="1589380" y="6230657"/>
                  </a:cubicBezTo>
                  <a:lnTo>
                    <a:pt x="1548244" y="6226706"/>
                  </a:lnTo>
                  <a:cubicBezTo>
                    <a:pt x="1534528" y="6225117"/>
                    <a:pt x="1520898" y="6223203"/>
                    <a:pt x="1507348" y="6221428"/>
                  </a:cubicBezTo>
                  <a:lnTo>
                    <a:pt x="1466401" y="6215904"/>
                  </a:lnTo>
                  <a:cubicBezTo>
                    <a:pt x="1452772" y="6213991"/>
                    <a:pt x="1439316" y="6211428"/>
                    <a:pt x="1425773" y="6209191"/>
                  </a:cubicBezTo>
                  <a:cubicBezTo>
                    <a:pt x="1398775" y="6204391"/>
                    <a:pt x="1371610" y="6199779"/>
                    <a:pt x="1344960" y="6193681"/>
                  </a:cubicBezTo>
                  <a:cubicBezTo>
                    <a:pt x="1318251" y="6187799"/>
                    <a:pt x="1291260" y="6182538"/>
                    <a:pt x="1265007" y="6175388"/>
                  </a:cubicBezTo>
                  <a:lnTo>
                    <a:pt x="1225415" y="6165243"/>
                  </a:lnTo>
                  <a:cubicBezTo>
                    <a:pt x="1212163" y="6161924"/>
                    <a:pt x="1198939" y="6158496"/>
                    <a:pt x="1186567" y="6154486"/>
                  </a:cubicBezTo>
                  <a:lnTo>
                    <a:pt x="1111158" y="6130918"/>
                  </a:lnTo>
                  <a:lnTo>
                    <a:pt x="1035915" y="6107163"/>
                  </a:lnTo>
                  <a:cubicBezTo>
                    <a:pt x="1010846" y="6099055"/>
                    <a:pt x="986357" y="6088784"/>
                    <a:pt x="961579" y="6079594"/>
                  </a:cubicBezTo>
                  <a:cubicBezTo>
                    <a:pt x="763709" y="6005594"/>
                    <a:pt x="572401" y="5909703"/>
                    <a:pt x="395297" y="5792812"/>
                  </a:cubicBezTo>
                  <a:lnTo>
                    <a:pt x="265239" y="5701511"/>
                  </a:lnTo>
                  <a:cubicBezTo>
                    <a:pt x="254227" y="5694155"/>
                    <a:pt x="244103" y="5685646"/>
                    <a:pt x="233756" y="5677542"/>
                  </a:cubicBezTo>
                  <a:lnTo>
                    <a:pt x="202800" y="5652902"/>
                  </a:lnTo>
                  <a:lnTo>
                    <a:pt x="140918" y="5603515"/>
                  </a:lnTo>
                  <a:cubicBezTo>
                    <a:pt x="130598" y="5595302"/>
                    <a:pt x="120280" y="5587089"/>
                    <a:pt x="110625" y="5578127"/>
                  </a:cubicBezTo>
                  <a:cubicBezTo>
                    <a:pt x="105647" y="5573779"/>
                    <a:pt x="100444" y="5569834"/>
                    <a:pt x="95631" y="5565299"/>
                  </a:cubicBezTo>
                  <a:cubicBezTo>
                    <a:pt x="90955" y="5560684"/>
                    <a:pt x="86505" y="5555666"/>
                    <a:pt x="81966" y="5550973"/>
                  </a:cubicBezTo>
                  <a:lnTo>
                    <a:pt x="27991" y="5493272"/>
                  </a:lnTo>
                  <a:cubicBezTo>
                    <a:pt x="19109" y="5483589"/>
                    <a:pt x="9758" y="5474359"/>
                    <a:pt x="1454" y="5464252"/>
                  </a:cubicBezTo>
                  <a:lnTo>
                    <a:pt x="0" y="5462518"/>
                  </a:lnTo>
                  <a:lnTo>
                    <a:pt x="0" y="4720187"/>
                  </a:lnTo>
                  <a:lnTo>
                    <a:pt x="109684" y="4836724"/>
                  </a:lnTo>
                  <a:cubicBezTo>
                    <a:pt x="173316" y="4897375"/>
                    <a:pt x="239447" y="4954160"/>
                    <a:pt x="306959" y="5007200"/>
                  </a:cubicBezTo>
                  <a:lnTo>
                    <a:pt x="358101" y="5046057"/>
                  </a:lnTo>
                  <a:lnTo>
                    <a:pt x="383328" y="5065684"/>
                  </a:lnTo>
                  <a:cubicBezTo>
                    <a:pt x="391637" y="5072316"/>
                    <a:pt x="400805" y="5077902"/>
                    <a:pt x="409503" y="5083942"/>
                  </a:cubicBezTo>
                  <a:lnTo>
                    <a:pt x="461889" y="5119888"/>
                  </a:lnTo>
                  <a:cubicBezTo>
                    <a:pt x="466184" y="5122893"/>
                    <a:pt x="470616" y="5125820"/>
                    <a:pt x="474883" y="5128933"/>
                  </a:cubicBezTo>
                  <a:cubicBezTo>
                    <a:pt x="478982" y="5132235"/>
                    <a:pt x="482476" y="5136069"/>
                    <a:pt x="486410" y="5139557"/>
                  </a:cubicBezTo>
                  <a:cubicBezTo>
                    <a:pt x="494140" y="5146613"/>
                    <a:pt x="502565" y="5152812"/>
                    <a:pt x="510852" y="5159089"/>
                  </a:cubicBezTo>
                  <a:lnTo>
                    <a:pt x="560653" y="5196893"/>
                  </a:lnTo>
                  <a:lnTo>
                    <a:pt x="585485" y="5215834"/>
                  </a:lnTo>
                  <a:cubicBezTo>
                    <a:pt x="593773" y="5222111"/>
                    <a:pt x="601864" y="5228685"/>
                    <a:pt x="610707" y="5234185"/>
                  </a:cubicBezTo>
                  <a:lnTo>
                    <a:pt x="714768" y="5303103"/>
                  </a:lnTo>
                  <a:cubicBezTo>
                    <a:pt x="856162" y="5390603"/>
                    <a:pt x="1008099" y="5459947"/>
                    <a:pt x="1166634" y="5513322"/>
                  </a:cubicBezTo>
                  <a:cubicBezTo>
                    <a:pt x="1186540" y="5519932"/>
                    <a:pt x="1205774" y="5527751"/>
                    <a:pt x="1225991" y="5533632"/>
                  </a:cubicBezTo>
                  <a:lnTo>
                    <a:pt x="1286680" y="5550705"/>
                  </a:lnTo>
                  <a:lnTo>
                    <a:pt x="1347310" y="5567995"/>
                  </a:lnTo>
                  <a:cubicBezTo>
                    <a:pt x="1357469" y="5571180"/>
                    <a:pt x="1367261" y="5573572"/>
                    <a:pt x="1377002" y="5575719"/>
                  </a:cubicBezTo>
                  <a:lnTo>
                    <a:pt x="1406328" y="5582649"/>
                  </a:lnTo>
                  <a:cubicBezTo>
                    <a:pt x="1425825" y="5587757"/>
                    <a:pt x="1445490" y="5590939"/>
                    <a:pt x="1465060" y="5594909"/>
                  </a:cubicBezTo>
                  <a:cubicBezTo>
                    <a:pt x="1484652" y="5599231"/>
                    <a:pt x="1504324" y="5601952"/>
                    <a:pt x="1523881" y="5605105"/>
                  </a:cubicBezTo>
                  <a:cubicBezTo>
                    <a:pt x="1533660" y="5606682"/>
                    <a:pt x="1543460" y="5608613"/>
                    <a:pt x="1553325" y="5609865"/>
                  </a:cubicBezTo>
                  <a:lnTo>
                    <a:pt x="1582813" y="5613593"/>
                  </a:lnTo>
                  <a:lnTo>
                    <a:pt x="1612301" y="5617321"/>
                  </a:lnTo>
                  <a:lnTo>
                    <a:pt x="1641863" y="5619910"/>
                  </a:lnTo>
                  <a:cubicBezTo>
                    <a:pt x="1799348" y="5633940"/>
                    <a:pt x="1957913" y="5625770"/>
                    <a:pt x="2117508" y="5595156"/>
                  </a:cubicBezTo>
                  <a:cubicBezTo>
                    <a:pt x="2277124" y="5564895"/>
                    <a:pt x="2437004" y="5512449"/>
                    <a:pt x="2597368" y="5447381"/>
                  </a:cubicBezTo>
                  <a:cubicBezTo>
                    <a:pt x="2757791" y="5382096"/>
                    <a:pt x="2918855" y="5304464"/>
                    <a:pt x="3082968" y="5223245"/>
                  </a:cubicBezTo>
                  <a:lnTo>
                    <a:pt x="3334855" y="5097383"/>
                  </a:lnTo>
                  <a:cubicBezTo>
                    <a:pt x="3423528" y="5054142"/>
                    <a:pt x="3511773" y="5013798"/>
                    <a:pt x="3599509" y="4976217"/>
                  </a:cubicBezTo>
                  <a:cubicBezTo>
                    <a:pt x="3774960" y="4900701"/>
                    <a:pt x="3948276" y="4837481"/>
                    <a:pt x="4112002" y="4766359"/>
                  </a:cubicBezTo>
                  <a:cubicBezTo>
                    <a:pt x="4193972" y="4730827"/>
                    <a:pt x="4273429" y="4692997"/>
                    <a:pt x="4348983" y="4649833"/>
                  </a:cubicBezTo>
                  <a:cubicBezTo>
                    <a:pt x="4424508" y="4606778"/>
                    <a:pt x="4496050" y="4558250"/>
                    <a:pt x="4560505" y="4501564"/>
                  </a:cubicBezTo>
                  <a:cubicBezTo>
                    <a:pt x="4625198" y="4445289"/>
                    <a:pt x="4682991" y="4381021"/>
                    <a:pt x="4731963" y="4309870"/>
                  </a:cubicBezTo>
                  <a:cubicBezTo>
                    <a:pt x="4781043" y="4238747"/>
                    <a:pt x="4821275" y="4160848"/>
                    <a:pt x="4852344" y="4078640"/>
                  </a:cubicBezTo>
                  <a:lnTo>
                    <a:pt x="4863972" y="4047790"/>
                  </a:lnTo>
                  <a:lnTo>
                    <a:pt x="4874144" y="4016320"/>
                  </a:lnTo>
                  <a:lnTo>
                    <a:pt x="4884127" y="3984682"/>
                  </a:lnTo>
                  <a:cubicBezTo>
                    <a:pt x="4887242" y="3973925"/>
                    <a:pt x="4889981" y="3962835"/>
                    <a:pt x="4892800" y="3951883"/>
                  </a:cubicBezTo>
                  <a:lnTo>
                    <a:pt x="4909526" y="3886001"/>
                  </a:lnTo>
                  <a:lnTo>
                    <a:pt x="4917687" y="3852948"/>
                  </a:lnTo>
                  <a:lnTo>
                    <a:pt x="4921768" y="3836422"/>
                  </a:lnTo>
                  <a:lnTo>
                    <a:pt x="4924845" y="3819742"/>
                  </a:lnTo>
                  <a:cubicBezTo>
                    <a:pt x="4933092" y="3775120"/>
                    <a:pt x="4941231" y="3730469"/>
                    <a:pt x="4948230" y="3685744"/>
                  </a:cubicBezTo>
                  <a:cubicBezTo>
                    <a:pt x="4953579" y="3640694"/>
                    <a:pt x="4958249" y="3595577"/>
                    <a:pt x="4962782" y="3550540"/>
                  </a:cubicBezTo>
                  <a:cubicBezTo>
                    <a:pt x="4976580" y="3369692"/>
                    <a:pt x="4965812" y="3187942"/>
                    <a:pt x="4939468" y="3010249"/>
                  </a:cubicBezTo>
                  <a:cubicBezTo>
                    <a:pt x="4912965" y="2832281"/>
                    <a:pt x="4870237" y="2658196"/>
                    <a:pt x="4816901" y="2488224"/>
                  </a:cubicBezTo>
                  <a:cubicBezTo>
                    <a:pt x="4810197" y="2466954"/>
                    <a:pt x="4803984" y="2445582"/>
                    <a:pt x="4797005" y="2424470"/>
                  </a:cubicBezTo>
                  <a:cubicBezTo>
                    <a:pt x="4789399" y="2403537"/>
                    <a:pt x="4781686" y="2382574"/>
                    <a:pt x="4774433" y="2361620"/>
                  </a:cubicBezTo>
                  <a:lnTo>
                    <a:pt x="4752459" y="2298700"/>
                  </a:lnTo>
                  <a:lnTo>
                    <a:pt x="4728083" y="2236526"/>
                  </a:lnTo>
                  <a:cubicBezTo>
                    <a:pt x="4719957" y="2215802"/>
                    <a:pt x="4712352" y="2194869"/>
                    <a:pt x="4704471" y="2174095"/>
                  </a:cubicBezTo>
                  <a:lnTo>
                    <a:pt x="4678399" y="2112626"/>
                  </a:lnTo>
                  <a:lnTo>
                    <a:pt x="4652601" y="2050999"/>
                  </a:lnTo>
                  <a:cubicBezTo>
                    <a:pt x="4643711" y="2030533"/>
                    <a:pt x="4633616" y="2010672"/>
                    <a:pt x="4624205" y="1990415"/>
                  </a:cubicBezTo>
                  <a:lnTo>
                    <a:pt x="4595398" y="1930069"/>
                  </a:lnTo>
                  <a:cubicBezTo>
                    <a:pt x="4585714" y="1909969"/>
                    <a:pt x="4574413" y="1890713"/>
                    <a:pt x="4563827" y="1870952"/>
                  </a:cubicBezTo>
                  <a:lnTo>
                    <a:pt x="4531433" y="1812311"/>
                  </a:lnTo>
                  <a:lnTo>
                    <a:pt x="4523315" y="1797616"/>
                  </a:lnTo>
                  <a:lnTo>
                    <a:pt x="4514482" y="1783425"/>
                  </a:lnTo>
                  <a:lnTo>
                    <a:pt x="4496845" y="1754936"/>
                  </a:lnTo>
                  <a:lnTo>
                    <a:pt x="4461463" y="1697929"/>
                  </a:lnTo>
                  <a:lnTo>
                    <a:pt x="4452660" y="1683629"/>
                  </a:lnTo>
                  <a:lnTo>
                    <a:pt x="4443141" y="1669834"/>
                  </a:lnTo>
                  <a:lnTo>
                    <a:pt x="4424241" y="1642166"/>
                  </a:lnTo>
                  <a:cubicBezTo>
                    <a:pt x="4399005" y="1605265"/>
                    <a:pt x="4374512" y="1567751"/>
                    <a:pt x="4346886" y="1532412"/>
                  </a:cubicBezTo>
                  <a:cubicBezTo>
                    <a:pt x="4240477" y="1388328"/>
                    <a:pt x="4120362" y="1253437"/>
                    <a:pt x="3985497" y="1134649"/>
                  </a:cubicBezTo>
                  <a:cubicBezTo>
                    <a:pt x="3850799" y="1015675"/>
                    <a:pt x="3702920" y="911715"/>
                    <a:pt x="3545665" y="825877"/>
                  </a:cubicBezTo>
                  <a:lnTo>
                    <a:pt x="3486190" y="794756"/>
                  </a:lnTo>
                  <a:cubicBezTo>
                    <a:pt x="3466181" y="784640"/>
                    <a:pt x="3446893" y="773560"/>
                    <a:pt x="3426182" y="764765"/>
                  </a:cubicBezTo>
                  <a:lnTo>
                    <a:pt x="3365044" y="737255"/>
                  </a:lnTo>
                  <a:lnTo>
                    <a:pt x="3334529" y="723514"/>
                  </a:lnTo>
                  <a:cubicBezTo>
                    <a:pt x="3324394" y="718943"/>
                    <a:pt x="3314287" y="714265"/>
                    <a:pt x="3303733" y="710395"/>
                  </a:cubicBezTo>
                  <a:cubicBezTo>
                    <a:pt x="3262013" y="694346"/>
                    <a:pt x="3220711" y="677599"/>
                    <a:pt x="3179033" y="662259"/>
                  </a:cubicBezTo>
                  <a:lnTo>
                    <a:pt x="3052408" y="620447"/>
                  </a:lnTo>
                  <a:lnTo>
                    <a:pt x="2924325" y="584505"/>
                  </a:lnTo>
                  <a:cubicBezTo>
                    <a:pt x="2903106" y="578471"/>
                    <a:pt x="2881119" y="574434"/>
                    <a:pt x="2859667" y="569266"/>
                  </a:cubicBezTo>
                  <a:lnTo>
                    <a:pt x="2795226" y="554085"/>
                  </a:lnTo>
                  <a:cubicBezTo>
                    <a:pt x="2774078" y="548652"/>
                    <a:pt x="2751709" y="544744"/>
                    <a:pt x="2729702" y="540354"/>
                  </a:cubicBezTo>
                  <a:lnTo>
                    <a:pt x="2663758" y="527322"/>
                  </a:lnTo>
                  <a:lnTo>
                    <a:pt x="2630927" y="520495"/>
                  </a:lnTo>
                  <a:lnTo>
                    <a:pt x="2597965" y="515024"/>
                  </a:lnTo>
                  <a:cubicBezTo>
                    <a:pt x="2575970" y="511449"/>
                    <a:pt x="2554112" y="507795"/>
                    <a:pt x="2532205" y="503895"/>
                  </a:cubicBezTo>
                  <a:cubicBezTo>
                    <a:pt x="2357016" y="475037"/>
                    <a:pt x="2182954" y="456682"/>
                    <a:pt x="2010064" y="452552"/>
                  </a:cubicBezTo>
                  <a:cubicBezTo>
                    <a:pt x="1837255" y="448558"/>
                    <a:pt x="1665388" y="457916"/>
                    <a:pt x="1494552" y="485055"/>
                  </a:cubicBezTo>
                  <a:cubicBezTo>
                    <a:pt x="1452133" y="492816"/>
                    <a:pt x="1409569" y="501117"/>
                    <a:pt x="1366896" y="509389"/>
                  </a:cubicBezTo>
                  <a:cubicBezTo>
                    <a:pt x="1324862" y="520035"/>
                    <a:pt x="1282333" y="529505"/>
                    <a:pt x="1240175" y="541045"/>
                  </a:cubicBezTo>
                  <a:lnTo>
                    <a:pt x="1177438" y="560170"/>
                  </a:lnTo>
                  <a:lnTo>
                    <a:pt x="1145987" y="569826"/>
                  </a:lnTo>
                  <a:lnTo>
                    <a:pt x="1130315" y="574669"/>
                  </a:lnTo>
                  <a:lnTo>
                    <a:pt x="1114873" y="580384"/>
                  </a:lnTo>
                  <a:lnTo>
                    <a:pt x="1052839" y="602943"/>
                  </a:lnTo>
                  <a:cubicBezTo>
                    <a:pt x="1032151" y="610499"/>
                    <a:pt x="1011255" y="617535"/>
                    <a:pt x="991135" y="626866"/>
                  </a:cubicBezTo>
                  <a:lnTo>
                    <a:pt x="930179" y="653191"/>
                  </a:lnTo>
                  <a:cubicBezTo>
                    <a:pt x="909850" y="662002"/>
                    <a:pt x="889443" y="670676"/>
                    <a:pt x="869768" y="680937"/>
                  </a:cubicBezTo>
                  <a:lnTo>
                    <a:pt x="810085" y="710734"/>
                  </a:lnTo>
                  <a:cubicBezTo>
                    <a:pt x="790331" y="720859"/>
                    <a:pt x="770124" y="730514"/>
                    <a:pt x="751220" y="741794"/>
                  </a:cubicBezTo>
                  <a:cubicBezTo>
                    <a:pt x="673929" y="784955"/>
                    <a:pt x="598827" y="830326"/>
                    <a:pt x="532669" y="881688"/>
                  </a:cubicBezTo>
                  <a:cubicBezTo>
                    <a:pt x="464226" y="931625"/>
                    <a:pt x="406969" y="988270"/>
                    <a:pt x="354185" y="1050286"/>
                  </a:cubicBezTo>
                  <a:lnTo>
                    <a:pt x="315980" y="1098125"/>
                  </a:lnTo>
                  <a:lnTo>
                    <a:pt x="280345" y="1149782"/>
                  </a:lnTo>
                  <a:cubicBezTo>
                    <a:pt x="268144" y="1166335"/>
                    <a:pt x="257438" y="1185955"/>
                    <a:pt x="245890" y="1203959"/>
                  </a:cubicBezTo>
                  <a:cubicBezTo>
                    <a:pt x="234552" y="1222481"/>
                    <a:pt x="223171" y="1240298"/>
                    <a:pt x="212162" y="1260184"/>
                  </a:cubicBezTo>
                  <a:cubicBezTo>
                    <a:pt x="168299" y="1337574"/>
                    <a:pt x="125055" y="1419360"/>
                    <a:pt x="80716" y="1502476"/>
                  </a:cubicBezTo>
                  <a:lnTo>
                    <a:pt x="0" y="1648841"/>
                  </a:lnTo>
                  <a:lnTo>
                    <a:pt x="0" y="954863"/>
                  </a:lnTo>
                  <a:lnTo>
                    <a:pt x="43491" y="895513"/>
                  </a:lnTo>
                  <a:cubicBezTo>
                    <a:pt x="59888" y="874984"/>
                    <a:pt x="77014" y="854766"/>
                    <a:pt x="93923" y="834489"/>
                  </a:cubicBezTo>
                  <a:cubicBezTo>
                    <a:pt x="163245" y="754880"/>
                    <a:pt x="240806" y="679565"/>
                    <a:pt x="323465" y="617671"/>
                  </a:cubicBezTo>
                  <a:cubicBezTo>
                    <a:pt x="405002" y="553042"/>
                    <a:pt x="490132" y="499230"/>
                    <a:pt x="574777" y="446794"/>
                  </a:cubicBezTo>
                  <a:cubicBezTo>
                    <a:pt x="595733" y="433050"/>
                    <a:pt x="617442" y="421248"/>
                    <a:pt x="638943" y="408925"/>
                  </a:cubicBezTo>
                  <a:lnTo>
                    <a:pt x="703505" y="371742"/>
                  </a:lnTo>
                  <a:cubicBezTo>
                    <a:pt x="724798" y="358900"/>
                    <a:pt x="747120" y="347842"/>
                    <a:pt x="769262" y="336154"/>
                  </a:cubicBezTo>
                  <a:lnTo>
                    <a:pt x="835552" y="301173"/>
                  </a:lnTo>
                  <a:cubicBezTo>
                    <a:pt x="857427" y="289183"/>
                    <a:pt x="880470" y="278896"/>
                    <a:pt x="902979" y="268004"/>
                  </a:cubicBezTo>
                  <a:lnTo>
                    <a:pt x="971127" y="235607"/>
                  </a:lnTo>
                  <a:lnTo>
                    <a:pt x="988238" y="227556"/>
                  </a:lnTo>
                  <a:lnTo>
                    <a:pt x="1005744" y="220191"/>
                  </a:lnTo>
                  <a:lnTo>
                    <a:pt x="1040729" y="205569"/>
                  </a:lnTo>
                  <a:lnTo>
                    <a:pt x="1110835" y="176248"/>
                  </a:lnTo>
                  <a:cubicBezTo>
                    <a:pt x="1157999" y="157703"/>
                    <a:pt x="1206322" y="141323"/>
                    <a:pt x="1254256" y="123796"/>
                  </a:cubicBezTo>
                  <a:cubicBezTo>
                    <a:pt x="1302938" y="108671"/>
                    <a:pt x="1352074" y="94017"/>
                    <a:pt x="1401310" y="79852"/>
                  </a:cubicBezTo>
                  <a:cubicBezTo>
                    <a:pt x="1599497" y="26774"/>
                    <a:pt x="1806373" y="-329"/>
                    <a:pt x="2011811" y="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Freeform: Shape 16">
              <a:extLst>
                <a:ext uri="{FF2B5EF4-FFF2-40B4-BE49-F238E27FC236}">
                  <a16:creationId xmlns:a16="http://schemas.microsoft.com/office/drawing/2014/main" id="{06AC5DCC-C3CC-4FD5-AD4E-13A1BE5F7F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0" y="297400"/>
              <a:ext cx="5215811" cy="6107388"/>
            </a:xfrm>
            <a:custGeom>
              <a:avLst/>
              <a:gdLst>
                <a:gd name="connsiteX0" fmla="*/ 1869139 w 5215811"/>
                <a:gd name="connsiteY0" fmla="*/ 9 h 6107388"/>
                <a:gd name="connsiteX1" fmla="*/ 2791149 w 5215811"/>
                <a:gd name="connsiteY1" fmla="*/ 130229 h 6107388"/>
                <a:gd name="connsiteX2" fmla="*/ 4760307 w 5215811"/>
                <a:gd name="connsiteY2" fmla="*/ 1608408 h 6107388"/>
                <a:gd name="connsiteX3" fmla="*/ 5108574 w 5215811"/>
                <a:gd name="connsiteY3" fmla="*/ 4050383 h 6107388"/>
                <a:gd name="connsiteX4" fmla="*/ 3434916 w 5215811"/>
                <a:gd name="connsiteY4" fmla="*/ 5503134 h 6107388"/>
                <a:gd name="connsiteX5" fmla="*/ 1137841 w 5215811"/>
                <a:gd name="connsiteY5" fmla="*/ 6033968 h 6107388"/>
                <a:gd name="connsiteX6" fmla="*/ 217555 w 5215811"/>
                <a:gd name="connsiteY6" fmla="*/ 5598945 h 6107388"/>
                <a:gd name="connsiteX7" fmla="*/ 0 w 5215811"/>
                <a:gd name="connsiteY7" fmla="*/ 5419622 h 6107388"/>
                <a:gd name="connsiteX8" fmla="*/ 0 w 5215811"/>
                <a:gd name="connsiteY8" fmla="*/ 4571683 h 6107388"/>
                <a:gd name="connsiteX9" fmla="*/ 18056 w 5215811"/>
                <a:gd name="connsiteY9" fmla="*/ 4599282 h 6107388"/>
                <a:gd name="connsiteX10" fmla="*/ 358324 w 5215811"/>
                <a:gd name="connsiteY10" fmla="*/ 4988154 h 6107388"/>
                <a:gd name="connsiteX11" fmla="*/ 1282741 w 5215811"/>
                <a:gd name="connsiteY11" fmla="*/ 5493193 h 6107388"/>
                <a:gd name="connsiteX12" fmla="*/ 2172794 w 5215811"/>
                <a:gd name="connsiteY12" fmla="*/ 5470630 h 6107388"/>
                <a:gd name="connsiteX13" fmla="*/ 3146893 w 5215811"/>
                <a:gd name="connsiteY13" fmla="*/ 5016296 h 6107388"/>
                <a:gd name="connsiteX14" fmla="*/ 3574114 w 5215811"/>
                <a:gd name="connsiteY14" fmla="*/ 4791124 h 6107388"/>
                <a:gd name="connsiteX15" fmla="*/ 4244948 w 5215811"/>
                <a:gd name="connsiteY15" fmla="*/ 4392664 h 6107388"/>
                <a:gd name="connsiteX16" fmla="*/ 4556385 w 5215811"/>
                <a:gd name="connsiteY16" fmla="*/ 3902656 h 6107388"/>
                <a:gd name="connsiteX17" fmla="*/ 4616354 w 5215811"/>
                <a:gd name="connsiteY17" fmla="*/ 2851680 h 6107388"/>
                <a:gd name="connsiteX18" fmla="*/ 4269266 w 5215811"/>
                <a:gd name="connsiteY18" fmla="*/ 1889625 h 6107388"/>
                <a:gd name="connsiteX19" fmla="*/ 2645976 w 5215811"/>
                <a:gd name="connsiteY19" fmla="*/ 671162 h 6107388"/>
                <a:gd name="connsiteX20" fmla="*/ 1648930 w 5215811"/>
                <a:gd name="connsiteY20" fmla="*/ 573017 h 6107388"/>
                <a:gd name="connsiteX21" fmla="*/ 771768 w 5215811"/>
                <a:gd name="connsiteY21" fmla="*/ 865882 h 6107388"/>
                <a:gd name="connsiteX22" fmla="*/ 433617 w 5215811"/>
                <a:gd name="connsiteY22" fmla="*/ 1119441 h 6107388"/>
                <a:gd name="connsiteX23" fmla="*/ 200571 w 5215811"/>
                <a:gd name="connsiteY23" fmla="*/ 1486480 h 6107388"/>
                <a:gd name="connsiteX24" fmla="*/ 47077 w 5215811"/>
                <a:gd name="connsiteY24" fmla="*/ 1753604 h 6107388"/>
                <a:gd name="connsiteX25" fmla="*/ 0 w 5215811"/>
                <a:gd name="connsiteY25" fmla="*/ 1831655 h 6107388"/>
                <a:gd name="connsiteX26" fmla="*/ 0 w 5215811"/>
                <a:gd name="connsiteY26" fmla="*/ 751112 h 6107388"/>
                <a:gd name="connsiteX27" fmla="*/ 6994 w 5215811"/>
                <a:gd name="connsiteY27" fmla="*/ 742614 h 6107388"/>
                <a:gd name="connsiteX28" fmla="*/ 484047 w 5215811"/>
                <a:gd name="connsiteY28" fmla="*/ 378777 h 6107388"/>
                <a:gd name="connsiteX29" fmla="*/ 1869139 w 5215811"/>
                <a:gd name="connsiteY29" fmla="*/ 9 h 6107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215811" h="6107388">
                  <a:moveTo>
                    <a:pt x="1869139" y="9"/>
                  </a:moveTo>
                  <a:cubicBezTo>
                    <a:pt x="2160924" y="-706"/>
                    <a:pt x="2465752" y="43039"/>
                    <a:pt x="2791149" y="130229"/>
                  </a:cubicBezTo>
                  <a:cubicBezTo>
                    <a:pt x="3651198" y="360678"/>
                    <a:pt x="4339884" y="907924"/>
                    <a:pt x="4760307" y="1608408"/>
                  </a:cubicBezTo>
                  <a:cubicBezTo>
                    <a:pt x="5188180" y="2321320"/>
                    <a:pt x="5338357" y="3192822"/>
                    <a:pt x="5108574" y="4050383"/>
                  </a:cubicBezTo>
                  <a:cubicBezTo>
                    <a:pt x="4880820" y="4900373"/>
                    <a:pt x="4152841" y="5098512"/>
                    <a:pt x="3434916" y="5503134"/>
                  </a:cubicBezTo>
                  <a:cubicBezTo>
                    <a:pt x="2717099" y="5907783"/>
                    <a:pt x="2005568" y="6266474"/>
                    <a:pt x="1137841" y="6033968"/>
                  </a:cubicBezTo>
                  <a:cubicBezTo>
                    <a:pt x="783079" y="5938910"/>
                    <a:pt x="479573" y="5790114"/>
                    <a:pt x="217555" y="5598945"/>
                  </a:cubicBezTo>
                  <a:lnTo>
                    <a:pt x="0" y="5419622"/>
                  </a:lnTo>
                  <a:lnTo>
                    <a:pt x="0" y="4571683"/>
                  </a:lnTo>
                  <a:lnTo>
                    <a:pt x="18056" y="4599282"/>
                  </a:lnTo>
                  <a:cubicBezTo>
                    <a:pt x="124071" y="4746782"/>
                    <a:pt x="237002" y="4875718"/>
                    <a:pt x="358324" y="4988154"/>
                  </a:cubicBezTo>
                  <a:cubicBezTo>
                    <a:pt x="621323" y="5231809"/>
                    <a:pt x="923667" y="5396979"/>
                    <a:pt x="1282741" y="5493193"/>
                  </a:cubicBezTo>
                  <a:cubicBezTo>
                    <a:pt x="1573894" y="5571207"/>
                    <a:pt x="1856732" y="5563878"/>
                    <a:pt x="2172794" y="5470630"/>
                  </a:cubicBezTo>
                  <a:cubicBezTo>
                    <a:pt x="2498985" y="5374183"/>
                    <a:pt x="2832844" y="5193315"/>
                    <a:pt x="3146893" y="5016296"/>
                  </a:cubicBezTo>
                  <a:cubicBezTo>
                    <a:pt x="3293538" y="4933641"/>
                    <a:pt x="3436182" y="4861160"/>
                    <a:pt x="3574114" y="4791124"/>
                  </a:cubicBezTo>
                  <a:cubicBezTo>
                    <a:pt x="3841238" y="4655550"/>
                    <a:pt x="4071901" y="4538375"/>
                    <a:pt x="4244948" y="4392664"/>
                  </a:cubicBezTo>
                  <a:cubicBezTo>
                    <a:pt x="4405844" y="4257259"/>
                    <a:pt x="4501845" y="4106204"/>
                    <a:pt x="4556385" y="3902656"/>
                  </a:cubicBezTo>
                  <a:cubicBezTo>
                    <a:pt x="4649063" y="3556776"/>
                    <a:pt x="4669271" y="3203187"/>
                    <a:pt x="4616354" y="2851680"/>
                  </a:cubicBezTo>
                  <a:cubicBezTo>
                    <a:pt x="4565198" y="2511774"/>
                    <a:pt x="4448474" y="2188147"/>
                    <a:pt x="4269266" y="1889625"/>
                  </a:cubicBezTo>
                  <a:cubicBezTo>
                    <a:pt x="3907781" y="1287586"/>
                    <a:pt x="3331245" y="854780"/>
                    <a:pt x="2645976" y="671162"/>
                  </a:cubicBezTo>
                  <a:cubicBezTo>
                    <a:pt x="2278249" y="572630"/>
                    <a:pt x="1952074" y="540526"/>
                    <a:pt x="1648930" y="573017"/>
                  </a:cubicBezTo>
                  <a:cubicBezTo>
                    <a:pt x="1351746" y="604901"/>
                    <a:pt x="1064785" y="700731"/>
                    <a:pt x="771768" y="865882"/>
                  </a:cubicBezTo>
                  <a:cubicBezTo>
                    <a:pt x="568061" y="980657"/>
                    <a:pt x="486465" y="1058486"/>
                    <a:pt x="433617" y="1119441"/>
                  </a:cubicBezTo>
                  <a:cubicBezTo>
                    <a:pt x="358307" y="1206256"/>
                    <a:pt x="292149" y="1323808"/>
                    <a:pt x="200571" y="1486480"/>
                  </a:cubicBezTo>
                  <a:cubicBezTo>
                    <a:pt x="156644" y="1564432"/>
                    <a:pt x="106654" y="1653214"/>
                    <a:pt x="47077" y="1753604"/>
                  </a:cubicBezTo>
                  <a:lnTo>
                    <a:pt x="0" y="1831655"/>
                  </a:lnTo>
                  <a:lnTo>
                    <a:pt x="0" y="751112"/>
                  </a:lnTo>
                  <a:lnTo>
                    <a:pt x="6994" y="742614"/>
                  </a:lnTo>
                  <a:cubicBezTo>
                    <a:pt x="117721" y="617683"/>
                    <a:pt x="259696" y="505222"/>
                    <a:pt x="484047" y="378777"/>
                  </a:cubicBezTo>
                  <a:cubicBezTo>
                    <a:pt x="932751" y="125890"/>
                    <a:pt x="1382831" y="1200"/>
                    <a:pt x="1869139" y="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4BBCC2F4-EFA7-4AF4-B538-AC4022D90F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1" y="319367"/>
              <a:ext cx="5217956" cy="6100079"/>
            </a:xfrm>
            <a:custGeom>
              <a:avLst/>
              <a:gdLst>
                <a:gd name="connsiteX0" fmla="*/ 1951393 w 5217956"/>
                <a:gd name="connsiteY0" fmla="*/ 82 h 6100079"/>
                <a:gd name="connsiteX1" fmla="*/ 2855177 w 5217956"/>
                <a:gd name="connsiteY1" fmla="*/ 125419 h 6100079"/>
                <a:gd name="connsiteX2" fmla="*/ 4779341 w 5217956"/>
                <a:gd name="connsiteY2" fmla="*/ 1591542 h 6100079"/>
                <a:gd name="connsiteX3" fmla="*/ 5108573 w 5217956"/>
                <a:gd name="connsiteY3" fmla="*/ 4028416 h 6100079"/>
                <a:gd name="connsiteX4" fmla="*/ 3459358 w 5217956"/>
                <a:gd name="connsiteY4" fmla="*/ 5487716 h 6100079"/>
                <a:gd name="connsiteX5" fmla="*/ 1203274 w 5217956"/>
                <a:gd name="connsiteY5" fmla="*/ 6029534 h 6100079"/>
                <a:gd name="connsiteX6" fmla="*/ 59920 w 5217956"/>
                <a:gd name="connsiteY6" fmla="*/ 5396467 h 6100079"/>
                <a:gd name="connsiteX7" fmla="*/ 0 w 5217956"/>
                <a:gd name="connsiteY7" fmla="*/ 5333382 h 6100079"/>
                <a:gd name="connsiteX8" fmla="*/ 0 w 5217956"/>
                <a:gd name="connsiteY8" fmla="*/ 4205833 h 6100079"/>
                <a:gd name="connsiteX9" fmla="*/ 58036 w 5217956"/>
                <a:gd name="connsiteY9" fmla="*/ 4310048 h 6100079"/>
                <a:gd name="connsiteX10" fmla="*/ 520779 w 5217956"/>
                <a:gd name="connsiteY10" fmla="*/ 4907591 h 6100079"/>
                <a:gd name="connsiteX11" fmla="*/ 1377154 w 5217956"/>
                <a:gd name="connsiteY11" fmla="*/ 5380604 h 6100079"/>
                <a:gd name="connsiteX12" fmla="*/ 3123340 w 5217956"/>
                <a:gd name="connsiteY12" fmla="*/ 4905715 h 6100079"/>
                <a:gd name="connsiteX13" fmla="*/ 3547863 w 5217956"/>
                <a:gd name="connsiteY13" fmla="*/ 4676342 h 6100079"/>
                <a:gd name="connsiteX14" fmla="*/ 4186753 w 5217956"/>
                <a:gd name="connsiteY14" fmla="*/ 4289376 h 6100079"/>
                <a:gd name="connsiteX15" fmla="*/ 4459565 w 5217956"/>
                <a:gd name="connsiteY15" fmla="*/ 3854399 h 6100079"/>
                <a:gd name="connsiteX16" fmla="*/ 4521015 w 5217956"/>
                <a:gd name="connsiteY16" fmla="*/ 2849377 h 6100079"/>
                <a:gd name="connsiteX17" fmla="*/ 4199723 w 5217956"/>
                <a:gd name="connsiteY17" fmla="*/ 1931213 h 6100079"/>
                <a:gd name="connsiteX18" fmla="*/ 2681217 w 5217956"/>
                <a:gd name="connsiteY18" fmla="*/ 774211 h 6100079"/>
                <a:gd name="connsiteX19" fmla="*/ 926547 w 5217956"/>
                <a:gd name="connsiteY19" fmla="*/ 967112 h 6100079"/>
                <a:gd name="connsiteX20" fmla="*/ 622677 w 5217956"/>
                <a:gd name="connsiteY20" fmla="*/ 1197863 h 6100079"/>
                <a:gd name="connsiteX21" fmla="*/ 404892 w 5217956"/>
                <a:gd name="connsiteY21" fmla="*/ 1547314 h 6100079"/>
                <a:gd name="connsiteX22" fmla="*/ 40135 w 5217956"/>
                <a:gd name="connsiteY22" fmla="*/ 2159090 h 6100079"/>
                <a:gd name="connsiteX23" fmla="*/ 0 w 5217956"/>
                <a:gd name="connsiteY23" fmla="*/ 2219367 h 6100079"/>
                <a:gd name="connsiteX24" fmla="*/ 0 w 5217956"/>
                <a:gd name="connsiteY24" fmla="*/ 915659 h 6100079"/>
                <a:gd name="connsiteX25" fmla="*/ 58609 w 5217956"/>
                <a:gd name="connsiteY25" fmla="*/ 828051 h 6100079"/>
                <a:gd name="connsiteX26" fmla="*/ 590688 w 5217956"/>
                <a:gd name="connsiteY26" fmla="*/ 385385 h 6100079"/>
                <a:gd name="connsiteX27" fmla="*/ 1951393 w 5217956"/>
                <a:gd name="connsiteY27" fmla="*/ 82 h 6100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217956" h="6100079">
                  <a:moveTo>
                    <a:pt x="1951393" y="82"/>
                  </a:moveTo>
                  <a:cubicBezTo>
                    <a:pt x="2237631" y="-2119"/>
                    <a:pt x="2536431" y="40011"/>
                    <a:pt x="2855177" y="125419"/>
                  </a:cubicBezTo>
                  <a:cubicBezTo>
                    <a:pt x="3697704" y="351173"/>
                    <a:pt x="4370490" y="894159"/>
                    <a:pt x="4779341" y="1591542"/>
                  </a:cubicBezTo>
                  <a:cubicBezTo>
                    <a:pt x="5195534" y="2301324"/>
                    <a:pt x="5338356" y="3170855"/>
                    <a:pt x="5108573" y="4028416"/>
                  </a:cubicBezTo>
                  <a:cubicBezTo>
                    <a:pt x="4880819" y="4878406"/>
                    <a:pt x="4165603" y="5079965"/>
                    <a:pt x="3459358" y="5487716"/>
                  </a:cubicBezTo>
                  <a:cubicBezTo>
                    <a:pt x="2753114" y="5895466"/>
                    <a:pt x="2053264" y="6257288"/>
                    <a:pt x="1203274" y="6029534"/>
                  </a:cubicBezTo>
                  <a:cubicBezTo>
                    <a:pt x="739884" y="5905369"/>
                    <a:pt x="366399" y="5685345"/>
                    <a:pt x="59920" y="5396467"/>
                  </a:cubicBezTo>
                  <a:lnTo>
                    <a:pt x="0" y="5333382"/>
                  </a:lnTo>
                  <a:lnTo>
                    <a:pt x="0" y="4205833"/>
                  </a:lnTo>
                  <a:lnTo>
                    <a:pt x="58036" y="4310048"/>
                  </a:lnTo>
                  <a:cubicBezTo>
                    <a:pt x="197935" y="4550245"/>
                    <a:pt x="350594" y="4747142"/>
                    <a:pt x="520779" y="4907591"/>
                  </a:cubicBezTo>
                  <a:cubicBezTo>
                    <a:pt x="763600" y="5136565"/>
                    <a:pt x="1043821" y="5291288"/>
                    <a:pt x="1377154" y="5380604"/>
                  </a:cubicBezTo>
                  <a:cubicBezTo>
                    <a:pt x="1963029" y="5537589"/>
                    <a:pt x="2470519" y="5282804"/>
                    <a:pt x="3123340" y="4905715"/>
                  </a:cubicBezTo>
                  <a:cubicBezTo>
                    <a:pt x="3269800" y="4821157"/>
                    <a:pt x="3411134" y="4747512"/>
                    <a:pt x="3547863" y="4676342"/>
                  </a:cubicBezTo>
                  <a:cubicBezTo>
                    <a:pt x="3804497" y="4542710"/>
                    <a:pt x="4026085" y="4427393"/>
                    <a:pt x="4186753" y="4289376"/>
                  </a:cubicBezTo>
                  <a:cubicBezTo>
                    <a:pt x="4329009" y="4167293"/>
                    <a:pt x="4410589" y="4037181"/>
                    <a:pt x="4459565" y="3854399"/>
                  </a:cubicBezTo>
                  <a:cubicBezTo>
                    <a:pt x="4548302" y="3523229"/>
                    <a:pt x="4568981" y="3185183"/>
                    <a:pt x="4521015" y="2849377"/>
                  </a:cubicBezTo>
                  <a:cubicBezTo>
                    <a:pt x="4474709" y="2524680"/>
                    <a:pt x="4366564" y="2215756"/>
                    <a:pt x="4199723" y="1931213"/>
                  </a:cubicBezTo>
                  <a:cubicBezTo>
                    <a:pt x="3863270" y="1357325"/>
                    <a:pt x="3323982" y="946439"/>
                    <a:pt x="2681217" y="774211"/>
                  </a:cubicBezTo>
                  <a:cubicBezTo>
                    <a:pt x="2001139" y="591984"/>
                    <a:pt x="1476322" y="649699"/>
                    <a:pt x="926547" y="967112"/>
                  </a:cubicBezTo>
                  <a:cubicBezTo>
                    <a:pt x="740730" y="1074393"/>
                    <a:pt x="668642" y="1143989"/>
                    <a:pt x="622677" y="1197863"/>
                  </a:cubicBezTo>
                  <a:cubicBezTo>
                    <a:pt x="555599" y="1276450"/>
                    <a:pt x="492360" y="1390031"/>
                    <a:pt x="404892" y="1547314"/>
                  </a:cubicBezTo>
                  <a:cubicBezTo>
                    <a:pt x="317047" y="1705133"/>
                    <a:pt x="204816" y="1906756"/>
                    <a:pt x="40135" y="2159090"/>
                  </a:cubicBezTo>
                  <a:lnTo>
                    <a:pt x="0" y="2219367"/>
                  </a:lnTo>
                  <a:lnTo>
                    <a:pt x="0" y="915659"/>
                  </a:lnTo>
                  <a:lnTo>
                    <a:pt x="58609" y="828051"/>
                  </a:lnTo>
                  <a:cubicBezTo>
                    <a:pt x="177453" y="670481"/>
                    <a:pt x="325846" y="538291"/>
                    <a:pt x="590688" y="385385"/>
                  </a:cubicBezTo>
                  <a:cubicBezTo>
                    <a:pt x="1032158" y="130559"/>
                    <a:pt x="1474329" y="3750"/>
                    <a:pt x="1951393" y="8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Freeform: Shape 18">
              <a:extLst>
                <a:ext uri="{FF2B5EF4-FFF2-40B4-BE49-F238E27FC236}">
                  <a16:creationId xmlns:a16="http://schemas.microsoft.com/office/drawing/2014/main" id="{2A9D1364-B6A3-44CB-9FBA-C528F0CE90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0" y="319367"/>
              <a:ext cx="5217957" cy="6100079"/>
            </a:xfrm>
            <a:custGeom>
              <a:avLst/>
              <a:gdLst>
                <a:gd name="connsiteX0" fmla="*/ 1951394 w 5217957"/>
                <a:gd name="connsiteY0" fmla="*/ 82 h 6100079"/>
                <a:gd name="connsiteX1" fmla="*/ 2855178 w 5217957"/>
                <a:gd name="connsiteY1" fmla="*/ 125419 h 6100079"/>
                <a:gd name="connsiteX2" fmla="*/ 4779341 w 5217957"/>
                <a:gd name="connsiteY2" fmla="*/ 1591542 h 6100079"/>
                <a:gd name="connsiteX3" fmla="*/ 5108574 w 5217957"/>
                <a:gd name="connsiteY3" fmla="*/ 4028416 h 6100079"/>
                <a:gd name="connsiteX4" fmla="*/ 3459359 w 5217957"/>
                <a:gd name="connsiteY4" fmla="*/ 5487716 h 6100079"/>
                <a:gd name="connsiteX5" fmla="*/ 1203275 w 5217957"/>
                <a:gd name="connsiteY5" fmla="*/ 6029534 h 6100079"/>
                <a:gd name="connsiteX6" fmla="*/ 59921 w 5217957"/>
                <a:gd name="connsiteY6" fmla="*/ 5396467 h 6100079"/>
                <a:gd name="connsiteX7" fmla="*/ 0 w 5217957"/>
                <a:gd name="connsiteY7" fmla="*/ 5333381 h 6100079"/>
                <a:gd name="connsiteX8" fmla="*/ 0 w 5217957"/>
                <a:gd name="connsiteY8" fmla="*/ 4427327 h 6100079"/>
                <a:gd name="connsiteX9" fmla="*/ 112056 w 5217957"/>
                <a:gd name="connsiteY9" fmla="*/ 4602502 h 6100079"/>
                <a:gd name="connsiteX10" fmla="*/ 443875 w 5217957"/>
                <a:gd name="connsiteY10" fmla="*/ 4989110 h 6100079"/>
                <a:gd name="connsiteX11" fmla="*/ 1348175 w 5217957"/>
                <a:gd name="connsiteY11" fmla="*/ 5488759 h 6100079"/>
                <a:gd name="connsiteX12" fmla="*/ 2221463 w 5217957"/>
                <a:gd name="connsiteY12" fmla="*/ 5461704 h 6100079"/>
                <a:gd name="connsiteX13" fmla="*/ 3179339 w 5217957"/>
                <a:gd name="connsiteY13" fmla="*/ 5003023 h 6100079"/>
                <a:gd name="connsiteX14" fmla="*/ 3599638 w 5217957"/>
                <a:gd name="connsiteY14" fmla="*/ 4775996 h 6100079"/>
                <a:gd name="connsiteX15" fmla="*/ 4259765 w 5217957"/>
                <a:gd name="connsiteY15" fmla="*/ 4374667 h 6100079"/>
                <a:gd name="connsiteX16" fmla="*/ 4567742 w 5217957"/>
                <a:gd name="connsiteY16" fmla="*/ 3883732 h 6100079"/>
                <a:gd name="connsiteX17" fmla="*/ 4631929 w 5217957"/>
                <a:gd name="connsiteY17" fmla="*/ 2833886 h 6100079"/>
                <a:gd name="connsiteX18" fmla="*/ 4296412 w 5217957"/>
                <a:gd name="connsiteY18" fmla="*/ 1874932 h 6100079"/>
                <a:gd name="connsiteX19" fmla="*/ 2710219 w 5217957"/>
                <a:gd name="connsiteY19" fmla="*/ 666410 h 6100079"/>
                <a:gd name="connsiteX20" fmla="*/ 1732642 w 5217957"/>
                <a:gd name="connsiteY20" fmla="*/ 573480 h 6100079"/>
                <a:gd name="connsiteX21" fmla="*/ 870621 w 5217957"/>
                <a:gd name="connsiteY21" fmla="*/ 870402 h 6100079"/>
                <a:gd name="connsiteX22" fmla="*/ 537555 w 5217957"/>
                <a:gd name="connsiteY22" fmla="*/ 1125324 h 6100079"/>
                <a:gd name="connsiteX23" fmla="*/ 306995 w 5217957"/>
                <a:gd name="connsiteY23" fmla="*/ 1493030 h 6100079"/>
                <a:gd name="connsiteX24" fmla="*/ 23579 w 5217957"/>
                <a:gd name="connsiteY24" fmla="*/ 1977465 h 6100079"/>
                <a:gd name="connsiteX25" fmla="*/ 0 w 5217957"/>
                <a:gd name="connsiteY25" fmla="*/ 2014291 h 6100079"/>
                <a:gd name="connsiteX26" fmla="*/ 0 w 5217957"/>
                <a:gd name="connsiteY26" fmla="*/ 915660 h 6100079"/>
                <a:gd name="connsiteX27" fmla="*/ 58609 w 5217957"/>
                <a:gd name="connsiteY27" fmla="*/ 828051 h 6100079"/>
                <a:gd name="connsiteX28" fmla="*/ 590689 w 5217957"/>
                <a:gd name="connsiteY28" fmla="*/ 385385 h 6100079"/>
                <a:gd name="connsiteX29" fmla="*/ 1951394 w 5217957"/>
                <a:gd name="connsiteY29" fmla="*/ 82 h 6100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217957" h="6100079">
                  <a:moveTo>
                    <a:pt x="1951394" y="82"/>
                  </a:moveTo>
                  <a:cubicBezTo>
                    <a:pt x="2237632" y="-2119"/>
                    <a:pt x="2536431" y="40011"/>
                    <a:pt x="2855178" y="125419"/>
                  </a:cubicBezTo>
                  <a:cubicBezTo>
                    <a:pt x="3697704" y="351173"/>
                    <a:pt x="4370491" y="894159"/>
                    <a:pt x="4779341" y="1591542"/>
                  </a:cubicBezTo>
                  <a:cubicBezTo>
                    <a:pt x="5195535" y="2301324"/>
                    <a:pt x="5338357" y="3170855"/>
                    <a:pt x="5108574" y="4028416"/>
                  </a:cubicBezTo>
                  <a:cubicBezTo>
                    <a:pt x="4880820" y="4878406"/>
                    <a:pt x="4165604" y="5079965"/>
                    <a:pt x="3459359" y="5487716"/>
                  </a:cubicBezTo>
                  <a:cubicBezTo>
                    <a:pt x="2753115" y="5895466"/>
                    <a:pt x="2053265" y="6257288"/>
                    <a:pt x="1203275" y="6029534"/>
                  </a:cubicBezTo>
                  <a:cubicBezTo>
                    <a:pt x="739885" y="5905369"/>
                    <a:pt x="366400" y="5685345"/>
                    <a:pt x="59921" y="5396467"/>
                  </a:cubicBezTo>
                  <a:lnTo>
                    <a:pt x="0" y="5333381"/>
                  </a:lnTo>
                  <a:lnTo>
                    <a:pt x="0" y="4427327"/>
                  </a:lnTo>
                  <a:lnTo>
                    <a:pt x="112056" y="4602502"/>
                  </a:lnTo>
                  <a:cubicBezTo>
                    <a:pt x="215300" y="4749260"/>
                    <a:pt x="325419" y="4877443"/>
                    <a:pt x="443875" y="4989110"/>
                  </a:cubicBezTo>
                  <a:cubicBezTo>
                    <a:pt x="700709" y="5231113"/>
                    <a:pt x="996455" y="5394516"/>
                    <a:pt x="1348175" y="5488759"/>
                  </a:cubicBezTo>
                  <a:cubicBezTo>
                    <a:pt x="1633379" y="5565179"/>
                    <a:pt x="1910917" y="5556430"/>
                    <a:pt x="2221463" y="5461704"/>
                  </a:cubicBezTo>
                  <a:cubicBezTo>
                    <a:pt x="2541923" y="5363721"/>
                    <a:pt x="2870374" y="5181404"/>
                    <a:pt x="3179339" y="5003023"/>
                  </a:cubicBezTo>
                  <a:cubicBezTo>
                    <a:pt x="3323713" y="4919760"/>
                    <a:pt x="3463978" y="4846641"/>
                    <a:pt x="3599638" y="4775996"/>
                  </a:cubicBezTo>
                  <a:cubicBezTo>
                    <a:pt x="3862436" y="4639263"/>
                    <a:pt x="4089314" y="4521074"/>
                    <a:pt x="4259765" y="4374667"/>
                  </a:cubicBezTo>
                  <a:cubicBezTo>
                    <a:pt x="4418282" y="4238625"/>
                    <a:pt x="4513201" y="4087280"/>
                    <a:pt x="4567742" y="3883732"/>
                  </a:cubicBezTo>
                  <a:cubicBezTo>
                    <a:pt x="4660420" y="3537853"/>
                    <a:pt x="4682033" y="3184640"/>
                    <a:pt x="4631929" y="2833886"/>
                  </a:cubicBezTo>
                  <a:cubicBezTo>
                    <a:pt x="4583584" y="2494734"/>
                    <a:pt x="4470646" y="2172121"/>
                    <a:pt x="4296412" y="1874932"/>
                  </a:cubicBezTo>
                  <a:cubicBezTo>
                    <a:pt x="3944879" y="1275559"/>
                    <a:pt x="3381537" y="846289"/>
                    <a:pt x="2710219" y="666410"/>
                  </a:cubicBezTo>
                  <a:cubicBezTo>
                    <a:pt x="2349955" y="569877"/>
                    <a:pt x="2030161" y="539483"/>
                    <a:pt x="1732642" y="573480"/>
                  </a:cubicBezTo>
                  <a:cubicBezTo>
                    <a:pt x="1440866" y="606814"/>
                    <a:pt x="1158880" y="703976"/>
                    <a:pt x="870621" y="870402"/>
                  </a:cubicBezTo>
                  <a:cubicBezTo>
                    <a:pt x="670160" y="986048"/>
                    <a:pt x="589753" y="1064195"/>
                    <a:pt x="537555" y="1125324"/>
                  </a:cubicBezTo>
                  <a:cubicBezTo>
                    <a:pt x="463218" y="1212400"/>
                    <a:pt x="397708" y="1330125"/>
                    <a:pt x="306995" y="1493030"/>
                  </a:cubicBezTo>
                  <a:cubicBezTo>
                    <a:pt x="234596" y="1623167"/>
                    <a:pt x="145436" y="1783409"/>
                    <a:pt x="23579" y="1977465"/>
                  </a:cubicBezTo>
                  <a:lnTo>
                    <a:pt x="0" y="2014291"/>
                  </a:lnTo>
                  <a:lnTo>
                    <a:pt x="0" y="915660"/>
                  </a:lnTo>
                  <a:lnTo>
                    <a:pt x="58609" y="828051"/>
                  </a:lnTo>
                  <a:cubicBezTo>
                    <a:pt x="177453" y="670481"/>
                    <a:pt x="325847" y="538291"/>
                    <a:pt x="590689" y="385385"/>
                  </a:cubicBezTo>
                  <a:cubicBezTo>
                    <a:pt x="1032159" y="130559"/>
                    <a:pt x="1474330" y="3750"/>
                    <a:pt x="1951394" y="8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5" name="Title 4">
            <a:extLst>
              <a:ext uri="{FF2B5EF4-FFF2-40B4-BE49-F238E27FC236}">
                <a16:creationId xmlns:a16="http://schemas.microsoft.com/office/drawing/2014/main" id="{101318AE-DE4A-470F-BDE1-2ACFA13925A5}"/>
              </a:ext>
            </a:extLst>
          </p:cNvPr>
          <p:cNvSpPr>
            <a:spLocks noGrp="1"/>
          </p:cNvSpPr>
          <p:nvPr>
            <p:ph type="title"/>
          </p:nvPr>
        </p:nvSpPr>
        <p:spPr>
          <a:xfrm>
            <a:off x="640080" y="1243013"/>
            <a:ext cx="3855720" cy="4371974"/>
          </a:xfrm>
        </p:spPr>
        <p:txBody>
          <a:bodyPr vert="horz" lIns="91440" tIns="45720" rIns="91440" bIns="45720" rtlCol="0" anchor="ctr">
            <a:normAutofit/>
          </a:bodyPr>
          <a:lstStyle/>
          <a:p>
            <a:pPr>
              <a:lnSpc>
                <a:spcPct val="90000"/>
              </a:lnSpc>
            </a:pPr>
            <a:r>
              <a:rPr lang="en-US" kern="1200">
                <a:solidFill>
                  <a:schemeClr val="tx2"/>
                </a:solidFill>
                <a:latin typeface="+mj-lt"/>
                <a:ea typeface="+mj-ea"/>
                <a:cs typeface="+mj-cs"/>
              </a:rPr>
              <a:t>Let's split up!</a:t>
            </a:r>
          </a:p>
        </p:txBody>
      </p:sp>
      <p:sp>
        <p:nvSpPr>
          <p:cNvPr id="6" name="Rectangle 5">
            <a:extLst>
              <a:ext uri="{FF2B5EF4-FFF2-40B4-BE49-F238E27FC236}">
                <a16:creationId xmlns:a16="http://schemas.microsoft.com/office/drawing/2014/main" id="{4BB9409D-AED8-4E3B-AD56-A7B3B70AB5C3}"/>
              </a:ext>
            </a:extLst>
          </p:cNvPr>
          <p:cNvSpPr/>
          <p:nvPr/>
        </p:nvSpPr>
        <p:spPr>
          <a:xfrm>
            <a:off x="8286246" y="4606290"/>
            <a:ext cx="2823714" cy="845820"/>
          </a:xfrm>
          <a:prstGeom prst="rect">
            <a:avLst/>
          </a:prstGeom>
        </p:spPr>
        <p:txBody>
          <a:bodyPr vert="horz" lIns="91440" tIns="45720" rIns="91440" bIns="45720" rtlCol="0" anchor="ctr">
            <a:normAutofit/>
          </a:bodyPr>
          <a:lstStyle/>
          <a:p>
            <a:pPr marL="342900">
              <a:lnSpc>
                <a:spcPct val="90000"/>
              </a:lnSpc>
              <a:spcBef>
                <a:spcPct val="0"/>
              </a:spcBef>
              <a:spcAft>
                <a:spcPts val="600"/>
              </a:spcAft>
            </a:pPr>
            <a:r>
              <a:rPr lang="en-US" sz="4400">
                <a:solidFill>
                  <a:schemeClr val="tx2"/>
                </a:solidFill>
              </a:rPr>
              <a:t>ADULTS</a:t>
            </a:r>
          </a:p>
        </p:txBody>
      </p:sp>
      <p:sp>
        <p:nvSpPr>
          <p:cNvPr id="4" name="Slide Number Placeholder 3">
            <a:extLst>
              <a:ext uri="{FF2B5EF4-FFF2-40B4-BE49-F238E27FC236}">
                <a16:creationId xmlns:a16="http://schemas.microsoft.com/office/drawing/2014/main" id="{9D940B33-2B9D-4A29-A0CD-B256B8B7F2AE}"/>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6B4153A7-9236-4C19-98E6-7D4F5F676B2B}" type="slidenum">
              <a:rPr lang="en-US" sz="1200" smtClean="0">
                <a:solidFill>
                  <a:schemeClr val="tx1">
                    <a:tint val="75000"/>
                  </a:schemeClr>
                </a:solidFill>
              </a:rPr>
              <a:pPr>
                <a:spcAft>
                  <a:spcPts val="600"/>
                </a:spcAft>
              </a:pPr>
              <a:t>20</a:t>
            </a:fld>
            <a:endParaRPr lang="en-US" sz="1200">
              <a:solidFill>
                <a:schemeClr val="tx1">
                  <a:tint val="75000"/>
                </a:schemeClr>
              </a:solidFill>
            </a:endParaRPr>
          </a:p>
        </p:txBody>
      </p:sp>
      <p:sp>
        <p:nvSpPr>
          <p:cNvPr id="7" name="Rectangle 6">
            <a:extLst>
              <a:ext uri="{FF2B5EF4-FFF2-40B4-BE49-F238E27FC236}">
                <a16:creationId xmlns:a16="http://schemas.microsoft.com/office/drawing/2014/main" id="{D0CFC0C8-33DA-41B4-BD1E-B823EAB3F539}"/>
              </a:ext>
            </a:extLst>
          </p:cNvPr>
          <p:cNvSpPr/>
          <p:nvPr/>
        </p:nvSpPr>
        <p:spPr>
          <a:xfrm>
            <a:off x="8286247" y="901381"/>
            <a:ext cx="2907206" cy="701731"/>
          </a:xfrm>
          <a:prstGeom prst="rect">
            <a:avLst/>
          </a:prstGeom>
        </p:spPr>
        <p:txBody>
          <a:bodyPr wrap="none">
            <a:spAutoFit/>
          </a:bodyPr>
          <a:lstStyle/>
          <a:p>
            <a:pPr marL="342900">
              <a:lnSpc>
                <a:spcPct val="90000"/>
              </a:lnSpc>
              <a:spcBef>
                <a:spcPct val="0"/>
              </a:spcBef>
              <a:spcAft>
                <a:spcPts val="600"/>
              </a:spcAft>
            </a:pPr>
            <a:r>
              <a:rPr lang="en-US" sz="4400" dirty="0">
                <a:solidFill>
                  <a:schemeClr val="tx2"/>
                </a:solidFill>
              </a:rPr>
              <a:t>CHILDREN</a:t>
            </a:r>
            <a:endParaRPr lang="en-US" dirty="0">
              <a:solidFill>
                <a:schemeClr val="tx2"/>
              </a:solidFill>
            </a:endParaRPr>
          </a:p>
        </p:txBody>
      </p:sp>
      <p:cxnSp>
        <p:nvCxnSpPr>
          <p:cNvPr id="9" name="Straight Arrow Connector 8">
            <a:extLst>
              <a:ext uri="{FF2B5EF4-FFF2-40B4-BE49-F238E27FC236}">
                <a16:creationId xmlns:a16="http://schemas.microsoft.com/office/drawing/2014/main" id="{C1D9A288-F569-4EA4-8A70-1DFC98FF7E0B}"/>
              </a:ext>
            </a:extLst>
          </p:cNvPr>
          <p:cNvCxnSpPr>
            <a:cxnSpLocks/>
            <a:endCxn id="7" idx="1"/>
          </p:cNvCxnSpPr>
          <p:nvPr/>
        </p:nvCxnSpPr>
        <p:spPr>
          <a:xfrm flipV="1">
            <a:off x="5165335" y="1252247"/>
            <a:ext cx="3120912" cy="2176754"/>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12" name="Straight Arrow Connector 11">
            <a:extLst>
              <a:ext uri="{FF2B5EF4-FFF2-40B4-BE49-F238E27FC236}">
                <a16:creationId xmlns:a16="http://schemas.microsoft.com/office/drawing/2014/main" id="{1BFDF74D-8F2B-4C7F-B86E-A281509357DA}"/>
              </a:ext>
            </a:extLst>
          </p:cNvPr>
          <p:cNvCxnSpPr>
            <a:cxnSpLocks/>
            <a:endCxn id="6" idx="1"/>
          </p:cNvCxnSpPr>
          <p:nvPr/>
        </p:nvCxnSpPr>
        <p:spPr>
          <a:xfrm>
            <a:off x="5165335" y="3429000"/>
            <a:ext cx="3120911" cy="1600200"/>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22712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21">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16">
            <a:extLst>
              <a:ext uri="{FF2B5EF4-FFF2-40B4-BE49-F238E27FC236}">
                <a16:creationId xmlns:a16="http://schemas.microsoft.com/office/drawing/2014/main" id="{1AA40FF0-45FC-48C6-8D9F-CF64F83C8639}"/>
              </a:ext>
            </a:extLst>
          </p:cNvPr>
          <p:cNvPicPr>
            <a:picLocks noChangeAspect="1"/>
          </p:cNvPicPr>
          <p:nvPr/>
        </p:nvPicPr>
        <p:blipFill rotWithShape="1">
          <a:blip r:embed="rId3"/>
          <a:srcRect r="9091" b="13818"/>
          <a:stretch/>
        </p:blipFill>
        <p:spPr>
          <a:xfrm rot="16200000">
            <a:off x="4428744" y="-905256"/>
            <a:ext cx="6858000" cy="8668512"/>
          </a:xfrm>
          <a:prstGeom prst="rect">
            <a:avLst/>
          </a:prstGeom>
          <a:solidFill>
            <a:schemeClr val="bg1"/>
          </a:solidFill>
        </p:spPr>
      </p:pic>
      <p:sp>
        <p:nvSpPr>
          <p:cNvPr id="20" name="Rectangle 23">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15BD8CD-B42E-470B-BB12-E4B42DF11F9A}"/>
              </a:ext>
            </a:extLst>
          </p:cNvPr>
          <p:cNvSpPr>
            <a:spLocks noGrp="1"/>
          </p:cNvSpPr>
          <p:nvPr>
            <p:ph type="title"/>
          </p:nvPr>
        </p:nvSpPr>
        <p:spPr>
          <a:xfrm>
            <a:off x="477981" y="1122363"/>
            <a:ext cx="4023360" cy="3204134"/>
          </a:xfrm>
        </p:spPr>
        <p:txBody>
          <a:bodyPr vert="horz" lIns="91440" tIns="45720" rIns="91440" bIns="45720" rtlCol="0" anchor="b">
            <a:normAutofit/>
          </a:bodyPr>
          <a:lstStyle/>
          <a:p>
            <a:pPr>
              <a:lnSpc>
                <a:spcPct val="90000"/>
              </a:lnSpc>
            </a:pPr>
            <a:r>
              <a:rPr lang="en-US" sz="4800" b="0" dirty="0"/>
              <a:t>Activity 1:</a:t>
            </a:r>
            <a:br>
              <a:rPr lang="en-US" sz="4800" dirty="0"/>
            </a:br>
            <a:r>
              <a:rPr lang="en-US" sz="4800" dirty="0"/>
              <a:t>What is </a:t>
            </a:r>
            <a:r>
              <a:rPr lang="en-US" sz="4800" b="0" dirty="0"/>
              <a:t>a “safe School"? </a:t>
            </a:r>
            <a:endParaRPr lang="en-US" sz="4800" dirty="0"/>
          </a:p>
        </p:txBody>
      </p:sp>
      <p:sp>
        <p:nvSpPr>
          <p:cNvPr id="26" name="Rectangle 25">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8" name="Rectangle 27">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Slide Number Placeholder 2">
            <a:extLst>
              <a:ext uri="{FF2B5EF4-FFF2-40B4-BE49-F238E27FC236}">
                <a16:creationId xmlns:a16="http://schemas.microsoft.com/office/drawing/2014/main" id="{E7E50A63-11C5-4675-8CEA-44A0237CDC0F}"/>
              </a:ext>
            </a:extLst>
          </p:cNvPr>
          <p:cNvSpPr>
            <a:spLocks noGrp="1"/>
          </p:cNvSpPr>
          <p:nvPr>
            <p:ph type="sldNum" sz="quarter" idx="12"/>
          </p:nvPr>
        </p:nvSpPr>
        <p:spPr>
          <a:xfrm>
            <a:off x="8970819" y="6356350"/>
            <a:ext cx="2743200" cy="365125"/>
          </a:xfrm>
        </p:spPr>
        <p:txBody>
          <a:bodyPr vert="horz" lIns="91440" tIns="45720" rIns="91440" bIns="45720" rtlCol="0" anchor="ctr">
            <a:normAutofit/>
          </a:bodyPr>
          <a:lstStyle/>
          <a:p>
            <a:pPr>
              <a:spcAft>
                <a:spcPts val="600"/>
              </a:spcAft>
              <a:defRPr/>
            </a:pPr>
            <a:fld id="{6B4153A7-9236-4C19-98E6-7D4F5F676B2B}" type="slidenum">
              <a:rPr lang="en-US" sz="1200" smtClean="0">
                <a:solidFill>
                  <a:schemeClr val="bg1"/>
                </a:solidFill>
                <a:latin typeface="Calibri" panose="020F0502020204030204"/>
              </a:rPr>
              <a:t>21</a:t>
            </a:fld>
            <a:endParaRPr lang="en-US" sz="1200">
              <a:solidFill>
                <a:schemeClr val="bg1"/>
              </a:solidFill>
              <a:latin typeface="Calibri" panose="020F0502020204030204"/>
            </a:endParaRPr>
          </a:p>
        </p:txBody>
      </p:sp>
    </p:spTree>
    <p:extLst>
      <p:ext uri="{BB962C8B-B14F-4D97-AF65-F5344CB8AC3E}">
        <p14:creationId xmlns:p14="http://schemas.microsoft.com/office/powerpoint/2010/main" val="1424916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2558F0-34E4-4C9B-8035-DFAC1080E470}"/>
              </a:ext>
            </a:extLst>
          </p:cNvPr>
          <p:cNvPicPr>
            <a:picLocks noChangeAspect="1"/>
          </p:cNvPicPr>
          <p:nvPr/>
        </p:nvPicPr>
        <p:blipFill rotWithShape="1">
          <a:blip r:embed="rId3"/>
          <a:srcRect l="24488" t="19720" r="41943" b="8265"/>
          <a:stretch/>
        </p:blipFill>
        <p:spPr>
          <a:xfrm>
            <a:off x="2437629" y="643467"/>
            <a:ext cx="2107541" cy="2543217"/>
          </a:xfrm>
          <a:prstGeom prst="rect">
            <a:avLst/>
          </a:prstGeom>
        </p:spPr>
      </p:pic>
      <p:pic>
        <p:nvPicPr>
          <p:cNvPr id="10" name="Picture 9">
            <a:extLst>
              <a:ext uri="{FF2B5EF4-FFF2-40B4-BE49-F238E27FC236}">
                <a16:creationId xmlns:a16="http://schemas.microsoft.com/office/drawing/2014/main" id="{274A3E82-7EF1-4801-BA47-4BB8FA3692BA}"/>
              </a:ext>
            </a:extLst>
          </p:cNvPr>
          <p:cNvPicPr>
            <a:picLocks noChangeAspect="1"/>
          </p:cNvPicPr>
          <p:nvPr/>
        </p:nvPicPr>
        <p:blipFill rotWithShape="1">
          <a:blip r:embed="rId4"/>
          <a:srcRect l="19673" t="39867" r="37521" b="28911"/>
          <a:stretch/>
        </p:blipFill>
        <p:spPr>
          <a:xfrm>
            <a:off x="6338316" y="944164"/>
            <a:ext cx="4732940" cy="1941822"/>
          </a:xfrm>
          <a:prstGeom prst="rect">
            <a:avLst/>
          </a:prstGeom>
        </p:spPr>
      </p:pic>
      <p:pic>
        <p:nvPicPr>
          <p:cNvPr id="13" name="Picture 12">
            <a:extLst>
              <a:ext uri="{FF2B5EF4-FFF2-40B4-BE49-F238E27FC236}">
                <a16:creationId xmlns:a16="http://schemas.microsoft.com/office/drawing/2014/main" id="{D9A41F1E-52B5-4BEE-9225-6C09A29B8A46}"/>
              </a:ext>
            </a:extLst>
          </p:cNvPr>
          <p:cNvPicPr/>
          <p:nvPr/>
        </p:nvPicPr>
        <p:blipFill>
          <a:blip r:embed="rId5" cstate="hqprint">
            <a:extLst>
              <a:ext uri="{28A0092B-C50C-407E-A947-70E740481C1C}">
                <a14:useLocalDpi xmlns:a14="http://schemas.microsoft.com/office/drawing/2010/main" val="0"/>
              </a:ext>
            </a:extLst>
          </a:blip>
          <a:stretch>
            <a:fillRect/>
          </a:stretch>
        </p:blipFill>
        <p:spPr>
          <a:xfrm>
            <a:off x="2218468" y="3671316"/>
            <a:ext cx="2545862" cy="2545862"/>
          </a:xfrm>
          <a:prstGeom prst="rect">
            <a:avLst/>
          </a:prstGeom>
        </p:spPr>
      </p:pic>
      <p:pic>
        <p:nvPicPr>
          <p:cNvPr id="9" name="Picture 8">
            <a:extLst>
              <a:ext uri="{FF2B5EF4-FFF2-40B4-BE49-F238E27FC236}">
                <a16:creationId xmlns:a16="http://schemas.microsoft.com/office/drawing/2014/main" id="{2C5B6DB1-F3C9-491D-8D96-B65515C9CF6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61152" y="3671316"/>
            <a:ext cx="2487267" cy="2553469"/>
          </a:xfrm>
          <a:prstGeom prst="rect">
            <a:avLst/>
          </a:prstGeom>
        </p:spPr>
      </p:pic>
      <p:sp>
        <p:nvSpPr>
          <p:cNvPr id="4" name="Slide Number Placeholder 3">
            <a:extLst>
              <a:ext uri="{FF2B5EF4-FFF2-40B4-BE49-F238E27FC236}">
                <a16:creationId xmlns:a16="http://schemas.microsoft.com/office/drawing/2014/main" id="{561448A2-3085-4323-B9CB-000FAF072D3C}"/>
              </a:ext>
            </a:extLst>
          </p:cNvPr>
          <p:cNvSpPr>
            <a:spLocks noGrp="1"/>
          </p:cNvSpPr>
          <p:nvPr>
            <p:ph type="sldNum" sz="quarter" idx="12"/>
          </p:nvPr>
        </p:nvSpPr>
        <p:spPr>
          <a:xfrm>
            <a:off x="8610600" y="6356350"/>
            <a:ext cx="2743200" cy="365125"/>
          </a:xfrm>
        </p:spPr>
        <p:txBody>
          <a:bodyPr>
            <a:normAutofit/>
          </a:bodyPr>
          <a:lstStyle/>
          <a:p>
            <a:pPr>
              <a:spcAft>
                <a:spcPts val="600"/>
              </a:spcAft>
            </a:pPr>
            <a:fld id="{6B4153A7-9236-4C19-98E6-7D4F5F676B2B}" type="slidenum">
              <a:rPr lang="en-GB" smtClean="0"/>
              <a:t>22</a:t>
            </a:fld>
            <a:endParaRPr lang="en-GB"/>
          </a:p>
        </p:txBody>
      </p:sp>
      <p:sp>
        <p:nvSpPr>
          <p:cNvPr id="6" name="TextBox 5">
            <a:extLst>
              <a:ext uri="{FF2B5EF4-FFF2-40B4-BE49-F238E27FC236}">
                <a16:creationId xmlns:a16="http://schemas.microsoft.com/office/drawing/2014/main" id="{01BD6B07-66D7-4F39-BAEF-EAC877317FEF}"/>
              </a:ext>
            </a:extLst>
          </p:cNvPr>
          <p:cNvSpPr txBox="1"/>
          <p:nvPr/>
        </p:nvSpPr>
        <p:spPr>
          <a:xfrm>
            <a:off x="9461059" y="4651859"/>
            <a:ext cx="1337514" cy="584775"/>
          </a:xfrm>
          <a:prstGeom prst="rect">
            <a:avLst/>
          </a:prstGeom>
          <a:noFill/>
        </p:spPr>
        <p:txBody>
          <a:bodyPr wrap="square" rtlCol="0" anchor="t">
            <a:spAutoFit/>
          </a:bodyPr>
          <a:lstStyle/>
          <a:p>
            <a:pPr>
              <a:spcAft>
                <a:spcPts val="600"/>
              </a:spcAft>
            </a:pPr>
            <a:r>
              <a:rPr lang="en-GB" sz="1600" b="1"/>
              <a:t>NATURAL HAZARDS </a:t>
            </a:r>
            <a:endParaRPr lang="en-GB"/>
          </a:p>
        </p:txBody>
      </p:sp>
      <p:sp>
        <p:nvSpPr>
          <p:cNvPr id="7" name="TextBox 6">
            <a:extLst>
              <a:ext uri="{FF2B5EF4-FFF2-40B4-BE49-F238E27FC236}">
                <a16:creationId xmlns:a16="http://schemas.microsoft.com/office/drawing/2014/main" id="{5D2612F9-1F20-4C28-A3A0-FAA1B85F307E}"/>
              </a:ext>
            </a:extLst>
          </p:cNvPr>
          <p:cNvSpPr txBox="1"/>
          <p:nvPr/>
        </p:nvSpPr>
        <p:spPr>
          <a:xfrm>
            <a:off x="8762054" y="2469364"/>
            <a:ext cx="1500397" cy="338554"/>
          </a:xfrm>
          <a:prstGeom prst="rect">
            <a:avLst/>
          </a:prstGeom>
          <a:noFill/>
        </p:spPr>
        <p:txBody>
          <a:bodyPr wrap="square" rtlCol="0">
            <a:spAutoFit/>
          </a:bodyPr>
          <a:lstStyle/>
          <a:p>
            <a:pPr algn="ctr">
              <a:spcAft>
                <a:spcPts val="600"/>
              </a:spcAft>
            </a:pPr>
            <a:r>
              <a:rPr lang="en-GB" sz="1600" b="1"/>
              <a:t>CONFLICT</a:t>
            </a:r>
          </a:p>
        </p:txBody>
      </p:sp>
      <p:sp>
        <p:nvSpPr>
          <p:cNvPr id="8" name="TextBox 7">
            <a:extLst>
              <a:ext uri="{FF2B5EF4-FFF2-40B4-BE49-F238E27FC236}">
                <a16:creationId xmlns:a16="http://schemas.microsoft.com/office/drawing/2014/main" id="{9C51D9F3-7319-4FAF-9F79-93E07F7F3D84}"/>
              </a:ext>
            </a:extLst>
          </p:cNvPr>
          <p:cNvSpPr txBox="1"/>
          <p:nvPr/>
        </p:nvSpPr>
        <p:spPr>
          <a:xfrm>
            <a:off x="2268984" y="5736590"/>
            <a:ext cx="2495346" cy="984885"/>
          </a:xfrm>
          <a:prstGeom prst="rect">
            <a:avLst/>
          </a:prstGeom>
          <a:noFill/>
        </p:spPr>
        <p:txBody>
          <a:bodyPr wrap="square" rtlCol="0">
            <a:spAutoFit/>
          </a:bodyPr>
          <a:lstStyle/>
          <a:p>
            <a:pPr algn="ctr">
              <a:spcAft>
                <a:spcPts val="600"/>
              </a:spcAft>
            </a:pPr>
            <a:r>
              <a:rPr lang="en-GB" sz="1600" b="1" dirty="0"/>
              <a:t> EVERYDAY </a:t>
            </a:r>
          </a:p>
          <a:p>
            <a:pPr algn="ctr">
              <a:spcAft>
                <a:spcPts val="600"/>
              </a:spcAft>
            </a:pPr>
            <a:r>
              <a:rPr lang="en-GB" sz="1600" b="1" dirty="0"/>
              <a:t>HAZARDS</a:t>
            </a:r>
          </a:p>
          <a:p>
            <a:pPr algn="ctr">
              <a:spcAft>
                <a:spcPts val="600"/>
              </a:spcAft>
            </a:pPr>
            <a:endParaRPr lang="en-GB" sz="1600" b="1" dirty="0"/>
          </a:p>
        </p:txBody>
      </p:sp>
      <p:sp>
        <p:nvSpPr>
          <p:cNvPr id="11" name="TextBox 10">
            <a:extLst>
              <a:ext uri="{FF2B5EF4-FFF2-40B4-BE49-F238E27FC236}">
                <a16:creationId xmlns:a16="http://schemas.microsoft.com/office/drawing/2014/main" id="{79E39337-79AE-4A2A-82DD-0E94632951EC}"/>
              </a:ext>
            </a:extLst>
          </p:cNvPr>
          <p:cNvSpPr txBox="1"/>
          <p:nvPr/>
        </p:nvSpPr>
        <p:spPr>
          <a:xfrm>
            <a:off x="1929549" y="2745843"/>
            <a:ext cx="1708340" cy="338554"/>
          </a:xfrm>
          <a:prstGeom prst="rect">
            <a:avLst/>
          </a:prstGeom>
          <a:noFill/>
        </p:spPr>
        <p:txBody>
          <a:bodyPr wrap="square" rtlCol="0">
            <a:spAutoFit/>
          </a:bodyPr>
          <a:lstStyle/>
          <a:p>
            <a:pPr>
              <a:spcAft>
                <a:spcPts val="600"/>
              </a:spcAft>
            </a:pPr>
            <a:r>
              <a:rPr lang="en-GB" sz="1600" b="1"/>
              <a:t>VIOLENCE</a:t>
            </a:r>
          </a:p>
        </p:txBody>
      </p:sp>
      <p:cxnSp>
        <p:nvCxnSpPr>
          <p:cNvPr id="3" name="Straight Connector 2">
            <a:extLst>
              <a:ext uri="{FF2B5EF4-FFF2-40B4-BE49-F238E27FC236}">
                <a16:creationId xmlns:a16="http://schemas.microsoft.com/office/drawing/2014/main" id="{4A722916-9067-4B5B-B412-461C7242D20D}"/>
              </a:ext>
            </a:extLst>
          </p:cNvPr>
          <p:cNvCxnSpPr/>
          <p:nvPr/>
        </p:nvCxnSpPr>
        <p:spPr>
          <a:xfrm>
            <a:off x="5685183" y="815009"/>
            <a:ext cx="0" cy="5327374"/>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5F7FBCA-239B-4CD7-B6D7-796C6CF4D4B4}"/>
              </a:ext>
            </a:extLst>
          </p:cNvPr>
          <p:cNvCxnSpPr/>
          <p:nvPr/>
        </p:nvCxnSpPr>
        <p:spPr>
          <a:xfrm>
            <a:off x="2643808" y="3671316"/>
            <a:ext cx="634116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2750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xmlns:a14="http://schemas.microsoft.com/office/drawing/2010/main">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3177C287-C735-4C2E-9AD6-340EC720FF8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881"/>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B750054E-A95D-48E0-AED0-84B32D2E7100}"/>
              </a:ext>
            </a:extLst>
          </p:cNvPr>
          <p:cNvSpPr>
            <a:spLocks noGrp="1"/>
          </p:cNvSpPr>
          <p:nvPr>
            <p:ph type="title"/>
          </p:nvPr>
        </p:nvSpPr>
        <p:spPr>
          <a:xfrm>
            <a:off x="3012987" y="843103"/>
            <a:ext cx="4671809" cy="2138434"/>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lnSpc>
                <a:spcPct val="90000"/>
              </a:lnSpc>
            </a:pPr>
            <a:r>
              <a:rPr lang="en-US" sz="5200" dirty="0">
                <a:solidFill>
                  <a:schemeClr val="tx2"/>
                </a:solidFill>
              </a:rPr>
              <a:t>Activity 2: Children's rights </a:t>
            </a:r>
          </a:p>
        </p:txBody>
      </p:sp>
      <p:sp>
        <p:nvSpPr>
          <p:cNvPr id="8" name="TextBox 7">
            <a:extLst>
              <a:ext uri="{FF2B5EF4-FFF2-40B4-BE49-F238E27FC236}">
                <a16:creationId xmlns:a16="http://schemas.microsoft.com/office/drawing/2014/main" id="{CE6799C3-69C4-4FC2-B5D0-42EEF9B8C3E6}"/>
              </a:ext>
            </a:extLst>
          </p:cNvPr>
          <p:cNvSpPr txBox="1"/>
          <p:nvPr/>
        </p:nvSpPr>
        <p:spPr>
          <a:xfrm>
            <a:off x="674370" y="649589"/>
            <a:ext cx="2914650" cy="1200329"/>
          </a:xfrm>
          <a:prstGeom prst="rect">
            <a:avLst/>
          </a:prstGeom>
          <a:noFill/>
        </p:spPr>
        <p:txBody>
          <a:bodyPr wrap="square" rtlCol="0">
            <a:spAutoFit/>
          </a:bodyPr>
          <a:lstStyle/>
          <a:p>
            <a:pPr algn="ctr"/>
            <a:r>
              <a:rPr lang="en-US" sz="3600" dirty="0">
                <a:solidFill>
                  <a:schemeClr val="bg1"/>
                </a:solidFill>
              </a:rPr>
              <a:t>Protection from violence </a:t>
            </a:r>
            <a:endParaRPr lang="en-US" dirty="0">
              <a:solidFill>
                <a:schemeClr val="bg1"/>
              </a:solidFill>
            </a:endParaRPr>
          </a:p>
        </p:txBody>
      </p:sp>
      <p:sp>
        <p:nvSpPr>
          <p:cNvPr id="9" name="TextBox 8">
            <a:extLst>
              <a:ext uri="{FF2B5EF4-FFF2-40B4-BE49-F238E27FC236}">
                <a16:creationId xmlns:a16="http://schemas.microsoft.com/office/drawing/2014/main" id="{9377C336-C5A9-4B83-9BB4-B437024FCD21}"/>
              </a:ext>
            </a:extLst>
          </p:cNvPr>
          <p:cNvSpPr txBox="1"/>
          <p:nvPr/>
        </p:nvSpPr>
        <p:spPr>
          <a:xfrm>
            <a:off x="9372600" y="5886119"/>
            <a:ext cx="2362676" cy="646331"/>
          </a:xfrm>
          <a:prstGeom prst="rect">
            <a:avLst/>
          </a:prstGeom>
          <a:noFill/>
        </p:spPr>
        <p:txBody>
          <a:bodyPr wrap="square" rtlCol="0">
            <a:spAutoFit/>
          </a:bodyPr>
          <a:lstStyle/>
          <a:p>
            <a:r>
              <a:rPr lang="en-US" sz="3600" err="1">
                <a:solidFill>
                  <a:schemeClr val="bg1"/>
                </a:solidFill>
              </a:rPr>
              <a:t>Education </a:t>
            </a:r>
            <a:endParaRPr lang="en-US" sz="2400">
              <a:solidFill>
                <a:schemeClr val="bg1"/>
              </a:solidFill>
            </a:endParaRPr>
          </a:p>
        </p:txBody>
      </p:sp>
      <p:sp>
        <p:nvSpPr>
          <p:cNvPr id="28" name="TextBox 27">
            <a:extLst>
              <a:ext uri="{FF2B5EF4-FFF2-40B4-BE49-F238E27FC236}">
                <a16:creationId xmlns:a16="http://schemas.microsoft.com/office/drawing/2014/main" id="{4E0D0FA9-03C0-4342-A456-FCA5BFF50844}"/>
              </a:ext>
            </a:extLst>
          </p:cNvPr>
          <p:cNvSpPr txBox="1"/>
          <p:nvPr/>
        </p:nvSpPr>
        <p:spPr>
          <a:xfrm>
            <a:off x="11481187" y="4182261"/>
            <a:ext cx="1021080" cy="400110"/>
          </a:xfrm>
          <a:prstGeom prst="rect">
            <a:avLst/>
          </a:prstGeom>
          <a:noFill/>
        </p:spPr>
        <p:txBody>
          <a:bodyPr wrap="square" rtlCol="0">
            <a:spAutoFit/>
          </a:bodyPr>
          <a:lstStyle/>
          <a:p>
            <a:r>
              <a:rPr lang="en-US" sz="2000" dirty="0">
                <a:solidFill>
                  <a:schemeClr val="bg1"/>
                </a:solidFill>
              </a:rPr>
              <a:t>Play </a:t>
            </a:r>
            <a:endParaRPr lang="en-US" dirty="0">
              <a:solidFill>
                <a:schemeClr val="bg1"/>
              </a:solidFill>
            </a:endParaRPr>
          </a:p>
        </p:txBody>
      </p:sp>
      <p:sp>
        <p:nvSpPr>
          <p:cNvPr id="10" name="TextBox 9">
            <a:extLst>
              <a:ext uri="{FF2B5EF4-FFF2-40B4-BE49-F238E27FC236}">
                <a16:creationId xmlns:a16="http://schemas.microsoft.com/office/drawing/2014/main" id="{CB686ED4-3B6E-4645-80D5-CE40BBEE83C8}"/>
              </a:ext>
            </a:extLst>
          </p:cNvPr>
          <p:cNvSpPr txBox="1"/>
          <p:nvPr/>
        </p:nvSpPr>
        <p:spPr>
          <a:xfrm>
            <a:off x="9966960" y="1122902"/>
            <a:ext cx="184731" cy="369332"/>
          </a:xfrm>
          <a:prstGeom prst="rect">
            <a:avLst/>
          </a:prstGeom>
          <a:noFill/>
        </p:spPr>
        <p:txBody>
          <a:bodyPr wrap="none" rtlCol="0">
            <a:spAutoFit/>
          </a:bodyPr>
          <a:lstStyle/>
          <a:p>
            <a:endParaRPr lang="en-US">
              <a:solidFill>
                <a:schemeClr val="bg1"/>
              </a:solidFill>
            </a:endParaRPr>
          </a:p>
        </p:txBody>
      </p:sp>
      <p:sp>
        <p:nvSpPr>
          <p:cNvPr id="30" name="TextBox 29">
            <a:extLst>
              <a:ext uri="{FF2B5EF4-FFF2-40B4-BE49-F238E27FC236}">
                <a16:creationId xmlns:a16="http://schemas.microsoft.com/office/drawing/2014/main" id="{D34483DF-77AA-4CF1-9073-9C7A0430735E}"/>
              </a:ext>
            </a:extLst>
          </p:cNvPr>
          <p:cNvSpPr txBox="1"/>
          <p:nvPr/>
        </p:nvSpPr>
        <p:spPr>
          <a:xfrm rot="10157723" flipV="1">
            <a:off x="7897321" y="1851327"/>
            <a:ext cx="1012022" cy="523220"/>
          </a:xfrm>
          <a:prstGeom prst="rect">
            <a:avLst/>
          </a:prstGeom>
          <a:noFill/>
        </p:spPr>
        <p:txBody>
          <a:bodyPr wrap="square" rtlCol="0">
            <a:spAutoFit/>
          </a:bodyPr>
          <a:lstStyle/>
          <a:p>
            <a:r>
              <a:rPr lang="en-US" sz="1400" dirty="0">
                <a:solidFill>
                  <a:schemeClr val="bg1"/>
                </a:solidFill>
              </a:rPr>
              <a:t>Be </a:t>
            </a:r>
          </a:p>
          <a:p>
            <a:r>
              <a:rPr lang="en-US" sz="1400" dirty="0">
                <a:solidFill>
                  <a:schemeClr val="bg1"/>
                </a:solidFill>
              </a:rPr>
              <a:t>listened to </a:t>
            </a:r>
            <a:endParaRPr lang="en-US" sz="1200" dirty="0">
              <a:solidFill>
                <a:schemeClr val="bg1"/>
              </a:solidFill>
            </a:endParaRPr>
          </a:p>
        </p:txBody>
      </p:sp>
      <p:sp>
        <p:nvSpPr>
          <p:cNvPr id="31" name="TextBox 30">
            <a:extLst>
              <a:ext uri="{FF2B5EF4-FFF2-40B4-BE49-F238E27FC236}">
                <a16:creationId xmlns:a16="http://schemas.microsoft.com/office/drawing/2014/main" id="{F66F0319-BF09-4949-B5DD-4C7439C9A636}"/>
              </a:ext>
            </a:extLst>
          </p:cNvPr>
          <p:cNvSpPr txBox="1"/>
          <p:nvPr/>
        </p:nvSpPr>
        <p:spPr>
          <a:xfrm rot="9924395" flipV="1">
            <a:off x="4001782" y="3831443"/>
            <a:ext cx="1247956" cy="400110"/>
          </a:xfrm>
          <a:prstGeom prst="rect">
            <a:avLst/>
          </a:prstGeom>
          <a:noFill/>
        </p:spPr>
        <p:txBody>
          <a:bodyPr wrap="square" rtlCol="0">
            <a:spAutoFit/>
          </a:bodyPr>
          <a:lstStyle/>
          <a:p>
            <a:r>
              <a:rPr lang="en-US" sz="2000" dirty="0">
                <a:solidFill>
                  <a:schemeClr val="bg1"/>
                </a:solidFill>
              </a:rPr>
              <a:t>Survive </a:t>
            </a:r>
            <a:endParaRPr lang="en-US" dirty="0">
              <a:solidFill>
                <a:schemeClr val="bg1"/>
              </a:solidFill>
            </a:endParaRPr>
          </a:p>
        </p:txBody>
      </p:sp>
      <p:sp>
        <p:nvSpPr>
          <p:cNvPr id="32" name="TextBox 31">
            <a:extLst>
              <a:ext uri="{FF2B5EF4-FFF2-40B4-BE49-F238E27FC236}">
                <a16:creationId xmlns:a16="http://schemas.microsoft.com/office/drawing/2014/main" id="{5355A1E2-F95A-4B14-AC2B-FC4F20EB8391}"/>
              </a:ext>
            </a:extLst>
          </p:cNvPr>
          <p:cNvSpPr txBox="1"/>
          <p:nvPr/>
        </p:nvSpPr>
        <p:spPr>
          <a:xfrm rot="10800000" flipV="1">
            <a:off x="7684796" y="4747030"/>
            <a:ext cx="1437071" cy="369332"/>
          </a:xfrm>
          <a:prstGeom prst="rect">
            <a:avLst/>
          </a:prstGeom>
          <a:noFill/>
        </p:spPr>
        <p:txBody>
          <a:bodyPr wrap="square" rtlCol="0">
            <a:spAutoFit/>
          </a:bodyPr>
          <a:lstStyle/>
          <a:p>
            <a:r>
              <a:rPr lang="en-US" dirty="0">
                <a:solidFill>
                  <a:schemeClr val="bg1"/>
                </a:solidFill>
              </a:rPr>
              <a:t>Develop </a:t>
            </a:r>
            <a:endParaRPr lang="en-US" sz="1200" dirty="0">
              <a:solidFill>
                <a:schemeClr val="bg1"/>
              </a:solidFill>
            </a:endParaRPr>
          </a:p>
        </p:txBody>
      </p:sp>
      <p:sp>
        <p:nvSpPr>
          <p:cNvPr id="33" name="TextBox 32">
            <a:extLst>
              <a:ext uri="{FF2B5EF4-FFF2-40B4-BE49-F238E27FC236}">
                <a16:creationId xmlns:a16="http://schemas.microsoft.com/office/drawing/2014/main" id="{01AC1C3B-F32F-4A96-A252-513633182FD6}"/>
              </a:ext>
            </a:extLst>
          </p:cNvPr>
          <p:cNvSpPr txBox="1"/>
          <p:nvPr/>
        </p:nvSpPr>
        <p:spPr>
          <a:xfrm rot="10800000" flipV="1">
            <a:off x="4832894" y="5963064"/>
            <a:ext cx="1499325" cy="584775"/>
          </a:xfrm>
          <a:prstGeom prst="rect">
            <a:avLst/>
          </a:prstGeom>
          <a:noFill/>
        </p:spPr>
        <p:txBody>
          <a:bodyPr wrap="square" rtlCol="0">
            <a:spAutoFit/>
          </a:bodyPr>
          <a:lstStyle/>
          <a:p>
            <a:r>
              <a:rPr lang="en-US" sz="1600" dirty="0">
                <a:solidFill>
                  <a:schemeClr val="bg1"/>
                </a:solidFill>
              </a:rPr>
              <a:t>Not to be </a:t>
            </a:r>
          </a:p>
          <a:p>
            <a:r>
              <a:rPr lang="en-US" sz="1600" dirty="0">
                <a:solidFill>
                  <a:schemeClr val="bg1"/>
                </a:solidFill>
              </a:rPr>
              <a:t>kidnapped </a:t>
            </a:r>
          </a:p>
        </p:txBody>
      </p:sp>
    </p:spTree>
    <p:extLst>
      <p:ext uri="{BB962C8B-B14F-4D97-AF65-F5344CB8AC3E}">
        <p14:creationId xmlns:p14="http://schemas.microsoft.com/office/powerpoint/2010/main" val="3402962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4">
            <a:extLst>
              <a:ext uri="{FF2B5EF4-FFF2-40B4-BE49-F238E27FC236}">
                <a16:creationId xmlns:a16="http://schemas.microsoft.com/office/drawing/2014/main" id="{DC7C21DD-BA3C-4DD4-9D87-BD3C68B9DFFD}"/>
              </a:ext>
            </a:extLst>
          </p:cNvPr>
          <p:cNvSpPr>
            <a:spLocks noGrp="1"/>
          </p:cNvSpPr>
          <p:nvPr>
            <p:ph type="title"/>
          </p:nvPr>
        </p:nvSpPr>
        <p:spPr>
          <a:xfrm>
            <a:off x="6253657" y="1286273"/>
            <a:ext cx="5849390" cy="818333"/>
          </a:xfrm>
        </p:spPr>
        <p:txBody>
          <a:bodyPr vert="horz" lIns="91440" tIns="45720" rIns="91440" bIns="45720" rtlCol="0" anchor="b">
            <a:normAutofit/>
          </a:bodyPr>
          <a:lstStyle/>
          <a:p>
            <a:pPr>
              <a:lnSpc>
                <a:spcPct val="90000"/>
              </a:lnSpc>
            </a:pPr>
            <a:r>
              <a:rPr lang="en-US" sz="4400" dirty="0"/>
              <a:t>Children's rights </a:t>
            </a:r>
          </a:p>
        </p:txBody>
      </p:sp>
      <p:sp>
        <p:nvSpPr>
          <p:cNvPr id="24" name="Content Placeholder 2">
            <a:extLst>
              <a:ext uri="{FF2B5EF4-FFF2-40B4-BE49-F238E27FC236}">
                <a16:creationId xmlns:a16="http://schemas.microsoft.com/office/drawing/2014/main" id="{6E53657D-C681-4A8C-BD75-D1905ECB7EB5}"/>
              </a:ext>
            </a:extLst>
          </p:cNvPr>
          <p:cNvSpPr>
            <a:spLocks noGrp="1"/>
          </p:cNvSpPr>
          <p:nvPr>
            <p:ph sz="half" idx="2"/>
          </p:nvPr>
        </p:nvSpPr>
        <p:spPr>
          <a:xfrm>
            <a:off x="6253657" y="2217683"/>
            <a:ext cx="6489470" cy="3785419"/>
          </a:xfrm>
        </p:spPr>
        <p:txBody>
          <a:bodyPr vert="horz" lIns="91440" tIns="45720" rIns="91440" bIns="45720" rtlCol="0">
            <a:normAutofit/>
          </a:bodyPr>
          <a:lstStyle/>
          <a:p>
            <a:pPr>
              <a:lnSpc>
                <a:spcPct val="90000"/>
              </a:lnSpc>
            </a:pPr>
            <a:r>
              <a:rPr lang="en-US" dirty="0">
                <a:solidFill>
                  <a:schemeClr val="tx1"/>
                </a:solidFill>
              </a:rPr>
              <a:t>Rights in your life</a:t>
            </a:r>
          </a:p>
          <a:p>
            <a:pPr lvl="1" indent="-228600">
              <a:lnSpc>
                <a:spcPct val="90000"/>
              </a:lnSpc>
              <a:buFont typeface="Arial" panose="020B0604020202020204" pitchFamily="34" charset="0"/>
              <a:buChar char="•"/>
            </a:pPr>
            <a:r>
              <a:rPr lang="en-US" dirty="0">
                <a:solidFill>
                  <a:schemeClr val="tx1"/>
                </a:solidFill>
              </a:rPr>
              <a:t>Which image is most important to you/your child?</a:t>
            </a:r>
          </a:p>
          <a:p>
            <a:pPr lvl="1" indent="-228600">
              <a:lnSpc>
                <a:spcPct val="90000"/>
              </a:lnSpc>
              <a:buFont typeface="Arial" panose="020B0604020202020204" pitchFamily="34" charset="0"/>
              <a:buChar char="•"/>
            </a:pPr>
            <a:r>
              <a:rPr lang="en-US" dirty="0">
                <a:solidFill>
                  <a:schemeClr val="tx1"/>
                </a:solidFill>
              </a:rPr>
              <a:t>Why? </a:t>
            </a:r>
          </a:p>
          <a:p>
            <a:pPr>
              <a:lnSpc>
                <a:spcPct val="90000"/>
              </a:lnSpc>
            </a:pPr>
            <a:r>
              <a:rPr lang="en-US" dirty="0">
                <a:solidFill>
                  <a:schemeClr val="tx1"/>
                </a:solidFill>
              </a:rPr>
              <a:t>Rights in our community</a:t>
            </a:r>
          </a:p>
          <a:p>
            <a:pPr marL="342900" lvl="1" indent="-342900">
              <a:lnSpc>
                <a:spcPct val="90000"/>
              </a:lnSpc>
              <a:buFont typeface="Arial" panose="020B0604020202020204" pitchFamily="34" charset="0"/>
              <a:buChar char="•"/>
            </a:pPr>
            <a:r>
              <a:rPr lang="en-US" dirty="0">
                <a:solidFill>
                  <a:schemeClr val="tx1"/>
                </a:solidFill>
              </a:rPr>
              <a:t>What is a right?  </a:t>
            </a:r>
          </a:p>
          <a:p>
            <a:pPr marL="342900" lvl="1" indent="-342900">
              <a:lnSpc>
                <a:spcPct val="90000"/>
              </a:lnSpc>
              <a:buFont typeface="Arial" panose="020B0604020202020204" pitchFamily="34" charset="0"/>
              <a:buChar char="•"/>
            </a:pPr>
            <a:r>
              <a:rPr lang="en-US" dirty="0"/>
              <a:t>How can we implement children's rights in our community? </a:t>
            </a:r>
            <a:endParaRPr lang="en-US" dirty="0">
              <a:solidFill>
                <a:schemeClr val="tx1"/>
              </a:solidFill>
            </a:endParaRPr>
          </a:p>
          <a:p>
            <a:pPr marL="342900" lvl="1" indent="-342900">
              <a:lnSpc>
                <a:spcPct val="90000"/>
              </a:lnSpc>
              <a:buFont typeface="Arial" panose="020B0604020202020204" pitchFamily="34" charset="0"/>
              <a:buChar char="•"/>
            </a:pPr>
            <a:endParaRPr lang="en-US" dirty="0">
              <a:solidFill>
                <a:schemeClr val="tx1"/>
              </a:solidFill>
            </a:endParaRPr>
          </a:p>
          <a:p>
            <a:pPr indent="-228600">
              <a:lnSpc>
                <a:spcPct val="90000"/>
              </a:lnSpc>
              <a:buFont typeface="Arial" panose="020B0604020202020204" pitchFamily="34" charset="0"/>
              <a:buChar char="•"/>
            </a:pPr>
            <a:endParaRPr lang="en-US" dirty="0">
              <a:solidFill>
                <a:schemeClr val="tx1"/>
              </a:solidFill>
            </a:endParaRPr>
          </a:p>
        </p:txBody>
      </p:sp>
      <p:sp>
        <p:nvSpPr>
          <p:cNvPr id="4" name="Slide Number Placeholder 3">
            <a:extLst>
              <a:ext uri="{FF2B5EF4-FFF2-40B4-BE49-F238E27FC236}">
                <a16:creationId xmlns:a16="http://schemas.microsoft.com/office/drawing/2014/main" id="{0581DC94-1B41-4689-BA40-A3F7FF874C30}"/>
              </a:ext>
            </a:extLst>
          </p:cNvPr>
          <p:cNvSpPr>
            <a:spLocks noGrp="1"/>
          </p:cNvSpPr>
          <p:nvPr>
            <p:ph type="sldNum" sz="quarter" idx="12"/>
          </p:nvPr>
        </p:nvSpPr>
        <p:spPr>
          <a:xfrm>
            <a:off x="10167042" y="6356350"/>
            <a:ext cx="1186758" cy="365125"/>
          </a:xfrm>
        </p:spPr>
        <p:txBody>
          <a:bodyPr vert="horz" lIns="91440" tIns="45720" rIns="91440" bIns="45720" rtlCol="0" anchor="ctr">
            <a:normAutofit/>
          </a:bodyPr>
          <a:lstStyle/>
          <a:p>
            <a:pPr>
              <a:spcAft>
                <a:spcPts val="600"/>
              </a:spcAft>
              <a:defRPr/>
            </a:pPr>
            <a:fld id="{6B4153A7-9236-4C19-98E6-7D4F5F676B2B}" type="slidenum">
              <a:rPr lang="en-US" sz="1200" smtClean="0">
                <a:solidFill>
                  <a:prstClr val="black">
                    <a:tint val="75000"/>
                  </a:prstClr>
                </a:solidFill>
                <a:latin typeface="Calibri" panose="020F0502020204030204"/>
              </a:rPr>
              <a:t>24</a:t>
            </a:fld>
            <a:endParaRPr lang="en-US" sz="1200">
              <a:solidFill>
                <a:prstClr val="black">
                  <a:tint val="75000"/>
                </a:prstClr>
              </a:solidFill>
              <a:latin typeface="Calibri" panose="020F0502020204030204"/>
            </a:endParaRPr>
          </a:p>
        </p:txBody>
      </p:sp>
      <p:pic>
        <p:nvPicPr>
          <p:cNvPr id="3" name="Picture 2" descr="Calendar&#10;&#10;Description automatically generated">
            <a:extLst>
              <a:ext uri="{FF2B5EF4-FFF2-40B4-BE49-F238E27FC236}">
                <a16:creationId xmlns:a16="http://schemas.microsoft.com/office/drawing/2014/main" id="{5E1CF7B3-5AB3-4AD1-B37C-B1DC6E7917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5938345" cy="7945747"/>
          </a:xfrm>
          <a:prstGeom prst="rect">
            <a:avLst/>
          </a:prstGeom>
        </p:spPr>
      </p:pic>
    </p:spTree>
    <p:extLst>
      <p:ext uri="{BB962C8B-B14F-4D97-AF65-F5344CB8AC3E}">
        <p14:creationId xmlns:p14="http://schemas.microsoft.com/office/powerpoint/2010/main" val="710176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A254D376-7060-4491-9779-FC35E62F3F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a:extLst>
              <a:ext uri="{FF2B5EF4-FFF2-40B4-BE49-F238E27FC236}">
                <a16:creationId xmlns:a16="http://schemas.microsoft.com/office/drawing/2014/main" id="{034AB923-77A5-43FA-91BF-E84C4427C325}"/>
              </a:ext>
            </a:extLst>
          </p:cNvPr>
          <p:cNvSpPr>
            <a:spLocks noGrp="1"/>
          </p:cNvSpPr>
          <p:nvPr>
            <p:ph type="title"/>
          </p:nvPr>
        </p:nvSpPr>
        <p:spPr>
          <a:xfrm>
            <a:off x="838200" y="5186423"/>
            <a:ext cx="10515600" cy="1114382"/>
          </a:xfrm>
        </p:spPr>
        <p:txBody>
          <a:bodyPr vert="horz" lIns="91440" tIns="45720" rIns="91440" bIns="45720" rtlCol="0" anchor="ctr">
            <a:normAutofit/>
          </a:bodyPr>
          <a:lstStyle/>
          <a:p>
            <a:pPr algn="ctr">
              <a:lnSpc>
                <a:spcPct val="90000"/>
              </a:lnSpc>
            </a:pPr>
            <a:r>
              <a:rPr lang="en-US" sz="4000" dirty="0"/>
              <a:t>Activity 3: What ARE equality and inclusion?</a:t>
            </a:r>
          </a:p>
        </p:txBody>
      </p:sp>
      <p:pic>
        <p:nvPicPr>
          <p:cNvPr id="6" name="Picture 5">
            <a:extLst>
              <a:ext uri="{FF2B5EF4-FFF2-40B4-BE49-F238E27FC236}">
                <a16:creationId xmlns:a16="http://schemas.microsoft.com/office/drawing/2014/main" id="{81A035AF-F4FA-43AE-B52E-C5553CB9769C}"/>
              </a:ext>
            </a:extLst>
          </p:cNvPr>
          <p:cNvPicPr>
            <a:picLocks noChangeAspect="1"/>
          </p:cNvPicPr>
          <p:nvPr/>
        </p:nvPicPr>
        <p:blipFill rotWithShape="1">
          <a:blip r:embed="rId3"/>
          <a:srcRect b="889"/>
          <a:stretch/>
        </p:blipFill>
        <p:spPr>
          <a:xfrm>
            <a:off x="20" y="10"/>
            <a:ext cx="12191980" cy="5014697"/>
          </a:xfrm>
          <a:prstGeom prst="rect">
            <a:avLst/>
          </a:prstGeom>
        </p:spPr>
      </p:pic>
      <p:sp>
        <p:nvSpPr>
          <p:cNvPr id="4" name="Slide Number Placeholder 3">
            <a:extLst>
              <a:ext uri="{FF2B5EF4-FFF2-40B4-BE49-F238E27FC236}">
                <a16:creationId xmlns:a16="http://schemas.microsoft.com/office/drawing/2014/main" id="{DF991A8F-903D-45DF-8C00-5F87F9AFAA16}"/>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defTabSz="457200">
              <a:spcAft>
                <a:spcPts val="600"/>
              </a:spcAft>
            </a:pPr>
            <a:fld id="{6B4153A7-9236-4C19-98E6-7D4F5F676B2B}" type="slidenum">
              <a:rPr lang="en-US" sz="1200" smtClean="0">
                <a:solidFill>
                  <a:schemeClr val="tx1">
                    <a:tint val="75000"/>
                  </a:schemeClr>
                </a:solidFill>
              </a:rPr>
              <a:t>25</a:t>
            </a:fld>
            <a:endParaRPr lang="en-US" sz="1200">
              <a:solidFill>
                <a:schemeClr val="tx1">
                  <a:tint val="75000"/>
                </a:schemeClr>
              </a:solidFill>
            </a:endParaRPr>
          </a:p>
        </p:txBody>
      </p:sp>
    </p:spTree>
    <p:extLst>
      <p:ext uri="{BB962C8B-B14F-4D97-AF65-F5344CB8AC3E}">
        <p14:creationId xmlns:p14="http://schemas.microsoft.com/office/powerpoint/2010/main" val="3818028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CEF6118E-44FB-4509-B4D9-129052E4C6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874F74C0-A2C3-4158-BA22-A9841437D037}"/>
              </a:ext>
            </a:extLst>
          </p:cNvPr>
          <p:cNvSpPr>
            <a:spLocks noGrp="1"/>
          </p:cNvSpPr>
          <p:nvPr>
            <p:ph type="title"/>
          </p:nvPr>
        </p:nvSpPr>
        <p:spPr>
          <a:xfrm>
            <a:off x="838200" y="525195"/>
            <a:ext cx="3986156" cy="2806506"/>
          </a:xfrm>
        </p:spPr>
        <p:txBody>
          <a:bodyPr vert="horz" lIns="91440" tIns="45720" rIns="91440" bIns="45720" rtlCol="0" anchor="b">
            <a:normAutofit/>
          </a:bodyPr>
          <a:lstStyle/>
          <a:p>
            <a:pPr>
              <a:lnSpc>
                <a:spcPct val="90000"/>
              </a:lnSpc>
            </a:pPr>
            <a:r>
              <a:rPr lang="en-US" sz="4000" dirty="0"/>
              <a:t>Activity 4 (Adults): </a:t>
            </a:r>
            <a:br>
              <a:rPr lang="en-US" sz="4000" dirty="0"/>
            </a:br>
            <a:r>
              <a:rPr lang="en-US" sz="4000" dirty="0"/>
              <a:t>Safeguarding children</a:t>
            </a:r>
          </a:p>
        </p:txBody>
      </p:sp>
      <p:pic>
        <p:nvPicPr>
          <p:cNvPr id="6" name="Picture 2" descr="Child Protection Policy - Skoll World Forum on Social Entrepreneurship">
            <a:extLst>
              <a:ext uri="{FF2B5EF4-FFF2-40B4-BE49-F238E27FC236}">
                <a16:creationId xmlns:a16="http://schemas.microsoft.com/office/drawing/2014/main" id="{91550BF0-4A7F-4385-B885-A13F7E03CA8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179"/>
          <a:stretch/>
        </p:blipFill>
        <p:spPr bwMode="auto">
          <a:xfrm>
            <a:off x="5186557" y="162853"/>
            <a:ext cx="6830817" cy="6137951"/>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a:extLst>
              <a:ext uri="{FF2B5EF4-FFF2-40B4-BE49-F238E27FC236}">
                <a16:creationId xmlns:a16="http://schemas.microsoft.com/office/drawing/2014/main" id="{AFAE8AD5-EEE2-4181-9E3E-7A3990FE8D90}"/>
              </a:ext>
            </a:extLst>
          </p:cNvPr>
          <p:cNvSpPr>
            <a:spLocks noGrp="1"/>
          </p:cNvSpPr>
          <p:nvPr>
            <p:ph sz="half" idx="1"/>
          </p:nvPr>
        </p:nvSpPr>
        <p:spPr>
          <a:xfrm>
            <a:off x="838200" y="3526300"/>
            <a:ext cx="5257800" cy="2588458"/>
          </a:xfrm>
        </p:spPr>
        <p:txBody>
          <a:bodyPr vert="horz" lIns="91440" tIns="45720" rIns="91440" bIns="45720" rtlCol="0">
            <a:normAutofit/>
          </a:bodyPr>
          <a:lstStyle/>
          <a:p>
            <a:pPr>
              <a:lnSpc>
                <a:spcPct val="90000"/>
              </a:lnSpc>
            </a:pPr>
            <a:r>
              <a:rPr lang="en-US" sz="1100" dirty="0">
                <a:solidFill>
                  <a:schemeClr val="accent3"/>
                </a:solidFill>
              </a:rPr>
              <a:t>Anyone under 18 years of age is a child. </a:t>
            </a:r>
          </a:p>
          <a:p>
            <a:pPr indent="-228600">
              <a:lnSpc>
                <a:spcPct val="90000"/>
              </a:lnSpc>
              <a:buFont typeface="Arial" panose="020B0604020202020204" pitchFamily="34" charset="0"/>
              <a:buChar char="•"/>
            </a:pPr>
            <a:r>
              <a:rPr lang="en-US" sz="1100" b="0" dirty="0">
                <a:solidFill>
                  <a:schemeClr val="tx1"/>
                </a:solidFill>
              </a:rPr>
              <a:t>Adults should treat children with kindness </a:t>
            </a:r>
          </a:p>
          <a:p>
            <a:pPr indent="-228600">
              <a:lnSpc>
                <a:spcPct val="90000"/>
              </a:lnSpc>
              <a:buFont typeface="Arial" panose="020B0604020202020204" pitchFamily="34" charset="0"/>
              <a:buChar char="•"/>
            </a:pPr>
            <a:r>
              <a:rPr lang="en-US" sz="1100" b="0" dirty="0">
                <a:solidFill>
                  <a:schemeClr val="tx1"/>
                </a:solidFill>
              </a:rPr>
              <a:t>Adults should listen to children </a:t>
            </a:r>
          </a:p>
          <a:p>
            <a:pPr indent="-228600">
              <a:lnSpc>
                <a:spcPct val="90000"/>
              </a:lnSpc>
              <a:buFont typeface="Arial" panose="020B0604020202020204" pitchFamily="34" charset="0"/>
              <a:buChar char="•"/>
            </a:pPr>
            <a:r>
              <a:rPr lang="en-US" sz="1100" b="0" dirty="0">
                <a:solidFill>
                  <a:schemeClr val="tx1"/>
                </a:solidFill>
              </a:rPr>
              <a:t>Adults should not bully or hurt children </a:t>
            </a:r>
          </a:p>
          <a:p>
            <a:pPr indent="-228600">
              <a:lnSpc>
                <a:spcPct val="90000"/>
              </a:lnSpc>
              <a:buFont typeface="Arial" panose="020B0604020202020204" pitchFamily="34" charset="0"/>
              <a:buChar char="•"/>
            </a:pPr>
            <a:r>
              <a:rPr lang="en-US" sz="1100" b="0" dirty="0">
                <a:solidFill>
                  <a:schemeClr val="tx1"/>
                </a:solidFill>
              </a:rPr>
              <a:t>Adults must not hit children under any circumstances </a:t>
            </a:r>
          </a:p>
          <a:p>
            <a:pPr indent="-228600">
              <a:lnSpc>
                <a:spcPct val="90000"/>
              </a:lnSpc>
              <a:buFont typeface="Arial" panose="020B0604020202020204" pitchFamily="34" charset="0"/>
              <a:buChar char="•"/>
            </a:pPr>
            <a:r>
              <a:rPr lang="en-US" sz="1100" b="0" dirty="0">
                <a:solidFill>
                  <a:schemeClr val="tx1"/>
                </a:solidFill>
              </a:rPr>
              <a:t>Adults should never touch the reproductive organs or 'private parts' of children </a:t>
            </a:r>
          </a:p>
          <a:p>
            <a:pPr indent="-228600">
              <a:lnSpc>
                <a:spcPct val="90000"/>
              </a:lnSpc>
              <a:buFont typeface="Arial" panose="020B0604020202020204" pitchFamily="34" charset="0"/>
              <a:buChar char="•"/>
            </a:pPr>
            <a:r>
              <a:rPr lang="en-US" sz="1100" b="0" dirty="0">
                <a:solidFill>
                  <a:schemeClr val="tx1"/>
                </a:solidFill>
              </a:rPr>
              <a:t>Adults should meet children in public places among other people </a:t>
            </a:r>
          </a:p>
          <a:p>
            <a:pPr indent="-228600">
              <a:lnSpc>
                <a:spcPct val="90000"/>
              </a:lnSpc>
              <a:buFont typeface="Arial" panose="020B0604020202020204" pitchFamily="34" charset="0"/>
              <a:buChar char="•"/>
            </a:pPr>
            <a:r>
              <a:rPr lang="en-US" sz="1100" b="0" dirty="0">
                <a:solidFill>
                  <a:schemeClr val="tx1"/>
                </a:solidFill>
              </a:rPr>
              <a:t>Adults should never ask for anything in exchange for grades</a:t>
            </a:r>
          </a:p>
        </p:txBody>
      </p:sp>
      <p:sp>
        <p:nvSpPr>
          <p:cNvPr id="4" name="Slide Number Placeholder 3">
            <a:extLst>
              <a:ext uri="{FF2B5EF4-FFF2-40B4-BE49-F238E27FC236}">
                <a16:creationId xmlns:a16="http://schemas.microsoft.com/office/drawing/2014/main" id="{35360B68-A981-4031-BD00-B45B468D43B7}"/>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6B4153A7-9236-4C19-98E6-7D4F5F676B2B}" type="slidenum">
              <a:rPr lang="en-US" sz="1200" smtClean="0">
                <a:solidFill>
                  <a:prstClr val="black">
                    <a:tint val="75000"/>
                  </a:prstClr>
                </a:solidFill>
                <a:latin typeface="Calibri" panose="020F0502020204030204"/>
              </a:rPr>
              <a:t>26</a:t>
            </a:fld>
            <a:endParaRPr lang="en-US" sz="1200">
              <a:solidFill>
                <a:prstClr val="black">
                  <a:tint val="75000"/>
                </a:prstClr>
              </a:solidFill>
              <a:latin typeface="Calibri" panose="020F0502020204030204"/>
            </a:endParaRPr>
          </a:p>
        </p:txBody>
      </p:sp>
    </p:spTree>
    <p:extLst>
      <p:ext uri="{BB962C8B-B14F-4D97-AF65-F5344CB8AC3E}">
        <p14:creationId xmlns:p14="http://schemas.microsoft.com/office/powerpoint/2010/main" val="180027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D57587-85CB-4564-8F2B-33BCB96ECD9F}"/>
              </a:ext>
            </a:extLst>
          </p:cNvPr>
          <p:cNvPicPr>
            <a:picLocks noChangeAspect="1"/>
          </p:cNvPicPr>
          <p:nvPr/>
        </p:nvPicPr>
        <p:blipFill>
          <a:blip r:embed="rId3"/>
          <a:stretch>
            <a:fillRect/>
          </a:stretch>
        </p:blipFill>
        <p:spPr>
          <a:xfrm>
            <a:off x="643467" y="1547876"/>
            <a:ext cx="10905066" cy="3762247"/>
          </a:xfrm>
          <a:prstGeom prst="rect">
            <a:avLst/>
          </a:prstGeom>
        </p:spPr>
      </p:pic>
      <p:sp>
        <p:nvSpPr>
          <p:cNvPr id="2" name="Slide Number Placeholder 1">
            <a:extLst>
              <a:ext uri="{FF2B5EF4-FFF2-40B4-BE49-F238E27FC236}">
                <a16:creationId xmlns:a16="http://schemas.microsoft.com/office/drawing/2014/main" id="{A6B3294C-3425-4129-8025-78D60CA21245}"/>
              </a:ext>
            </a:extLst>
          </p:cNvPr>
          <p:cNvSpPr>
            <a:spLocks noGrp="1"/>
          </p:cNvSpPr>
          <p:nvPr>
            <p:ph type="sldNum" sz="quarter" idx="12"/>
          </p:nvPr>
        </p:nvSpPr>
        <p:spPr>
          <a:xfrm>
            <a:off x="8610600" y="6356350"/>
            <a:ext cx="2743200" cy="365125"/>
          </a:xfrm>
        </p:spPr>
        <p:txBody>
          <a:bodyPr>
            <a:normAutofit/>
          </a:bodyPr>
          <a:lstStyle/>
          <a:p>
            <a:pPr>
              <a:spcAft>
                <a:spcPts val="600"/>
              </a:spcAft>
            </a:pPr>
            <a:fld id="{6B4153A7-9236-4C19-98E6-7D4F5F676B2B}" type="slidenum">
              <a:rPr lang="en-GB"/>
              <a:pPr>
                <a:spcAft>
                  <a:spcPts val="600"/>
                </a:spcAft>
              </a:pPr>
              <a:t>27</a:t>
            </a:fld>
            <a:endParaRPr lang="en-GB"/>
          </a:p>
        </p:txBody>
      </p:sp>
    </p:spTree>
    <p:extLst>
      <p:ext uri="{BB962C8B-B14F-4D97-AF65-F5344CB8AC3E}">
        <p14:creationId xmlns:p14="http://schemas.microsoft.com/office/powerpoint/2010/main" val="3030937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CCA5F87-1D1E-45CB-8D83-FC7EEFAD99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descr="Mindful Parenting Workshop — Lucy Lucas">
            <a:extLst>
              <a:ext uri="{FF2B5EF4-FFF2-40B4-BE49-F238E27FC236}">
                <a16:creationId xmlns:a16="http://schemas.microsoft.com/office/drawing/2014/main" id="{DC38E33C-5FBF-4C0A-9628-DBB4CCA73D0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091" t="16660" r="-1" b="11418"/>
          <a:stretch/>
        </p:blipFill>
        <p:spPr bwMode="auto">
          <a:xfrm>
            <a:off x="20" y="10"/>
            <a:ext cx="8668492" cy="685799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7CCFC2C6-6238-4A2F-93DE-2ADF74AF63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711652" y="0"/>
            <a:ext cx="8480347"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a:extLst>
              <a:ext uri="{FF2B5EF4-FFF2-40B4-BE49-F238E27FC236}">
                <a16:creationId xmlns:a16="http://schemas.microsoft.com/office/drawing/2014/main" id="{AC94D18D-457E-4782-8329-2609E0C87F99}"/>
              </a:ext>
            </a:extLst>
          </p:cNvPr>
          <p:cNvSpPr>
            <a:spLocks noGrp="1"/>
          </p:cNvSpPr>
          <p:nvPr>
            <p:ph type="title"/>
          </p:nvPr>
        </p:nvSpPr>
        <p:spPr>
          <a:xfrm>
            <a:off x="7848600" y="1122363"/>
            <a:ext cx="4023360" cy="3204134"/>
          </a:xfrm>
        </p:spPr>
        <p:txBody>
          <a:bodyPr vert="horz" lIns="91440" tIns="45720" rIns="91440" bIns="45720" rtlCol="0" anchor="b">
            <a:normAutofit/>
          </a:bodyPr>
          <a:lstStyle/>
          <a:p>
            <a:pPr>
              <a:lnSpc>
                <a:spcPct val="90000"/>
              </a:lnSpc>
            </a:pPr>
            <a:r>
              <a:rPr lang="en-US" sz="4400" dirty="0"/>
              <a:t>Activity 4 (Children) : </a:t>
            </a:r>
            <a:br>
              <a:rPr lang="en-US" sz="4400" dirty="0"/>
            </a:br>
            <a:r>
              <a:rPr lang="en-US" sz="4400" dirty="0"/>
              <a:t>A protective hand </a:t>
            </a: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1C106C39-DCA4-45E0-8ADD-ED4A843D7585}"/>
              </a:ext>
            </a:extLst>
          </p:cNvPr>
          <p:cNvSpPr>
            <a:spLocks noGrp="1"/>
          </p:cNvSpPr>
          <p:nvPr>
            <p:ph type="sldNum" sz="quarter" idx="12"/>
          </p:nvPr>
        </p:nvSpPr>
        <p:spPr>
          <a:xfrm>
            <a:off x="11150138" y="6356350"/>
            <a:ext cx="721822" cy="365125"/>
          </a:xfrm>
        </p:spPr>
        <p:txBody>
          <a:bodyPr vert="horz" lIns="91440" tIns="45720" rIns="91440" bIns="45720" rtlCol="0" anchor="ctr">
            <a:normAutofit/>
          </a:bodyPr>
          <a:lstStyle/>
          <a:p>
            <a:pPr>
              <a:spcAft>
                <a:spcPts val="600"/>
              </a:spcAft>
              <a:defRPr/>
            </a:pPr>
            <a:fld id="{6B4153A7-9236-4C19-98E6-7D4F5F676B2B}" type="slidenum">
              <a:rPr lang="en-US" sz="1200">
                <a:solidFill>
                  <a:schemeClr val="tx1">
                    <a:lumMod val="50000"/>
                    <a:lumOff val="50000"/>
                  </a:schemeClr>
                </a:solidFill>
                <a:latin typeface="Calibri" panose="020F0502020204030204"/>
              </a:rPr>
              <a:t>28</a:t>
            </a:fld>
            <a:endParaRPr lang="en-US" sz="1200">
              <a:solidFill>
                <a:schemeClr val="tx1">
                  <a:lumMod val="50000"/>
                  <a:lumOff val="50000"/>
                </a:schemeClr>
              </a:solidFill>
              <a:latin typeface="Calibri" panose="020F0502020204030204"/>
            </a:endParaRPr>
          </a:p>
        </p:txBody>
      </p:sp>
    </p:spTree>
    <p:extLst>
      <p:ext uri="{BB962C8B-B14F-4D97-AF65-F5344CB8AC3E}">
        <p14:creationId xmlns:p14="http://schemas.microsoft.com/office/powerpoint/2010/main" val="1369854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15EA7C7-9CED-498B-9F3D-D0D483DB1BA2}"/>
              </a:ext>
            </a:extLst>
          </p:cNvPr>
          <p:cNvPicPr>
            <a:picLocks noChangeAspect="1"/>
          </p:cNvPicPr>
          <p:nvPr/>
        </p:nvPicPr>
        <p:blipFill>
          <a:blip r:embed="rId3"/>
          <a:stretch>
            <a:fillRect/>
          </a:stretch>
        </p:blipFill>
        <p:spPr>
          <a:xfrm>
            <a:off x="643467" y="1547876"/>
            <a:ext cx="10905066" cy="3762247"/>
          </a:xfrm>
          <a:prstGeom prst="rect">
            <a:avLst/>
          </a:prstGeom>
        </p:spPr>
      </p:pic>
      <p:sp>
        <p:nvSpPr>
          <p:cNvPr id="2" name="Slide Number Placeholder 1">
            <a:extLst>
              <a:ext uri="{FF2B5EF4-FFF2-40B4-BE49-F238E27FC236}">
                <a16:creationId xmlns:a16="http://schemas.microsoft.com/office/drawing/2014/main" id="{A6B3294C-3425-4129-8025-78D60CA21245}"/>
              </a:ext>
            </a:extLst>
          </p:cNvPr>
          <p:cNvSpPr>
            <a:spLocks noGrp="1"/>
          </p:cNvSpPr>
          <p:nvPr>
            <p:ph type="sldNum" sz="quarter" idx="12"/>
          </p:nvPr>
        </p:nvSpPr>
        <p:spPr>
          <a:xfrm>
            <a:off x="8610600" y="6356350"/>
            <a:ext cx="2743200" cy="365125"/>
          </a:xfrm>
        </p:spPr>
        <p:txBody>
          <a:bodyPr>
            <a:normAutofit/>
          </a:bodyPr>
          <a:lstStyle/>
          <a:p>
            <a:pPr>
              <a:spcAft>
                <a:spcPts val="600"/>
              </a:spcAft>
            </a:pPr>
            <a:fld id="{6B4153A7-9236-4C19-98E6-7D4F5F676B2B}" type="slidenum">
              <a:rPr lang="en-GB"/>
              <a:pPr>
                <a:spcAft>
                  <a:spcPts val="600"/>
                </a:spcAft>
              </a:pPr>
              <a:t>29</a:t>
            </a:fld>
            <a:endParaRPr lang="en-GB"/>
          </a:p>
        </p:txBody>
      </p:sp>
    </p:spTree>
    <p:extLst>
      <p:ext uri="{BB962C8B-B14F-4D97-AF65-F5344CB8AC3E}">
        <p14:creationId xmlns:p14="http://schemas.microsoft.com/office/powerpoint/2010/main" val="2991076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9">
            <a:extLst>
              <a:ext uri="{FF2B5EF4-FFF2-40B4-BE49-F238E27FC236}">
                <a16:creationId xmlns:a16="http://schemas.microsoft.com/office/drawing/2014/main" id="{6EE0B6E2-7CE8-4D86-87FC-4B58A7D8E7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EE7A4103-8768-4D12-BFAB-E49207AB5E82}"/>
              </a:ext>
            </a:extLst>
          </p:cNvPr>
          <p:cNvSpPr txBox="1"/>
          <p:nvPr/>
        </p:nvSpPr>
        <p:spPr>
          <a:xfrm>
            <a:off x="2051126" y="4638459"/>
            <a:ext cx="3859306" cy="1908215"/>
          </a:xfrm>
          <a:prstGeom prst="rect">
            <a:avLst/>
          </a:prstGeom>
          <a:noFill/>
        </p:spPr>
        <p:txBody>
          <a:bodyPr wrap="square" lIns="91440" tIns="45720" rIns="91440" bIns="45720" rtlCol="0" anchor="t">
            <a:spAutoFit/>
          </a:bodyPr>
          <a:lstStyle/>
          <a:p>
            <a:pPr marL="342900" indent="-342900">
              <a:spcAft>
                <a:spcPts val="600"/>
              </a:spcAft>
              <a:buAutoNum type="arabicPeriod"/>
            </a:pPr>
            <a:r>
              <a:rPr lang="en-US" dirty="0"/>
              <a:t>Read Action Pack 2 before the training</a:t>
            </a:r>
          </a:p>
          <a:p>
            <a:pPr marL="342900" indent="-342900">
              <a:spcAft>
                <a:spcPts val="600"/>
              </a:spcAft>
              <a:buAutoNum type="arabicPeriod"/>
            </a:pPr>
            <a:r>
              <a:rPr lang="en-US" dirty="0"/>
              <a:t>Present the slides to your team/partner </a:t>
            </a:r>
          </a:p>
          <a:p>
            <a:pPr marL="342900" indent="-342900">
              <a:spcAft>
                <a:spcPts val="600"/>
              </a:spcAft>
              <a:buAutoNum type="arabicPeriod"/>
            </a:pPr>
            <a:r>
              <a:rPr lang="en-US" dirty="0"/>
              <a:t>Discuss as a group the questions after each module</a:t>
            </a:r>
          </a:p>
        </p:txBody>
      </p:sp>
      <p:sp>
        <p:nvSpPr>
          <p:cNvPr id="9" name="TextBox 8">
            <a:extLst>
              <a:ext uri="{FF2B5EF4-FFF2-40B4-BE49-F238E27FC236}">
                <a16:creationId xmlns:a16="http://schemas.microsoft.com/office/drawing/2014/main" id="{03E720B9-ADF8-4598-A6C1-C5730F794968}"/>
              </a:ext>
            </a:extLst>
          </p:cNvPr>
          <p:cNvSpPr txBox="1"/>
          <p:nvPr/>
        </p:nvSpPr>
        <p:spPr>
          <a:xfrm>
            <a:off x="6524094" y="4638459"/>
            <a:ext cx="5242081" cy="1631216"/>
          </a:xfrm>
          <a:prstGeom prst="rect">
            <a:avLst/>
          </a:prstGeom>
          <a:noFill/>
        </p:spPr>
        <p:txBody>
          <a:bodyPr wrap="square" rtlCol="0">
            <a:spAutoFit/>
          </a:bodyPr>
          <a:lstStyle/>
          <a:p>
            <a:pPr marL="342900" indent="-342900">
              <a:spcAft>
                <a:spcPts val="600"/>
              </a:spcAft>
              <a:buAutoNum type="arabicPeriod"/>
            </a:pPr>
            <a:r>
              <a:rPr lang="en-US" dirty="0"/>
              <a:t>Attend a training on Action Pack 2 - or - Read Action Pack 2</a:t>
            </a:r>
          </a:p>
          <a:p>
            <a:pPr marL="342900" indent="-342900">
              <a:spcAft>
                <a:spcPts val="600"/>
              </a:spcAft>
              <a:buAutoNum type="arabicPeriod"/>
            </a:pPr>
            <a:r>
              <a:rPr lang="en-US" dirty="0"/>
              <a:t>Print the presentation or key slides if needed </a:t>
            </a:r>
          </a:p>
          <a:p>
            <a:pPr marL="342900" indent="-342900">
              <a:spcAft>
                <a:spcPts val="600"/>
              </a:spcAft>
              <a:buAutoNum type="arabicPeriod"/>
            </a:pPr>
            <a:r>
              <a:rPr lang="en-US" dirty="0"/>
              <a:t>Facilitate a community workshop, </a:t>
            </a:r>
            <a:r>
              <a:rPr lang="en-US" dirty="0" err="1"/>
              <a:t>contextualising</a:t>
            </a:r>
            <a:r>
              <a:rPr lang="en-US" dirty="0"/>
              <a:t> each module as required </a:t>
            </a:r>
          </a:p>
        </p:txBody>
      </p:sp>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3381935" y="-44503"/>
            <a:ext cx="5425082" cy="1076914"/>
          </a:xfrm>
        </p:spPr>
        <p:txBody>
          <a:bodyPr vert="horz" lIns="91440" tIns="45720" rIns="91440" bIns="45720" rtlCol="0" anchor="ctr">
            <a:normAutofit/>
          </a:bodyPr>
          <a:lstStyle/>
          <a:p>
            <a:r>
              <a:rPr lang="en-US" sz="4000" kern="1200">
                <a:latin typeface="+mj-lt"/>
                <a:ea typeface="+mj-ea"/>
                <a:cs typeface="+mj-cs"/>
              </a:rPr>
              <a:t>How to </a:t>
            </a:r>
            <a:r>
              <a:rPr lang="en-US" sz="4000" kern="1200" err="1">
                <a:latin typeface="+mj-lt"/>
                <a:ea typeface="+mj-ea"/>
                <a:cs typeface="+mj-cs"/>
              </a:rPr>
              <a:t>use this package</a:t>
            </a:r>
            <a:endParaRPr lang="en-US" sz="4000" kern="1200">
              <a:latin typeface="+mj-lt"/>
              <a:ea typeface="+mj-ea"/>
              <a:cs typeface="+mj-cs"/>
            </a:endParaRP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3485406482"/>
              </p:ext>
            </p:extLst>
          </p:nvPr>
        </p:nvGraphicFramePr>
        <p:xfrm>
          <a:off x="0" y="1076913"/>
          <a:ext cx="12188952" cy="35272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0" name="Straight Connector 9">
            <a:extLst>
              <a:ext uri="{FF2B5EF4-FFF2-40B4-BE49-F238E27FC236}">
                <a16:creationId xmlns:a16="http://schemas.microsoft.com/office/drawing/2014/main" id="{80BD4F67-CD1C-4F0A-ACA2-83B4D532263B}"/>
              </a:ext>
            </a:extLst>
          </p:cNvPr>
          <p:cNvCxnSpPr>
            <a:cxnSpLocks/>
          </p:cNvCxnSpPr>
          <p:nvPr/>
        </p:nvCxnSpPr>
        <p:spPr>
          <a:xfrm>
            <a:off x="6096000" y="4638459"/>
            <a:ext cx="0" cy="190821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8640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522B21E-B2B9-4C72-9A71-C87EFD1374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EB7D2A2-F448-44D4-938C-DC84CBCB3B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441258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871AEA07-1E14-44B4-8E55-64EF049CD6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551962"/>
            <a:ext cx="10999072" cy="4618549"/>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58B3B128-4746-49FA-A11A-7DBA78C6D9B8}"/>
              </a:ext>
            </a:extLst>
          </p:cNvPr>
          <p:cNvSpPr>
            <a:spLocks noGrp="1"/>
          </p:cNvSpPr>
          <p:nvPr>
            <p:ph type="title"/>
          </p:nvPr>
        </p:nvSpPr>
        <p:spPr>
          <a:xfrm>
            <a:off x="1524000" y="1293338"/>
            <a:ext cx="9144000" cy="3274592"/>
          </a:xfrm>
        </p:spPr>
        <p:txBody>
          <a:bodyPr vert="horz" lIns="91440" tIns="45720" rIns="91440" bIns="45720" rtlCol="0" anchor="ctr">
            <a:normAutofit/>
          </a:bodyPr>
          <a:lstStyle/>
          <a:p>
            <a:pPr marL="571500" indent="-571500" algn="ctr">
              <a:lnSpc>
                <a:spcPct val="90000"/>
              </a:lnSpc>
            </a:pPr>
            <a:r>
              <a:rPr lang="en-US" sz="5600" kern="1200" dirty="0">
                <a:solidFill>
                  <a:schemeClr val="tx1"/>
                </a:solidFill>
                <a:latin typeface="+mj-lt"/>
                <a:ea typeface="+mj-ea"/>
                <a:cs typeface="+mj-cs"/>
              </a:rPr>
              <a:t>SIGN :</a:t>
            </a:r>
            <a:br>
              <a:rPr lang="en-US" sz="5600" kern="1200" dirty="0">
                <a:solidFill>
                  <a:schemeClr val="tx1"/>
                </a:solidFill>
                <a:latin typeface="+mj-lt"/>
                <a:ea typeface="+mj-ea"/>
                <a:cs typeface="+mj-cs"/>
              </a:rPr>
            </a:br>
            <a:r>
              <a:rPr lang="en-US" sz="5600" kern="1200" dirty="0">
                <a:solidFill>
                  <a:schemeClr val="tx1"/>
                </a:solidFill>
                <a:latin typeface="+mj-lt"/>
                <a:ea typeface="+mj-ea"/>
                <a:cs typeface="+mj-cs"/>
              </a:rPr>
              <a:t>(1) THE TERMS OF REFERENCE </a:t>
            </a:r>
            <a:br>
              <a:rPr lang="en-US" sz="5600" kern="1200" dirty="0">
                <a:solidFill>
                  <a:schemeClr val="tx1"/>
                </a:solidFill>
                <a:latin typeface="+mj-lt"/>
                <a:ea typeface="+mj-ea"/>
                <a:cs typeface="+mj-cs"/>
              </a:rPr>
            </a:br>
            <a:r>
              <a:rPr lang="en-US" sz="5600" kern="1200" dirty="0">
                <a:solidFill>
                  <a:schemeClr val="tx1"/>
                </a:solidFill>
                <a:latin typeface="+mj-lt"/>
                <a:ea typeface="+mj-ea"/>
                <a:cs typeface="+mj-cs"/>
              </a:rPr>
              <a:t>(2) THE CODE OF CONDUCT </a:t>
            </a:r>
          </a:p>
        </p:txBody>
      </p:sp>
      <p:cxnSp>
        <p:nvCxnSpPr>
          <p:cNvPr id="15" name="Straight Connector 14">
            <a:extLst>
              <a:ext uri="{FF2B5EF4-FFF2-40B4-BE49-F238E27FC236}">
                <a16:creationId xmlns:a16="http://schemas.microsoft.com/office/drawing/2014/main" id="{F7C8EA93-3210-4C62-99E9-153C275E3A8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96464" y="6354708"/>
            <a:ext cx="11000232" cy="0"/>
          </a:xfrm>
          <a:prstGeom prst="line">
            <a:avLst/>
          </a:prstGeom>
          <a:ln w="10160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4D98DCF5-16F5-4B5A-A646-CCAE1C46C53E}"/>
              </a:ext>
            </a:extLst>
          </p:cNvPr>
          <p:cNvSpPr>
            <a:spLocks noGrp="1"/>
          </p:cNvSpPr>
          <p:nvPr>
            <p:ph type="sldNum" sz="quarter" idx="11"/>
          </p:nvPr>
        </p:nvSpPr>
        <p:spPr>
          <a:xfrm>
            <a:off x="8610600" y="6492240"/>
            <a:ext cx="2743200" cy="365125"/>
          </a:xfrm>
        </p:spPr>
        <p:txBody>
          <a:bodyPr vert="horz" lIns="91440" tIns="45720" rIns="91440" bIns="45720" rtlCol="0" anchor="ctr">
            <a:normAutofit/>
          </a:bodyPr>
          <a:lstStyle/>
          <a:p>
            <a:pPr>
              <a:spcAft>
                <a:spcPts val="600"/>
              </a:spcAft>
            </a:pPr>
            <a:fld id="{6B4153A7-9236-4C19-98E6-7D4F5F676B2B}" type="slidenum">
              <a:rPr lang="en-US" sz="1200" smtClean="0">
                <a:solidFill>
                  <a:schemeClr val="tx1">
                    <a:tint val="75000"/>
                  </a:schemeClr>
                </a:solidFill>
              </a:rPr>
              <a:t>30</a:t>
            </a:fld>
            <a:endParaRPr lang="en-US" sz="1200">
              <a:solidFill>
                <a:schemeClr val="tx1">
                  <a:tint val="75000"/>
                </a:schemeClr>
              </a:solidFill>
            </a:endParaRPr>
          </a:p>
        </p:txBody>
      </p:sp>
    </p:spTree>
    <p:extLst>
      <p:ext uri="{BB962C8B-B14F-4D97-AF65-F5344CB8AC3E}">
        <p14:creationId xmlns:p14="http://schemas.microsoft.com/office/powerpoint/2010/main" val="1133306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175098" y="640823"/>
            <a:ext cx="4166595" cy="5583148"/>
          </a:xfrm>
        </p:spPr>
        <p:txBody>
          <a:bodyPr/>
          <a:lstStyle/>
          <a:p>
            <a:pPr>
              <a:lnSpc>
                <a:spcPct val="90000"/>
              </a:lnSpc>
            </a:pPr>
            <a:r>
              <a:rPr lang="en-US" sz="4800" kern="1200" dirty="0">
                <a:solidFill>
                  <a:schemeClr val="tx1"/>
                </a:solidFill>
                <a:latin typeface="+mj-lt"/>
                <a:ea typeface="+mj-ea"/>
                <a:cs typeface="+mj-cs"/>
              </a:rPr>
              <a:t>Test your knowledge! </a:t>
            </a:r>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t>31</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1144506558"/>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23233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xmlns:ask="http://schemas.microsoft.com/office/drawing/2018/sketchyshapes" xmlns:dgm="http://schemas.openxmlformats.org/drawingml/2006/diagram">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32</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2452837" y="716294"/>
            <a:ext cx="7313527" cy="2150719"/>
          </a:xfrm>
          <a:noFill/>
        </p:spPr>
        <p:txBody>
          <a:bodyPr vert="horz" lIns="91440" tIns="45720" rIns="91440" bIns="45720" rtlCol="0" anchor="ctr">
            <a:normAutofit/>
          </a:bodyPr>
          <a:lstStyle/>
          <a:p>
            <a:pPr algn="ctr">
              <a:lnSpc>
                <a:spcPct val="90000"/>
              </a:lnSpc>
            </a:pPr>
            <a:r>
              <a:rPr lang="en-US" kern="1200" dirty="0">
                <a:solidFill>
                  <a:srgbClr val="080808"/>
                </a:solidFill>
                <a:latin typeface="+mj-lt"/>
                <a:ea typeface="+mj-ea"/>
                <a:cs typeface="+mj-cs"/>
              </a:rPr>
              <a:t>TRAINING OF TRAINERS: </a:t>
            </a:r>
            <a:br>
              <a:rPr lang="en-US" kern="1200" dirty="0">
                <a:solidFill>
                  <a:srgbClr val="080808"/>
                </a:solidFill>
                <a:latin typeface="+mj-lt"/>
                <a:ea typeface="+mj-ea"/>
                <a:cs typeface="+mj-cs"/>
              </a:rPr>
            </a:br>
            <a:r>
              <a:rPr lang="en-US" kern="1200" dirty="0">
                <a:solidFill>
                  <a:srgbClr val="080808"/>
                </a:solidFill>
                <a:latin typeface="+mj-lt"/>
                <a:ea typeface="+mj-ea"/>
                <a:cs typeface="+mj-cs"/>
              </a:rPr>
              <a:t>How will you contextualize module 2?</a:t>
            </a: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Box 4">
            <a:extLst>
              <a:ext uri="{FF2B5EF4-FFF2-40B4-BE49-F238E27FC236}">
                <a16:creationId xmlns:a16="http://schemas.microsoft.com/office/drawing/2014/main" id="{DBCCFAC3-F5A9-47E1-8BCD-FA12B034B4A7}"/>
              </a:ext>
            </a:extLst>
          </p:cNvPr>
          <p:cNvSpPr txBox="1"/>
          <p:nvPr/>
        </p:nvSpPr>
        <p:spPr>
          <a:xfrm>
            <a:off x="2234020" y="2670013"/>
            <a:ext cx="8374237" cy="1754326"/>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dirty="0"/>
              <a:t>What is the status of children's rights in the communities where you work? </a:t>
            </a:r>
          </a:p>
          <a:p>
            <a:pPr marL="742950" lvl="1" indent="-285750">
              <a:buFont typeface="Arial" panose="020B0604020202020204" pitchFamily="34" charset="0"/>
              <a:buChar char="•"/>
            </a:pPr>
            <a:r>
              <a:rPr lang="en-US" dirty="0"/>
              <a:t>Who are its promoters?</a:t>
            </a:r>
          </a:p>
          <a:p>
            <a:pPr marL="742950" lvl="1" indent="-285750">
              <a:buFont typeface="Arial" panose="020B0604020202020204" pitchFamily="34" charset="0"/>
              <a:buChar char="•"/>
            </a:pPr>
            <a:r>
              <a:rPr lang="en-US" dirty="0"/>
              <a:t>Are there any barriers? </a:t>
            </a:r>
          </a:p>
          <a:p>
            <a:pPr marL="285750" indent="-285750">
              <a:buFont typeface="Arial" panose="020B0604020202020204" pitchFamily="34" charset="0"/>
              <a:buChar char="•"/>
            </a:pPr>
            <a:r>
              <a:rPr lang="fr-FR" dirty="0" err="1"/>
              <a:t>What</a:t>
            </a:r>
            <a:r>
              <a:rPr lang="fr-FR" dirty="0"/>
              <a:t> </a:t>
            </a:r>
            <a:r>
              <a:rPr lang="fr-FR" dirty="0" err="1"/>
              <a:t>is</a:t>
            </a:r>
            <a:r>
              <a:rPr lang="fr-FR" dirty="0"/>
              <a:t> the </a:t>
            </a:r>
            <a:r>
              <a:rPr lang="fr-FR" dirty="0" err="1"/>
              <a:t>country's</a:t>
            </a:r>
            <a:r>
              <a:rPr lang="fr-FR" dirty="0"/>
              <a:t> </a:t>
            </a:r>
            <a:r>
              <a:rPr lang="fr-FR" dirty="0" err="1"/>
              <a:t>legal</a:t>
            </a:r>
            <a:r>
              <a:rPr lang="fr-FR" dirty="0"/>
              <a:t> </a:t>
            </a:r>
            <a:r>
              <a:rPr lang="fr-FR" dirty="0" err="1"/>
              <a:t>framework</a:t>
            </a:r>
            <a:r>
              <a:rPr lang="fr-FR" dirty="0"/>
              <a:t> on, for </a:t>
            </a:r>
            <a:r>
              <a:rPr lang="fr-FR" dirty="0" err="1"/>
              <a:t>example</a:t>
            </a:r>
            <a:r>
              <a:rPr lang="fr-FR" dirty="0"/>
              <a:t>, corporal </a:t>
            </a:r>
            <a:r>
              <a:rPr lang="fr-FR" dirty="0" err="1"/>
              <a:t>punishment</a:t>
            </a:r>
            <a:r>
              <a:rPr lang="fr-FR" dirty="0"/>
              <a:t>, </a:t>
            </a:r>
            <a:r>
              <a:rPr lang="fr-FR" dirty="0" err="1"/>
              <a:t>child</a:t>
            </a:r>
            <a:r>
              <a:rPr lang="fr-FR" dirty="0"/>
              <a:t> labour, girl </a:t>
            </a:r>
            <a:r>
              <a:rPr lang="fr-FR" dirty="0" err="1"/>
              <a:t>marriage</a:t>
            </a:r>
            <a:r>
              <a:rPr lang="fr-FR" dirty="0"/>
              <a:t>, </a:t>
            </a:r>
            <a:r>
              <a:rPr lang="fr-FR" dirty="0" err="1"/>
              <a:t>sexual</a:t>
            </a:r>
            <a:r>
              <a:rPr lang="fr-FR" dirty="0"/>
              <a:t> abuse and exploitation? Is the code of </a:t>
            </a:r>
            <a:r>
              <a:rPr lang="fr-FR" dirty="0" err="1"/>
              <a:t>conduct</a:t>
            </a:r>
            <a:r>
              <a:rPr lang="fr-FR" dirty="0"/>
              <a:t> up to date and in line </a:t>
            </a:r>
            <a:r>
              <a:rPr lang="fr-FR" dirty="0" err="1"/>
              <a:t>with</a:t>
            </a:r>
            <a:r>
              <a:rPr lang="fr-FR" dirty="0"/>
              <a:t> national </a:t>
            </a:r>
            <a:r>
              <a:rPr lang="fr-FR" dirty="0" err="1"/>
              <a:t>law</a:t>
            </a:r>
            <a:r>
              <a:rPr lang="fr-FR" dirty="0"/>
              <a:t> and </a:t>
            </a:r>
            <a:r>
              <a:rPr lang="fr-FR" dirty="0" err="1"/>
              <a:t>children's</a:t>
            </a:r>
            <a:r>
              <a:rPr lang="fr-FR" dirty="0"/>
              <a:t> </a:t>
            </a:r>
            <a:r>
              <a:rPr lang="fr-FR" dirty="0" err="1"/>
              <a:t>rights</a:t>
            </a:r>
            <a:r>
              <a:rPr lang="fr-FR" dirty="0"/>
              <a:t>? </a:t>
            </a:r>
            <a:endParaRPr lang="en-US" dirty="0"/>
          </a:p>
        </p:txBody>
      </p:sp>
    </p:spTree>
    <p:extLst>
      <p:ext uri="{BB962C8B-B14F-4D97-AF65-F5344CB8AC3E}">
        <p14:creationId xmlns:p14="http://schemas.microsoft.com/office/powerpoint/2010/main" val="1189091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33</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2452837" y="716294"/>
            <a:ext cx="7313527" cy="2150719"/>
          </a:xfrm>
          <a:noFill/>
        </p:spPr>
        <p:txBody>
          <a:bodyPr vert="horz" lIns="91440" tIns="45720" rIns="91440" bIns="45720" rtlCol="0" anchor="ctr">
            <a:normAutofit/>
          </a:bodyPr>
          <a:lstStyle/>
          <a:p>
            <a:pPr algn="ctr">
              <a:lnSpc>
                <a:spcPct val="90000"/>
              </a:lnSpc>
            </a:pPr>
            <a:r>
              <a:rPr lang="en-US" dirty="0">
                <a:solidFill>
                  <a:srgbClr val="080808"/>
                </a:solidFill>
              </a:rPr>
              <a:t>TRAINING OF TRAINERS :</a:t>
            </a:r>
            <a:br>
              <a:rPr lang="en-US" dirty="0">
                <a:solidFill>
                  <a:srgbClr val="080808"/>
                </a:solidFill>
              </a:rPr>
            </a:br>
            <a:r>
              <a:rPr lang="en-US" dirty="0">
                <a:solidFill>
                  <a:srgbClr val="080808"/>
                </a:solidFill>
              </a:rPr>
              <a:t>Before you start module 3</a:t>
            </a:r>
            <a:endParaRPr lang="en-US" kern="1200" dirty="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Box 4">
            <a:extLst>
              <a:ext uri="{FF2B5EF4-FFF2-40B4-BE49-F238E27FC236}">
                <a16:creationId xmlns:a16="http://schemas.microsoft.com/office/drawing/2014/main" id="{DBCCFAC3-F5A9-47E1-8BCD-FA12B034B4A7}"/>
              </a:ext>
            </a:extLst>
          </p:cNvPr>
          <p:cNvSpPr txBox="1"/>
          <p:nvPr/>
        </p:nvSpPr>
        <p:spPr>
          <a:xfrm>
            <a:off x="2234020" y="2670013"/>
            <a:ext cx="8374237" cy="1200329"/>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fr-FR" dirty="0"/>
              <a:t>Read Module 2 "</a:t>
            </a:r>
            <a:r>
              <a:rPr lang="fr-FR" dirty="0" err="1"/>
              <a:t>Identifying</a:t>
            </a:r>
            <a:r>
              <a:rPr lang="fr-FR" dirty="0"/>
              <a:t> Our Risks" in </a:t>
            </a:r>
            <a:r>
              <a:rPr lang="fr-FR" dirty="0">
                <a:hlinkClick r:id="rId3"/>
              </a:rPr>
              <a:t>Action Pack 2 </a:t>
            </a:r>
            <a:r>
              <a:rPr lang="fr-FR" dirty="0"/>
              <a:t>(pages 21-30)</a:t>
            </a:r>
          </a:p>
          <a:p>
            <a:pPr marL="285750" indent="-285750">
              <a:buFont typeface="Arial" panose="020B0604020202020204" pitchFamily="34" charset="0"/>
              <a:buChar char="•"/>
            </a:pPr>
            <a:r>
              <a:rPr lang="fr-FR" dirty="0" err="1"/>
              <a:t>Consider</a:t>
            </a:r>
            <a:r>
              <a:rPr lang="fr-FR" dirty="0"/>
              <a:t> </a:t>
            </a:r>
            <a:r>
              <a:rPr lang="fr-FR" dirty="0" err="1"/>
              <a:t>contextualising</a:t>
            </a:r>
            <a:r>
              <a:rPr lang="fr-FR" dirty="0"/>
              <a:t>/</a:t>
            </a:r>
            <a:r>
              <a:rPr lang="fr-FR" dirty="0" err="1"/>
              <a:t>adapting</a:t>
            </a:r>
            <a:r>
              <a:rPr lang="fr-FR" dirty="0"/>
              <a:t> </a:t>
            </a:r>
            <a:r>
              <a:rPr lang="fr-FR" dirty="0" err="1">
                <a:hlinkClick r:id="rId4"/>
              </a:rPr>
              <a:t>Zahara's</a:t>
            </a:r>
            <a:r>
              <a:rPr lang="fr-FR" dirty="0">
                <a:hlinkClick r:id="rId4"/>
              </a:rPr>
              <a:t> story</a:t>
            </a:r>
            <a:endParaRPr lang="fr-FR" dirty="0"/>
          </a:p>
          <a:p>
            <a:pPr marL="285750" indent="-285750">
              <a:buFont typeface="Arial" panose="020B0604020202020204" pitchFamily="34" charset="0"/>
              <a:buChar char="•"/>
            </a:pPr>
            <a:r>
              <a:rPr lang="fr-FR" dirty="0" err="1"/>
              <a:t>Consider</a:t>
            </a:r>
            <a:r>
              <a:rPr lang="fr-FR" dirty="0"/>
              <a:t> </a:t>
            </a:r>
            <a:r>
              <a:rPr lang="fr-FR" dirty="0" err="1"/>
              <a:t>inviting</a:t>
            </a:r>
            <a:r>
              <a:rPr lang="fr-FR" dirty="0"/>
              <a:t> a </a:t>
            </a:r>
            <a:r>
              <a:rPr lang="fr-FR" dirty="0" err="1"/>
              <a:t>child</a:t>
            </a:r>
            <a:r>
              <a:rPr lang="fr-FR" dirty="0"/>
              <a:t> protection </a:t>
            </a:r>
            <a:r>
              <a:rPr lang="fr-FR" dirty="0" err="1"/>
              <a:t>colleague</a:t>
            </a:r>
            <a:endParaRPr lang="fr-FR" dirty="0"/>
          </a:p>
          <a:p>
            <a:pPr marL="285750" indent="-285750">
              <a:buFont typeface="Arial" panose="020B0604020202020204" pitchFamily="34" charset="0"/>
              <a:buChar char="•"/>
            </a:pPr>
            <a:r>
              <a:rPr lang="fr-FR" dirty="0"/>
              <a:t>Select the hard-to-</a:t>
            </a:r>
            <a:r>
              <a:rPr lang="fr-FR" dirty="0" err="1"/>
              <a:t>map</a:t>
            </a:r>
            <a:r>
              <a:rPr lang="fr-FR" dirty="0"/>
              <a:t> </a:t>
            </a:r>
            <a:r>
              <a:rPr lang="fr-FR" dirty="0" err="1"/>
              <a:t>risk</a:t>
            </a:r>
            <a:r>
              <a:rPr lang="fr-FR" dirty="0"/>
              <a:t> </a:t>
            </a:r>
            <a:r>
              <a:rPr lang="fr-FR" dirty="0" err="1"/>
              <a:t>activity</a:t>
            </a:r>
            <a:r>
              <a:rPr lang="fr-FR" dirty="0"/>
              <a:t> </a:t>
            </a:r>
            <a:r>
              <a:rPr lang="fr-FR" dirty="0" err="1"/>
              <a:t>from</a:t>
            </a:r>
            <a:r>
              <a:rPr lang="fr-FR" dirty="0"/>
              <a:t> the options </a:t>
            </a:r>
            <a:r>
              <a:rPr lang="fr-FR" dirty="0" err="1"/>
              <a:t>provided</a:t>
            </a:r>
            <a:r>
              <a:rPr lang="fr-FR" dirty="0"/>
              <a:t> (slide 41)</a:t>
            </a:r>
            <a:endParaRPr lang="en-US" dirty="0"/>
          </a:p>
        </p:txBody>
      </p:sp>
    </p:spTree>
    <p:extLst>
      <p:ext uri="{BB962C8B-B14F-4D97-AF65-F5344CB8AC3E}">
        <p14:creationId xmlns:p14="http://schemas.microsoft.com/office/powerpoint/2010/main" val="1296127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outdoor, building, fence, wire&#10;&#10;Description automatically generated">
            <a:extLst>
              <a:ext uri="{FF2B5EF4-FFF2-40B4-BE49-F238E27FC236}">
                <a16:creationId xmlns:a16="http://schemas.microsoft.com/office/drawing/2014/main" id="{386C97EF-765D-4E86-8F2D-1FCE61E2E4FE}"/>
              </a:ext>
            </a:extLst>
          </p:cNvPr>
          <p:cNvPicPr>
            <a:picLocks noChangeAspect="1"/>
          </p:cNvPicPr>
          <p:nvPr/>
        </p:nvPicPr>
        <p:blipFill rotWithShape="1">
          <a:blip r:embed="rId3">
            <a:extLst>
              <a:ext uri="{28A0092B-C50C-407E-A947-70E740481C1C}">
                <a14:useLocalDpi xmlns:a14="http://schemas.microsoft.com/office/drawing/2010/main" val="0"/>
              </a:ext>
            </a:extLst>
          </a:blip>
          <a:srcRect t="16480" b="8520"/>
          <a:stretch/>
        </p:blipFill>
        <p:spPr>
          <a:xfrm>
            <a:off x="20" y="10"/>
            <a:ext cx="12191980" cy="6857990"/>
          </a:xfrm>
          <a:prstGeom prst="rect">
            <a:avLst/>
          </a:prstGeom>
        </p:spPr>
      </p:pic>
      <p:sp>
        <p:nvSpPr>
          <p:cNvPr id="39" name="Rectangle 1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885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0A2FF134-76AF-4293-A2F9-A16640DC0322}"/>
              </a:ext>
            </a:extLst>
          </p:cNvPr>
          <p:cNvSpPr>
            <a:spLocks noGrp="1"/>
          </p:cNvSpPr>
          <p:nvPr>
            <p:ph type="title"/>
          </p:nvPr>
        </p:nvSpPr>
        <p:spPr>
          <a:xfrm>
            <a:off x="523875" y="425950"/>
            <a:ext cx="11210925" cy="744836"/>
          </a:xfrm>
        </p:spPr>
        <p:txBody>
          <a:bodyPr>
            <a:normAutofit/>
          </a:bodyPr>
          <a:lstStyle/>
          <a:p>
            <a:pPr algn="ctr"/>
            <a:r>
              <a:rPr lang="en-US">
                <a:solidFill>
                  <a:schemeClr val="tx1">
                    <a:lumMod val="85000"/>
                    <a:lumOff val="15000"/>
                  </a:schemeClr>
                </a:solidFill>
              </a:rPr>
              <a:t>Module 3: What is a risk?</a:t>
            </a:r>
          </a:p>
        </p:txBody>
      </p:sp>
      <p:cxnSp>
        <p:nvCxnSpPr>
          <p:cNvPr id="40" name="Straight Connector 2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5069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2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124356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895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153162" y="640822"/>
            <a:ext cx="4341694" cy="5583148"/>
          </a:xfrm>
        </p:spPr>
        <p:txBody>
          <a:bodyPr/>
          <a:lstStyle/>
          <a:p>
            <a:pPr>
              <a:lnSpc>
                <a:spcPct val="90000"/>
              </a:lnSpc>
            </a:pPr>
            <a:r>
              <a:rPr lang="en-US" sz="5400" kern="1200" dirty="0">
                <a:solidFill>
                  <a:schemeClr val="tx1"/>
                </a:solidFill>
                <a:latin typeface="+mj-lt"/>
                <a:ea typeface="+mj-ea"/>
                <a:cs typeface="+mj-cs"/>
              </a:rPr>
              <a:t>After module 3, </a:t>
            </a:r>
            <a:br>
              <a:rPr lang="en-US" sz="5400" kern="1200" dirty="0">
                <a:solidFill>
                  <a:schemeClr val="tx1"/>
                </a:solidFill>
                <a:latin typeface="+mj-lt"/>
                <a:ea typeface="+mj-ea"/>
                <a:cs typeface="+mj-cs"/>
              </a:rPr>
            </a:br>
            <a:r>
              <a:rPr lang="en-US" sz="5400" kern="1200" dirty="0">
                <a:solidFill>
                  <a:schemeClr val="tx1"/>
                </a:solidFill>
                <a:latin typeface="+mj-lt"/>
                <a:ea typeface="+mj-ea"/>
                <a:cs typeface="+mj-cs"/>
              </a:rPr>
              <a:t>you can: </a:t>
            </a:r>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t>35</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2930822085"/>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42543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xmlns:ask="http://schemas.microsoft.com/office/drawing/2018/sketchyshapes" xmlns:dgm="http://schemas.openxmlformats.org/drawingml/2006/diagram">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1">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13">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9528"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p:cNvSpPr>
            <a:spLocks noGrp="1"/>
          </p:cNvSpPr>
          <p:nvPr>
            <p:ph type="title"/>
          </p:nvPr>
        </p:nvSpPr>
        <p:spPr>
          <a:xfrm>
            <a:off x="1245072" y="1289765"/>
            <a:ext cx="3651101" cy="4270963"/>
          </a:xfrm>
        </p:spPr>
        <p:txBody>
          <a:bodyPr vert="horz" lIns="91440" tIns="45720" rIns="91440" bIns="45720" rtlCol="0" anchor="ctr">
            <a:normAutofit/>
          </a:bodyPr>
          <a:lstStyle/>
          <a:p>
            <a:pPr algn="ctr">
              <a:lnSpc>
                <a:spcPct val="90000"/>
              </a:lnSpc>
            </a:pPr>
            <a:r>
              <a:rPr lang="en-US" sz="5200" kern="1200">
                <a:solidFill>
                  <a:srgbClr val="FFFFFF"/>
                </a:solidFill>
                <a:latin typeface="+mj-lt"/>
                <a:ea typeface="+mj-ea"/>
                <a:cs typeface="+mj-cs"/>
              </a:rPr>
              <a:t>definitions  </a:t>
            </a:r>
          </a:p>
        </p:txBody>
      </p:sp>
      <p:sp>
        <p:nvSpPr>
          <p:cNvPr id="23"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3493" y="374394"/>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2"/>
          </a:solidFill>
          <a:ln w="776" cap="flat">
            <a:noFill/>
            <a:prstDash val="solid"/>
            <a:miter/>
          </a:ln>
        </p:spPr>
        <p:txBody>
          <a:bodyPr rtlCol="0" anchor="ctr"/>
          <a:lstStyle/>
          <a:p>
            <a:endParaRPr lang="en-US"/>
          </a:p>
        </p:txBody>
      </p:sp>
      <p:sp>
        <p:nvSpPr>
          <p:cNvPr id="18"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109" y="1084507"/>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2"/>
          </a:solidFill>
          <a:ln w="751" cap="flat">
            <a:noFill/>
            <a:prstDash val="solid"/>
            <a:miter/>
          </a:ln>
        </p:spPr>
        <p:txBody>
          <a:bodyPr rtlCol="0" anchor="ctr"/>
          <a:lstStyle/>
          <a:p>
            <a:endParaRPr lang="en-US"/>
          </a:p>
        </p:txBody>
      </p:sp>
      <p:sp>
        <p:nvSpPr>
          <p:cNvPr id="2" name="TextBox 1">
            <a:extLst>
              <a:ext uri="{FF2B5EF4-FFF2-40B4-BE49-F238E27FC236}">
                <a16:creationId xmlns:a16="http://schemas.microsoft.com/office/drawing/2014/main" id="{7CAB55BA-FE99-47E8-852A-519391B88EE7}"/>
              </a:ext>
            </a:extLst>
          </p:cNvPr>
          <p:cNvSpPr txBox="1"/>
          <p:nvPr/>
        </p:nvSpPr>
        <p:spPr>
          <a:xfrm>
            <a:off x="6297233" y="518400"/>
            <a:ext cx="5099636" cy="5837949"/>
          </a:xfrm>
          <a:prstGeom prst="rect">
            <a:avLst/>
          </a:prstGeom>
        </p:spPr>
        <p:txBody>
          <a:bodyPr vert="horz" lIns="91440" tIns="45720" rIns="91440" bIns="45720" rtlCol="0" anchor="ctr">
            <a:normAutofit/>
          </a:bodyPr>
          <a:lstStyle/>
          <a:p>
            <a:pPr marL="342900" indent="-228600">
              <a:lnSpc>
                <a:spcPct val="90000"/>
              </a:lnSpc>
              <a:spcAft>
                <a:spcPts val="600"/>
              </a:spcAft>
              <a:buFont typeface="Arial" panose="020B0604020202020204" pitchFamily="34" charset="0"/>
              <a:buChar char="•"/>
            </a:pPr>
            <a:r>
              <a:rPr lang="en-US" sz="2000" b="1" dirty="0">
                <a:solidFill>
                  <a:schemeClr val="tx1">
                    <a:alpha val="80000"/>
                  </a:schemeClr>
                </a:solidFill>
              </a:rPr>
              <a:t>RISK = Danger to which one is exposed</a:t>
            </a:r>
          </a:p>
          <a:p>
            <a:pPr marL="114300" indent="-228600">
              <a:lnSpc>
                <a:spcPct val="90000"/>
              </a:lnSpc>
              <a:spcAft>
                <a:spcPts val="600"/>
              </a:spcAft>
              <a:buFont typeface="Arial" panose="020B0604020202020204" pitchFamily="34" charset="0"/>
              <a:buChar char="•"/>
            </a:pPr>
            <a:endParaRPr lang="en-US" sz="2000" dirty="0">
              <a:solidFill>
                <a:schemeClr val="tx1">
                  <a:alpha val="80000"/>
                </a:schemeClr>
              </a:solidFill>
            </a:endParaRPr>
          </a:p>
          <a:p>
            <a:pPr marL="342900" indent="-228600">
              <a:lnSpc>
                <a:spcPct val="90000"/>
              </a:lnSpc>
              <a:spcAft>
                <a:spcPts val="600"/>
              </a:spcAft>
              <a:buFont typeface="Arial" panose="020B0604020202020204" pitchFamily="34" charset="0"/>
              <a:buChar char="•"/>
            </a:pPr>
            <a:r>
              <a:rPr lang="en-US" sz="2000" b="1" dirty="0">
                <a:solidFill>
                  <a:schemeClr val="tx1">
                    <a:alpha val="80000"/>
                  </a:schemeClr>
                </a:solidFill>
              </a:rPr>
              <a:t>CAPACITY = A resource available in the community that can prevent or mitigate a risk</a:t>
            </a:r>
          </a:p>
          <a:p>
            <a:pPr marL="114300" indent="-228600">
              <a:lnSpc>
                <a:spcPct val="90000"/>
              </a:lnSpc>
              <a:spcAft>
                <a:spcPts val="600"/>
              </a:spcAft>
              <a:buFont typeface="Arial" panose="020B0604020202020204" pitchFamily="34" charset="0"/>
              <a:buChar char="•"/>
            </a:pPr>
            <a:endParaRPr lang="en-US" sz="2000" b="1" dirty="0">
              <a:solidFill>
                <a:schemeClr val="tx1">
                  <a:alpha val="80000"/>
                </a:schemeClr>
              </a:solidFill>
            </a:endParaRPr>
          </a:p>
          <a:p>
            <a:pPr marL="342900" indent="-228600">
              <a:lnSpc>
                <a:spcPct val="90000"/>
              </a:lnSpc>
              <a:spcAft>
                <a:spcPts val="600"/>
              </a:spcAft>
              <a:buFont typeface="Arial" panose="020B0604020202020204" pitchFamily="34" charset="0"/>
              <a:buChar char="•"/>
            </a:pPr>
            <a:r>
              <a:rPr lang="en-US" sz="2000" b="1" dirty="0">
                <a:solidFill>
                  <a:schemeClr val="tx1">
                    <a:alpha val="80000"/>
                  </a:schemeClr>
                </a:solidFill>
              </a:rPr>
              <a:t>VULNERABILITY = A weakness that could increase the impact of a risk</a:t>
            </a:r>
          </a:p>
        </p:txBody>
      </p:sp>
      <p:sp>
        <p:nvSpPr>
          <p:cNvPr id="20"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36547" y="5751820"/>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2"/>
          </a:solidFill>
          <a:ln w="516" cap="flat">
            <a:noFill/>
            <a:prstDash val="solid"/>
            <a:miter/>
          </a:ln>
        </p:spPr>
        <p:txBody>
          <a:bodyPr rtlCol="0" anchor="ctr"/>
          <a:lstStyle/>
          <a:p>
            <a:endParaRPr lang="en-US"/>
          </a:p>
        </p:txBody>
      </p:sp>
      <p:cxnSp>
        <p:nvCxnSpPr>
          <p:cNvPr id="22" name="Straight Connector 21">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1"/>
                </a:gs>
                <a:gs pos="100000">
                  <a:schemeClr val="accent2"/>
                </a:gs>
              </a:gsLst>
              <a:lin ang="5400000" scaled="0"/>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4889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xmlns:a14="http://schemas.microsoft.com/office/drawing/2010/main">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barn(inVertical)">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2558F0-34E4-4C9B-8035-DFAC1080E470}"/>
              </a:ext>
            </a:extLst>
          </p:cNvPr>
          <p:cNvPicPr>
            <a:picLocks noChangeAspect="1"/>
          </p:cNvPicPr>
          <p:nvPr/>
        </p:nvPicPr>
        <p:blipFill rotWithShape="1">
          <a:blip r:embed="rId3"/>
          <a:srcRect l="24488" t="19720" r="41943" b="8265"/>
          <a:stretch/>
        </p:blipFill>
        <p:spPr>
          <a:xfrm>
            <a:off x="2437629" y="643467"/>
            <a:ext cx="2107541" cy="2543217"/>
          </a:xfrm>
          <a:prstGeom prst="rect">
            <a:avLst/>
          </a:prstGeom>
        </p:spPr>
      </p:pic>
      <p:pic>
        <p:nvPicPr>
          <p:cNvPr id="10" name="Picture 9">
            <a:extLst>
              <a:ext uri="{FF2B5EF4-FFF2-40B4-BE49-F238E27FC236}">
                <a16:creationId xmlns:a16="http://schemas.microsoft.com/office/drawing/2014/main" id="{274A3E82-7EF1-4801-BA47-4BB8FA3692BA}"/>
              </a:ext>
            </a:extLst>
          </p:cNvPr>
          <p:cNvPicPr>
            <a:picLocks noChangeAspect="1"/>
          </p:cNvPicPr>
          <p:nvPr/>
        </p:nvPicPr>
        <p:blipFill rotWithShape="1">
          <a:blip r:embed="rId4"/>
          <a:srcRect l="19673" t="39867" r="37521" b="28911"/>
          <a:stretch/>
        </p:blipFill>
        <p:spPr>
          <a:xfrm>
            <a:off x="6338316" y="944164"/>
            <a:ext cx="4732940" cy="1941822"/>
          </a:xfrm>
          <a:prstGeom prst="rect">
            <a:avLst/>
          </a:prstGeom>
        </p:spPr>
      </p:pic>
      <p:pic>
        <p:nvPicPr>
          <p:cNvPr id="13" name="Picture 12">
            <a:extLst>
              <a:ext uri="{FF2B5EF4-FFF2-40B4-BE49-F238E27FC236}">
                <a16:creationId xmlns:a16="http://schemas.microsoft.com/office/drawing/2014/main" id="{D9A41F1E-52B5-4BEE-9225-6C09A29B8A46}"/>
              </a:ext>
            </a:extLst>
          </p:cNvPr>
          <p:cNvPicPr/>
          <p:nvPr/>
        </p:nvPicPr>
        <p:blipFill>
          <a:blip r:embed="rId5" cstate="hqprint">
            <a:extLst>
              <a:ext uri="{28A0092B-C50C-407E-A947-70E740481C1C}">
                <a14:useLocalDpi xmlns:a14="http://schemas.microsoft.com/office/drawing/2010/main" val="0"/>
              </a:ext>
            </a:extLst>
          </a:blip>
          <a:stretch>
            <a:fillRect/>
          </a:stretch>
        </p:blipFill>
        <p:spPr>
          <a:xfrm>
            <a:off x="2218468" y="3671316"/>
            <a:ext cx="2545862" cy="2545862"/>
          </a:xfrm>
          <a:prstGeom prst="rect">
            <a:avLst/>
          </a:prstGeom>
        </p:spPr>
      </p:pic>
      <p:pic>
        <p:nvPicPr>
          <p:cNvPr id="9" name="Picture 8">
            <a:extLst>
              <a:ext uri="{FF2B5EF4-FFF2-40B4-BE49-F238E27FC236}">
                <a16:creationId xmlns:a16="http://schemas.microsoft.com/office/drawing/2014/main" id="{2C5B6DB1-F3C9-491D-8D96-B65515C9CF6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73902" y="3663709"/>
            <a:ext cx="2487267" cy="2553469"/>
          </a:xfrm>
          <a:prstGeom prst="rect">
            <a:avLst/>
          </a:prstGeom>
        </p:spPr>
      </p:pic>
      <p:sp>
        <p:nvSpPr>
          <p:cNvPr id="4" name="Slide Number Placeholder 3">
            <a:extLst>
              <a:ext uri="{FF2B5EF4-FFF2-40B4-BE49-F238E27FC236}">
                <a16:creationId xmlns:a16="http://schemas.microsoft.com/office/drawing/2014/main" id="{561448A2-3085-4323-B9CB-000FAF072D3C}"/>
              </a:ext>
            </a:extLst>
          </p:cNvPr>
          <p:cNvSpPr>
            <a:spLocks noGrp="1"/>
          </p:cNvSpPr>
          <p:nvPr>
            <p:ph type="sldNum" sz="quarter" idx="12"/>
          </p:nvPr>
        </p:nvSpPr>
        <p:spPr>
          <a:xfrm>
            <a:off x="8610600" y="6356350"/>
            <a:ext cx="27432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6B4153A7-9236-4C19-98E6-7D4F5F676B2B}" type="slidenum">
              <a:rPr kumimoji="0" lang="en-GB" sz="1000" b="0" i="0" u="none" strike="noStrike" kern="1200" cap="none" spc="0" normalizeH="0" baseline="0" noProof="0" smtClean="0">
                <a:ln>
                  <a:noFill/>
                </a:ln>
                <a:solidFill>
                  <a:prstClr val="black"/>
                </a:solidFill>
                <a:effectLst/>
                <a:uLnTx/>
                <a:uFillTx/>
                <a:latin typeface="Gill Sans Infant Std"/>
                <a:ea typeface="+mn-ea"/>
                <a:cs typeface="+mn-cs"/>
              </a:rPr>
              <a:t>37</a:t>
            </a:fld>
            <a:endParaRPr kumimoji="0" lang="en-GB" sz="1000" b="0" i="0" u="none" strike="noStrike" kern="1200" cap="none" spc="0" normalizeH="0" baseline="0" noProof="0">
              <a:ln>
                <a:noFill/>
              </a:ln>
              <a:solidFill>
                <a:prstClr val="black"/>
              </a:solidFill>
              <a:effectLst/>
              <a:uLnTx/>
              <a:uFillTx/>
              <a:latin typeface="Gill Sans Infant Std"/>
              <a:ea typeface="+mn-ea"/>
              <a:cs typeface="+mn-cs"/>
            </a:endParaRPr>
          </a:p>
        </p:txBody>
      </p:sp>
      <p:sp>
        <p:nvSpPr>
          <p:cNvPr id="6" name="TextBox 5">
            <a:extLst>
              <a:ext uri="{FF2B5EF4-FFF2-40B4-BE49-F238E27FC236}">
                <a16:creationId xmlns:a16="http://schemas.microsoft.com/office/drawing/2014/main" id="{01BD6B07-66D7-4F39-BAEF-EAC877317FEF}"/>
              </a:ext>
            </a:extLst>
          </p:cNvPr>
          <p:cNvSpPr txBox="1"/>
          <p:nvPr/>
        </p:nvSpPr>
        <p:spPr>
          <a:xfrm>
            <a:off x="8780533" y="4648055"/>
            <a:ext cx="1337514" cy="584775"/>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Gill Sans Infant Std"/>
                <a:ea typeface="+mn-ea"/>
                <a:cs typeface="+mn-cs"/>
              </a:rPr>
              <a:t>NATURAL HAZARDS</a:t>
            </a:r>
            <a:endParaRPr kumimoji="0" lang="en-GB" sz="1800" b="0" i="0" u="none" strike="noStrike" kern="1200" cap="none" spc="0" normalizeH="0" baseline="0" noProof="0" dirty="0">
              <a:ln>
                <a:noFill/>
              </a:ln>
              <a:solidFill>
                <a:prstClr val="black"/>
              </a:solidFill>
              <a:effectLst/>
              <a:uLnTx/>
              <a:uFillTx/>
              <a:latin typeface="Gill Sans Infant Std"/>
              <a:ea typeface="+mn-ea"/>
              <a:cs typeface="+mn-cs"/>
            </a:endParaRPr>
          </a:p>
        </p:txBody>
      </p:sp>
      <p:sp>
        <p:nvSpPr>
          <p:cNvPr id="7" name="TextBox 6">
            <a:extLst>
              <a:ext uri="{FF2B5EF4-FFF2-40B4-BE49-F238E27FC236}">
                <a16:creationId xmlns:a16="http://schemas.microsoft.com/office/drawing/2014/main" id="{5D2612F9-1F20-4C28-A3A0-FAA1B85F307E}"/>
              </a:ext>
            </a:extLst>
          </p:cNvPr>
          <p:cNvSpPr txBox="1"/>
          <p:nvPr/>
        </p:nvSpPr>
        <p:spPr>
          <a:xfrm>
            <a:off x="8762054" y="2469364"/>
            <a:ext cx="1500397"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600" b="1" i="0" u="none" strike="noStrike" kern="1200" cap="none" spc="0" normalizeH="0" baseline="0" noProof="0">
                <a:ln>
                  <a:noFill/>
                </a:ln>
                <a:solidFill>
                  <a:prstClr val="black"/>
                </a:solidFill>
                <a:effectLst/>
                <a:uLnTx/>
                <a:uFillTx/>
                <a:latin typeface="Gill Sans Infant Std"/>
                <a:ea typeface="+mn-ea"/>
                <a:cs typeface="+mn-cs"/>
              </a:rPr>
              <a:t>CONFLICT</a:t>
            </a:r>
          </a:p>
        </p:txBody>
      </p:sp>
      <p:sp>
        <p:nvSpPr>
          <p:cNvPr id="8" name="TextBox 7">
            <a:extLst>
              <a:ext uri="{FF2B5EF4-FFF2-40B4-BE49-F238E27FC236}">
                <a16:creationId xmlns:a16="http://schemas.microsoft.com/office/drawing/2014/main" id="{9C51D9F3-7319-4FAF-9F79-93E07F7F3D84}"/>
              </a:ext>
            </a:extLst>
          </p:cNvPr>
          <p:cNvSpPr txBox="1"/>
          <p:nvPr/>
        </p:nvSpPr>
        <p:spPr>
          <a:xfrm>
            <a:off x="2268984" y="5736590"/>
            <a:ext cx="2495346"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Gill Sans Infant Std"/>
                <a:ea typeface="+mn-ea"/>
                <a:cs typeface="+mn-cs"/>
              </a:rPr>
              <a:t> EVERYDAY</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GB" sz="1600" b="1" dirty="0">
                <a:solidFill>
                  <a:prstClr val="black"/>
                </a:solidFill>
                <a:latin typeface="Gill Sans Infant Std"/>
              </a:rPr>
              <a:t>HAZARDS</a:t>
            </a:r>
            <a:r>
              <a:rPr kumimoji="0" lang="en-GB" sz="1600" b="1" i="0" u="none" strike="noStrike" kern="1200" cap="none" spc="0" normalizeH="0" baseline="0" noProof="0" dirty="0">
                <a:ln>
                  <a:noFill/>
                </a:ln>
                <a:solidFill>
                  <a:prstClr val="black"/>
                </a:solidFill>
                <a:effectLst/>
                <a:uLnTx/>
                <a:uFillTx/>
                <a:latin typeface="Gill Sans Infant Std"/>
                <a:ea typeface="+mn-ea"/>
                <a:cs typeface="+mn-cs"/>
              </a:rPr>
              <a:t> </a:t>
            </a:r>
          </a:p>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GB" sz="1600" b="1" i="0" u="none" strike="noStrike" kern="1200" cap="none" spc="0" normalizeH="0" baseline="0" noProof="0" dirty="0">
              <a:ln>
                <a:noFill/>
              </a:ln>
              <a:solidFill>
                <a:prstClr val="black"/>
              </a:solidFill>
              <a:effectLst/>
              <a:uLnTx/>
              <a:uFillTx/>
              <a:latin typeface="Gill Sans Infant Std"/>
              <a:ea typeface="+mn-ea"/>
              <a:cs typeface="+mn-cs"/>
            </a:endParaRPr>
          </a:p>
        </p:txBody>
      </p:sp>
      <p:sp>
        <p:nvSpPr>
          <p:cNvPr id="11" name="TextBox 10">
            <a:extLst>
              <a:ext uri="{FF2B5EF4-FFF2-40B4-BE49-F238E27FC236}">
                <a16:creationId xmlns:a16="http://schemas.microsoft.com/office/drawing/2014/main" id="{79E39337-79AE-4A2A-82DD-0E94632951EC}"/>
              </a:ext>
            </a:extLst>
          </p:cNvPr>
          <p:cNvSpPr txBox="1"/>
          <p:nvPr/>
        </p:nvSpPr>
        <p:spPr>
          <a:xfrm>
            <a:off x="1929549" y="2745843"/>
            <a:ext cx="170834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600" b="1" i="0" u="none" strike="noStrike" kern="1200" cap="none" spc="0" normalizeH="0" baseline="0" noProof="0">
                <a:ln>
                  <a:noFill/>
                </a:ln>
                <a:solidFill>
                  <a:prstClr val="black"/>
                </a:solidFill>
                <a:effectLst/>
                <a:uLnTx/>
                <a:uFillTx/>
                <a:latin typeface="Gill Sans Infant Std"/>
                <a:ea typeface="+mn-ea"/>
                <a:cs typeface="+mn-cs"/>
              </a:rPr>
              <a:t>VIOLENCE</a:t>
            </a:r>
          </a:p>
        </p:txBody>
      </p:sp>
      <p:cxnSp>
        <p:nvCxnSpPr>
          <p:cNvPr id="3" name="Straight Connector 2">
            <a:extLst>
              <a:ext uri="{FF2B5EF4-FFF2-40B4-BE49-F238E27FC236}">
                <a16:creationId xmlns:a16="http://schemas.microsoft.com/office/drawing/2014/main" id="{A2FEC92F-7995-4E6D-B464-07D0CBED1C66}"/>
              </a:ext>
            </a:extLst>
          </p:cNvPr>
          <p:cNvCxnSpPr/>
          <p:nvPr/>
        </p:nvCxnSpPr>
        <p:spPr>
          <a:xfrm>
            <a:off x="5804452" y="1616765"/>
            <a:ext cx="0" cy="41198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515538C-9D98-4725-995F-7E4407FB08AF}"/>
              </a:ext>
            </a:extLst>
          </p:cNvPr>
          <p:cNvCxnSpPr/>
          <p:nvPr/>
        </p:nvCxnSpPr>
        <p:spPr>
          <a:xfrm>
            <a:off x="2437629" y="3671316"/>
            <a:ext cx="751079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8367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xmlns:a14="http://schemas.microsoft.com/office/drawing/2010/main">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963" y="371934"/>
            <a:ext cx="11522075" cy="616540"/>
          </a:xfrm>
        </p:spPr>
        <p:txBody>
          <a:bodyPr/>
          <a:lstStyle/>
          <a:p>
            <a:r>
              <a:rPr lang="en-GB" sz="4000" dirty="0"/>
              <a:t>HAZARDS IN AND AROUND SCHOOLS </a:t>
            </a:r>
          </a:p>
        </p:txBody>
      </p:sp>
      <p:sp>
        <p:nvSpPr>
          <p:cNvPr id="4" name="Slide Number Placeholder 3"/>
          <p:cNvSpPr>
            <a:spLocks noGrp="1"/>
          </p:cNvSpPr>
          <p:nvPr>
            <p:ph type="sldNum" sz="quarter" idx="12"/>
          </p:nvPr>
        </p:nvSpPr>
        <p:spPr/>
        <p:txBody>
          <a:bodyPr/>
          <a:lstStyle/>
          <a:p>
            <a:fld id="{6B4153A7-9236-4C19-98E6-7D4F5F676B2B}" type="slidenum">
              <a:rPr lang="en-GB" smtClean="0"/>
              <a:t>38</a:t>
            </a:fld>
            <a:endParaRPr lang="en-GB"/>
          </a:p>
        </p:txBody>
      </p:sp>
      <p:sp>
        <p:nvSpPr>
          <p:cNvPr id="7" name="TextBox 6"/>
          <p:cNvSpPr txBox="1"/>
          <p:nvPr/>
        </p:nvSpPr>
        <p:spPr>
          <a:xfrm>
            <a:off x="2522162" y="2948206"/>
            <a:ext cx="9377213" cy="646331"/>
          </a:xfrm>
          <a:prstGeom prst="rect">
            <a:avLst/>
          </a:prstGeom>
          <a:noFill/>
        </p:spPr>
        <p:txBody>
          <a:bodyPr wrap="square" rtlCol="0">
            <a:spAutoFit/>
          </a:bodyPr>
          <a:lstStyle/>
          <a:p>
            <a:pPr>
              <a:spcBef>
                <a:spcPts val="600"/>
              </a:spcBef>
              <a:buNone/>
            </a:pPr>
            <a:r>
              <a:rPr lang="fr-CA" b="1" dirty="0">
                <a:solidFill>
                  <a:schemeClr val="accent6"/>
                </a:solidFill>
              </a:rPr>
              <a:t>Including: </a:t>
            </a:r>
            <a:r>
              <a:rPr lang="fr-CA" dirty="0">
                <a:solidFill>
                  <a:schemeClr val="accent6"/>
                </a:solidFill>
              </a:rPr>
              <a:t>flood, sandstorm, drought, pest infestation, coastal or river erosion, forest fire, extreme heat.</a:t>
            </a:r>
            <a:endParaRPr lang="en-GB" dirty="0">
              <a:solidFill>
                <a:schemeClr val="accent6"/>
              </a:solidFill>
            </a:endParaRPr>
          </a:p>
        </p:txBody>
      </p:sp>
      <p:sp>
        <p:nvSpPr>
          <p:cNvPr id="8" name="TextBox 7"/>
          <p:cNvSpPr txBox="1"/>
          <p:nvPr/>
        </p:nvSpPr>
        <p:spPr>
          <a:xfrm>
            <a:off x="2522162" y="4221210"/>
            <a:ext cx="9491007" cy="646331"/>
          </a:xfrm>
          <a:prstGeom prst="rect">
            <a:avLst/>
          </a:prstGeom>
          <a:noFill/>
        </p:spPr>
        <p:txBody>
          <a:bodyPr wrap="square" rtlCol="0">
            <a:spAutoFit/>
          </a:bodyPr>
          <a:lstStyle/>
          <a:p>
            <a:pPr>
              <a:spcBef>
                <a:spcPts val="600"/>
              </a:spcBef>
              <a:buNone/>
            </a:pPr>
            <a:r>
              <a:rPr lang="fr-CA" b="1">
                <a:solidFill>
                  <a:srgbClr val="FF0000"/>
                </a:solidFill>
              </a:rPr>
              <a:t>Including: </a:t>
            </a:r>
            <a:r>
              <a:rPr lang="fr-CA">
                <a:solidFill>
                  <a:srgbClr val="FF0000"/>
                </a:solidFill>
              </a:rPr>
              <a:t>use of schools for military purposes, armed attacks on schools, unexploded ordnance, civil unrest, abductions, child recruitment.</a:t>
            </a:r>
            <a:endParaRPr lang="en-US" sz="1600" b="1">
              <a:solidFill>
                <a:srgbClr val="FF0000"/>
              </a:solidFill>
            </a:endParaRPr>
          </a:p>
        </p:txBody>
      </p:sp>
      <p:sp>
        <p:nvSpPr>
          <p:cNvPr id="9" name="TextBox 8"/>
          <p:cNvSpPr txBox="1"/>
          <p:nvPr/>
        </p:nvSpPr>
        <p:spPr>
          <a:xfrm>
            <a:off x="2505618" y="5683498"/>
            <a:ext cx="9351420" cy="369332"/>
          </a:xfrm>
          <a:prstGeom prst="rect">
            <a:avLst/>
          </a:prstGeom>
          <a:noFill/>
        </p:spPr>
        <p:txBody>
          <a:bodyPr wrap="square" rtlCol="0">
            <a:spAutoFit/>
          </a:bodyPr>
          <a:lstStyle/>
          <a:p>
            <a:pPr>
              <a:spcAft>
                <a:spcPts val="600"/>
              </a:spcAft>
              <a:buNone/>
            </a:pPr>
            <a:r>
              <a:rPr lang="fr-CA" b="1" dirty="0" err="1">
                <a:solidFill>
                  <a:schemeClr val="accent6"/>
                </a:solidFill>
              </a:rPr>
              <a:t>Including</a:t>
            </a:r>
            <a:r>
              <a:rPr lang="fr-CA" b="1" dirty="0">
                <a:solidFill>
                  <a:schemeClr val="accent6"/>
                </a:solidFill>
              </a:rPr>
              <a:t>: </a:t>
            </a:r>
            <a:r>
              <a:rPr lang="fr-CA" dirty="0">
                <a:solidFill>
                  <a:schemeClr val="accent6"/>
                </a:solidFill>
              </a:rPr>
              <a:t>transport accident, structural </a:t>
            </a:r>
            <a:r>
              <a:rPr lang="fr-CA" dirty="0" err="1">
                <a:solidFill>
                  <a:schemeClr val="accent6"/>
                </a:solidFill>
              </a:rPr>
              <a:t>fires</a:t>
            </a:r>
            <a:r>
              <a:rPr lang="fr-CA" dirty="0">
                <a:solidFill>
                  <a:schemeClr val="accent6"/>
                </a:solidFill>
              </a:rPr>
              <a:t>, </a:t>
            </a:r>
            <a:r>
              <a:rPr lang="fr-CA" dirty="0" err="1">
                <a:solidFill>
                  <a:schemeClr val="accent6"/>
                </a:solidFill>
              </a:rPr>
              <a:t>epidemic</a:t>
            </a:r>
            <a:r>
              <a:rPr lang="fr-CA" dirty="0">
                <a:solidFill>
                  <a:schemeClr val="accent6"/>
                </a:solidFill>
              </a:rPr>
              <a:t>/</a:t>
            </a:r>
            <a:r>
              <a:rPr lang="fr-CA" dirty="0" err="1">
                <a:solidFill>
                  <a:schemeClr val="accent6"/>
                </a:solidFill>
              </a:rPr>
              <a:t>pandemic</a:t>
            </a:r>
            <a:r>
              <a:rPr lang="fr-CA" dirty="0">
                <a:solidFill>
                  <a:schemeClr val="accent6"/>
                </a:solidFill>
              </a:rPr>
              <a:t>, </a:t>
            </a:r>
            <a:r>
              <a:rPr lang="fr-CA" dirty="0" err="1">
                <a:solidFill>
                  <a:schemeClr val="accent6"/>
                </a:solidFill>
              </a:rPr>
              <a:t>drowning</a:t>
            </a:r>
            <a:r>
              <a:rPr lang="fr-CA" dirty="0">
                <a:solidFill>
                  <a:schemeClr val="accent6"/>
                </a:solidFill>
              </a:rPr>
              <a:t>, </a:t>
            </a:r>
            <a:r>
              <a:rPr lang="fr-CA" dirty="0" err="1">
                <a:solidFill>
                  <a:schemeClr val="accent6"/>
                </a:solidFill>
              </a:rPr>
              <a:t>dangerous</a:t>
            </a:r>
            <a:r>
              <a:rPr lang="fr-CA" dirty="0">
                <a:solidFill>
                  <a:schemeClr val="accent6"/>
                </a:solidFill>
              </a:rPr>
              <a:t> </a:t>
            </a:r>
            <a:r>
              <a:rPr lang="fr-CA" dirty="0" err="1">
                <a:solidFill>
                  <a:schemeClr val="accent6"/>
                </a:solidFill>
              </a:rPr>
              <a:t>animals</a:t>
            </a:r>
            <a:endParaRPr lang="en-US" dirty="0">
              <a:solidFill>
                <a:schemeClr val="accent6"/>
              </a:solidFill>
            </a:endParaRPr>
          </a:p>
        </p:txBody>
      </p:sp>
      <p:sp>
        <p:nvSpPr>
          <p:cNvPr id="10" name="TextBox 9"/>
          <p:cNvSpPr txBox="1"/>
          <p:nvPr/>
        </p:nvSpPr>
        <p:spPr>
          <a:xfrm>
            <a:off x="552905" y="3294671"/>
            <a:ext cx="1337514" cy="584775"/>
          </a:xfrm>
          <a:prstGeom prst="rect">
            <a:avLst/>
          </a:prstGeom>
          <a:noFill/>
        </p:spPr>
        <p:txBody>
          <a:bodyPr wrap="square" rtlCol="0" anchor="t">
            <a:spAutoFit/>
          </a:bodyPr>
          <a:lstStyle/>
          <a:p>
            <a:r>
              <a:rPr lang="en-GB" sz="1600" b="1"/>
              <a:t>NATURAL HAZARDS </a:t>
            </a:r>
            <a:endParaRPr lang="en-GB"/>
          </a:p>
        </p:txBody>
      </p:sp>
      <p:sp>
        <p:nvSpPr>
          <p:cNvPr id="11" name="TextBox 10"/>
          <p:cNvSpPr txBox="1"/>
          <p:nvPr/>
        </p:nvSpPr>
        <p:spPr>
          <a:xfrm>
            <a:off x="420263" y="4766214"/>
            <a:ext cx="1500397" cy="338554"/>
          </a:xfrm>
          <a:prstGeom prst="rect">
            <a:avLst/>
          </a:prstGeom>
          <a:noFill/>
        </p:spPr>
        <p:txBody>
          <a:bodyPr wrap="square" rtlCol="0">
            <a:spAutoFit/>
          </a:bodyPr>
          <a:lstStyle/>
          <a:p>
            <a:pPr algn="ctr"/>
            <a:r>
              <a:rPr lang="en-GB" sz="1600" b="1"/>
              <a:t>CONFLICT</a:t>
            </a:r>
          </a:p>
        </p:txBody>
      </p:sp>
      <p:sp>
        <p:nvSpPr>
          <p:cNvPr id="12" name="TextBox 11"/>
          <p:cNvSpPr txBox="1"/>
          <p:nvPr/>
        </p:nvSpPr>
        <p:spPr>
          <a:xfrm>
            <a:off x="-46274" y="6032290"/>
            <a:ext cx="2495346" cy="830997"/>
          </a:xfrm>
          <a:prstGeom prst="rect">
            <a:avLst/>
          </a:prstGeom>
          <a:noFill/>
        </p:spPr>
        <p:txBody>
          <a:bodyPr wrap="square" rtlCol="0">
            <a:spAutoFit/>
          </a:bodyPr>
          <a:lstStyle/>
          <a:p>
            <a:pPr algn="ctr"/>
            <a:r>
              <a:rPr lang="en-GB" sz="1600" b="1" dirty="0"/>
              <a:t> EVERYDAY </a:t>
            </a:r>
          </a:p>
          <a:p>
            <a:pPr algn="ctr"/>
            <a:r>
              <a:rPr lang="en-GB" sz="1600" b="1" dirty="0"/>
              <a:t>HAZARDS</a:t>
            </a:r>
          </a:p>
          <a:p>
            <a:pPr algn="ctr"/>
            <a:endParaRPr lang="en-GB" sz="1600" b="1" dirty="0"/>
          </a:p>
        </p:txBody>
      </p:sp>
      <p:pic>
        <p:nvPicPr>
          <p:cNvPr id="14" name="Picture 13">
            <a:extLst>
              <a:ext uri="{FF2B5EF4-FFF2-40B4-BE49-F238E27FC236}">
                <a16:creationId xmlns:a16="http://schemas.microsoft.com/office/drawing/2014/main" id="{6C2442E4-33D3-40FA-9B60-95D5F74FCE8F}"/>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01209" y="2639314"/>
            <a:ext cx="764138" cy="782453"/>
          </a:xfrm>
          <a:prstGeom prst="rect">
            <a:avLst/>
          </a:prstGeom>
        </p:spPr>
      </p:pic>
      <p:cxnSp>
        <p:nvCxnSpPr>
          <p:cNvPr id="17" name="Straight Connector 16"/>
          <p:cNvCxnSpPr/>
          <p:nvPr/>
        </p:nvCxnSpPr>
        <p:spPr>
          <a:xfrm>
            <a:off x="192000" y="3898044"/>
            <a:ext cx="11808000"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52400" y="5315011"/>
            <a:ext cx="11808000" cy="0"/>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rotWithShape="1">
          <a:blip r:embed="rId4"/>
          <a:srcRect l="19673" t="39867" r="37521" b="28911"/>
          <a:stretch/>
        </p:blipFill>
        <p:spPr>
          <a:xfrm>
            <a:off x="458206" y="4146543"/>
            <a:ext cx="1424509" cy="584156"/>
          </a:xfrm>
          <a:prstGeom prst="rect">
            <a:avLst/>
          </a:prstGeom>
        </p:spPr>
      </p:pic>
      <p:cxnSp>
        <p:nvCxnSpPr>
          <p:cNvPr id="15" name="Straight Connector 14"/>
          <p:cNvCxnSpPr/>
          <p:nvPr/>
        </p:nvCxnSpPr>
        <p:spPr>
          <a:xfrm>
            <a:off x="193919" y="2633582"/>
            <a:ext cx="11808000" cy="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449072" y="1334803"/>
            <a:ext cx="9401613" cy="923330"/>
          </a:xfrm>
          <a:prstGeom prst="rect">
            <a:avLst/>
          </a:prstGeom>
          <a:noFill/>
        </p:spPr>
        <p:txBody>
          <a:bodyPr wrap="square" lIns="91440" tIns="45720" rIns="91440" bIns="45720" rtlCol="0" anchor="t">
            <a:spAutoFit/>
          </a:bodyPr>
          <a:lstStyle/>
          <a:p>
            <a:r>
              <a:rPr lang="fr-CA" dirty="0">
                <a:solidFill>
                  <a:srgbClr val="FF0000"/>
                </a:solidFill>
              </a:rPr>
              <a:t>Including</a:t>
            </a:r>
            <a:r>
              <a:rPr lang="fr-CA" b="1" dirty="0">
                <a:solidFill>
                  <a:srgbClr val="FF0000"/>
                </a:solidFill>
              </a:rPr>
              <a:t>: </a:t>
            </a:r>
            <a:r>
              <a:rPr lang="fr-CA" dirty="0">
                <a:solidFill>
                  <a:srgbClr val="FF0000"/>
                </a:solidFill>
              </a:rPr>
              <a:t>physical and humiliating punishment, child abuse, neglect, exploitation, trafficking, family separation, peer-to-peer violence, gang violence, bullying, cyberbullying, sexual violence, child marriage, female genital mutilation</a:t>
            </a:r>
            <a:r>
              <a:rPr lang="en-GB" dirty="0">
                <a:solidFill>
                  <a:srgbClr val="FF0000"/>
                </a:solidFill>
              </a:rPr>
              <a:t>. </a:t>
            </a:r>
          </a:p>
        </p:txBody>
      </p:sp>
      <p:sp>
        <p:nvSpPr>
          <p:cNvPr id="5" name="TextBox 4"/>
          <p:cNvSpPr txBox="1"/>
          <p:nvPr/>
        </p:nvSpPr>
        <p:spPr>
          <a:xfrm>
            <a:off x="458206" y="2188606"/>
            <a:ext cx="1708340" cy="338554"/>
          </a:xfrm>
          <a:prstGeom prst="rect">
            <a:avLst/>
          </a:prstGeom>
          <a:noFill/>
        </p:spPr>
        <p:txBody>
          <a:bodyPr wrap="square" rtlCol="0">
            <a:spAutoFit/>
          </a:bodyPr>
          <a:lstStyle/>
          <a:p>
            <a:r>
              <a:rPr lang="en-GB" sz="1600" b="1"/>
              <a:t>VIOLENCE</a:t>
            </a:r>
          </a:p>
        </p:txBody>
      </p:sp>
      <p:pic>
        <p:nvPicPr>
          <p:cNvPr id="6" name="Picture 5"/>
          <p:cNvPicPr>
            <a:picLocks noChangeAspect="1"/>
          </p:cNvPicPr>
          <p:nvPr/>
        </p:nvPicPr>
        <p:blipFill rotWithShape="1">
          <a:blip r:embed="rId5"/>
          <a:srcRect l="24488" t="19720" r="41943" b="8265"/>
          <a:stretch/>
        </p:blipFill>
        <p:spPr>
          <a:xfrm>
            <a:off x="740733" y="1309543"/>
            <a:ext cx="748497" cy="902768"/>
          </a:xfrm>
          <a:prstGeom prst="rect">
            <a:avLst/>
          </a:prstGeom>
        </p:spPr>
      </p:pic>
      <p:pic>
        <p:nvPicPr>
          <p:cNvPr id="20" name="Picture 19">
            <a:extLst>
              <a:ext uri="{FF2B5EF4-FFF2-40B4-BE49-F238E27FC236}">
                <a16:creationId xmlns:a16="http://schemas.microsoft.com/office/drawing/2014/main" id="{ADAF39A4-EC1E-4D0E-BFB2-D2BD84F4A4D4}"/>
              </a:ext>
            </a:extLst>
          </p:cNvPr>
          <p:cNvPicPr/>
          <p:nvPr/>
        </p:nvPicPr>
        <p:blipFill>
          <a:blip r:embed="rId6" cstate="hqprint">
            <a:extLst>
              <a:ext uri="{28A0092B-C50C-407E-A947-70E740481C1C}">
                <a14:useLocalDpi xmlns:a14="http://schemas.microsoft.com/office/drawing/2010/main" val="0"/>
              </a:ext>
            </a:extLst>
          </a:blip>
          <a:stretch>
            <a:fillRect/>
          </a:stretch>
        </p:blipFill>
        <p:spPr>
          <a:xfrm>
            <a:off x="810705" y="5249218"/>
            <a:ext cx="914400" cy="914400"/>
          </a:xfrm>
          <a:prstGeom prst="rect">
            <a:avLst/>
          </a:prstGeom>
        </p:spPr>
      </p:pic>
    </p:spTree>
    <p:extLst>
      <p:ext uri="{BB962C8B-B14F-4D97-AF65-F5344CB8AC3E}">
        <p14:creationId xmlns:p14="http://schemas.microsoft.com/office/powerpoint/2010/main" val="1151100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14="http://schemas.microsoft.com/office/drawing/2010/main">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ground, outdoor, sky, sandy&#10;&#10;Description automatically generated">
            <a:extLst>
              <a:ext uri="{FF2B5EF4-FFF2-40B4-BE49-F238E27FC236}">
                <a16:creationId xmlns:a16="http://schemas.microsoft.com/office/drawing/2014/main" id="{756B9503-C65F-44D8-A057-29A1E3312889}"/>
              </a:ext>
            </a:extLst>
          </p:cNvPr>
          <p:cNvPicPr>
            <a:picLocks noChangeAspect="1"/>
          </p:cNvPicPr>
          <p:nvPr/>
        </p:nvPicPr>
        <p:blipFill rotWithShape="1">
          <a:blip r:embed="rId3">
            <a:extLst>
              <a:ext uri="{28A0092B-C50C-407E-A947-70E740481C1C}">
                <a14:useLocalDpi xmlns:a14="http://schemas.microsoft.com/office/drawing/2010/main" val="0"/>
              </a:ext>
            </a:extLst>
          </a:blip>
          <a:srcRect t="17985" r="18037" b="7861"/>
          <a:stretch/>
        </p:blipFill>
        <p:spPr>
          <a:xfrm>
            <a:off x="1" y="10"/>
            <a:ext cx="5685182" cy="6857990"/>
          </a:xfrm>
          <a:prstGeom prst="rect">
            <a:avLst/>
          </a:prstGeom>
        </p:spPr>
      </p:pic>
      <p:sp>
        <p:nvSpPr>
          <p:cNvPr id="6" name="TextBox 5">
            <a:extLst>
              <a:ext uri="{FF2B5EF4-FFF2-40B4-BE49-F238E27FC236}">
                <a16:creationId xmlns:a16="http://schemas.microsoft.com/office/drawing/2014/main" id="{0CD6D67B-A0A7-46A8-8A31-D65CF05BF636}"/>
              </a:ext>
            </a:extLst>
          </p:cNvPr>
          <p:cNvSpPr txBox="1"/>
          <p:nvPr/>
        </p:nvSpPr>
        <p:spPr>
          <a:xfrm>
            <a:off x="5989983" y="1731836"/>
            <a:ext cx="5894167" cy="3742762"/>
          </a:xfrm>
          <a:prstGeom prst="rect">
            <a:avLst/>
          </a:prstGeom>
        </p:spPr>
        <p:txBody>
          <a:bodyPr vert="horz" lIns="91440" tIns="45720" rIns="91440" bIns="45720" rtlCol="0">
            <a:normAutofit/>
          </a:bodyPr>
          <a:lstStyle/>
          <a:p>
            <a:pPr lvl="0">
              <a:lnSpc>
                <a:spcPct val="90000"/>
              </a:lnSpc>
              <a:spcAft>
                <a:spcPts val="600"/>
              </a:spcAft>
            </a:pPr>
            <a:r>
              <a:rPr lang="en-US" sz="4800" b="1" dirty="0"/>
              <a:t>ZAHARA’S STORY</a:t>
            </a:r>
          </a:p>
          <a:p>
            <a:pPr marL="457200" lvl="0" indent="-457200">
              <a:lnSpc>
                <a:spcPct val="90000"/>
              </a:lnSpc>
              <a:spcAft>
                <a:spcPts val="600"/>
              </a:spcAft>
              <a:buFont typeface="Arial" panose="020B0604020202020204" pitchFamily="34" charset="0"/>
              <a:buChar char="•"/>
            </a:pPr>
            <a:r>
              <a:rPr lang="en-US" sz="3200" dirty="0"/>
              <a:t>What are the risks?</a:t>
            </a:r>
          </a:p>
          <a:p>
            <a:pPr marL="457200" lvl="0" indent="-457200">
              <a:lnSpc>
                <a:spcPct val="90000"/>
              </a:lnSpc>
              <a:spcAft>
                <a:spcPts val="600"/>
              </a:spcAft>
              <a:buFont typeface="Arial" panose="020B0604020202020204" pitchFamily="34" charset="0"/>
              <a:buChar char="•"/>
            </a:pPr>
            <a:r>
              <a:rPr lang="en-US" sz="3200" dirty="0"/>
              <a:t>What capacities?</a:t>
            </a:r>
          </a:p>
          <a:p>
            <a:pPr marL="457200" lvl="0" indent="-457200">
              <a:lnSpc>
                <a:spcPct val="90000"/>
              </a:lnSpc>
              <a:spcAft>
                <a:spcPts val="600"/>
              </a:spcAft>
              <a:buFont typeface="Arial" panose="020B0604020202020204" pitchFamily="34" charset="0"/>
              <a:buChar char="•"/>
            </a:pPr>
            <a:r>
              <a:rPr lang="en-US" sz="3200" dirty="0"/>
              <a:t>What vulnerabilities? </a:t>
            </a:r>
          </a:p>
        </p:txBody>
      </p:sp>
      <p:sp>
        <p:nvSpPr>
          <p:cNvPr id="4" name="Slide Number Placeholder 3">
            <a:extLst>
              <a:ext uri="{FF2B5EF4-FFF2-40B4-BE49-F238E27FC236}">
                <a16:creationId xmlns:a16="http://schemas.microsoft.com/office/drawing/2014/main" id="{0CA14F4F-10C6-4370-9BFB-C9C095119B10}"/>
              </a:ext>
            </a:extLst>
          </p:cNvPr>
          <p:cNvSpPr>
            <a:spLocks noGrp="1"/>
          </p:cNvSpPr>
          <p:nvPr>
            <p:ph type="sldNum" sz="quarter" idx="12"/>
          </p:nvPr>
        </p:nvSpPr>
        <p:spPr>
          <a:xfrm>
            <a:off x="10467832" y="6356350"/>
            <a:ext cx="885967" cy="365125"/>
          </a:xfrm>
        </p:spPr>
        <p:txBody>
          <a:bodyPr vert="horz" lIns="91440" tIns="45720" rIns="91440" bIns="45720" rtlCol="0" anchor="ctr">
            <a:normAutofit/>
          </a:bodyPr>
          <a:lstStyle/>
          <a:p>
            <a:pPr>
              <a:spcAft>
                <a:spcPts val="600"/>
              </a:spcAft>
              <a:defRPr/>
            </a:pPr>
            <a:fld id="{6B4153A7-9236-4C19-98E6-7D4F5F676B2B}" type="slidenum">
              <a:rPr lang="en-US" sz="1200" smtClean="0">
                <a:solidFill>
                  <a:prstClr val="black">
                    <a:tint val="75000"/>
                  </a:prstClr>
                </a:solidFill>
                <a:latin typeface="Calibri" panose="020F0502020204030204"/>
              </a:rPr>
              <a:pPr>
                <a:spcAft>
                  <a:spcPts val="600"/>
                </a:spcAft>
                <a:defRPr/>
              </a:pPr>
              <a:t>39</a:t>
            </a:fld>
            <a:endParaRPr lang="en-US" sz="1200">
              <a:solidFill>
                <a:prstClr val="black">
                  <a:tint val="75000"/>
                </a:prstClr>
              </a:solidFill>
              <a:latin typeface="Calibri" panose="020F0502020204030204"/>
            </a:endParaRPr>
          </a:p>
        </p:txBody>
      </p:sp>
    </p:spTree>
    <p:extLst>
      <p:ext uri="{BB962C8B-B14F-4D97-AF65-F5344CB8AC3E}">
        <p14:creationId xmlns:p14="http://schemas.microsoft.com/office/powerpoint/2010/main" val="23737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9">
            <a:extLst>
              <a:ext uri="{FF2B5EF4-FFF2-40B4-BE49-F238E27FC236}">
                <a16:creationId xmlns:a16="http://schemas.microsoft.com/office/drawing/2014/main" id="{6EE0B6E2-7CE8-4D86-87FC-4B58A7D8E7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EE7A4103-8768-4D12-BFAB-E49207AB5E82}"/>
              </a:ext>
            </a:extLst>
          </p:cNvPr>
          <p:cNvSpPr txBox="1"/>
          <p:nvPr/>
        </p:nvSpPr>
        <p:spPr>
          <a:xfrm>
            <a:off x="2721375" y="5349294"/>
            <a:ext cx="2346062" cy="1077218"/>
          </a:xfrm>
          <a:prstGeom prst="rect">
            <a:avLst/>
          </a:prstGeom>
          <a:noFill/>
        </p:spPr>
        <p:txBody>
          <a:bodyPr wrap="square" lIns="91440" tIns="45720" rIns="91440" bIns="45720" rtlCol="0" anchor="t">
            <a:spAutoFit/>
          </a:bodyPr>
          <a:lstStyle/>
          <a:p>
            <a:pPr marL="342900" indent="-342900">
              <a:spcAft>
                <a:spcPts val="600"/>
              </a:spcAft>
              <a:buAutoNum type="arabicPeriod"/>
            </a:pPr>
            <a:r>
              <a:rPr lang="en-US" dirty="0"/>
              <a:t>SCI staff</a:t>
            </a:r>
          </a:p>
          <a:p>
            <a:pPr marL="342900" indent="-342900">
              <a:spcAft>
                <a:spcPts val="600"/>
              </a:spcAft>
              <a:buAutoNum type="arabicPeriod"/>
            </a:pPr>
            <a:r>
              <a:rPr lang="en-US" dirty="0"/>
              <a:t>Partners </a:t>
            </a:r>
          </a:p>
          <a:p>
            <a:pPr marL="342900" indent="-342900">
              <a:spcAft>
                <a:spcPts val="600"/>
              </a:spcAft>
              <a:buAutoNum type="arabicPeriod"/>
            </a:pPr>
            <a:r>
              <a:rPr lang="en-US" dirty="0"/>
              <a:t>Government </a:t>
            </a:r>
          </a:p>
        </p:txBody>
      </p:sp>
      <p:sp>
        <p:nvSpPr>
          <p:cNvPr id="9" name="TextBox 8">
            <a:extLst>
              <a:ext uri="{FF2B5EF4-FFF2-40B4-BE49-F238E27FC236}">
                <a16:creationId xmlns:a16="http://schemas.microsoft.com/office/drawing/2014/main" id="{03E720B9-ADF8-4598-A6C1-C5730F794968}"/>
              </a:ext>
            </a:extLst>
          </p:cNvPr>
          <p:cNvSpPr txBox="1"/>
          <p:nvPr/>
        </p:nvSpPr>
        <p:spPr>
          <a:xfrm>
            <a:off x="6345452" y="5349294"/>
            <a:ext cx="3859306" cy="1277273"/>
          </a:xfrm>
          <a:prstGeom prst="rect">
            <a:avLst/>
          </a:prstGeom>
          <a:noFill/>
        </p:spPr>
        <p:txBody>
          <a:bodyPr wrap="square" rtlCol="0">
            <a:spAutoFit/>
          </a:bodyPr>
          <a:lstStyle/>
          <a:p>
            <a:pPr marL="342900" indent="-342900">
              <a:spcAft>
                <a:spcPts val="600"/>
              </a:spcAft>
              <a:buAutoNum type="arabicPeriod"/>
            </a:pPr>
            <a:r>
              <a:rPr lang="en-US" dirty="0"/>
              <a:t>Safe Schools Team members (including children)</a:t>
            </a:r>
          </a:p>
          <a:p>
            <a:pPr marL="342900" indent="-342900">
              <a:spcAft>
                <a:spcPts val="600"/>
              </a:spcAft>
              <a:buAutoNum type="arabicPeriod"/>
            </a:pPr>
            <a:r>
              <a:rPr lang="en-US" dirty="0"/>
              <a:t>Other key community members depending on the context </a:t>
            </a:r>
          </a:p>
        </p:txBody>
      </p:sp>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839724" y="370388"/>
            <a:ext cx="10509504" cy="1076914"/>
          </a:xfrm>
        </p:spPr>
        <p:txBody>
          <a:bodyPr vert="horz" lIns="91440" tIns="45720" rIns="91440" bIns="45720" rtlCol="0" anchor="ctr">
            <a:normAutofit/>
          </a:bodyPr>
          <a:lstStyle/>
          <a:p>
            <a:pPr algn="ctr"/>
            <a:r>
              <a:rPr lang="en-US" sz="4000" kern="1200">
                <a:latin typeface="+mj-lt"/>
                <a:ea typeface="+mj-ea"/>
                <a:cs typeface="+mj-cs"/>
              </a:rPr>
              <a:t>Participants</a:t>
            </a: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1921809511"/>
              </p:ext>
            </p:extLst>
          </p:nvPr>
        </p:nvGraphicFramePr>
        <p:xfrm>
          <a:off x="1220743" y="1434670"/>
          <a:ext cx="9542750" cy="38353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0" name="Straight Connector 9">
            <a:extLst>
              <a:ext uri="{FF2B5EF4-FFF2-40B4-BE49-F238E27FC236}">
                <a16:creationId xmlns:a16="http://schemas.microsoft.com/office/drawing/2014/main" id="{E6E72B7D-182E-4AC0-89C6-AEF9AB049578}"/>
              </a:ext>
            </a:extLst>
          </p:cNvPr>
          <p:cNvCxnSpPr>
            <a:cxnSpLocks/>
          </p:cNvCxnSpPr>
          <p:nvPr/>
        </p:nvCxnSpPr>
        <p:spPr>
          <a:xfrm>
            <a:off x="5786717" y="5122147"/>
            <a:ext cx="0" cy="130436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6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Placeholder 5">
            <a:extLst>
              <a:ext uri="{FF2B5EF4-FFF2-40B4-BE49-F238E27FC236}">
                <a16:creationId xmlns:a16="http://schemas.microsoft.com/office/drawing/2014/main" id="{977BD488-04F6-420B-870D-B7AA74545AF5}"/>
              </a:ext>
            </a:extLst>
          </p:cNvPr>
          <p:cNvPicPr>
            <a:picLocks noGrp="1" noChangeAspect="1"/>
          </p:cNvPicPr>
          <p:nvPr>
            <p:ph type="pic" sz="quarter" idx="15"/>
          </p:nvPr>
        </p:nvPicPr>
        <p:blipFill rotWithShape="1">
          <a:blip r:embed="rId4">
            <a:extLst>
              <a:ext uri="{28A0092B-C50C-407E-A947-70E740481C1C}">
                <a14:useLocalDpi xmlns:a14="http://schemas.microsoft.com/office/drawing/2010/main" val="0"/>
              </a:ext>
            </a:extLst>
          </a:blip>
          <a:srcRect t="7865" b="7865"/>
          <a:stretch/>
        </p:blipFill>
        <p:spPr>
          <a:xfrm>
            <a:off x="-3047" y="10"/>
            <a:ext cx="12191999" cy="6857990"/>
          </a:xfrm>
          <a:prstGeom prst="rect">
            <a:avLst/>
          </a:prstGeom>
        </p:spPr>
      </p:pic>
      <p:sp>
        <p:nvSpPr>
          <p:cNvPr id="17" name="Rectangle 16">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lnSpc>
                <a:spcPct val="90000"/>
              </a:lnSpc>
            </a:pPr>
            <a:r>
              <a:rPr lang="en-US" sz="5200">
                <a:solidFill>
                  <a:srgbClr val="FFFFFF"/>
                </a:solidFill>
              </a:rPr>
              <a:t>Risk &amp; Capacity Mapping </a:t>
            </a:r>
          </a:p>
        </p:txBody>
      </p:sp>
      <p:sp>
        <p:nvSpPr>
          <p:cNvPr id="8" name="Rectangle: Rounded Corners 7">
            <a:extLst>
              <a:ext uri="{FF2B5EF4-FFF2-40B4-BE49-F238E27FC236}">
                <a16:creationId xmlns:a16="http://schemas.microsoft.com/office/drawing/2014/main" id="{64A72A83-7C47-48EA-9672-DEE08D2FBF2F}"/>
              </a:ext>
            </a:extLst>
          </p:cNvPr>
          <p:cNvSpPr/>
          <p:nvPr/>
        </p:nvSpPr>
        <p:spPr>
          <a:xfrm>
            <a:off x="10369799" y="1831544"/>
            <a:ext cx="1634654" cy="1552281"/>
          </a:xfrm>
          <a:prstGeom prst="roundRect">
            <a:avLst>
              <a:gd name="adj" fmla="val 757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a:p>
        </p:txBody>
      </p:sp>
    </p:spTree>
    <p:custDataLst>
      <p:tags r:id="rId1"/>
    </p:custDataLst>
    <p:extLst>
      <p:ext uri="{BB962C8B-B14F-4D97-AF65-F5344CB8AC3E}">
        <p14:creationId xmlns:p14="http://schemas.microsoft.com/office/powerpoint/2010/main" val="1147407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4F53BC2-489D-4964-963B-1F999580D3FF}"/>
              </a:ext>
            </a:extLst>
          </p:cNvPr>
          <p:cNvPicPr>
            <a:picLocks noChangeAspect="1"/>
          </p:cNvPicPr>
          <p:nvPr/>
        </p:nvPicPr>
        <p:blipFill rotWithShape="1">
          <a:blip r:embed="rId3"/>
          <a:srcRect l="8444" r="-1" b="-1"/>
          <a:stretch/>
        </p:blipFill>
        <p:spPr>
          <a:xfrm>
            <a:off x="-3047" y="10"/>
            <a:ext cx="12191999" cy="6857990"/>
          </a:xfrm>
          <a:prstGeom prst="rect">
            <a:avLst/>
          </a:prstGeom>
        </p:spPr>
      </p:pic>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185057" y="3283212"/>
            <a:ext cx="7590391"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nSpc>
                <a:spcPct val="90000"/>
              </a:lnSpc>
            </a:pPr>
            <a:r>
              <a:rPr lang="en-US" sz="6600" dirty="0">
                <a:solidFill>
                  <a:srgbClr val="FFFFFF"/>
                </a:solidFill>
              </a:rPr>
              <a:t>Some risks are </a:t>
            </a:r>
            <a:br>
              <a:rPr lang="en-US" sz="6600" dirty="0">
                <a:solidFill>
                  <a:srgbClr val="FFFFFF"/>
                </a:solidFill>
              </a:rPr>
            </a:br>
            <a:r>
              <a:rPr lang="en-US" sz="6600" dirty="0">
                <a:solidFill>
                  <a:srgbClr val="FFFFFF"/>
                </a:solidFill>
              </a:rPr>
              <a:t>difficult to map</a:t>
            </a:r>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6B4153A7-9236-4C19-98E6-7D4F5F676B2B}" type="slidenum">
              <a:rPr lang="en-US" sz="1200">
                <a:solidFill>
                  <a:srgbClr val="FFFFFF"/>
                </a:solidFill>
                <a:latin typeface="Calibri" panose="020F0502020204030204"/>
              </a:rPr>
              <a:t>41</a:t>
            </a:fld>
            <a:endParaRPr lang="en-US" sz="1200">
              <a:solidFill>
                <a:srgbClr val="FFFFFF"/>
              </a:solidFill>
              <a:latin typeface="Calibri" panose="020F0502020204030204"/>
            </a:endParaRPr>
          </a:p>
        </p:txBody>
      </p:sp>
    </p:spTree>
    <p:extLst>
      <p:ext uri="{BB962C8B-B14F-4D97-AF65-F5344CB8AC3E}">
        <p14:creationId xmlns:p14="http://schemas.microsoft.com/office/powerpoint/2010/main" val="105239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142240" y="640823"/>
            <a:ext cx="4199454" cy="5583148"/>
          </a:xfrm>
        </p:spPr>
        <p:txBody>
          <a:bodyPr/>
          <a:lstStyle/>
          <a:p>
            <a:pPr>
              <a:lnSpc>
                <a:spcPct val="90000"/>
              </a:lnSpc>
            </a:pPr>
            <a:r>
              <a:rPr lang="en-US" sz="4800" kern="1200" err="1">
                <a:solidFill>
                  <a:schemeClr val="tx1"/>
                </a:solidFill>
                <a:latin typeface="+mj-lt"/>
                <a:ea typeface="+mj-ea"/>
                <a:cs typeface="+mj-cs"/>
              </a:rPr>
              <a:t>Test your knowledge</a:t>
            </a:r>
            <a:r>
              <a:rPr lang="en-US" sz="4800" kern="1200">
                <a:solidFill>
                  <a:schemeClr val="tx1"/>
                </a:solidFill>
                <a:latin typeface="+mj-lt"/>
                <a:ea typeface="+mj-ea"/>
                <a:cs typeface="+mj-cs"/>
              </a:rPr>
              <a:t>! </a:t>
            </a:r>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t>42</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1716120294"/>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37133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xmlns:ask="http://schemas.microsoft.com/office/drawing/2018/sketchyshapes" xmlns:dgm="http://schemas.openxmlformats.org/drawingml/2006/diagram">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43</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2452837" y="716294"/>
            <a:ext cx="7313527" cy="2150719"/>
          </a:xfrm>
          <a:noFill/>
        </p:spPr>
        <p:txBody>
          <a:bodyPr vert="horz" lIns="91440" tIns="45720" rIns="91440" bIns="45720" rtlCol="0" anchor="ctr">
            <a:normAutofit/>
          </a:bodyPr>
          <a:lstStyle/>
          <a:p>
            <a:pPr algn="ctr">
              <a:lnSpc>
                <a:spcPct val="90000"/>
              </a:lnSpc>
            </a:pPr>
            <a:r>
              <a:rPr lang="en-US" dirty="0">
                <a:solidFill>
                  <a:srgbClr val="080808"/>
                </a:solidFill>
              </a:rPr>
              <a:t>TRAINING OF TRAINERS :</a:t>
            </a:r>
            <a:br>
              <a:rPr lang="en-US" dirty="0">
                <a:solidFill>
                  <a:srgbClr val="080808"/>
                </a:solidFill>
              </a:rPr>
            </a:br>
            <a:r>
              <a:rPr lang="en-US" dirty="0">
                <a:solidFill>
                  <a:srgbClr val="080808"/>
                </a:solidFill>
              </a:rPr>
              <a:t>How Will You contextualize module 3?</a:t>
            </a:r>
            <a:endParaRPr lang="en-US" kern="1200" dirty="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Box 4">
            <a:extLst>
              <a:ext uri="{FF2B5EF4-FFF2-40B4-BE49-F238E27FC236}">
                <a16:creationId xmlns:a16="http://schemas.microsoft.com/office/drawing/2014/main" id="{DBCCFAC3-F5A9-47E1-8BCD-FA12B034B4A7}"/>
              </a:ext>
            </a:extLst>
          </p:cNvPr>
          <p:cNvSpPr txBox="1"/>
          <p:nvPr/>
        </p:nvSpPr>
        <p:spPr>
          <a:xfrm>
            <a:off x="2234020" y="2670013"/>
            <a:ext cx="8374237" cy="923330"/>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dirty="0"/>
              <a:t>Define and give a contextual example of the terms: risk, vulnerability, capacity </a:t>
            </a:r>
          </a:p>
          <a:p>
            <a:pPr marL="285750" indent="-285750">
              <a:buFont typeface="Arial" panose="020B0604020202020204" pitchFamily="34" charset="0"/>
              <a:buChar char="•"/>
            </a:pPr>
            <a:r>
              <a:rPr lang="en-US" dirty="0"/>
              <a:t>As a facilitator, what are the elements to look out for in risk mapping?</a:t>
            </a:r>
          </a:p>
          <a:p>
            <a:pPr marL="285750" indent="-285750">
              <a:buFont typeface="Arial" panose="020B0604020202020204" pitchFamily="34" charset="0"/>
              <a:buChar char="•"/>
            </a:pPr>
            <a:r>
              <a:rPr lang="en-US" dirty="0"/>
              <a:t>What types of risks might be difficult to map?</a:t>
            </a:r>
          </a:p>
        </p:txBody>
      </p:sp>
    </p:spTree>
    <p:extLst>
      <p:ext uri="{BB962C8B-B14F-4D97-AF65-F5344CB8AC3E}">
        <p14:creationId xmlns:p14="http://schemas.microsoft.com/office/powerpoint/2010/main" val="1985322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44</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2764374" y="-280793"/>
            <a:ext cx="7313527" cy="2150719"/>
          </a:xfrm>
          <a:noFill/>
        </p:spPr>
        <p:txBody>
          <a:bodyPr vert="horz" lIns="91440" tIns="45720" rIns="91440" bIns="45720" rtlCol="0" anchor="ctr">
            <a:normAutofit/>
          </a:bodyPr>
          <a:lstStyle/>
          <a:p>
            <a:pPr algn="ctr">
              <a:lnSpc>
                <a:spcPct val="90000"/>
              </a:lnSpc>
            </a:pPr>
            <a:r>
              <a:rPr lang="en-US" dirty="0">
                <a:solidFill>
                  <a:srgbClr val="080808"/>
                </a:solidFill>
              </a:rPr>
              <a:t>TRAINING OF TRAINERS :</a:t>
            </a:r>
            <a:br>
              <a:rPr lang="en-US" dirty="0">
                <a:solidFill>
                  <a:srgbClr val="080808"/>
                </a:solidFill>
              </a:rPr>
            </a:br>
            <a:r>
              <a:rPr lang="en-US" dirty="0">
                <a:solidFill>
                  <a:srgbClr val="080808"/>
                </a:solidFill>
              </a:rPr>
              <a:t>Before you start module 4</a:t>
            </a:r>
            <a:endParaRPr lang="en-US" kern="1200" dirty="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Box 4">
            <a:extLst>
              <a:ext uri="{FF2B5EF4-FFF2-40B4-BE49-F238E27FC236}">
                <a16:creationId xmlns:a16="http://schemas.microsoft.com/office/drawing/2014/main" id="{DBCCFAC3-F5A9-47E1-8BCD-FA12B034B4A7}"/>
              </a:ext>
            </a:extLst>
          </p:cNvPr>
          <p:cNvSpPr txBox="1"/>
          <p:nvPr/>
        </p:nvSpPr>
        <p:spPr>
          <a:xfrm>
            <a:off x="1910876" y="1609103"/>
            <a:ext cx="9385360" cy="4308872"/>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fr-FR" sz="2000" dirty="0"/>
              <a:t>Read the </a:t>
            </a:r>
            <a:r>
              <a:rPr lang="fr-FR" sz="2000" dirty="0" err="1"/>
              <a:t>following</a:t>
            </a:r>
            <a:r>
              <a:rPr lang="fr-FR" sz="2000" dirty="0"/>
              <a:t> </a:t>
            </a:r>
            <a:r>
              <a:rPr lang="fr-FR" sz="2000" dirty="0" err="1"/>
              <a:t>activities</a:t>
            </a:r>
            <a:r>
              <a:rPr lang="fr-FR" sz="2000" dirty="0"/>
              <a:t> in </a:t>
            </a:r>
            <a:r>
              <a:rPr lang="fr-FR" sz="2000" dirty="0">
                <a:hlinkClick r:id="rId3"/>
              </a:rPr>
              <a:t>Action Pack 2</a:t>
            </a:r>
            <a:r>
              <a:rPr lang="fr-FR" sz="2000" dirty="0"/>
              <a:t>:</a:t>
            </a:r>
          </a:p>
          <a:p>
            <a:pPr algn="ctr"/>
            <a:endParaRPr lang="fr-FR" sz="2000" dirty="0"/>
          </a:p>
          <a:p>
            <a:pPr marL="742950" lvl="1" indent="-285750">
              <a:buFont typeface="Arial" panose="020B0604020202020204" pitchFamily="34" charset="0"/>
              <a:buChar char="•"/>
            </a:pPr>
            <a:r>
              <a:rPr lang="fr-FR" b="1" dirty="0"/>
              <a:t>Activity 8: </a:t>
            </a:r>
            <a:r>
              <a:rPr lang="fr-FR" dirty="0"/>
              <a:t>Update or </a:t>
            </a:r>
            <a:r>
              <a:rPr lang="fr-FR" dirty="0" err="1"/>
              <a:t>create</a:t>
            </a:r>
            <a:r>
              <a:rPr lang="fr-FR" dirty="0"/>
              <a:t> a code of </a:t>
            </a:r>
            <a:r>
              <a:rPr lang="fr-FR" dirty="0" err="1"/>
              <a:t>conduct</a:t>
            </a:r>
            <a:r>
              <a:rPr lang="fr-FR" dirty="0"/>
              <a:t> (pages 33-36) </a:t>
            </a:r>
            <a:endParaRPr lang="en-US" dirty="0"/>
          </a:p>
          <a:p>
            <a:pPr marL="742950" lvl="1" indent="-285750">
              <a:buFont typeface="Arial" panose="020B0604020202020204" pitchFamily="34" charset="0"/>
              <a:buChar char="•"/>
            </a:pPr>
            <a:r>
              <a:rPr lang="fr-FR" b="1" dirty="0"/>
              <a:t>Activity 9: </a:t>
            </a:r>
            <a:r>
              <a:rPr lang="fr-FR" dirty="0" err="1"/>
              <a:t>Strengthen</a:t>
            </a:r>
            <a:r>
              <a:rPr lang="fr-FR" dirty="0"/>
              <a:t> </a:t>
            </a:r>
            <a:r>
              <a:rPr lang="fr-FR" dirty="0" err="1"/>
              <a:t>reporting</a:t>
            </a:r>
            <a:r>
              <a:rPr lang="fr-FR" dirty="0"/>
              <a:t> and </a:t>
            </a:r>
            <a:r>
              <a:rPr lang="fr-FR" dirty="0" err="1"/>
              <a:t>referral</a:t>
            </a:r>
            <a:r>
              <a:rPr lang="fr-FR" dirty="0"/>
              <a:t> </a:t>
            </a:r>
            <a:r>
              <a:rPr lang="fr-FR" dirty="0" err="1"/>
              <a:t>procedures</a:t>
            </a:r>
            <a:r>
              <a:rPr lang="fr-FR" dirty="0"/>
              <a:t> (pages 36-40)</a:t>
            </a:r>
          </a:p>
          <a:p>
            <a:pPr marL="742950" lvl="1" indent="-285750">
              <a:buFont typeface="Arial" panose="020B0604020202020204" pitchFamily="34" charset="0"/>
              <a:buChar char="•"/>
            </a:pPr>
            <a:r>
              <a:rPr lang="fr-FR" b="1" dirty="0"/>
              <a:t>Activity 11: </a:t>
            </a:r>
            <a:r>
              <a:rPr lang="fr-FR" dirty="0" err="1"/>
              <a:t>Create</a:t>
            </a:r>
            <a:r>
              <a:rPr lang="fr-FR" dirty="0"/>
              <a:t> or update standard operating </a:t>
            </a:r>
            <a:r>
              <a:rPr lang="fr-FR" dirty="0" err="1"/>
              <a:t>procedures</a:t>
            </a:r>
            <a:r>
              <a:rPr lang="fr-FR" dirty="0"/>
              <a:t> for emergencies (pages 42-45)</a:t>
            </a:r>
          </a:p>
          <a:p>
            <a:pPr marL="742950" lvl="1" indent="-285750">
              <a:buFont typeface="Arial" panose="020B0604020202020204" pitchFamily="34" charset="0"/>
              <a:buChar char="•"/>
            </a:pPr>
            <a:r>
              <a:rPr lang="fr-FR" b="1" dirty="0"/>
              <a:t>Activity 12: </a:t>
            </a:r>
            <a:r>
              <a:rPr lang="fr-FR" dirty="0"/>
              <a:t>Practice, monitor and </a:t>
            </a:r>
            <a:r>
              <a:rPr lang="fr-FR" dirty="0" err="1"/>
              <a:t>revise</a:t>
            </a:r>
            <a:r>
              <a:rPr lang="fr-FR" dirty="0"/>
              <a:t> the emergency plan (pages 45-48)</a:t>
            </a:r>
          </a:p>
          <a:p>
            <a:pPr lvl="1"/>
            <a:endParaRPr lang="fr-FR" dirty="0"/>
          </a:p>
          <a:p>
            <a:pPr marL="285750" indent="-285750">
              <a:buFont typeface="Arial" panose="020B0604020202020204" pitchFamily="34" charset="0"/>
              <a:buChar char="•"/>
            </a:pPr>
            <a:r>
              <a:rPr lang="fr-FR" dirty="0" err="1"/>
              <a:t>Find</a:t>
            </a:r>
            <a:r>
              <a:rPr lang="fr-FR" dirty="0"/>
              <a:t> out if </a:t>
            </a:r>
            <a:r>
              <a:rPr lang="fr-FR" dirty="0" err="1"/>
              <a:t>there</a:t>
            </a:r>
            <a:r>
              <a:rPr lang="fr-FR" dirty="0"/>
              <a:t> </a:t>
            </a:r>
            <a:r>
              <a:rPr lang="fr-FR" dirty="0" err="1"/>
              <a:t>is</a:t>
            </a:r>
            <a:r>
              <a:rPr lang="fr-FR" dirty="0"/>
              <a:t> a national code of </a:t>
            </a:r>
            <a:r>
              <a:rPr lang="fr-FR" dirty="0" err="1"/>
              <a:t>conduct</a:t>
            </a:r>
            <a:r>
              <a:rPr lang="fr-FR" dirty="0"/>
              <a:t> for </a:t>
            </a:r>
            <a:r>
              <a:rPr lang="fr-FR" dirty="0" err="1"/>
              <a:t>teachers</a:t>
            </a:r>
            <a:r>
              <a:rPr lang="fr-FR" dirty="0"/>
              <a:t>/</a:t>
            </a:r>
            <a:r>
              <a:rPr lang="fr-FR" dirty="0" err="1"/>
              <a:t>schools</a:t>
            </a:r>
            <a:endParaRPr lang="fr-FR" dirty="0"/>
          </a:p>
          <a:p>
            <a:pPr marL="285750" indent="-285750">
              <a:buFont typeface="Arial" panose="020B0604020202020204" pitchFamily="34" charset="0"/>
              <a:buChar char="•"/>
            </a:pPr>
            <a:r>
              <a:rPr lang="fr-FR" dirty="0"/>
              <a:t>Update </a:t>
            </a:r>
            <a:r>
              <a:rPr lang="fr-FR" dirty="0" err="1"/>
              <a:t>yourself</a:t>
            </a:r>
            <a:r>
              <a:rPr lang="fr-FR" dirty="0"/>
              <a:t> on the </a:t>
            </a:r>
            <a:r>
              <a:rPr lang="fr-FR" dirty="0" err="1"/>
              <a:t>reporting</a:t>
            </a:r>
            <a:r>
              <a:rPr lang="fr-FR" dirty="0"/>
              <a:t> and </a:t>
            </a:r>
            <a:r>
              <a:rPr lang="fr-FR" dirty="0" err="1"/>
              <a:t>referral</a:t>
            </a:r>
            <a:r>
              <a:rPr lang="fr-FR" dirty="0"/>
              <a:t> </a:t>
            </a:r>
            <a:r>
              <a:rPr lang="fr-FR" dirty="0" err="1"/>
              <a:t>procedures</a:t>
            </a:r>
            <a:r>
              <a:rPr lang="fr-FR" dirty="0"/>
              <a:t> </a:t>
            </a:r>
            <a:r>
              <a:rPr lang="fr-FR" dirty="0" err="1"/>
              <a:t>that</a:t>
            </a:r>
            <a:r>
              <a:rPr lang="fr-FR" dirty="0"/>
              <a:t> </a:t>
            </a:r>
            <a:r>
              <a:rPr lang="fr-FR" dirty="0" err="1"/>
              <a:t>exist</a:t>
            </a:r>
            <a:r>
              <a:rPr lang="fr-FR" dirty="0"/>
              <a:t> in </a:t>
            </a:r>
            <a:r>
              <a:rPr lang="fr-FR" dirty="0" err="1"/>
              <a:t>your</a:t>
            </a:r>
            <a:r>
              <a:rPr lang="fr-FR" dirty="0"/>
              <a:t> </a:t>
            </a:r>
            <a:r>
              <a:rPr lang="fr-FR" dirty="0" err="1"/>
              <a:t>community</a:t>
            </a:r>
            <a:endParaRPr lang="fr-FR" dirty="0"/>
          </a:p>
          <a:p>
            <a:pPr marL="285750" indent="-285750">
              <a:buFont typeface="Arial" panose="020B0604020202020204" pitchFamily="34" charset="0"/>
              <a:buChar char="•"/>
            </a:pPr>
            <a:r>
              <a:rPr lang="fr-FR" dirty="0" err="1"/>
              <a:t>Consider</a:t>
            </a:r>
            <a:r>
              <a:rPr lang="fr-FR" dirty="0"/>
              <a:t> </a:t>
            </a:r>
            <a:r>
              <a:rPr lang="fr-FR" dirty="0" err="1"/>
              <a:t>inviting</a:t>
            </a:r>
            <a:r>
              <a:rPr lang="fr-FR" dirty="0"/>
              <a:t> </a:t>
            </a:r>
            <a:r>
              <a:rPr lang="fr-FR" dirty="0" err="1"/>
              <a:t>colleagues</a:t>
            </a:r>
            <a:r>
              <a:rPr lang="fr-FR" dirty="0"/>
              <a:t>:</a:t>
            </a:r>
          </a:p>
          <a:p>
            <a:pPr marL="742950" lvl="1" indent="-285750">
              <a:buFont typeface="Arial" panose="020B0604020202020204" pitchFamily="34" charset="0"/>
              <a:buChar char="•"/>
            </a:pPr>
            <a:r>
              <a:rPr lang="fr-FR" dirty="0"/>
              <a:t>Child protection to </a:t>
            </a:r>
            <a:r>
              <a:rPr lang="fr-FR" dirty="0" err="1"/>
              <a:t>co-facilitate</a:t>
            </a:r>
            <a:r>
              <a:rPr lang="fr-FR" dirty="0"/>
              <a:t> sessions on the Code of </a:t>
            </a:r>
            <a:r>
              <a:rPr lang="fr-FR" dirty="0" err="1"/>
              <a:t>Conduct</a:t>
            </a:r>
            <a:r>
              <a:rPr lang="fr-FR" dirty="0"/>
              <a:t> and </a:t>
            </a:r>
            <a:r>
              <a:rPr lang="fr-FR" dirty="0" err="1"/>
              <a:t>Reporting</a:t>
            </a:r>
            <a:r>
              <a:rPr lang="fr-FR" dirty="0"/>
              <a:t> and </a:t>
            </a:r>
            <a:r>
              <a:rPr lang="fr-FR" dirty="0" err="1"/>
              <a:t>Referral</a:t>
            </a:r>
            <a:r>
              <a:rPr lang="fr-FR" dirty="0"/>
              <a:t> </a:t>
            </a:r>
            <a:r>
              <a:rPr lang="fr-FR" dirty="0" err="1"/>
              <a:t>Mechanisms</a:t>
            </a:r>
            <a:endParaRPr lang="fr-FR" dirty="0"/>
          </a:p>
          <a:p>
            <a:pPr marL="742950" lvl="1" indent="-285750">
              <a:buFont typeface="Arial" panose="020B0604020202020204" pitchFamily="34" charset="0"/>
              <a:buChar char="•"/>
            </a:pPr>
            <a:r>
              <a:rPr lang="fr-FR" dirty="0" err="1"/>
              <a:t>From</a:t>
            </a:r>
            <a:r>
              <a:rPr lang="fr-FR" dirty="0"/>
              <a:t> DRR for the session on standard operating </a:t>
            </a:r>
            <a:r>
              <a:rPr lang="fr-FR" dirty="0" err="1"/>
              <a:t>procedures</a:t>
            </a:r>
            <a:endParaRPr lang="fr-FR" dirty="0"/>
          </a:p>
          <a:p>
            <a:pPr algn="ctr"/>
            <a:endParaRPr lang="en-US" dirty="0">
              <a:highlight>
                <a:srgbClr val="FFFF00"/>
              </a:highlight>
            </a:endParaRPr>
          </a:p>
        </p:txBody>
      </p:sp>
    </p:spTree>
    <p:extLst>
      <p:ext uri="{BB962C8B-B14F-4D97-AF65-F5344CB8AC3E}">
        <p14:creationId xmlns:p14="http://schemas.microsoft.com/office/powerpoint/2010/main" val="1826268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text, child, child, green&#10;&#10;Description automatically generated">
            <a:extLst>
              <a:ext uri="{FF2B5EF4-FFF2-40B4-BE49-F238E27FC236}">
                <a16:creationId xmlns:a16="http://schemas.microsoft.com/office/drawing/2014/main" id="{D411AFDD-CFB0-4D98-A00A-33A2BE7E7ED2}"/>
              </a:ext>
            </a:extLst>
          </p:cNvPr>
          <p:cNvPicPr>
            <a:picLocks noChangeAspect="1"/>
          </p:cNvPicPr>
          <p:nvPr/>
        </p:nvPicPr>
        <p:blipFill rotWithShape="1">
          <a:blip r:embed="rId3">
            <a:extLst>
              <a:ext uri="{28A0092B-C50C-407E-A947-70E740481C1C}">
                <a14:useLocalDpi xmlns:a14="http://schemas.microsoft.com/office/drawing/2010/main" val="0"/>
              </a:ext>
            </a:extLst>
          </a:blip>
          <a:srcRect t="1704" b="17651"/>
          <a:stretch/>
        </p:blipFill>
        <p:spPr>
          <a:xfrm>
            <a:off x="20" y="10"/>
            <a:ext cx="12191980" cy="6857990"/>
          </a:xfrm>
          <a:prstGeom prst="rect">
            <a:avLst/>
          </a:prstGeom>
        </p:spPr>
      </p:pic>
      <p:sp>
        <p:nvSpPr>
          <p:cNvPr id="15" name="Rectangle 14">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0A2FF134-76AF-4293-A2F9-A16640DC0322}"/>
              </a:ext>
            </a:extLst>
          </p:cNvPr>
          <p:cNvSpPr>
            <a:spLocks noGrp="1"/>
          </p:cNvSpPr>
          <p:nvPr>
            <p:ph type="title"/>
          </p:nvPr>
        </p:nvSpPr>
        <p:spPr>
          <a:xfrm>
            <a:off x="523875" y="5317240"/>
            <a:ext cx="11210925" cy="744836"/>
          </a:xfrm>
        </p:spPr>
        <p:txBody>
          <a:bodyPr>
            <a:normAutofit/>
          </a:bodyPr>
          <a:lstStyle/>
          <a:p>
            <a:pPr algn="ctr"/>
            <a:r>
              <a:rPr lang="en-US">
                <a:solidFill>
                  <a:schemeClr val="tx1">
                    <a:lumMod val="85000"/>
                    <a:lumOff val="15000"/>
                  </a:schemeClr>
                </a:solidFill>
              </a:rPr>
              <a:t>Module 4: Let's reduce and mitigate our risks!</a:t>
            </a:r>
          </a:p>
        </p:txBody>
      </p:sp>
      <p:cxnSp>
        <p:nvCxnSpPr>
          <p:cNvPr id="17" name="Straight Connector 16">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2234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153162" y="680289"/>
            <a:ext cx="4341694" cy="5583148"/>
          </a:xfrm>
        </p:spPr>
        <p:txBody>
          <a:bodyPr/>
          <a:lstStyle/>
          <a:p>
            <a:pPr>
              <a:lnSpc>
                <a:spcPct val="90000"/>
              </a:lnSpc>
            </a:pPr>
            <a:r>
              <a:rPr lang="en-US" sz="5400" kern="1200" dirty="0">
                <a:solidFill>
                  <a:schemeClr val="tx1"/>
                </a:solidFill>
                <a:latin typeface="+mj-lt"/>
                <a:ea typeface="+mj-ea"/>
                <a:cs typeface="+mj-cs"/>
              </a:rPr>
              <a:t>After module </a:t>
            </a:r>
            <a:r>
              <a:rPr lang="en-US" sz="5400" dirty="0"/>
              <a:t>4</a:t>
            </a:r>
            <a:r>
              <a:rPr lang="en-US" sz="5400" kern="1200" dirty="0">
                <a:solidFill>
                  <a:schemeClr val="tx1"/>
                </a:solidFill>
                <a:latin typeface="+mj-lt"/>
                <a:ea typeface="+mj-ea"/>
                <a:cs typeface="+mj-cs"/>
              </a:rPr>
              <a:t>, </a:t>
            </a:r>
            <a:br>
              <a:rPr lang="en-US" sz="5400" kern="1200" dirty="0">
                <a:solidFill>
                  <a:schemeClr val="tx1"/>
                </a:solidFill>
                <a:latin typeface="+mj-lt"/>
                <a:ea typeface="+mj-ea"/>
                <a:cs typeface="+mj-cs"/>
              </a:rPr>
            </a:br>
            <a:r>
              <a:rPr lang="en-US" sz="5400" kern="1200" dirty="0">
                <a:solidFill>
                  <a:schemeClr val="tx1"/>
                </a:solidFill>
                <a:latin typeface="+mj-lt"/>
                <a:ea typeface="+mj-ea"/>
                <a:cs typeface="+mj-cs"/>
              </a:rPr>
              <a:t>you can: </a:t>
            </a:r>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t>46</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622529185"/>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20067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xmlns:ask="http://schemas.microsoft.com/office/drawing/2018/sketchyshapes" xmlns:dgm="http://schemas.openxmlformats.org/drawingml/2006/diagram">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4">
            <a:extLst>
              <a:ext uri="{FF2B5EF4-FFF2-40B4-BE49-F238E27FC236}">
                <a16:creationId xmlns:a16="http://schemas.microsoft.com/office/drawing/2014/main" id="{1692EFBA-1062-4AF1-A002-9E9F641973EB}"/>
              </a:ext>
            </a:extLst>
          </p:cNvPr>
          <p:cNvPicPr>
            <a:picLocks noGrp="1" noChangeAspect="1"/>
          </p:cNvPicPr>
          <p:nvPr>
            <p:ph idx="1"/>
          </p:nvPr>
        </p:nvPicPr>
        <p:blipFill rotWithShape="1">
          <a:blip r:embed="rId3"/>
          <a:srcRect l="4394"/>
          <a:stretch/>
        </p:blipFill>
        <p:spPr>
          <a:xfrm>
            <a:off x="1" y="10"/>
            <a:ext cx="9669642" cy="6857990"/>
          </a:xfrm>
          <a:prstGeom prst="rect">
            <a:avLst/>
          </a:prstGeom>
        </p:spPr>
      </p:pic>
      <p:sp>
        <p:nvSpPr>
          <p:cNvPr id="13" name="Rectangle 1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42D46C9-0F8F-43EE-9DE5-2ADC3ABCC8A0}"/>
              </a:ext>
            </a:extLst>
          </p:cNvPr>
          <p:cNvSpPr>
            <a:spLocks noGrp="1"/>
          </p:cNvSpPr>
          <p:nvPr>
            <p:ph type="title"/>
          </p:nvPr>
        </p:nvSpPr>
        <p:spPr>
          <a:xfrm>
            <a:off x="7531610" y="365125"/>
            <a:ext cx="3822189" cy="1899912"/>
          </a:xfrm>
        </p:spPr>
        <p:txBody>
          <a:bodyPr vert="horz" lIns="91440" tIns="45720" rIns="91440" bIns="45720" rtlCol="0" anchor="ctr">
            <a:normAutofit/>
          </a:bodyPr>
          <a:lstStyle/>
          <a:p>
            <a:pPr>
              <a:lnSpc>
                <a:spcPct val="90000"/>
              </a:lnSpc>
            </a:pPr>
            <a:r>
              <a:rPr lang="en-US" sz="4000"/>
              <a:t>Code of conduct </a:t>
            </a:r>
          </a:p>
        </p:txBody>
      </p:sp>
      <p:sp>
        <p:nvSpPr>
          <p:cNvPr id="3" name="TextBox 2">
            <a:extLst>
              <a:ext uri="{FF2B5EF4-FFF2-40B4-BE49-F238E27FC236}">
                <a16:creationId xmlns:a16="http://schemas.microsoft.com/office/drawing/2014/main" id="{9E583A73-54CD-49E5-B4CE-A481763516A2}"/>
              </a:ext>
            </a:extLst>
          </p:cNvPr>
          <p:cNvSpPr txBox="1"/>
          <p:nvPr/>
        </p:nvSpPr>
        <p:spPr>
          <a:xfrm>
            <a:off x="7531610" y="2434201"/>
            <a:ext cx="4302581" cy="3742762"/>
          </a:xfrm>
          <a:prstGeom prst="rect">
            <a:avLst/>
          </a:prstGeom>
        </p:spPr>
        <p:txBody>
          <a:bodyPr vert="horz" lIns="91440" tIns="45720" rIns="91440" bIns="45720" rtlCol="0">
            <a:normAutofit/>
          </a:bodyPr>
          <a:lstStyle/>
          <a:p>
            <a:pPr marL="285750" indent="-228600">
              <a:lnSpc>
                <a:spcPct val="90000"/>
              </a:lnSpc>
              <a:spcAft>
                <a:spcPts val="600"/>
              </a:spcAft>
              <a:buFont typeface="Arial" panose="020B0604020202020204" pitchFamily="34" charset="0"/>
              <a:buChar char="•"/>
            </a:pPr>
            <a:r>
              <a:rPr lang="en-US" sz="2000" dirty="0"/>
              <a:t>Do you have a code of conduct in your school?</a:t>
            </a:r>
          </a:p>
          <a:p>
            <a:pPr marL="285750" indent="-228600">
              <a:lnSpc>
                <a:spcPct val="90000"/>
              </a:lnSpc>
              <a:spcAft>
                <a:spcPts val="600"/>
              </a:spcAft>
              <a:buFont typeface="Arial" panose="020B0604020202020204" pitchFamily="34" charset="0"/>
              <a:buChar char="•"/>
            </a:pPr>
            <a:r>
              <a:rPr lang="en-US" sz="2000" dirty="0"/>
              <a:t>What are its main points?</a:t>
            </a:r>
          </a:p>
          <a:p>
            <a:pPr marL="285750" indent="-228600">
              <a:lnSpc>
                <a:spcPct val="90000"/>
              </a:lnSpc>
              <a:spcAft>
                <a:spcPts val="600"/>
              </a:spcAft>
              <a:buFont typeface="Arial" panose="020B0604020202020204" pitchFamily="34" charset="0"/>
              <a:buChar char="•"/>
            </a:pPr>
            <a:r>
              <a:rPr lang="en-US" sz="2000" dirty="0"/>
              <a:t>How can you report a violation?</a:t>
            </a:r>
          </a:p>
          <a:p>
            <a:pPr marL="285750" indent="-228600">
              <a:lnSpc>
                <a:spcPct val="90000"/>
              </a:lnSpc>
              <a:spcAft>
                <a:spcPts val="600"/>
              </a:spcAft>
              <a:buFont typeface="Arial" panose="020B0604020202020204" pitchFamily="34" charset="0"/>
              <a:buChar char="•"/>
            </a:pPr>
            <a:r>
              <a:rPr lang="en-US" sz="2000" dirty="0"/>
              <a:t>How do you respond to violations? </a:t>
            </a:r>
          </a:p>
        </p:txBody>
      </p:sp>
      <p:sp>
        <p:nvSpPr>
          <p:cNvPr id="4" name="Slide Number Placeholder 3">
            <a:extLst>
              <a:ext uri="{FF2B5EF4-FFF2-40B4-BE49-F238E27FC236}">
                <a16:creationId xmlns:a16="http://schemas.microsoft.com/office/drawing/2014/main" id="{AB2A770B-276F-4C3D-8F1A-E5122E125777}"/>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6B4153A7-9236-4C19-98E6-7D4F5F676B2B}" type="slidenum">
              <a:rPr lang="en-US" sz="1200">
                <a:solidFill>
                  <a:prstClr val="black">
                    <a:tint val="75000"/>
                  </a:prstClr>
                </a:solidFill>
                <a:latin typeface="Calibri" panose="020F0502020204030204"/>
              </a:rPr>
              <a:pPr>
                <a:spcAft>
                  <a:spcPts val="600"/>
                </a:spcAft>
                <a:defRPr/>
              </a:pPr>
              <a:t>47</a:t>
            </a:fld>
            <a:endParaRPr lang="en-US" sz="1200">
              <a:solidFill>
                <a:prstClr val="black">
                  <a:tint val="75000"/>
                </a:prstClr>
              </a:solidFill>
              <a:latin typeface="Calibri" panose="020F0502020204030204"/>
            </a:endParaRPr>
          </a:p>
        </p:txBody>
      </p:sp>
    </p:spTree>
    <p:extLst>
      <p:ext uri="{BB962C8B-B14F-4D97-AF65-F5344CB8AC3E}">
        <p14:creationId xmlns:p14="http://schemas.microsoft.com/office/powerpoint/2010/main" val="2004471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ED016-E098-4AA0-A307-6A066EFC133D}"/>
              </a:ext>
            </a:extLst>
          </p:cNvPr>
          <p:cNvSpPr>
            <a:spLocks noGrp="1"/>
          </p:cNvSpPr>
          <p:nvPr>
            <p:ph type="title"/>
          </p:nvPr>
        </p:nvSpPr>
        <p:spPr/>
        <p:txBody>
          <a:bodyPr/>
          <a:lstStyle/>
          <a:p>
            <a:pPr algn="ctr"/>
            <a:r>
              <a:rPr lang="en-US" dirty="0"/>
              <a:t>The ingredients of an exceptional code of conduct </a:t>
            </a:r>
          </a:p>
        </p:txBody>
      </p:sp>
      <p:sp>
        <p:nvSpPr>
          <p:cNvPr id="4" name="Slide Number Placeholder 3">
            <a:extLst>
              <a:ext uri="{FF2B5EF4-FFF2-40B4-BE49-F238E27FC236}">
                <a16:creationId xmlns:a16="http://schemas.microsoft.com/office/drawing/2014/main" id="{BE09E34A-9ACF-44C4-B637-E3B02C902F22}"/>
              </a:ext>
            </a:extLst>
          </p:cNvPr>
          <p:cNvSpPr>
            <a:spLocks noGrp="1"/>
          </p:cNvSpPr>
          <p:nvPr>
            <p:ph type="sldNum" sz="quarter" idx="12"/>
          </p:nvPr>
        </p:nvSpPr>
        <p:spPr/>
        <p:txBody>
          <a:bodyPr/>
          <a:lstStyle/>
          <a:p>
            <a:fld id="{6B4153A7-9236-4C19-98E6-7D4F5F676B2B}" type="slidenum">
              <a:rPr lang="en-GB" smtClean="0"/>
              <a:t>48</a:t>
            </a:fld>
            <a:endParaRPr lang="en-GB"/>
          </a:p>
        </p:txBody>
      </p:sp>
      <p:graphicFrame>
        <p:nvGraphicFramePr>
          <p:cNvPr id="5" name="Content Placeholder 4">
            <a:extLst>
              <a:ext uri="{FF2B5EF4-FFF2-40B4-BE49-F238E27FC236}">
                <a16:creationId xmlns:a16="http://schemas.microsoft.com/office/drawing/2014/main" id="{A2B0E57C-3939-4848-A4F1-A20B87376FA9}"/>
              </a:ext>
            </a:extLst>
          </p:cNvPr>
          <p:cNvGraphicFramePr>
            <a:graphicFrameLocks noGrp="1"/>
          </p:cNvGraphicFramePr>
          <p:nvPr>
            <p:ph idx="1"/>
            <p:extLst>
              <p:ext uri="{D42A27DB-BD31-4B8C-83A1-F6EECF244321}">
                <p14:modId xmlns:p14="http://schemas.microsoft.com/office/powerpoint/2010/main" val="1413155785"/>
              </p:ext>
            </p:extLst>
          </p:nvPr>
        </p:nvGraphicFramePr>
        <p:xfrm>
          <a:off x="9927" y="1219201"/>
          <a:ext cx="12182073" cy="5363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22281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dgm="http://schemas.openxmlformats.org/drawingml/2006/diagram">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235131" y="579132"/>
            <a:ext cx="11717383" cy="1076914"/>
          </a:xfrm>
          <a:solidFill>
            <a:schemeClr val="bg1"/>
          </a:solidFill>
        </p:spPr>
        <p:txBody>
          <a:bodyPr vert="horz" lIns="91440" tIns="45720" rIns="91440" bIns="45720" rtlCol="0" anchor="ctr">
            <a:normAutofit fontScale="90000"/>
          </a:bodyPr>
          <a:lstStyle/>
          <a:p>
            <a:pPr algn="ctr"/>
            <a:r>
              <a:rPr lang="en-US" sz="4000"/>
              <a:t>A code of </a:t>
            </a:r>
            <a:r>
              <a:rPr lang="en-US" sz="4000" err="1"/>
              <a:t>conduct creates a </a:t>
            </a:r>
            <a:r>
              <a:rPr lang="en-US" sz="4000"/>
              <a:t>culture of protection: </a:t>
            </a:r>
            <a:br>
              <a:rPr lang="en-US" sz="4000"/>
            </a:br>
            <a:r>
              <a:rPr lang="en-US" sz="4000"/>
              <a:t>How </a:t>
            </a:r>
            <a:r>
              <a:rPr lang="en-US" sz="4000" err="1"/>
              <a:t>can you facilitate this </a:t>
            </a:r>
            <a:r>
              <a:rPr lang="en-US" sz="4000"/>
              <a:t>culture? </a:t>
            </a:r>
            <a:endParaRPr lang="en-US" sz="4000" kern="1200">
              <a:latin typeface="+mj-lt"/>
              <a:ea typeface="+mj-ea"/>
              <a:cs typeface="+mj-cs"/>
            </a:endParaRP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1340378645"/>
              </p:ext>
            </p:extLst>
          </p:nvPr>
        </p:nvGraphicFramePr>
        <p:xfrm>
          <a:off x="9927" y="1848829"/>
          <a:ext cx="12182073" cy="34547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3155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dgm="http://schemas.openxmlformats.org/drawingml/2006/diagram">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9">
            <a:extLst>
              <a:ext uri="{FF2B5EF4-FFF2-40B4-BE49-F238E27FC236}">
                <a16:creationId xmlns:a16="http://schemas.microsoft.com/office/drawing/2014/main" id="{6EE0B6E2-7CE8-4D86-87FC-4B58A7D8E7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EE7A4103-8768-4D12-BFAB-E49207AB5E82}"/>
              </a:ext>
            </a:extLst>
          </p:cNvPr>
          <p:cNvSpPr txBox="1"/>
          <p:nvPr/>
        </p:nvSpPr>
        <p:spPr>
          <a:xfrm>
            <a:off x="1869885" y="4680488"/>
            <a:ext cx="4127735" cy="1908215"/>
          </a:xfrm>
          <a:prstGeom prst="rect">
            <a:avLst/>
          </a:prstGeom>
          <a:noFill/>
        </p:spPr>
        <p:txBody>
          <a:bodyPr wrap="square" lIns="91440" tIns="45720" rIns="91440" bIns="45720" rtlCol="0" anchor="t">
            <a:spAutoFit/>
          </a:bodyPr>
          <a:lstStyle/>
          <a:p>
            <a:pPr marL="342900" indent="-342900">
              <a:spcAft>
                <a:spcPts val="600"/>
              </a:spcAft>
              <a:buAutoNum type="arabicPeriod"/>
            </a:pPr>
            <a:r>
              <a:rPr lang="en-US" dirty="0"/>
              <a:t>Understand the basic concepts of safe school management </a:t>
            </a:r>
          </a:p>
          <a:p>
            <a:pPr marL="342900" indent="-342900">
              <a:spcAft>
                <a:spcPts val="600"/>
              </a:spcAft>
              <a:buAutoNum type="arabicPeriod"/>
            </a:pPr>
            <a:r>
              <a:rPr lang="en-US" dirty="0"/>
              <a:t>Apply Action Pack 2 activities and MEAL tools in your projects </a:t>
            </a:r>
          </a:p>
          <a:p>
            <a:pPr marL="342900" indent="-342900">
              <a:spcAft>
                <a:spcPts val="600"/>
              </a:spcAft>
              <a:buAutoNum type="arabicPeriod"/>
            </a:pPr>
            <a:r>
              <a:rPr lang="en-US" dirty="0"/>
              <a:t>Help the community to build an inclusive Safe Schools Team </a:t>
            </a:r>
          </a:p>
        </p:txBody>
      </p:sp>
      <p:sp>
        <p:nvSpPr>
          <p:cNvPr id="9" name="TextBox 8">
            <a:extLst>
              <a:ext uri="{FF2B5EF4-FFF2-40B4-BE49-F238E27FC236}">
                <a16:creationId xmlns:a16="http://schemas.microsoft.com/office/drawing/2014/main" id="{03E720B9-ADF8-4598-A6C1-C5730F794968}"/>
              </a:ext>
            </a:extLst>
          </p:cNvPr>
          <p:cNvSpPr txBox="1"/>
          <p:nvPr/>
        </p:nvSpPr>
        <p:spPr>
          <a:xfrm>
            <a:off x="6486054" y="5332465"/>
            <a:ext cx="3859306" cy="923330"/>
          </a:xfrm>
          <a:prstGeom prst="rect">
            <a:avLst/>
          </a:prstGeom>
          <a:noFill/>
        </p:spPr>
        <p:txBody>
          <a:bodyPr wrap="square" rtlCol="0">
            <a:spAutoFit/>
          </a:bodyPr>
          <a:lstStyle/>
          <a:p>
            <a:pPr>
              <a:spcAft>
                <a:spcPts val="600"/>
              </a:spcAft>
            </a:pPr>
            <a:r>
              <a:rPr lang="en-US" dirty="0"/>
              <a:t>The objectives for the community are described in the first slide of each module. </a:t>
            </a:r>
          </a:p>
        </p:txBody>
      </p:sp>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839724" y="132518"/>
            <a:ext cx="10509504" cy="1076914"/>
          </a:xfrm>
        </p:spPr>
        <p:txBody>
          <a:bodyPr vert="horz" lIns="91440" tIns="45720" rIns="91440" bIns="45720" rtlCol="0" anchor="ctr">
            <a:normAutofit/>
          </a:bodyPr>
          <a:lstStyle/>
          <a:p>
            <a:pPr algn="ctr"/>
            <a:r>
              <a:rPr lang="en-US" sz="4000" kern="1200" err="1">
                <a:latin typeface="+mj-lt"/>
                <a:ea typeface="+mj-ea"/>
                <a:cs typeface="+mj-cs"/>
              </a:rPr>
              <a:t>Objectives</a:t>
            </a:r>
            <a:endParaRPr lang="en-US" sz="4000" kern="1200">
              <a:latin typeface="+mj-lt"/>
              <a:ea typeface="+mj-ea"/>
              <a:cs typeface="+mj-cs"/>
            </a:endParaRP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3028613681"/>
              </p:ext>
            </p:extLst>
          </p:nvPr>
        </p:nvGraphicFramePr>
        <p:xfrm>
          <a:off x="1220743" y="1047266"/>
          <a:ext cx="9542750" cy="38353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0" name="Straight Connector 9">
            <a:extLst>
              <a:ext uri="{FF2B5EF4-FFF2-40B4-BE49-F238E27FC236}">
                <a16:creationId xmlns:a16="http://schemas.microsoft.com/office/drawing/2014/main" id="{3D414D34-A4D3-40DB-BFCC-573BCFC98B5C}"/>
              </a:ext>
            </a:extLst>
          </p:cNvPr>
          <p:cNvCxnSpPr>
            <a:cxnSpLocks/>
          </p:cNvCxnSpPr>
          <p:nvPr/>
        </p:nvCxnSpPr>
        <p:spPr>
          <a:xfrm>
            <a:off x="6096000" y="4882660"/>
            <a:ext cx="0" cy="182294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133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838200" y="215443"/>
            <a:ext cx="10515600" cy="1133499"/>
          </a:xfrm>
        </p:spPr>
        <p:txBody>
          <a:bodyPr vert="horz" lIns="91440" tIns="45720" rIns="91440" bIns="45720" rtlCol="0">
            <a:normAutofit/>
          </a:bodyPr>
          <a:lstStyle/>
          <a:p>
            <a:pPr algn="ctr">
              <a:lnSpc>
                <a:spcPct val="90000"/>
              </a:lnSpc>
            </a:pPr>
            <a:r>
              <a:rPr lang="en-US" sz="3200" dirty="0"/>
              <a:t>Child protection : How to report a concern?</a:t>
            </a:r>
            <a:endParaRPr lang="en-US" sz="3300" kern="1200" dirty="0">
              <a:latin typeface="+mj-lt"/>
              <a:ea typeface="+mj-ea"/>
              <a:cs typeface="+mj-cs"/>
            </a:endParaRP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3330932931"/>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Explosion: 8 Points 1">
            <a:extLst>
              <a:ext uri="{FF2B5EF4-FFF2-40B4-BE49-F238E27FC236}">
                <a16:creationId xmlns:a16="http://schemas.microsoft.com/office/drawing/2014/main" id="{49E9AEC9-C90C-428F-93E9-AB6276E57052}"/>
              </a:ext>
            </a:extLst>
          </p:cNvPr>
          <p:cNvSpPr/>
          <p:nvPr/>
        </p:nvSpPr>
        <p:spPr>
          <a:xfrm rot="20626929">
            <a:off x="9245086" y="3787694"/>
            <a:ext cx="2690191" cy="2199860"/>
          </a:xfrm>
          <a:prstGeom prst="irregularSeal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err="1"/>
              <a:t>Male </a:t>
            </a:r>
            <a:r>
              <a:rPr lang="en-US"/>
              <a:t>+ </a:t>
            </a:r>
            <a:r>
              <a:rPr lang="en-US" err="1"/>
              <a:t>Female</a:t>
            </a:r>
            <a:r>
              <a:rPr lang="en-US"/>
              <a:t>?</a:t>
            </a:r>
          </a:p>
        </p:txBody>
      </p:sp>
      <p:sp>
        <p:nvSpPr>
          <p:cNvPr id="6" name="Explosion: 8 Points 5">
            <a:extLst>
              <a:ext uri="{FF2B5EF4-FFF2-40B4-BE49-F238E27FC236}">
                <a16:creationId xmlns:a16="http://schemas.microsoft.com/office/drawing/2014/main" id="{0F99DA6A-00F0-44C5-8DE7-40F2AD9AF47F}"/>
              </a:ext>
            </a:extLst>
          </p:cNvPr>
          <p:cNvSpPr/>
          <p:nvPr/>
        </p:nvSpPr>
        <p:spPr>
          <a:xfrm rot="1512835">
            <a:off x="587324" y="3787694"/>
            <a:ext cx="2690191" cy="2199860"/>
          </a:xfrm>
          <a:prstGeom prst="irregularSeal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Accessible to children?</a:t>
            </a:r>
          </a:p>
        </p:txBody>
      </p:sp>
    </p:spTree>
    <p:extLst>
      <p:ext uri="{BB962C8B-B14F-4D97-AF65-F5344CB8AC3E}">
        <p14:creationId xmlns:p14="http://schemas.microsoft.com/office/powerpoint/2010/main" val="925044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xmlns:dgm="http://schemas.openxmlformats.org/drawingml/2006/diagram">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descr="A picture containing diagram&#10;&#10;Description automatically generated">
            <a:extLst>
              <a:ext uri="{FF2B5EF4-FFF2-40B4-BE49-F238E27FC236}">
                <a16:creationId xmlns:a16="http://schemas.microsoft.com/office/drawing/2014/main" id="{01D55500-084B-420C-B9FE-B1D90653D56B}"/>
              </a:ext>
            </a:extLst>
          </p:cNvPr>
          <p:cNvPicPr>
            <a:picLocks noChangeAspect="1"/>
          </p:cNvPicPr>
          <p:nvPr/>
        </p:nvPicPr>
        <p:blipFill rotWithShape="1">
          <a:blip r:embed="rId3">
            <a:extLst>
              <a:ext uri="{28A0092B-C50C-407E-A947-70E740481C1C}">
                <a14:useLocalDpi xmlns:a14="http://schemas.microsoft.com/office/drawing/2010/main" val="0"/>
              </a:ext>
            </a:extLst>
          </a:blip>
          <a:srcRect t="14793" b="5702"/>
          <a:stretch/>
        </p:blipFill>
        <p:spPr>
          <a:xfrm>
            <a:off x="20" y="10"/>
            <a:ext cx="12191980" cy="6857990"/>
          </a:xfrm>
          <a:prstGeom prst="rect">
            <a:avLst/>
          </a:prstGeom>
        </p:spPr>
      </p:pic>
      <p:sp>
        <p:nvSpPr>
          <p:cNvPr id="19" name="Rectangle 21">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4E2AC90-A83A-41BD-8B26-AAA40FD45FE6}"/>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lnSpc>
                <a:spcPct val="90000"/>
              </a:lnSpc>
            </a:pPr>
            <a:r>
              <a:rPr lang="en-US" dirty="0">
                <a:solidFill>
                  <a:schemeClr val="tx1">
                    <a:lumMod val="85000"/>
                    <a:lumOff val="15000"/>
                  </a:schemeClr>
                </a:solidFill>
              </a:rPr>
              <a:t>Child protection : How to refer to </a:t>
            </a:r>
            <a:r>
              <a:rPr lang="en-US" dirty="0" err="1">
                <a:solidFill>
                  <a:schemeClr val="tx1">
                    <a:lumMod val="85000"/>
                    <a:lumOff val="15000"/>
                  </a:schemeClr>
                </a:solidFill>
              </a:rPr>
              <a:t>specialised</a:t>
            </a:r>
            <a:r>
              <a:rPr lang="en-US" dirty="0">
                <a:solidFill>
                  <a:schemeClr val="tx1">
                    <a:lumMod val="85000"/>
                    <a:lumOff val="15000"/>
                  </a:schemeClr>
                </a:solidFill>
              </a:rPr>
              <a:t> services?</a:t>
            </a:r>
          </a:p>
        </p:txBody>
      </p:sp>
      <p:cxnSp>
        <p:nvCxnSpPr>
          <p:cNvPr id="21" name="Straight Connector 23">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3D67C8A2-55F3-4C0D-A525-7C6949A58014}"/>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defTabSz="457200">
              <a:spcAft>
                <a:spcPts val="600"/>
              </a:spcAft>
              <a:defRPr/>
            </a:pPr>
            <a:fld id="{6B4153A7-9236-4C19-98E6-7D4F5F676B2B}" type="slidenum">
              <a:rPr lang="en-US" sz="1200">
                <a:solidFill>
                  <a:srgbClr val="FFFFFF"/>
                </a:solidFill>
              </a:rPr>
              <a:pPr defTabSz="457200">
                <a:spcAft>
                  <a:spcPts val="600"/>
                </a:spcAft>
                <a:defRPr/>
              </a:pPr>
              <a:t>51</a:t>
            </a:fld>
            <a:endParaRPr lang="en-US" sz="1200">
              <a:solidFill>
                <a:srgbClr val="FFFFFF"/>
              </a:solidFill>
            </a:endParaRPr>
          </a:p>
        </p:txBody>
      </p:sp>
    </p:spTree>
    <p:extLst>
      <p:ext uri="{BB962C8B-B14F-4D97-AF65-F5344CB8AC3E}">
        <p14:creationId xmlns:p14="http://schemas.microsoft.com/office/powerpoint/2010/main" val="4273849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825AC39-5F85-4CAA-8A81-A1287086B2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95DA4D23-37FC-4B90-8188-F0377C5FF4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417162" cy="6858000"/>
          </a:xfrm>
          <a:custGeom>
            <a:avLst/>
            <a:gdLst>
              <a:gd name="connsiteX0" fmla="*/ 0 w 4417162"/>
              <a:gd name="connsiteY0" fmla="*/ 0 h 6858000"/>
              <a:gd name="connsiteX1" fmla="*/ 144378 w 4417162"/>
              <a:gd name="connsiteY1" fmla="*/ 0 h 6858000"/>
              <a:gd name="connsiteX2" fmla="*/ 2310062 w 4417162"/>
              <a:gd name="connsiteY2" fmla="*/ 0 h 6858000"/>
              <a:gd name="connsiteX3" fmla="*/ 4227367 w 4417162"/>
              <a:gd name="connsiteY3" fmla="*/ 0 h 6858000"/>
              <a:gd name="connsiteX4" fmla="*/ 4232407 w 4417162"/>
              <a:gd name="connsiteY4" fmla="*/ 66675 h 6858000"/>
              <a:gd name="connsiteX5" fmla="*/ 4240804 w 4417162"/>
              <a:gd name="connsiteY5" fmla="*/ 122237 h 6858000"/>
              <a:gd name="connsiteX6" fmla="*/ 4250882 w 4417162"/>
              <a:gd name="connsiteY6" fmla="*/ 174625 h 6858000"/>
              <a:gd name="connsiteX7" fmla="*/ 4267678 w 4417162"/>
              <a:gd name="connsiteY7" fmla="*/ 217487 h 6858000"/>
              <a:gd name="connsiteX8" fmla="*/ 4284474 w 4417162"/>
              <a:gd name="connsiteY8" fmla="*/ 260350 h 6858000"/>
              <a:gd name="connsiteX9" fmla="*/ 4304629 w 4417162"/>
              <a:gd name="connsiteY9" fmla="*/ 296862 h 6858000"/>
              <a:gd name="connsiteX10" fmla="*/ 4324784 w 4417162"/>
              <a:gd name="connsiteY10" fmla="*/ 334962 h 6858000"/>
              <a:gd name="connsiteX11" fmla="*/ 4343260 w 4417162"/>
              <a:gd name="connsiteY11" fmla="*/ 369887 h 6858000"/>
              <a:gd name="connsiteX12" fmla="*/ 4361735 w 4417162"/>
              <a:gd name="connsiteY12" fmla="*/ 409575 h 6858000"/>
              <a:gd name="connsiteX13" fmla="*/ 4378531 w 4417162"/>
              <a:gd name="connsiteY13" fmla="*/ 450850 h 6858000"/>
              <a:gd name="connsiteX14" fmla="*/ 4393648 w 4417162"/>
              <a:gd name="connsiteY14" fmla="*/ 496887 h 6858000"/>
              <a:gd name="connsiteX15" fmla="*/ 4405405 w 4417162"/>
              <a:gd name="connsiteY15" fmla="*/ 546100 h 6858000"/>
              <a:gd name="connsiteX16" fmla="*/ 4413803 w 4417162"/>
              <a:gd name="connsiteY16" fmla="*/ 606425 h 6858000"/>
              <a:gd name="connsiteX17" fmla="*/ 4417162 w 4417162"/>
              <a:gd name="connsiteY17" fmla="*/ 673100 h 6858000"/>
              <a:gd name="connsiteX18" fmla="*/ 4413803 w 4417162"/>
              <a:gd name="connsiteY18" fmla="*/ 744537 h 6858000"/>
              <a:gd name="connsiteX19" fmla="*/ 4405405 w 4417162"/>
              <a:gd name="connsiteY19" fmla="*/ 801687 h 6858000"/>
              <a:gd name="connsiteX20" fmla="*/ 4393648 w 4417162"/>
              <a:gd name="connsiteY20" fmla="*/ 854075 h 6858000"/>
              <a:gd name="connsiteX21" fmla="*/ 4378531 w 4417162"/>
              <a:gd name="connsiteY21" fmla="*/ 901700 h 6858000"/>
              <a:gd name="connsiteX22" fmla="*/ 4361735 w 4417162"/>
              <a:gd name="connsiteY22" fmla="*/ 942975 h 6858000"/>
              <a:gd name="connsiteX23" fmla="*/ 4341580 w 4417162"/>
              <a:gd name="connsiteY23" fmla="*/ 981075 h 6858000"/>
              <a:gd name="connsiteX24" fmla="*/ 4321425 w 4417162"/>
              <a:gd name="connsiteY24" fmla="*/ 1017587 h 6858000"/>
              <a:gd name="connsiteX25" fmla="*/ 4301270 w 4417162"/>
              <a:gd name="connsiteY25" fmla="*/ 1055687 h 6858000"/>
              <a:gd name="connsiteX26" fmla="*/ 4282794 w 4417162"/>
              <a:gd name="connsiteY26" fmla="*/ 1095375 h 6858000"/>
              <a:gd name="connsiteX27" fmla="*/ 4264318 w 4417162"/>
              <a:gd name="connsiteY27" fmla="*/ 1136650 h 6858000"/>
              <a:gd name="connsiteX28" fmla="*/ 4249203 w 4417162"/>
              <a:gd name="connsiteY28" fmla="*/ 1182687 h 6858000"/>
              <a:gd name="connsiteX29" fmla="*/ 4239125 w 4417162"/>
              <a:gd name="connsiteY29" fmla="*/ 1235075 h 6858000"/>
              <a:gd name="connsiteX30" fmla="*/ 4229047 w 4417162"/>
              <a:gd name="connsiteY30" fmla="*/ 1295400 h 6858000"/>
              <a:gd name="connsiteX31" fmla="*/ 4227367 w 4417162"/>
              <a:gd name="connsiteY31" fmla="*/ 1363662 h 6858000"/>
              <a:gd name="connsiteX32" fmla="*/ 4229047 w 4417162"/>
              <a:gd name="connsiteY32" fmla="*/ 1431925 h 6858000"/>
              <a:gd name="connsiteX33" fmla="*/ 4239125 w 4417162"/>
              <a:gd name="connsiteY33" fmla="*/ 1492250 h 6858000"/>
              <a:gd name="connsiteX34" fmla="*/ 4249203 w 4417162"/>
              <a:gd name="connsiteY34" fmla="*/ 1544637 h 6858000"/>
              <a:gd name="connsiteX35" fmla="*/ 4264318 w 4417162"/>
              <a:gd name="connsiteY35" fmla="*/ 1589087 h 6858000"/>
              <a:gd name="connsiteX36" fmla="*/ 4282794 w 4417162"/>
              <a:gd name="connsiteY36" fmla="*/ 1631950 h 6858000"/>
              <a:gd name="connsiteX37" fmla="*/ 4301270 w 4417162"/>
              <a:gd name="connsiteY37" fmla="*/ 1671637 h 6858000"/>
              <a:gd name="connsiteX38" fmla="*/ 4321425 w 4417162"/>
              <a:gd name="connsiteY38" fmla="*/ 1708150 h 6858000"/>
              <a:gd name="connsiteX39" fmla="*/ 4341580 w 4417162"/>
              <a:gd name="connsiteY39" fmla="*/ 1743075 h 6858000"/>
              <a:gd name="connsiteX40" fmla="*/ 4361735 w 4417162"/>
              <a:gd name="connsiteY40" fmla="*/ 1782762 h 6858000"/>
              <a:gd name="connsiteX41" fmla="*/ 4378531 w 4417162"/>
              <a:gd name="connsiteY41" fmla="*/ 1824037 h 6858000"/>
              <a:gd name="connsiteX42" fmla="*/ 4393648 w 4417162"/>
              <a:gd name="connsiteY42" fmla="*/ 1870075 h 6858000"/>
              <a:gd name="connsiteX43" fmla="*/ 4405405 w 4417162"/>
              <a:gd name="connsiteY43" fmla="*/ 1922462 h 6858000"/>
              <a:gd name="connsiteX44" fmla="*/ 4413803 w 4417162"/>
              <a:gd name="connsiteY44" fmla="*/ 1982787 h 6858000"/>
              <a:gd name="connsiteX45" fmla="*/ 4417162 w 4417162"/>
              <a:gd name="connsiteY45" fmla="*/ 2051050 h 6858000"/>
              <a:gd name="connsiteX46" fmla="*/ 4413803 w 4417162"/>
              <a:gd name="connsiteY46" fmla="*/ 2119312 h 6858000"/>
              <a:gd name="connsiteX47" fmla="*/ 4405405 w 4417162"/>
              <a:gd name="connsiteY47" fmla="*/ 2179637 h 6858000"/>
              <a:gd name="connsiteX48" fmla="*/ 4393648 w 4417162"/>
              <a:gd name="connsiteY48" fmla="*/ 2232025 h 6858000"/>
              <a:gd name="connsiteX49" fmla="*/ 4378531 w 4417162"/>
              <a:gd name="connsiteY49" fmla="*/ 2278062 h 6858000"/>
              <a:gd name="connsiteX50" fmla="*/ 4361735 w 4417162"/>
              <a:gd name="connsiteY50" fmla="*/ 2319337 h 6858000"/>
              <a:gd name="connsiteX51" fmla="*/ 4341580 w 4417162"/>
              <a:gd name="connsiteY51" fmla="*/ 2359025 h 6858000"/>
              <a:gd name="connsiteX52" fmla="*/ 4321425 w 4417162"/>
              <a:gd name="connsiteY52" fmla="*/ 2395537 h 6858000"/>
              <a:gd name="connsiteX53" fmla="*/ 4301270 w 4417162"/>
              <a:gd name="connsiteY53" fmla="*/ 2433637 h 6858000"/>
              <a:gd name="connsiteX54" fmla="*/ 4282794 w 4417162"/>
              <a:gd name="connsiteY54" fmla="*/ 2471737 h 6858000"/>
              <a:gd name="connsiteX55" fmla="*/ 4264318 w 4417162"/>
              <a:gd name="connsiteY55" fmla="*/ 2513012 h 6858000"/>
              <a:gd name="connsiteX56" fmla="*/ 4249203 w 4417162"/>
              <a:gd name="connsiteY56" fmla="*/ 2560637 h 6858000"/>
              <a:gd name="connsiteX57" fmla="*/ 4239125 w 4417162"/>
              <a:gd name="connsiteY57" fmla="*/ 2613025 h 6858000"/>
              <a:gd name="connsiteX58" fmla="*/ 4229047 w 4417162"/>
              <a:gd name="connsiteY58" fmla="*/ 2671762 h 6858000"/>
              <a:gd name="connsiteX59" fmla="*/ 4227367 w 4417162"/>
              <a:gd name="connsiteY59" fmla="*/ 2741612 h 6858000"/>
              <a:gd name="connsiteX60" fmla="*/ 4229047 w 4417162"/>
              <a:gd name="connsiteY60" fmla="*/ 2809875 h 6858000"/>
              <a:gd name="connsiteX61" fmla="*/ 4239125 w 4417162"/>
              <a:gd name="connsiteY61" fmla="*/ 2868612 h 6858000"/>
              <a:gd name="connsiteX62" fmla="*/ 4249203 w 4417162"/>
              <a:gd name="connsiteY62" fmla="*/ 2922587 h 6858000"/>
              <a:gd name="connsiteX63" fmla="*/ 4264318 w 4417162"/>
              <a:gd name="connsiteY63" fmla="*/ 2967037 h 6858000"/>
              <a:gd name="connsiteX64" fmla="*/ 4282794 w 4417162"/>
              <a:gd name="connsiteY64" fmla="*/ 3009900 h 6858000"/>
              <a:gd name="connsiteX65" fmla="*/ 4301270 w 4417162"/>
              <a:gd name="connsiteY65" fmla="*/ 3046412 h 6858000"/>
              <a:gd name="connsiteX66" fmla="*/ 4321425 w 4417162"/>
              <a:gd name="connsiteY66" fmla="*/ 3084512 h 6858000"/>
              <a:gd name="connsiteX67" fmla="*/ 4341580 w 4417162"/>
              <a:gd name="connsiteY67" fmla="*/ 3121025 h 6858000"/>
              <a:gd name="connsiteX68" fmla="*/ 4361735 w 4417162"/>
              <a:gd name="connsiteY68" fmla="*/ 3160712 h 6858000"/>
              <a:gd name="connsiteX69" fmla="*/ 4378531 w 4417162"/>
              <a:gd name="connsiteY69" fmla="*/ 3201987 h 6858000"/>
              <a:gd name="connsiteX70" fmla="*/ 4393648 w 4417162"/>
              <a:gd name="connsiteY70" fmla="*/ 3248025 h 6858000"/>
              <a:gd name="connsiteX71" fmla="*/ 4405405 w 4417162"/>
              <a:gd name="connsiteY71" fmla="*/ 3300412 h 6858000"/>
              <a:gd name="connsiteX72" fmla="*/ 4413803 w 4417162"/>
              <a:gd name="connsiteY72" fmla="*/ 3360737 h 6858000"/>
              <a:gd name="connsiteX73" fmla="*/ 4417162 w 4417162"/>
              <a:gd name="connsiteY73" fmla="*/ 3427412 h 6858000"/>
              <a:gd name="connsiteX74" fmla="*/ 4413803 w 4417162"/>
              <a:gd name="connsiteY74" fmla="*/ 3497262 h 6858000"/>
              <a:gd name="connsiteX75" fmla="*/ 4405405 w 4417162"/>
              <a:gd name="connsiteY75" fmla="*/ 3557587 h 6858000"/>
              <a:gd name="connsiteX76" fmla="*/ 4393648 w 4417162"/>
              <a:gd name="connsiteY76" fmla="*/ 3609975 h 6858000"/>
              <a:gd name="connsiteX77" fmla="*/ 4378531 w 4417162"/>
              <a:gd name="connsiteY77" fmla="*/ 3656012 h 6858000"/>
              <a:gd name="connsiteX78" fmla="*/ 4361735 w 4417162"/>
              <a:gd name="connsiteY78" fmla="*/ 3697287 h 6858000"/>
              <a:gd name="connsiteX79" fmla="*/ 4341580 w 4417162"/>
              <a:gd name="connsiteY79" fmla="*/ 3736975 h 6858000"/>
              <a:gd name="connsiteX80" fmla="*/ 4301270 w 4417162"/>
              <a:gd name="connsiteY80" fmla="*/ 3811587 h 6858000"/>
              <a:gd name="connsiteX81" fmla="*/ 4282794 w 4417162"/>
              <a:gd name="connsiteY81" fmla="*/ 3848100 h 6858000"/>
              <a:gd name="connsiteX82" fmla="*/ 4264318 w 4417162"/>
              <a:gd name="connsiteY82" fmla="*/ 3890962 h 6858000"/>
              <a:gd name="connsiteX83" fmla="*/ 4249203 w 4417162"/>
              <a:gd name="connsiteY83" fmla="*/ 3935412 h 6858000"/>
              <a:gd name="connsiteX84" fmla="*/ 4239125 w 4417162"/>
              <a:gd name="connsiteY84" fmla="*/ 3987800 h 6858000"/>
              <a:gd name="connsiteX85" fmla="*/ 4229047 w 4417162"/>
              <a:gd name="connsiteY85" fmla="*/ 4048125 h 6858000"/>
              <a:gd name="connsiteX86" fmla="*/ 4227367 w 4417162"/>
              <a:gd name="connsiteY86" fmla="*/ 4116387 h 6858000"/>
              <a:gd name="connsiteX87" fmla="*/ 4229047 w 4417162"/>
              <a:gd name="connsiteY87" fmla="*/ 4186237 h 6858000"/>
              <a:gd name="connsiteX88" fmla="*/ 4239125 w 4417162"/>
              <a:gd name="connsiteY88" fmla="*/ 4244975 h 6858000"/>
              <a:gd name="connsiteX89" fmla="*/ 4249203 w 4417162"/>
              <a:gd name="connsiteY89" fmla="*/ 4297362 h 6858000"/>
              <a:gd name="connsiteX90" fmla="*/ 4264318 w 4417162"/>
              <a:gd name="connsiteY90" fmla="*/ 4343400 h 6858000"/>
              <a:gd name="connsiteX91" fmla="*/ 4282794 w 4417162"/>
              <a:gd name="connsiteY91" fmla="*/ 4386262 h 6858000"/>
              <a:gd name="connsiteX92" fmla="*/ 4301270 w 4417162"/>
              <a:gd name="connsiteY92" fmla="*/ 4424362 h 6858000"/>
              <a:gd name="connsiteX93" fmla="*/ 4341580 w 4417162"/>
              <a:gd name="connsiteY93" fmla="*/ 4498975 h 6858000"/>
              <a:gd name="connsiteX94" fmla="*/ 4361735 w 4417162"/>
              <a:gd name="connsiteY94" fmla="*/ 4537075 h 6858000"/>
              <a:gd name="connsiteX95" fmla="*/ 4378531 w 4417162"/>
              <a:gd name="connsiteY95" fmla="*/ 4579937 h 6858000"/>
              <a:gd name="connsiteX96" fmla="*/ 4393648 w 4417162"/>
              <a:gd name="connsiteY96" fmla="*/ 4625975 h 6858000"/>
              <a:gd name="connsiteX97" fmla="*/ 4405405 w 4417162"/>
              <a:gd name="connsiteY97" fmla="*/ 4678362 h 6858000"/>
              <a:gd name="connsiteX98" fmla="*/ 4413803 w 4417162"/>
              <a:gd name="connsiteY98" fmla="*/ 4738687 h 6858000"/>
              <a:gd name="connsiteX99" fmla="*/ 4417162 w 4417162"/>
              <a:gd name="connsiteY99" fmla="*/ 4806950 h 6858000"/>
              <a:gd name="connsiteX100" fmla="*/ 4413803 w 4417162"/>
              <a:gd name="connsiteY100" fmla="*/ 4875212 h 6858000"/>
              <a:gd name="connsiteX101" fmla="*/ 4405405 w 4417162"/>
              <a:gd name="connsiteY101" fmla="*/ 4935537 h 6858000"/>
              <a:gd name="connsiteX102" fmla="*/ 4393648 w 4417162"/>
              <a:gd name="connsiteY102" fmla="*/ 4987925 h 6858000"/>
              <a:gd name="connsiteX103" fmla="*/ 4378531 w 4417162"/>
              <a:gd name="connsiteY103" fmla="*/ 5033962 h 6858000"/>
              <a:gd name="connsiteX104" fmla="*/ 4361735 w 4417162"/>
              <a:gd name="connsiteY104" fmla="*/ 5075237 h 6858000"/>
              <a:gd name="connsiteX105" fmla="*/ 4341580 w 4417162"/>
              <a:gd name="connsiteY105" fmla="*/ 5114925 h 6858000"/>
              <a:gd name="connsiteX106" fmla="*/ 4321425 w 4417162"/>
              <a:gd name="connsiteY106" fmla="*/ 5149850 h 6858000"/>
              <a:gd name="connsiteX107" fmla="*/ 4301270 w 4417162"/>
              <a:gd name="connsiteY107" fmla="*/ 5186362 h 6858000"/>
              <a:gd name="connsiteX108" fmla="*/ 4282794 w 4417162"/>
              <a:gd name="connsiteY108" fmla="*/ 5226050 h 6858000"/>
              <a:gd name="connsiteX109" fmla="*/ 4264318 w 4417162"/>
              <a:gd name="connsiteY109" fmla="*/ 5268912 h 6858000"/>
              <a:gd name="connsiteX110" fmla="*/ 4249203 w 4417162"/>
              <a:gd name="connsiteY110" fmla="*/ 5313362 h 6858000"/>
              <a:gd name="connsiteX111" fmla="*/ 4239125 w 4417162"/>
              <a:gd name="connsiteY111" fmla="*/ 5365750 h 6858000"/>
              <a:gd name="connsiteX112" fmla="*/ 4229047 w 4417162"/>
              <a:gd name="connsiteY112" fmla="*/ 5426075 h 6858000"/>
              <a:gd name="connsiteX113" fmla="*/ 4227367 w 4417162"/>
              <a:gd name="connsiteY113" fmla="*/ 5494337 h 6858000"/>
              <a:gd name="connsiteX114" fmla="*/ 4229047 w 4417162"/>
              <a:gd name="connsiteY114" fmla="*/ 5562600 h 6858000"/>
              <a:gd name="connsiteX115" fmla="*/ 4239125 w 4417162"/>
              <a:gd name="connsiteY115" fmla="*/ 5622925 h 6858000"/>
              <a:gd name="connsiteX116" fmla="*/ 4249203 w 4417162"/>
              <a:gd name="connsiteY116" fmla="*/ 5675312 h 6858000"/>
              <a:gd name="connsiteX117" fmla="*/ 4264318 w 4417162"/>
              <a:gd name="connsiteY117" fmla="*/ 5721350 h 6858000"/>
              <a:gd name="connsiteX118" fmla="*/ 4282794 w 4417162"/>
              <a:gd name="connsiteY118" fmla="*/ 5762625 h 6858000"/>
              <a:gd name="connsiteX119" fmla="*/ 4301270 w 4417162"/>
              <a:gd name="connsiteY119" fmla="*/ 5802312 h 6858000"/>
              <a:gd name="connsiteX120" fmla="*/ 4321425 w 4417162"/>
              <a:gd name="connsiteY120" fmla="*/ 5840412 h 6858000"/>
              <a:gd name="connsiteX121" fmla="*/ 4341580 w 4417162"/>
              <a:gd name="connsiteY121" fmla="*/ 5876925 h 6858000"/>
              <a:gd name="connsiteX122" fmla="*/ 4361735 w 4417162"/>
              <a:gd name="connsiteY122" fmla="*/ 5915025 h 6858000"/>
              <a:gd name="connsiteX123" fmla="*/ 4378531 w 4417162"/>
              <a:gd name="connsiteY123" fmla="*/ 5956300 h 6858000"/>
              <a:gd name="connsiteX124" fmla="*/ 4393648 w 4417162"/>
              <a:gd name="connsiteY124" fmla="*/ 6003925 h 6858000"/>
              <a:gd name="connsiteX125" fmla="*/ 4405405 w 4417162"/>
              <a:gd name="connsiteY125" fmla="*/ 6056312 h 6858000"/>
              <a:gd name="connsiteX126" fmla="*/ 4413803 w 4417162"/>
              <a:gd name="connsiteY126" fmla="*/ 6113462 h 6858000"/>
              <a:gd name="connsiteX127" fmla="*/ 4417162 w 4417162"/>
              <a:gd name="connsiteY127" fmla="*/ 6183312 h 6858000"/>
              <a:gd name="connsiteX128" fmla="*/ 4413803 w 4417162"/>
              <a:gd name="connsiteY128" fmla="*/ 6251575 h 6858000"/>
              <a:gd name="connsiteX129" fmla="*/ 4405405 w 4417162"/>
              <a:gd name="connsiteY129" fmla="*/ 6311900 h 6858000"/>
              <a:gd name="connsiteX130" fmla="*/ 4393648 w 4417162"/>
              <a:gd name="connsiteY130" fmla="*/ 6361112 h 6858000"/>
              <a:gd name="connsiteX131" fmla="*/ 4378531 w 4417162"/>
              <a:gd name="connsiteY131" fmla="*/ 6407150 h 6858000"/>
              <a:gd name="connsiteX132" fmla="*/ 4361735 w 4417162"/>
              <a:gd name="connsiteY132" fmla="*/ 6448425 h 6858000"/>
              <a:gd name="connsiteX133" fmla="*/ 4343260 w 4417162"/>
              <a:gd name="connsiteY133" fmla="*/ 6488112 h 6858000"/>
              <a:gd name="connsiteX134" fmla="*/ 4324784 w 4417162"/>
              <a:gd name="connsiteY134" fmla="*/ 6523037 h 6858000"/>
              <a:gd name="connsiteX135" fmla="*/ 4304629 w 4417162"/>
              <a:gd name="connsiteY135" fmla="*/ 6561137 h 6858000"/>
              <a:gd name="connsiteX136" fmla="*/ 4284474 w 4417162"/>
              <a:gd name="connsiteY136" fmla="*/ 6597650 h 6858000"/>
              <a:gd name="connsiteX137" fmla="*/ 4267678 w 4417162"/>
              <a:gd name="connsiteY137" fmla="*/ 6640512 h 6858000"/>
              <a:gd name="connsiteX138" fmla="*/ 4250882 w 4417162"/>
              <a:gd name="connsiteY138" fmla="*/ 6683375 h 6858000"/>
              <a:gd name="connsiteX139" fmla="*/ 4240804 w 4417162"/>
              <a:gd name="connsiteY139" fmla="*/ 6735762 h 6858000"/>
              <a:gd name="connsiteX140" fmla="*/ 4232407 w 4417162"/>
              <a:gd name="connsiteY140" fmla="*/ 6791325 h 6858000"/>
              <a:gd name="connsiteX141" fmla="*/ 4227367 w 4417162"/>
              <a:gd name="connsiteY141" fmla="*/ 6858000 h 6858000"/>
              <a:gd name="connsiteX142" fmla="*/ 2310062 w 4417162"/>
              <a:gd name="connsiteY142" fmla="*/ 6858000 h 6858000"/>
              <a:gd name="connsiteX143" fmla="*/ 144378 w 4417162"/>
              <a:gd name="connsiteY143" fmla="*/ 6858000 h 6858000"/>
              <a:gd name="connsiteX144" fmla="*/ 0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0" y="0"/>
                </a:moveTo>
                <a:lnTo>
                  <a:pt x="144378" y="0"/>
                </a:lnTo>
                <a:lnTo>
                  <a:pt x="2310062" y="0"/>
                </a:lnTo>
                <a:lnTo>
                  <a:pt x="4227367" y="0"/>
                </a:lnTo>
                <a:lnTo>
                  <a:pt x="4232407" y="66675"/>
                </a:lnTo>
                <a:lnTo>
                  <a:pt x="4240804" y="122237"/>
                </a:lnTo>
                <a:lnTo>
                  <a:pt x="4250882" y="174625"/>
                </a:lnTo>
                <a:lnTo>
                  <a:pt x="4267678" y="217487"/>
                </a:lnTo>
                <a:lnTo>
                  <a:pt x="4284474" y="260350"/>
                </a:lnTo>
                <a:lnTo>
                  <a:pt x="4304629" y="296862"/>
                </a:lnTo>
                <a:lnTo>
                  <a:pt x="4324784" y="334962"/>
                </a:lnTo>
                <a:lnTo>
                  <a:pt x="4343260" y="369887"/>
                </a:lnTo>
                <a:lnTo>
                  <a:pt x="4361735" y="409575"/>
                </a:lnTo>
                <a:lnTo>
                  <a:pt x="4378531" y="450850"/>
                </a:lnTo>
                <a:lnTo>
                  <a:pt x="4393648" y="496887"/>
                </a:lnTo>
                <a:lnTo>
                  <a:pt x="4405405" y="546100"/>
                </a:lnTo>
                <a:lnTo>
                  <a:pt x="4413803" y="606425"/>
                </a:lnTo>
                <a:lnTo>
                  <a:pt x="4417162" y="673100"/>
                </a:lnTo>
                <a:lnTo>
                  <a:pt x="4413803" y="744537"/>
                </a:lnTo>
                <a:lnTo>
                  <a:pt x="4405405" y="801687"/>
                </a:lnTo>
                <a:lnTo>
                  <a:pt x="4393648" y="854075"/>
                </a:lnTo>
                <a:lnTo>
                  <a:pt x="4378531" y="901700"/>
                </a:lnTo>
                <a:lnTo>
                  <a:pt x="4361735" y="942975"/>
                </a:lnTo>
                <a:lnTo>
                  <a:pt x="4341580" y="981075"/>
                </a:lnTo>
                <a:lnTo>
                  <a:pt x="4321425" y="1017587"/>
                </a:lnTo>
                <a:lnTo>
                  <a:pt x="4301270" y="1055687"/>
                </a:lnTo>
                <a:lnTo>
                  <a:pt x="4282794" y="1095375"/>
                </a:lnTo>
                <a:lnTo>
                  <a:pt x="4264318" y="1136650"/>
                </a:lnTo>
                <a:lnTo>
                  <a:pt x="4249203" y="1182687"/>
                </a:lnTo>
                <a:lnTo>
                  <a:pt x="4239125" y="1235075"/>
                </a:lnTo>
                <a:lnTo>
                  <a:pt x="4229047" y="1295400"/>
                </a:lnTo>
                <a:lnTo>
                  <a:pt x="4227367" y="1363662"/>
                </a:lnTo>
                <a:lnTo>
                  <a:pt x="4229047" y="1431925"/>
                </a:lnTo>
                <a:lnTo>
                  <a:pt x="4239125" y="1492250"/>
                </a:lnTo>
                <a:lnTo>
                  <a:pt x="4249203" y="1544637"/>
                </a:lnTo>
                <a:lnTo>
                  <a:pt x="4264318" y="1589087"/>
                </a:lnTo>
                <a:lnTo>
                  <a:pt x="4282794" y="1631950"/>
                </a:lnTo>
                <a:lnTo>
                  <a:pt x="4301270" y="1671637"/>
                </a:lnTo>
                <a:lnTo>
                  <a:pt x="4321425" y="1708150"/>
                </a:lnTo>
                <a:lnTo>
                  <a:pt x="4341580" y="1743075"/>
                </a:lnTo>
                <a:lnTo>
                  <a:pt x="4361735" y="1782762"/>
                </a:lnTo>
                <a:lnTo>
                  <a:pt x="4378531" y="1824037"/>
                </a:lnTo>
                <a:lnTo>
                  <a:pt x="4393648" y="1870075"/>
                </a:lnTo>
                <a:lnTo>
                  <a:pt x="4405405" y="1922462"/>
                </a:lnTo>
                <a:lnTo>
                  <a:pt x="4413803" y="1982787"/>
                </a:lnTo>
                <a:lnTo>
                  <a:pt x="4417162" y="2051050"/>
                </a:lnTo>
                <a:lnTo>
                  <a:pt x="4413803" y="2119312"/>
                </a:lnTo>
                <a:lnTo>
                  <a:pt x="4405405" y="2179637"/>
                </a:lnTo>
                <a:lnTo>
                  <a:pt x="4393648" y="2232025"/>
                </a:lnTo>
                <a:lnTo>
                  <a:pt x="4378531" y="2278062"/>
                </a:lnTo>
                <a:lnTo>
                  <a:pt x="4361735" y="2319337"/>
                </a:lnTo>
                <a:lnTo>
                  <a:pt x="4341580" y="2359025"/>
                </a:lnTo>
                <a:lnTo>
                  <a:pt x="4321425" y="2395537"/>
                </a:lnTo>
                <a:lnTo>
                  <a:pt x="4301270" y="2433637"/>
                </a:lnTo>
                <a:lnTo>
                  <a:pt x="4282794" y="2471737"/>
                </a:lnTo>
                <a:lnTo>
                  <a:pt x="4264318" y="2513012"/>
                </a:lnTo>
                <a:lnTo>
                  <a:pt x="4249203" y="2560637"/>
                </a:lnTo>
                <a:lnTo>
                  <a:pt x="4239125" y="2613025"/>
                </a:lnTo>
                <a:lnTo>
                  <a:pt x="4229047" y="2671762"/>
                </a:lnTo>
                <a:lnTo>
                  <a:pt x="4227367" y="2741612"/>
                </a:lnTo>
                <a:lnTo>
                  <a:pt x="4229047" y="2809875"/>
                </a:lnTo>
                <a:lnTo>
                  <a:pt x="4239125" y="2868612"/>
                </a:lnTo>
                <a:lnTo>
                  <a:pt x="4249203" y="2922587"/>
                </a:lnTo>
                <a:lnTo>
                  <a:pt x="4264318" y="2967037"/>
                </a:lnTo>
                <a:lnTo>
                  <a:pt x="4282794" y="3009900"/>
                </a:lnTo>
                <a:lnTo>
                  <a:pt x="4301270" y="3046412"/>
                </a:lnTo>
                <a:lnTo>
                  <a:pt x="4321425" y="3084512"/>
                </a:lnTo>
                <a:lnTo>
                  <a:pt x="4341580" y="3121025"/>
                </a:lnTo>
                <a:lnTo>
                  <a:pt x="4361735" y="3160712"/>
                </a:lnTo>
                <a:lnTo>
                  <a:pt x="4378531" y="3201987"/>
                </a:lnTo>
                <a:lnTo>
                  <a:pt x="4393648" y="3248025"/>
                </a:lnTo>
                <a:lnTo>
                  <a:pt x="4405405" y="3300412"/>
                </a:lnTo>
                <a:lnTo>
                  <a:pt x="4413803" y="3360737"/>
                </a:lnTo>
                <a:lnTo>
                  <a:pt x="4417162" y="3427412"/>
                </a:lnTo>
                <a:lnTo>
                  <a:pt x="4413803" y="3497262"/>
                </a:lnTo>
                <a:lnTo>
                  <a:pt x="4405405" y="3557587"/>
                </a:lnTo>
                <a:lnTo>
                  <a:pt x="4393648" y="3609975"/>
                </a:lnTo>
                <a:lnTo>
                  <a:pt x="4378531" y="3656012"/>
                </a:lnTo>
                <a:lnTo>
                  <a:pt x="4361735" y="3697287"/>
                </a:lnTo>
                <a:lnTo>
                  <a:pt x="4341580" y="3736975"/>
                </a:lnTo>
                <a:lnTo>
                  <a:pt x="4301270" y="3811587"/>
                </a:lnTo>
                <a:lnTo>
                  <a:pt x="4282794" y="3848100"/>
                </a:lnTo>
                <a:lnTo>
                  <a:pt x="4264318" y="3890962"/>
                </a:lnTo>
                <a:lnTo>
                  <a:pt x="4249203" y="3935412"/>
                </a:lnTo>
                <a:lnTo>
                  <a:pt x="4239125" y="3987800"/>
                </a:lnTo>
                <a:lnTo>
                  <a:pt x="4229047" y="4048125"/>
                </a:lnTo>
                <a:lnTo>
                  <a:pt x="4227367" y="4116387"/>
                </a:lnTo>
                <a:lnTo>
                  <a:pt x="4229047" y="4186237"/>
                </a:lnTo>
                <a:lnTo>
                  <a:pt x="4239125" y="4244975"/>
                </a:lnTo>
                <a:lnTo>
                  <a:pt x="4249203" y="4297362"/>
                </a:lnTo>
                <a:lnTo>
                  <a:pt x="4264318" y="4343400"/>
                </a:lnTo>
                <a:lnTo>
                  <a:pt x="4282794" y="4386262"/>
                </a:lnTo>
                <a:lnTo>
                  <a:pt x="4301270" y="4424362"/>
                </a:lnTo>
                <a:lnTo>
                  <a:pt x="4341580" y="4498975"/>
                </a:lnTo>
                <a:lnTo>
                  <a:pt x="4361735" y="4537075"/>
                </a:lnTo>
                <a:lnTo>
                  <a:pt x="4378531" y="4579937"/>
                </a:lnTo>
                <a:lnTo>
                  <a:pt x="4393648" y="4625975"/>
                </a:lnTo>
                <a:lnTo>
                  <a:pt x="4405405" y="4678362"/>
                </a:lnTo>
                <a:lnTo>
                  <a:pt x="4413803" y="4738687"/>
                </a:lnTo>
                <a:lnTo>
                  <a:pt x="4417162" y="4806950"/>
                </a:lnTo>
                <a:lnTo>
                  <a:pt x="4413803" y="4875212"/>
                </a:lnTo>
                <a:lnTo>
                  <a:pt x="4405405" y="4935537"/>
                </a:lnTo>
                <a:lnTo>
                  <a:pt x="4393648" y="4987925"/>
                </a:lnTo>
                <a:lnTo>
                  <a:pt x="4378531" y="5033962"/>
                </a:lnTo>
                <a:lnTo>
                  <a:pt x="4361735" y="5075237"/>
                </a:lnTo>
                <a:lnTo>
                  <a:pt x="4341580" y="5114925"/>
                </a:lnTo>
                <a:lnTo>
                  <a:pt x="4321425" y="5149850"/>
                </a:lnTo>
                <a:lnTo>
                  <a:pt x="4301270" y="5186362"/>
                </a:lnTo>
                <a:lnTo>
                  <a:pt x="4282794" y="5226050"/>
                </a:lnTo>
                <a:lnTo>
                  <a:pt x="4264318" y="5268912"/>
                </a:lnTo>
                <a:lnTo>
                  <a:pt x="4249203" y="5313362"/>
                </a:lnTo>
                <a:lnTo>
                  <a:pt x="4239125" y="5365750"/>
                </a:lnTo>
                <a:lnTo>
                  <a:pt x="4229047" y="5426075"/>
                </a:lnTo>
                <a:lnTo>
                  <a:pt x="4227367" y="5494337"/>
                </a:lnTo>
                <a:lnTo>
                  <a:pt x="4229047" y="5562600"/>
                </a:lnTo>
                <a:lnTo>
                  <a:pt x="4239125" y="5622925"/>
                </a:lnTo>
                <a:lnTo>
                  <a:pt x="4249203" y="5675312"/>
                </a:lnTo>
                <a:lnTo>
                  <a:pt x="4264318" y="5721350"/>
                </a:lnTo>
                <a:lnTo>
                  <a:pt x="4282794" y="5762625"/>
                </a:lnTo>
                <a:lnTo>
                  <a:pt x="4301270" y="5802312"/>
                </a:lnTo>
                <a:lnTo>
                  <a:pt x="4321425" y="5840412"/>
                </a:lnTo>
                <a:lnTo>
                  <a:pt x="4341580" y="5876925"/>
                </a:lnTo>
                <a:lnTo>
                  <a:pt x="4361735" y="5915025"/>
                </a:lnTo>
                <a:lnTo>
                  <a:pt x="4378531" y="5956300"/>
                </a:lnTo>
                <a:lnTo>
                  <a:pt x="4393648" y="6003925"/>
                </a:lnTo>
                <a:lnTo>
                  <a:pt x="4405405" y="6056312"/>
                </a:lnTo>
                <a:lnTo>
                  <a:pt x="4413803" y="6113462"/>
                </a:lnTo>
                <a:lnTo>
                  <a:pt x="4417162" y="6183312"/>
                </a:lnTo>
                <a:lnTo>
                  <a:pt x="4413803" y="6251575"/>
                </a:lnTo>
                <a:lnTo>
                  <a:pt x="4405405" y="6311900"/>
                </a:lnTo>
                <a:lnTo>
                  <a:pt x="4393648" y="6361112"/>
                </a:lnTo>
                <a:lnTo>
                  <a:pt x="4378531" y="6407150"/>
                </a:lnTo>
                <a:lnTo>
                  <a:pt x="4361735" y="6448425"/>
                </a:lnTo>
                <a:lnTo>
                  <a:pt x="4343260" y="6488112"/>
                </a:lnTo>
                <a:lnTo>
                  <a:pt x="4324784" y="6523037"/>
                </a:lnTo>
                <a:lnTo>
                  <a:pt x="4304629" y="6561137"/>
                </a:lnTo>
                <a:lnTo>
                  <a:pt x="4284474" y="6597650"/>
                </a:lnTo>
                <a:lnTo>
                  <a:pt x="4267678" y="6640512"/>
                </a:lnTo>
                <a:lnTo>
                  <a:pt x="4250882" y="6683375"/>
                </a:lnTo>
                <a:lnTo>
                  <a:pt x="4240804" y="6735762"/>
                </a:lnTo>
                <a:lnTo>
                  <a:pt x="4232407" y="6791325"/>
                </a:lnTo>
                <a:lnTo>
                  <a:pt x="4227367" y="6858000"/>
                </a:lnTo>
                <a:lnTo>
                  <a:pt x="2310062" y="6858000"/>
                </a:lnTo>
                <a:lnTo>
                  <a:pt x="144378" y="6858000"/>
                </a:lnTo>
                <a:lnTo>
                  <a:pt x="0" y="6858000"/>
                </a:lnTo>
                <a:close/>
              </a:path>
            </a:pathLst>
          </a:custGeom>
          <a:solidFill>
            <a:srgbClr val="FFFFFF"/>
          </a:solidFill>
          <a:ln w="0">
            <a:noFill/>
            <a:prstDash val="solid"/>
            <a:round/>
            <a:headEnd/>
            <a:tailEnd/>
          </a:ln>
        </p:spPr>
      </p:sp>
      <p:sp useBgFill="1">
        <p:nvSpPr>
          <p:cNvPr id="19" name="Freeform: Shape 18">
            <a:extLst>
              <a:ext uri="{FF2B5EF4-FFF2-40B4-BE49-F238E27FC236}">
                <a16:creationId xmlns:a16="http://schemas.microsoft.com/office/drawing/2014/main" id="{A7A4B465-FBCC-4CD4-89A1-82992A7B47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272784" cy="6858000"/>
          </a:xfrm>
          <a:custGeom>
            <a:avLst/>
            <a:gdLst>
              <a:gd name="connsiteX0" fmla="*/ 0 w 4272784"/>
              <a:gd name="connsiteY0" fmla="*/ 0 h 6858000"/>
              <a:gd name="connsiteX1" fmla="*/ 4082989 w 4272784"/>
              <a:gd name="connsiteY1" fmla="*/ 0 h 6858000"/>
              <a:gd name="connsiteX2" fmla="*/ 4088029 w 4272784"/>
              <a:gd name="connsiteY2" fmla="*/ 66675 h 6858000"/>
              <a:gd name="connsiteX3" fmla="*/ 4096426 w 4272784"/>
              <a:gd name="connsiteY3" fmla="*/ 122237 h 6858000"/>
              <a:gd name="connsiteX4" fmla="*/ 4106504 w 4272784"/>
              <a:gd name="connsiteY4" fmla="*/ 174625 h 6858000"/>
              <a:gd name="connsiteX5" fmla="*/ 4123300 w 4272784"/>
              <a:gd name="connsiteY5" fmla="*/ 217487 h 6858000"/>
              <a:gd name="connsiteX6" fmla="*/ 4140096 w 4272784"/>
              <a:gd name="connsiteY6" fmla="*/ 260350 h 6858000"/>
              <a:gd name="connsiteX7" fmla="*/ 4160251 w 4272784"/>
              <a:gd name="connsiteY7" fmla="*/ 296862 h 6858000"/>
              <a:gd name="connsiteX8" fmla="*/ 4180406 w 4272784"/>
              <a:gd name="connsiteY8" fmla="*/ 334962 h 6858000"/>
              <a:gd name="connsiteX9" fmla="*/ 4198882 w 4272784"/>
              <a:gd name="connsiteY9" fmla="*/ 369887 h 6858000"/>
              <a:gd name="connsiteX10" fmla="*/ 4217357 w 4272784"/>
              <a:gd name="connsiteY10" fmla="*/ 409575 h 6858000"/>
              <a:gd name="connsiteX11" fmla="*/ 4234153 w 4272784"/>
              <a:gd name="connsiteY11" fmla="*/ 450850 h 6858000"/>
              <a:gd name="connsiteX12" fmla="*/ 4249270 w 4272784"/>
              <a:gd name="connsiteY12" fmla="*/ 496887 h 6858000"/>
              <a:gd name="connsiteX13" fmla="*/ 4261027 w 4272784"/>
              <a:gd name="connsiteY13" fmla="*/ 546100 h 6858000"/>
              <a:gd name="connsiteX14" fmla="*/ 4269425 w 4272784"/>
              <a:gd name="connsiteY14" fmla="*/ 606425 h 6858000"/>
              <a:gd name="connsiteX15" fmla="*/ 4272784 w 4272784"/>
              <a:gd name="connsiteY15" fmla="*/ 673100 h 6858000"/>
              <a:gd name="connsiteX16" fmla="*/ 4269425 w 4272784"/>
              <a:gd name="connsiteY16" fmla="*/ 744537 h 6858000"/>
              <a:gd name="connsiteX17" fmla="*/ 4261027 w 4272784"/>
              <a:gd name="connsiteY17" fmla="*/ 801687 h 6858000"/>
              <a:gd name="connsiteX18" fmla="*/ 4249270 w 4272784"/>
              <a:gd name="connsiteY18" fmla="*/ 854075 h 6858000"/>
              <a:gd name="connsiteX19" fmla="*/ 4234153 w 4272784"/>
              <a:gd name="connsiteY19" fmla="*/ 901700 h 6858000"/>
              <a:gd name="connsiteX20" fmla="*/ 4217357 w 4272784"/>
              <a:gd name="connsiteY20" fmla="*/ 942975 h 6858000"/>
              <a:gd name="connsiteX21" fmla="*/ 4197202 w 4272784"/>
              <a:gd name="connsiteY21" fmla="*/ 981075 h 6858000"/>
              <a:gd name="connsiteX22" fmla="*/ 4177047 w 4272784"/>
              <a:gd name="connsiteY22" fmla="*/ 1017587 h 6858000"/>
              <a:gd name="connsiteX23" fmla="*/ 4156892 w 4272784"/>
              <a:gd name="connsiteY23" fmla="*/ 1055687 h 6858000"/>
              <a:gd name="connsiteX24" fmla="*/ 4138416 w 4272784"/>
              <a:gd name="connsiteY24" fmla="*/ 1095375 h 6858000"/>
              <a:gd name="connsiteX25" fmla="*/ 4119940 w 4272784"/>
              <a:gd name="connsiteY25" fmla="*/ 1136650 h 6858000"/>
              <a:gd name="connsiteX26" fmla="*/ 4104825 w 4272784"/>
              <a:gd name="connsiteY26" fmla="*/ 1182687 h 6858000"/>
              <a:gd name="connsiteX27" fmla="*/ 4094747 w 4272784"/>
              <a:gd name="connsiteY27" fmla="*/ 1235075 h 6858000"/>
              <a:gd name="connsiteX28" fmla="*/ 4084669 w 4272784"/>
              <a:gd name="connsiteY28" fmla="*/ 1295400 h 6858000"/>
              <a:gd name="connsiteX29" fmla="*/ 4082989 w 4272784"/>
              <a:gd name="connsiteY29" fmla="*/ 1363662 h 6858000"/>
              <a:gd name="connsiteX30" fmla="*/ 4084669 w 4272784"/>
              <a:gd name="connsiteY30" fmla="*/ 1431925 h 6858000"/>
              <a:gd name="connsiteX31" fmla="*/ 4094747 w 4272784"/>
              <a:gd name="connsiteY31" fmla="*/ 1492250 h 6858000"/>
              <a:gd name="connsiteX32" fmla="*/ 4104825 w 4272784"/>
              <a:gd name="connsiteY32" fmla="*/ 1544637 h 6858000"/>
              <a:gd name="connsiteX33" fmla="*/ 4119940 w 4272784"/>
              <a:gd name="connsiteY33" fmla="*/ 1589087 h 6858000"/>
              <a:gd name="connsiteX34" fmla="*/ 4138416 w 4272784"/>
              <a:gd name="connsiteY34" fmla="*/ 1631950 h 6858000"/>
              <a:gd name="connsiteX35" fmla="*/ 4156892 w 4272784"/>
              <a:gd name="connsiteY35" fmla="*/ 1671637 h 6858000"/>
              <a:gd name="connsiteX36" fmla="*/ 4177047 w 4272784"/>
              <a:gd name="connsiteY36" fmla="*/ 1708150 h 6858000"/>
              <a:gd name="connsiteX37" fmla="*/ 4197202 w 4272784"/>
              <a:gd name="connsiteY37" fmla="*/ 1743075 h 6858000"/>
              <a:gd name="connsiteX38" fmla="*/ 4217357 w 4272784"/>
              <a:gd name="connsiteY38" fmla="*/ 1782762 h 6858000"/>
              <a:gd name="connsiteX39" fmla="*/ 4234153 w 4272784"/>
              <a:gd name="connsiteY39" fmla="*/ 1824037 h 6858000"/>
              <a:gd name="connsiteX40" fmla="*/ 4249270 w 4272784"/>
              <a:gd name="connsiteY40" fmla="*/ 1870075 h 6858000"/>
              <a:gd name="connsiteX41" fmla="*/ 4261027 w 4272784"/>
              <a:gd name="connsiteY41" fmla="*/ 1922462 h 6858000"/>
              <a:gd name="connsiteX42" fmla="*/ 4269425 w 4272784"/>
              <a:gd name="connsiteY42" fmla="*/ 1982787 h 6858000"/>
              <a:gd name="connsiteX43" fmla="*/ 4272784 w 4272784"/>
              <a:gd name="connsiteY43" fmla="*/ 2051050 h 6858000"/>
              <a:gd name="connsiteX44" fmla="*/ 4269425 w 4272784"/>
              <a:gd name="connsiteY44" fmla="*/ 2119312 h 6858000"/>
              <a:gd name="connsiteX45" fmla="*/ 4261027 w 4272784"/>
              <a:gd name="connsiteY45" fmla="*/ 2179637 h 6858000"/>
              <a:gd name="connsiteX46" fmla="*/ 4249270 w 4272784"/>
              <a:gd name="connsiteY46" fmla="*/ 2232025 h 6858000"/>
              <a:gd name="connsiteX47" fmla="*/ 4234153 w 4272784"/>
              <a:gd name="connsiteY47" fmla="*/ 2278062 h 6858000"/>
              <a:gd name="connsiteX48" fmla="*/ 4217357 w 4272784"/>
              <a:gd name="connsiteY48" fmla="*/ 2319337 h 6858000"/>
              <a:gd name="connsiteX49" fmla="*/ 4197202 w 4272784"/>
              <a:gd name="connsiteY49" fmla="*/ 2359025 h 6858000"/>
              <a:gd name="connsiteX50" fmla="*/ 4177047 w 4272784"/>
              <a:gd name="connsiteY50" fmla="*/ 2395537 h 6858000"/>
              <a:gd name="connsiteX51" fmla="*/ 4156892 w 4272784"/>
              <a:gd name="connsiteY51" fmla="*/ 2433637 h 6858000"/>
              <a:gd name="connsiteX52" fmla="*/ 4138416 w 4272784"/>
              <a:gd name="connsiteY52" fmla="*/ 2471737 h 6858000"/>
              <a:gd name="connsiteX53" fmla="*/ 4119940 w 4272784"/>
              <a:gd name="connsiteY53" fmla="*/ 2513012 h 6858000"/>
              <a:gd name="connsiteX54" fmla="*/ 4104825 w 4272784"/>
              <a:gd name="connsiteY54" fmla="*/ 2560637 h 6858000"/>
              <a:gd name="connsiteX55" fmla="*/ 4094747 w 4272784"/>
              <a:gd name="connsiteY55" fmla="*/ 2613025 h 6858000"/>
              <a:gd name="connsiteX56" fmla="*/ 4084669 w 4272784"/>
              <a:gd name="connsiteY56" fmla="*/ 2671762 h 6858000"/>
              <a:gd name="connsiteX57" fmla="*/ 4082989 w 4272784"/>
              <a:gd name="connsiteY57" fmla="*/ 2741612 h 6858000"/>
              <a:gd name="connsiteX58" fmla="*/ 4084669 w 4272784"/>
              <a:gd name="connsiteY58" fmla="*/ 2809875 h 6858000"/>
              <a:gd name="connsiteX59" fmla="*/ 4094747 w 4272784"/>
              <a:gd name="connsiteY59" fmla="*/ 2868612 h 6858000"/>
              <a:gd name="connsiteX60" fmla="*/ 4104825 w 4272784"/>
              <a:gd name="connsiteY60" fmla="*/ 2922587 h 6858000"/>
              <a:gd name="connsiteX61" fmla="*/ 4119940 w 4272784"/>
              <a:gd name="connsiteY61" fmla="*/ 2967037 h 6858000"/>
              <a:gd name="connsiteX62" fmla="*/ 4138416 w 4272784"/>
              <a:gd name="connsiteY62" fmla="*/ 3009900 h 6858000"/>
              <a:gd name="connsiteX63" fmla="*/ 4156892 w 4272784"/>
              <a:gd name="connsiteY63" fmla="*/ 3046412 h 6858000"/>
              <a:gd name="connsiteX64" fmla="*/ 4177047 w 4272784"/>
              <a:gd name="connsiteY64" fmla="*/ 3084512 h 6858000"/>
              <a:gd name="connsiteX65" fmla="*/ 4197202 w 4272784"/>
              <a:gd name="connsiteY65" fmla="*/ 3121025 h 6858000"/>
              <a:gd name="connsiteX66" fmla="*/ 4217357 w 4272784"/>
              <a:gd name="connsiteY66" fmla="*/ 3160712 h 6858000"/>
              <a:gd name="connsiteX67" fmla="*/ 4234153 w 4272784"/>
              <a:gd name="connsiteY67" fmla="*/ 3201987 h 6858000"/>
              <a:gd name="connsiteX68" fmla="*/ 4249270 w 4272784"/>
              <a:gd name="connsiteY68" fmla="*/ 3248025 h 6858000"/>
              <a:gd name="connsiteX69" fmla="*/ 4261027 w 4272784"/>
              <a:gd name="connsiteY69" fmla="*/ 3300412 h 6858000"/>
              <a:gd name="connsiteX70" fmla="*/ 4269425 w 4272784"/>
              <a:gd name="connsiteY70" fmla="*/ 3360737 h 6858000"/>
              <a:gd name="connsiteX71" fmla="*/ 4272784 w 4272784"/>
              <a:gd name="connsiteY71" fmla="*/ 3427412 h 6858000"/>
              <a:gd name="connsiteX72" fmla="*/ 4269425 w 4272784"/>
              <a:gd name="connsiteY72" fmla="*/ 3497262 h 6858000"/>
              <a:gd name="connsiteX73" fmla="*/ 4261027 w 4272784"/>
              <a:gd name="connsiteY73" fmla="*/ 3557587 h 6858000"/>
              <a:gd name="connsiteX74" fmla="*/ 4249270 w 4272784"/>
              <a:gd name="connsiteY74" fmla="*/ 3609975 h 6858000"/>
              <a:gd name="connsiteX75" fmla="*/ 4234153 w 4272784"/>
              <a:gd name="connsiteY75" fmla="*/ 3656012 h 6858000"/>
              <a:gd name="connsiteX76" fmla="*/ 4217357 w 4272784"/>
              <a:gd name="connsiteY76" fmla="*/ 3697287 h 6858000"/>
              <a:gd name="connsiteX77" fmla="*/ 4197202 w 4272784"/>
              <a:gd name="connsiteY77" fmla="*/ 3736975 h 6858000"/>
              <a:gd name="connsiteX78" fmla="*/ 4156892 w 4272784"/>
              <a:gd name="connsiteY78" fmla="*/ 3811587 h 6858000"/>
              <a:gd name="connsiteX79" fmla="*/ 4138416 w 4272784"/>
              <a:gd name="connsiteY79" fmla="*/ 3848100 h 6858000"/>
              <a:gd name="connsiteX80" fmla="*/ 4119940 w 4272784"/>
              <a:gd name="connsiteY80" fmla="*/ 3890962 h 6858000"/>
              <a:gd name="connsiteX81" fmla="*/ 4104825 w 4272784"/>
              <a:gd name="connsiteY81" fmla="*/ 3935412 h 6858000"/>
              <a:gd name="connsiteX82" fmla="*/ 4094747 w 4272784"/>
              <a:gd name="connsiteY82" fmla="*/ 3987800 h 6858000"/>
              <a:gd name="connsiteX83" fmla="*/ 4084669 w 4272784"/>
              <a:gd name="connsiteY83" fmla="*/ 4048125 h 6858000"/>
              <a:gd name="connsiteX84" fmla="*/ 4082989 w 4272784"/>
              <a:gd name="connsiteY84" fmla="*/ 4116387 h 6858000"/>
              <a:gd name="connsiteX85" fmla="*/ 4084669 w 4272784"/>
              <a:gd name="connsiteY85" fmla="*/ 4186237 h 6858000"/>
              <a:gd name="connsiteX86" fmla="*/ 4094747 w 4272784"/>
              <a:gd name="connsiteY86" fmla="*/ 4244975 h 6858000"/>
              <a:gd name="connsiteX87" fmla="*/ 4104825 w 4272784"/>
              <a:gd name="connsiteY87" fmla="*/ 4297362 h 6858000"/>
              <a:gd name="connsiteX88" fmla="*/ 4119940 w 4272784"/>
              <a:gd name="connsiteY88" fmla="*/ 4343400 h 6858000"/>
              <a:gd name="connsiteX89" fmla="*/ 4138416 w 4272784"/>
              <a:gd name="connsiteY89" fmla="*/ 4386262 h 6858000"/>
              <a:gd name="connsiteX90" fmla="*/ 4156892 w 4272784"/>
              <a:gd name="connsiteY90" fmla="*/ 4424362 h 6858000"/>
              <a:gd name="connsiteX91" fmla="*/ 4197202 w 4272784"/>
              <a:gd name="connsiteY91" fmla="*/ 4498975 h 6858000"/>
              <a:gd name="connsiteX92" fmla="*/ 4217357 w 4272784"/>
              <a:gd name="connsiteY92" fmla="*/ 4537075 h 6858000"/>
              <a:gd name="connsiteX93" fmla="*/ 4234153 w 4272784"/>
              <a:gd name="connsiteY93" fmla="*/ 4579937 h 6858000"/>
              <a:gd name="connsiteX94" fmla="*/ 4249270 w 4272784"/>
              <a:gd name="connsiteY94" fmla="*/ 4625975 h 6858000"/>
              <a:gd name="connsiteX95" fmla="*/ 4261027 w 4272784"/>
              <a:gd name="connsiteY95" fmla="*/ 4678362 h 6858000"/>
              <a:gd name="connsiteX96" fmla="*/ 4269425 w 4272784"/>
              <a:gd name="connsiteY96" fmla="*/ 4738687 h 6858000"/>
              <a:gd name="connsiteX97" fmla="*/ 4272784 w 4272784"/>
              <a:gd name="connsiteY97" fmla="*/ 4806950 h 6858000"/>
              <a:gd name="connsiteX98" fmla="*/ 4269425 w 4272784"/>
              <a:gd name="connsiteY98" fmla="*/ 4875212 h 6858000"/>
              <a:gd name="connsiteX99" fmla="*/ 4261027 w 4272784"/>
              <a:gd name="connsiteY99" fmla="*/ 4935537 h 6858000"/>
              <a:gd name="connsiteX100" fmla="*/ 4249270 w 4272784"/>
              <a:gd name="connsiteY100" fmla="*/ 4987925 h 6858000"/>
              <a:gd name="connsiteX101" fmla="*/ 4234153 w 4272784"/>
              <a:gd name="connsiteY101" fmla="*/ 5033962 h 6858000"/>
              <a:gd name="connsiteX102" fmla="*/ 4217357 w 4272784"/>
              <a:gd name="connsiteY102" fmla="*/ 5075237 h 6858000"/>
              <a:gd name="connsiteX103" fmla="*/ 4197202 w 4272784"/>
              <a:gd name="connsiteY103" fmla="*/ 5114925 h 6858000"/>
              <a:gd name="connsiteX104" fmla="*/ 4177047 w 4272784"/>
              <a:gd name="connsiteY104" fmla="*/ 5149850 h 6858000"/>
              <a:gd name="connsiteX105" fmla="*/ 4156892 w 4272784"/>
              <a:gd name="connsiteY105" fmla="*/ 5186362 h 6858000"/>
              <a:gd name="connsiteX106" fmla="*/ 4138416 w 4272784"/>
              <a:gd name="connsiteY106" fmla="*/ 5226050 h 6858000"/>
              <a:gd name="connsiteX107" fmla="*/ 4119940 w 4272784"/>
              <a:gd name="connsiteY107" fmla="*/ 5268912 h 6858000"/>
              <a:gd name="connsiteX108" fmla="*/ 4104825 w 4272784"/>
              <a:gd name="connsiteY108" fmla="*/ 5313362 h 6858000"/>
              <a:gd name="connsiteX109" fmla="*/ 4094747 w 4272784"/>
              <a:gd name="connsiteY109" fmla="*/ 5365750 h 6858000"/>
              <a:gd name="connsiteX110" fmla="*/ 4084669 w 4272784"/>
              <a:gd name="connsiteY110" fmla="*/ 5426075 h 6858000"/>
              <a:gd name="connsiteX111" fmla="*/ 4082989 w 4272784"/>
              <a:gd name="connsiteY111" fmla="*/ 5494337 h 6858000"/>
              <a:gd name="connsiteX112" fmla="*/ 4084669 w 4272784"/>
              <a:gd name="connsiteY112" fmla="*/ 5562600 h 6858000"/>
              <a:gd name="connsiteX113" fmla="*/ 4094747 w 4272784"/>
              <a:gd name="connsiteY113" fmla="*/ 5622925 h 6858000"/>
              <a:gd name="connsiteX114" fmla="*/ 4104825 w 4272784"/>
              <a:gd name="connsiteY114" fmla="*/ 5675312 h 6858000"/>
              <a:gd name="connsiteX115" fmla="*/ 4119940 w 4272784"/>
              <a:gd name="connsiteY115" fmla="*/ 5721350 h 6858000"/>
              <a:gd name="connsiteX116" fmla="*/ 4138416 w 4272784"/>
              <a:gd name="connsiteY116" fmla="*/ 5762625 h 6858000"/>
              <a:gd name="connsiteX117" fmla="*/ 4156892 w 4272784"/>
              <a:gd name="connsiteY117" fmla="*/ 5802312 h 6858000"/>
              <a:gd name="connsiteX118" fmla="*/ 4177047 w 4272784"/>
              <a:gd name="connsiteY118" fmla="*/ 5840412 h 6858000"/>
              <a:gd name="connsiteX119" fmla="*/ 4197202 w 4272784"/>
              <a:gd name="connsiteY119" fmla="*/ 5876925 h 6858000"/>
              <a:gd name="connsiteX120" fmla="*/ 4217357 w 4272784"/>
              <a:gd name="connsiteY120" fmla="*/ 5915025 h 6858000"/>
              <a:gd name="connsiteX121" fmla="*/ 4234153 w 4272784"/>
              <a:gd name="connsiteY121" fmla="*/ 5956300 h 6858000"/>
              <a:gd name="connsiteX122" fmla="*/ 4249270 w 4272784"/>
              <a:gd name="connsiteY122" fmla="*/ 6003925 h 6858000"/>
              <a:gd name="connsiteX123" fmla="*/ 4261027 w 4272784"/>
              <a:gd name="connsiteY123" fmla="*/ 6056312 h 6858000"/>
              <a:gd name="connsiteX124" fmla="*/ 4269425 w 4272784"/>
              <a:gd name="connsiteY124" fmla="*/ 6113462 h 6858000"/>
              <a:gd name="connsiteX125" fmla="*/ 4272784 w 4272784"/>
              <a:gd name="connsiteY125" fmla="*/ 6183312 h 6858000"/>
              <a:gd name="connsiteX126" fmla="*/ 4269425 w 4272784"/>
              <a:gd name="connsiteY126" fmla="*/ 6251575 h 6858000"/>
              <a:gd name="connsiteX127" fmla="*/ 4261027 w 4272784"/>
              <a:gd name="connsiteY127" fmla="*/ 6311900 h 6858000"/>
              <a:gd name="connsiteX128" fmla="*/ 4249270 w 4272784"/>
              <a:gd name="connsiteY128" fmla="*/ 6361112 h 6858000"/>
              <a:gd name="connsiteX129" fmla="*/ 4234153 w 4272784"/>
              <a:gd name="connsiteY129" fmla="*/ 6407150 h 6858000"/>
              <a:gd name="connsiteX130" fmla="*/ 4217357 w 4272784"/>
              <a:gd name="connsiteY130" fmla="*/ 6448425 h 6858000"/>
              <a:gd name="connsiteX131" fmla="*/ 4198882 w 4272784"/>
              <a:gd name="connsiteY131" fmla="*/ 6488112 h 6858000"/>
              <a:gd name="connsiteX132" fmla="*/ 4180406 w 4272784"/>
              <a:gd name="connsiteY132" fmla="*/ 6523037 h 6858000"/>
              <a:gd name="connsiteX133" fmla="*/ 4160251 w 4272784"/>
              <a:gd name="connsiteY133" fmla="*/ 6561137 h 6858000"/>
              <a:gd name="connsiteX134" fmla="*/ 4140096 w 4272784"/>
              <a:gd name="connsiteY134" fmla="*/ 6597650 h 6858000"/>
              <a:gd name="connsiteX135" fmla="*/ 4123300 w 4272784"/>
              <a:gd name="connsiteY135" fmla="*/ 6640512 h 6858000"/>
              <a:gd name="connsiteX136" fmla="*/ 4106504 w 4272784"/>
              <a:gd name="connsiteY136" fmla="*/ 6683375 h 6858000"/>
              <a:gd name="connsiteX137" fmla="*/ 4096426 w 4272784"/>
              <a:gd name="connsiteY137" fmla="*/ 6735762 h 6858000"/>
              <a:gd name="connsiteX138" fmla="*/ 4088029 w 4272784"/>
              <a:gd name="connsiteY138" fmla="*/ 6791325 h 6858000"/>
              <a:gd name="connsiteX139" fmla="*/ 4082989 w 4272784"/>
              <a:gd name="connsiteY139" fmla="*/ 6858000 h 6858000"/>
              <a:gd name="connsiteX140" fmla="*/ 0 w 4272784"/>
              <a:gd name="connsiteY14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4272784" h="6858000">
                <a:moveTo>
                  <a:pt x="0" y="0"/>
                </a:moveTo>
                <a:lnTo>
                  <a:pt x="4082989" y="0"/>
                </a:lnTo>
                <a:lnTo>
                  <a:pt x="4088029" y="66675"/>
                </a:lnTo>
                <a:lnTo>
                  <a:pt x="4096426" y="122237"/>
                </a:lnTo>
                <a:lnTo>
                  <a:pt x="4106504" y="174625"/>
                </a:lnTo>
                <a:lnTo>
                  <a:pt x="4123300" y="217487"/>
                </a:lnTo>
                <a:lnTo>
                  <a:pt x="4140096" y="260350"/>
                </a:lnTo>
                <a:lnTo>
                  <a:pt x="4160251" y="296862"/>
                </a:lnTo>
                <a:lnTo>
                  <a:pt x="4180406" y="334962"/>
                </a:lnTo>
                <a:lnTo>
                  <a:pt x="4198882" y="369887"/>
                </a:lnTo>
                <a:lnTo>
                  <a:pt x="4217357" y="409575"/>
                </a:lnTo>
                <a:lnTo>
                  <a:pt x="4234153" y="450850"/>
                </a:lnTo>
                <a:lnTo>
                  <a:pt x="4249270" y="496887"/>
                </a:lnTo>
                <a:lnTo>
                  <a:pt x="4261027" y="546100"/>
                </a:lnTo>
                <a:lnTo>
                  <a:pt x="4269425" y="606425"/>
                </a:lnTo>
                <a:lnTo>
                  <a:pt x="4272784" y="673100"/>
                </a:lnTo>
                <a:lnTo>
                  <a:pt x="4269425" y="744537"/>
                </a:lnTo>
                <a:lnTo>
                  <a:pt x="4261027" y="801687"/>
                </a:lnTo>
                <a:lnTo>
                  <a:pt x="4249270" y="854075"/>
                </a:lnTo>
                <a:lnTo>
                  <a:pt x="4234153" y="901700"/>
                </a:lnTo>
                <a:lnTo>
                  <a:pt x="4217357" y="942975"/>
                </a:lnTo>
                <a:lnTo>
                  <a:pt x="4197202" y="981075"/>
                </a:lnTo>
                <a:lnTo>
                  <a:pt x="4177047" y="1017587"/>
                </a:lnTo>
                <a:lnTo>
                  <a:pt x="4156892" y="1055687"/>
                </a:lnTo>
                <a:lnTo>
                  <a:pt x="4138416" y="1095375"/>
                </a:lnTo>
                <a:lnTo>
                  <a:pt x="4119940" y="1136650"/>
                </a:lnTo>
                <a:lnTo>
                  <a:pt x="4104825" y="1182687"/>
                </a:lnTo>
                <a:lnTo>
                  <a:pt x="4094747" y="1235075"/>
                </a:lnTo>
                <a:lnTo>
                  <a:pt x="4084669" y="1295400"/>
                </a:lnTo>
                <a:lnTo>
                  <a:pt x="4082989" y="1363662"/>
                </a:lnTo>
                <a:lnTo>
                  <a:pt x="4084669" y="1431925"/>
                </a:lnTo>
                <a:lnTo>
                  <a:pt x="4094747" y="1492250"/>
                </a:lnTo>
                <a:lnTo>
                  <a:pt x="4104825" y="1544637"/>
                </a:lnTo>
                <a:lnTo>
                  <a:pt x="4119940" y="1589087"/>
                </a:lnTo>
                <a:lnTo>
                  <a:pt x="4138416" y="1631950"/>
                </a:lnTo>
                <a:lnTo>
                  <a:pt x="4156892" y="1671637"/>
                </a:lnTo>
                <a:lnTo>
                  <a:pt x="4177047" y="1708150"/>
                </a:lnTo>
                <a:lnTo>
                  <a:pt x="4197202" y="1743075"/>
                </a:lnTo>
                <a:lnTo>
                  <a:pt x="4217357" y="1782762"/>
                </a:lnTo>
                <a:lnTo>
                  <a:pt x="4234153" y="1824037"/>
                </a:lnTo>
                <a:lnTo>
                  <a:pt x="4249270" y="1870075"/>
                </a:lnTo>
                <a:lnTo>
                  <a:pt x="4261027" y="1922462"/>
                </a:lnTo>
                <a:lnTo>
                  <a:pt x="4269425" y="1982787"/>
                </a:lnTo>
                <a:lnTo>
                  <a:pt x="4272784" y="2051050"/>
                </a:lnTo>
                <a:lnTo>
                  <a:pt x="4269425" y="2119312"/>
                </a:lnTo>
                <a:lnTo>
                  <a:pt x="4261027" y="2179637"/>
                </a:lnTo>
                <a:lnTo>
                  <a:pt x="4249270" y="2232025"/>
                </a:lnTo>
                <a:lnTo>
                  <a:pt x="4234153" y="2278062"/>
                </a:lnTo>
                <a:lnTo>
                  <a:pt x="4217357" y="2319337"/>
                </a:lnTo>
                <a:lnTo>
                  <a:pt x="4197202" y="2359025"/>
                </a:lnTo>
                <a:lnTo>
                  <a:pt x="4177047" y="2395537"/>
                </a:lnTo>
                <a:lnTo>
                  <a:pt x="4156892" y="2433637"/>
                </a:lnTo>
                <a:lnTo>
                  <a:pt x="4138416" y="2471737"/>
                </a:lnTo>
                <a:lnTo>
                  <a:pt x="4119940" y="2513012"/>
                </a:lnTo>
                <a:lnTo>
                  <a:pt x="4104825" y="2560637"/>
                </a:lnTo>
                <a:lnTo>
                  <a:pt x="4094747" y="2613025"/>
                </a:lnTo>
                <a:lnTo>
                  <a:pt x="4084669" y="2671762"/>
                </a:lnTo>
                <a:lnTo>
                  <a:pt x="4082989" y="2741612"/>
                </a:lnTo>
                <a:lnTo>
                  <a:pt x="4084669" y="2809875"/>
                </a:lnTo>
                <a:lnTo>
                  <a:pt x="4094747" y="2868612"/>
                </a:lnTo>
                <a:lnTo>
                  <a:pt x="4104825" y="2922587"/>
                </a:lnTo>
                <a:lnTo>
                  <a:pt x="4119940" y="2967037"/>
                </a:lnTo>
                <a:lnTo>
                  <a:pt x="4138416" y="3009900"/>
                </a:lnTo>
                <a:lnTo>
                  <a:pt x="4156892" y="3046412"/>
                </a:lnTo>
                <a:lnTo>
                  <a:pt x="4177047" y="3084512"/>
                </a:lnTo>
                <a:lnTo>
                  <a:pt x="4197202" y="3121025"/>
                </a:lnTo>
                <a:lnTo>
                  <a:pt x="4217357" y="3160712"/>
                </a:lnTo>
                <a:lnTo>
                  <a:pt x="4234153" y="3201987"/>
                </a:lnTo>
                <a:lnTo>
                  <a:pt x="4249270" y="3248025"/>
                </a:lnTo>
                <a:lnTo>
                  <a:pt x="4261027" y="3300412"/>
                </a:lnTo>
                <a:lnTo>
                  <a:pt x="4269425" y="3360737"/>
                </a:lnTo>
                <a:lnTo>
                  <a:pt x="4272784" y="3427412"/>
                </a:lnTo>
                <a:lnTo>
                  <a:pt x="4269425" y="3497262"/>
                </a:lnTo>
                <a:lnTo>
                  <a:pt x="4261027" y="3557587"/>
                </a:lnTo>
                <a:lnTo>
                  <a:pt x="4249270" y="3609975"/>
                </a:lnTo>
                <a:lnTo>
                  <a:pt x="4234153" y="3656012"/>
                </a:lnTo>
                <a:lnTo>
                  <a:pt x="4217357" y="3697287"/>
                </a:lnTo>
                <a:lnTo>
                  <a:pt x="4197202" y="3736975"/>
                </a:lnTo>
                <a:lnTo>
                  <a:pt x="4156892" y="3811587"/>
                </a:lnTo>
                <a:lnTo>
                  <a:pt x="4138416" y="3848100"/>
                </a:lnTo>
                <a:lnTo>
                  <a:pt x="4119940" y="3890962"/>
                </a:lnTo>
                <a:lnTo>
                  <a:pt x="4104825" y="3935412"/>
                </a:lnTo>
                <a:lnTo>
                  <a:pt x="4094747" y="3987800"/>
                </a:lnTo>
                <a:lnTo>
                  <a:pt x="4084669" y="4048125"/>
                </a:lnTo>
                <a:lnTo>
                  <a:pt x="4082989" y="4116387"/>
                </a:lnTo>
                <a:lnTo>
                  <a:pt x="4084669" y="4186237"/>
                </a:lnTo>
                <a:lnTo>
                  <a:pt x="4094747" y="4244975"/>
                </a:lnTo>
                <a:lnTo>
                  <a:pt x="4104825" y="4297362"/>
                </a:lnTo>
                <a:lnTo>
                  <a:pt x="4119940" y="4343400"/>
                </a:lnTo>
                <a:lnTo>
                  <a:pt x="4138416" y="4386262"/>
                </a:lnTo>
                <a:lnTo>
                  <a:pt x="4156892" y="4424362"/>
                </a:lnTo>
                <a:lnTo>
                  <a:pt x="4197202" y="4498975"/>
                </a:lnTo>
                <a:lnTo>
                  <a:pt x="4217357" y="4537075"/>
                </a:lnTo>
                <a:lnTo>
                  <a:pt x="4234153" y="4579937"/>
                </a:lnTo>
                <a:lnTo>
                  <a:pt x="4249270" y="4625975"/>
                </a:lnTo>
                <a:lnTo>
                  <a:pt x="4261027" y="4678362"/>
                </a:lnTo>
                <a:lnTo>
                  <a:pt x="4269425" y="4738687"/>
                </a:lnTo>
                <a:lnTo>
                  <a:pt x="4272784" y="4806950"/>
                </a:lnTo>
                <a:lnTo>
                  <a:pt x="4269425" y="4875212"/>
                </a:lnTo>
                <a:lnTo>
                  <a:pt x="4261027" y="4935537"/>
                </a:lnTo>
                <a:lnTo>
                  <a:pt x="4249270" y="4987925"/>
                </a:lnTo>
                <a:lnTo>
                  <a:pt x="4234153" y="5033962"/>
                </a:lnTo>
                <a:lnTo>
                  <a:pt x="4217357" y="5075237"/>
                </a:lnTo>
                <a:lnTo>
                  <a:pt x="4197202" y="5114925"/>
                </a:lnTo>
                <a:lnTo>
                  <a:pt x="4177047" y="5149850"/>
                </a:lnTo>
                <a:lnTo>
                  <a:pt x="4156892" y="5186362"/>
                </a:lnTo>
                <a:lnTo>
                  <a:pt x="4138416" y="5226050"/>
                </a:lnTo>
                <a:lnTo>
                  <a:pt x="4119940" y="5268912"/>
                </a:lnTo>
                <a:lnTo>
                  <a:pt x="4104825" y="5313362"/>
                </a:lnTo>
                <a:lnTo>
                  <a:pt x="4094747" y="5365750"/>
                </a:lnTo>
                <a:lnTo>
                  <a:pt x="4084669" y="5426075"/>
                </a:lnTo>
                <a:lnTo>
                  <a:pt x="4082989" y="5494337"/>
                </a:lnTo>
                <a:lnTo>
                  <a:pt x="4084669" y="5562600"/>
                </a:lnTo>
                <a:lnTo>
                  <a:pt x="4094747" y="5622925"/>
                </a:lnTo>
                <a:lnTo>
                  <a:pt x="4104825" y="5675312"/>
                </a:lnTo>
                <a:lnTo>
                  <a:pt x="4119940" y="5721350"/>
                </a:lnTo>
                <a:lnTo>
                  <a:pt x="4138416" y="5762625"/>
                </a:lnTo>
                <a:lnTo>
                  <a:pt x="4156892" y="5802312"/>
                </a:lnTo>
                <a:lnTo>
                  <a:pt x="4177047" y="5840412"/>
                </a:lnTo>
                <a:lnTo>
                  <a:pt x="4197202" y="5876925"/>
                </a:lnTo>
                <a:lnTo>
                  <a:pt x="4217357" y="5915025"/>
                </a:lnTo>
                <a:lnTo>
                  <a:pt x="4234153" y="5956300"/>
                </a:lnTo>
                <a:lnTo>
                  <a:pt x="4249270" y="6003925"/>
                </a:lnTo>
                <a:lnTo>
                  <a:pt x="4261027" y="6056312"/>
                </a:lnTo>
                <a:lnTo>
                  <a:pt x="4269425" y="6113462"/>
                </a:lnTo>
                <a:lnTo>
                  <a:pt x="4272784" y="6183312"/>
                </a:lnTo>
                <a:lnTo>
                  <a:pt x="4269425" y="6251575"/>
                </a:lnTo>
                <a:lnTo>
                  <a:pt x="4261027" y="6311900"/>
                </a:lnTo>
                <a:lnTo>
                  <a:pt x="4249270" y="6361112"/>
                </a:lnTo>
                <a:lnTo>
                  <a:pt x="4234153" y="6407150"/>
                </a:lnTo>
                <a:lnTo>
                  <a:pt x="4217357" y="6448425"/>
                </a:lnTo>
                <a:lnTo>
                  <a:pt x="4198882" y="6488112"/>
                </a:lnTo>
                <a:lnTo>
                  <a:pt x="4180406" y="6523037"/>
                </a:lnTo>
                <a:lnTo>
                  <a:pt x="4160251" y="6561137"/>
                </a:lnTo>
                <a:lnTo>
                  <a:pt x="4140096" y="6597650"/>
                </a:lnTo>
                <a:lnTo>
                  <a:pt x="4123300" y="6640512"/>
                </a:lnTo>
                <a:lnTo>
                  <a:pt x="4106504" y="6683375"/>
                </a:lnTo>
                <a:lnTo>
                  <a:pt x="4096426" y="6735762"/>
                </a:lnTo>
                <a:lnTo>
                  <a:pt x="4088029" y="6791325"/>
                </a:lnTo>
                <a:lnTo>
                  <a:pt x="4082989" y="6858000"/>
                </a:lnTo>
                <a:lnTo>
                  <a:pt x="0" y="6858000"/>
                </a:lnTo>
                <a:close/>
              </a:path>
            </a:pathLst>
          </a:custGeom>
          <a:ln w="0">
            <a:noFill/>
            <a:prstDash val="solid"/>
            <a:round/>
            <a:headEnd/>
            <a:tailEnd/>
          </a:ln>
        </p:spPr>
        <p:txBody>
          <a:bodyPr/>
          <a:lstStyle/>
          <a:p>
            <a:endParaRPr lang="en-US" dirty="0"/>
          </a:p>
        </p:txBody>
      </p:sp>
      <p:sp>
        <p:nvSpPr>
          <p:cNvPr id="21" name="Freeform: Shape 20">
            <a:extLst>
              <a:ext uri="{FF2B5EF4-FFF2-40B4-BE49-F238E27FC236}">
                <a16:creationId xmlns:a16="http://schemas.microsoft.com/office/drawing/2014/main" id="{909E572F-9CDC-4214-9D42-FF00176495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417162" cy="6858000"/>
          </a:xfrm>
          <a:custGeom>
            <a:avLst/>
            <a:gdLst>
              <a:gd name="connsiteX0" fmla="*/ 4417162 w 4417162"/>
              <a:gd name="connsiteY0" fmla="*/ 0 h 6858000"/>
              <a:gd name="connsiteX1" fmla="*/ 334174 w 4417162"/>
              <a:gd name="connsiteY1" fmla="*/ 0 h 6858000"/>
              <a:gd name="connsiteX2" fmla="*/ 334173 w 4417162"/>
              <a:gd name="connsiteY2" fmla="*/ 0 h 6858000"/>
              <a:gd name="connsiteX3" fmla="*/ 189795 w 4417162"/>
              <a:gd name="connsiteY3" fmla="*/ 0 h 6858000"/>
              <a:gd name="connsiteX4" fmla="*/ 184756 w 4417162"/>
              <a:gd name="connsiteY4" fmla="*/ 66675 h 6858000"/>
              <a:gd name="connsiteX5" fmla="*/ 176358 w 4417162"/>
              <a:gd name="connsiteY5" fmla="*/ 122237 h 6858000"/>
              <a:gd name="connsiteX6" fmla="*/ 166281 w 4417162"/>
              <a:gd name="connsiteY6" fmla="*/ 174625 h 6858000"/>
              <a:gd name="connsiteX7" fmla="*/ 149485 w 4417162"/>
              <a:gd name="connsiteY7" fmla="*/ 217487 h 6858000"/>
              <a:gd name="connsiteX8" fmla="*/ 132689 w 4417162"/>
              <a:gd name="connsiteY8" fmla="*/ 260350 h 6858000"/>
              <a:gd name="connsiteX9" fmla="*/ 112534 w 4417162"/>
              <a:gd name="connsiteY9" fmla="*/ 296862 h 6858000"/>
              <a:gd name="connsiteX10" fmla="*/ 92379 w 4417162"/>
              <a:gd name="connsiteY10" fmla="*/ 334962 h 6858000"/>
              <a:gd name="connsiteX11" fmla="*/ 73903 w 4417162"/>
              <a:gd name="connsiteY11" fmla="*/ 369887 h 6858000"/>
              <a:gd name="connsiteX12" fmla="*/ 55427 w 4417162"/>
              <a:gd name="connsiteY12" fmla="*/ 409575 h 6858000"/>
              <a:gd name="connsiteX13" fmla="*/ 38632 w 4417162"/>
              <a:gd name="connsiteY13" fmla="*/ 450850 h 6858000"/>
              <a:gd name="connsiteX14" fmla="*/ 23515 w 4417162"/>
              <a:gd name="connsiteY14" fmla="*/ 496887 h 6858000"/>
              <a:gd name="connsiteX15" fmla="*/ 11758 w 4417162"/>
              <a:gd name="connsiteY15" fmla="*/ 546100 h 6858000"/>
              <a:gd name="connsiteX16" fmla="*/ 3359 w 4417162"/>
              <a:gd name="connsiteY16" fmla="*/ 606425 h 6858000"/>
              <a:gd name="connsiteX17" fmla="*/ 0 w 4417162"/>
              <a:gd name="connsiteY17" fmla="*/ 673100 h 6858000"/>
              <a:gd name="connsiteX18" fmla="*/ 3359 w 4417162"/>
              <a:gd name="connsiteY18" fmla="*/ 744537 h 6858000"/>
              <a:gd name="connsiteX19" fmla="*/ 11758 w 4417162"/>
              <a:gd name="connsiteY19" fmla="*/ 801687 h 6858000"/>
              <a:gd name="connsiteX20" fmla="*/ 23515 w 4417162"/>
              <a:gd name="connsiteY20" fmla="*/ 854075 h 6858000"/>
              <a:gd name="connsiteX21" fmla="*/ 38632 w 4417162"/>
              <a:gd name="connsiteY21" fmla="*/ 901700 h 6858000"/>
              <a:gd name="connsiteX22" fmla="*/ 55427 w 4417162"/>
              <a:gd name="connsiteY22" fmla="*/ 942975 h 6858000"/>
              <a:gd name="connsiteX23" fmla="*/ 75583 w 4417162"/>
              <a:gd name="connsiteY23" fmla="*/ 981075 h 6858000"/>
              <a:gd name="connsiteX24" fmla="*/ 95738 w 4417162"/>
              <a:gd name="connsiteY24" fmla="*/ 1017587 h 6858000"/>
              <a:gd name="connsiteX25" fmla="*/ 115893 w 4417162"/>
              <a:gd name="connsiteY25" fmla="*/ 1055687 h 6858000"/>
              <a:gd name="connsiteX26" fmla="*/ 134368 w 4417162"/>
              <a:gd name="connsiteY26" fmla="*/ 1095375 h 6858000"/>
              <a:gd name="connsiteX27" fmla="*/ 152844 w 4417162"/>
              <a:gd name="connsiteY27" fmla="*/ 1136650 h 6858000"/>
              <a:gd name="connsiteX28" fmla="*/ 167960 w 4417162"/>
              <a:gd name="connsiteY28" fmla="*/ 1182687 h 6858000"/>
              <a:gd name="connsiteX29" fmla="*/ 178038 w 4417162"/>
              <a:gd name="connsiteY29" fmla="*/ 1235075 h 6858000"/>
              <a:gd name="connsiteX30" fmla="*/ 188115 w 4417162"/>
              <a:gd name="connsiteY30" fmla="*/ 1295400 h 6858000"/>
              <a:gd name="connsiteX31" fmla="*/ 189795 w 4417162"/>
              <a:gd name="connsiteY31" fmla="*/ 1363662 h 6858000"/>
              <a:gd name="connsiteX32" fmla="*/ 188115 w 4417162"/>
              <a:gd name="connsiteY32" fmla="*/ 1431925 h 6858000"/>
              <a:gd name="connsiteX33" fmla="*/ 178038 w 4417162"/>
              <a:gd name="connsiteY33" fmla="*/ 1492250 h 6858000"/>
              <a:gd name="connsiteX34" fmla="*/ 167960 w 4417162"/>
              <a:gd name="connsiteY34" fmla="*/ 1544637 h 6858000"/>
              <a:gd name="connsiteX35" fmla="*/ 152844 w 4417162"/>
              <a:gd name="connsiteY35" fmla="*/ 1589087 h 6858000"/>
              <a:gd name="connsiteX36" fmla="*/ 134368 w 4417162"/>
              <a:gd name="connsiteY36" fmla="*/ 1631950 h 6858000"/>
              <a:gd name="connsiteX37" fmla="*/ 115893 w 4417162"/>
              <a:gd name="connsiteY37" fmla="*/ 1671637 h 6858000"/>
              <a:gd name="connsiteX38" fmla="*/ 95738 w 4417162"/>
              <a:gd name="connsiteY38" fmla="*/ 1708150 h 6858000"/>
              <a:gd name="connsiteX39" fmla="*/ 75583 w 4417162"/>
              <a:gd name="connsiteY39" fmla="*/ 1743075 h 6858000"/>
              <a:gd name="connsiteX40" fmla="*/ 55427 w 4417162"/>
              <a:gd name="connsiteY40" fmla="*/ 1782762 h 6858000"/>
              <a:gd name="connsiteX41" fmla="*/ 38632 w 4417162"/>
              <a:gd name="connsiteY41" fmla="*/ 1824037 h 6858000"/>
              <a:gd name="connsiteX42" fmla="*/ 23515 w 4417162"/>
              <a:gd name="connsiteY42" fmla="*/ 1870075 h 6858000"/>
              <a:gd name="connsiteX43" fmla="*/ 11758 w 4417162"/>
              <a:gd name="connsiteY43" fmla="*/ 1922462 h 6858000"/>
              <a:gd name="connsiteX44" fmla="*/ 3359 w 4417162"/>
              <a:gd name="connsiteY44" fmla="*/ 1982787 h 6858000"/>
              <a:gd name="connsiteX45" fmla="*/ 0 w 4417162"/>
              <a:gd name="connsiteY45" fmla="*/ 2051050 h 6858000"/>
              <a:gd name="connsiteX46" fmla="*/ 3359 w 4417162"/>
              <a:gd name="connsiteY46" fmla="*/ 2119312 h 6858000"/>
              <a:gd name="connsiteX47" fmla="*/ 11758 w 4417162"/>
              <a:gd name="connsiteY47" fmla="*/ 2179637 h 6858000"/>
              <a:gd name="connsiteX48" fmla="*/ 23515 w 4417162"/>
              <a:gd name="connsiteY48" fmla="*/ 2232025 h 6858000"/>
              <a:gd name="connsiteX49" fmla="*/ 38632 w 4417162"/>
              <a:gd name="connsiteY49" fmla="*/ 2278062 h 6858000"/>
              <a:gd name="connsiteX50" fmla="*/ 55427 w 4417162"/>
              <a:gd name="connsiteY50" fmla="*/ 2319337 h 6858000"/>
              <a:gd name="connsiteX51" fmla="*/ 75583 w 4417162"/>
              <a:gd name="connsiteY51" fmla="*/ 2359025 h 6858000"/>
              <a:gd name="connsiteX52" fmla="*/ 95738 w 4417162"/>
              <a:gd name="connsiteY52" fmla="*/ 2395537 h 6858000"/>
              <a:gd name="connsiteX53" fmla="*/ 115893 w 4417162"/>
              <a:gd name="connsiteY53" fmla="*/ 2433637 h 6858000"/>
              <a:gd name="connsiteX54" fmla="*/ 134368 w 4417162"/>
              <a:gd name="connsiteY54" fmla="*/ 2471737 h 6858000"/>
              <a:gd name="connsiteX55" fmla="*/ 152844 w 4417162"/>
              <a:gd name="connsiteY55" fmla="*/ 2513012 h 6858000"/>
              <a:gd name="connsiteX56" fmla="*/ 167960 w 4417162"/>
              <a:gd name="connsiteY56" fmla="*/ 2560637 h 6858000"/>
              <a:gd name="connsiteX57" fmla="*/ 178038 w 4417162"/>
              <a:gd name="connsiteY57" fmla="*/ 2613025 h 6858000"/>
              <a:gd name="connsiteX58" fmla="*/ 188115 w 4417162"/>
              <a:gd name="connsiteY58" fmla="*/ 2671762 h 6858000"/>
              <a:gd name="connsiteX59" fmla="*/ 189795 w 4417162"/>
              <a:gd name="connsiteY59" fmla="*/ 2741612 h 6858000"/>
              <a:gd name="connsiteX60" fmla="*/ 188115 w 4417162"/>
              <a:gd name="connsiteY60" fmla="*/ 2809875 h 6858000"/>
              <a:gd name="connsiteX61" fmla="*/ 178038 w 4417162"/>
              <a:gd name="connsiteY61" fmla="*/ 2868612 h 6858000"/>
              <a:gd name="connsiteX62" fmla="*/ 167960 w 4417162"/>
              <a:gd name="connsiteY62" fmla="*/ 2922587 h 6858000"/>
              <a:gd name="connsiteX63" fmla="*/ 152844 w 4417162"/>
              <a:gd name="connsiteY63" fmla="*/ 2967037 h 6858000"/>
              <a:gd name="connsiteX64" fmla="*/ 134368 w 4417162"/>
              <a:gd name="connsiteY64" fmla="*/ 3009900 h 6858000"/>
              <a:gd name="connsiteX65" fmla="*/ 115893 w 4417162"/>
              <a:gd name="connsiteY65" fmla="*/ 3046412 h 6858000"/>
              <a:gd name="connsiteX66" fmla="*/ 95738 w 4417162"/>
              <a:gd name="connsiteY66" fmla="*/ 3084512 h 6858000"/>
              <a:gd name="connsiteX67" fmla="*/ 75583 w 4417162"/>
              <a:gd name="connsiteY67" fmla="*/ 3121025 h 6858000"/>
              <a:gd name="connsiteX68" fmla="*/ 55427 w 4417162"/>
              <a:gd name="connsiteY68" fmla="*/ 3160712 h 6858000"/>
              <a:gd name="connsiteX69" fmla="*/ 38632 w 4417162"/>
              <a:gd name="connsiteY69" fmla="*/ 3201987 h 6858000"/>
              <a:gd name="connsiteX70" fmla="*/ 23515 w 4417162"/>
              <a:gd name="connsiteY70" fmla="*/ 3248025 h 6858000"/>
              <a:gd name="connsiteX71" fmla="*/ 11758 w 4417162"/>
              <a:gd name="connsiteY71" fmla="*/ 3300412 h 6858000"/>
              <a:gd name="connsiteX72" fmla="*/ 3359 w 4417162"/>
              <a:gd name="connsiteY72" fmla="*/ 3360737 h 6858000"/>
              <a:gd name="connsiteX73" fmla="*/ 0 w 4417162"/>
              <a:gd name="connsiteY73" fmla="*/ 3427412 h 6858000"/>
              <a:gd name="connsiteX74" fmla="*/ 3359 w 4417162"/>
              <a:gd name="connsiteY74" fmla="*/ 3497262 h 6858000"/>
              <a:gd name="connsiteX75" fmla="*/ 11758 w 4417162"/>
              <a:gd name="connsiteY75" fmla="*/ 3557587 h 6858000"/>
              <a:gd name="connsiteX76" fmla="*/ 23515 w 4417162"/>
              <a:gd name="connsiteY76" fmla="*/ 3609975 h 6858000"/>
              <a:gd name="connsiteX77" fmla="*/ 38632 w 4417162"/>
              <a:gd name="connsiteY77" fmla="*/ 3656012 h 6858000"/>
              <a:gd name="connsiteX78" fmla="*/ 55427 w 4417162"/>
              <a:gd name="connsiteY78" fmla="*/ 3697287 h 6858000"/>
              <a:gd name="connsiteX79" fmla="*/ 75583 w 4417162"/>
              <a:gd name="connsiteY79" fmla="*/ 3736975 h 6858000"/>
              <a:gd name="connsiteX80" fmla="*/ 115893 w 4417162"/>
              <a:gd name="connsiteY80" fmla="*/ 3811587 h 6858000"/>
              <a:gd name="connsiteX81" fmla="*/ 134368 w 4417162"/>
              <a:gd name="connsiteY81" fmla="*/ 3848100 h 6858000"/>
              <a:gd name="connsiteX82" fmla="*/ 152844 w 4417162"/>
              <a:gd name="connsiteY82" fmla="*/ 3890962 h 6858000"/>
              <a:gd name="connsiteX83" fmla="*/ 167960 w 4417162"/>
              <a:gd name="connsiteY83" fmla="*/ 3935412 h 6858000"/>
              <a:gd name="connsiteX84" fmla="*/ 178038 w 4417162"/>
              <a:gd name="connsiteY84" fmla="*/ 3987800 h 6858000"/>
              <a:gd name="connsiteX85" fmla="*/ 188115 w 4417162"/>
              <a:gd name="connsiteY85" fmla="*/ 4048125 h 6858000"/>
              <a:gd name="connsiteX86" fmla="*/ 189795 w 4417162"/>
              <a:gd name="connsiteY86" fmla="*/ 4116387 h 6858000"/>
              <a:gd name="connsiteX87" fmla="*/ 188115 w 4417162"/>
              <a:gd name="connsiteY87" fmla="*/ 4186237 h 6858000"/>
              <a:gd name="connsiteX88" fmla="*/ 178038 w 4417162"/>
              <a:gd name="connsiteY88" fmla="*/ 4244975 h 6858000"/>
              <a:gd name="connsiteX89" fmla="*/ 167960 w 4417162"/>
              <a:gd name="connsiteY89" fmla="*/ 4297362 h 6858000"/>
              <a:gd name="connsiteX90" fmla="*/ 152844 w 4417162"/>
              <a:gd name="connsiteY90" fmla="*/ 4343400 h 6858000"/>
              <a:gd name="connsiteX91" fmla="*/ 134368 w 4417162"/>
              <a:gd name="connsiteY91" fmla="*/ 4386262 h 6858000"/>
              <a:gd name="connsiteX92" fmla="*/ 115893 w 4417162"/>
              <a:gd name="connsiteY92" fmla="*/ 4424362 h 6858000"/>
              <a:gd name="connsiteX93" fmla="*/ 75583 w 4417162"/>
              <a:gd name="connsiteY93" fmla="*/ 4498975 h 6858000"/>
              <a:gd name="connsiteX94" fmla="*/ 55427 w 4417162"/>
              <a:gd name="connsiteY94" fmla="*/ 4537075 h 6858000"/>
              <a:gd name="connsiteX95" fmla="*/ 38632 w 4417162"/>
              <a:gd name="connsiteY95" fmla="*/ 4579937 h 6858000"/>
              <a:gd name="connsiteX96" fmla="*/ 23515 w 4417162"/>
              <a:gd name="connsiteY96" fmla="*/ 4625975 h 6858000"/>
              <a:gd name="connsiteX97" fmla="*/ 11758 w 4417162"/>
              <a:gd name="connsiteY97" fmla="*/ 4678362 h 6858000"/>
              <a:gd name="connsiteX98" fmla="*/ 3359 w 4417162"/>
              <a:gd name="connsiteY98" fmla="*/ 4738687 h 6858000"/>
              <a:gd name="connsiteX99" fmla="*/ 0 w 4417162"/>
              <a:gd name="connsiteY99" fmla="*/ 4806950 h 6858000"/>
              <a:gd name="connsiteX100" fmla="*/ 3359 w 4417162"/>
              <a:gd name="connsiteY100" fmla="*/ 4875212 h 6858000"/>
              <a:gd name="connsiteX101" fmla="*/ 11758 w 4417162"/>
              <a:gd name="connsiteY101" fmla="*/ 4935537 h 6858000"/>
              <a:gd name="connsiteX102" fmla="*/ 23515 w 4417162"/>
              <a:gd name="connsiteY102" fmla="*/ 4987925 h 6858000"/>
              <a:gd name="connsiteX103" fmla="*/ 38632 w 4417162"/>
              <a:gd name="connsiteY103" fmla="*/ 5033962 h 6858000"/>
              <a:gd name="connsiteX104" fmla="*/ 55427 w 4417162"/>
              <a:gd name="connsiteY104" fmla="*/ 5075237 h 6858000"/>
              <a:gd name="connsiteX105" fmla="*/ 75583 w 4417162"/>
              <a:gd name="connsiteY105" fmla="*/ 5114925 h 6858000"/>
              <a:gd name="connsiteX106" fmla="*/ 95738 w 4417162"/>
              <a:gd name="connsiteY106" fmla="*/ 5149850 h 6858000"/>
              <a:gd name="connsiteX107" fmla="*/ 115893 w 4417162"/>
              <a:gd name="connsiteY107" fmla="*/ 5186362 h 6858000"/>
              <a:gd name="connsiteX108" fmla="*/ 134368 w 4417162"/>
              <a:gd name="connsiteY108" fmla="*/ 5226050 h 6858000"/>
              <a:gd name="connsiteX109" fmla="*/ 152844 w 4417162"/>
              <a:gd name="connsiteY109" fmla="*/ 5268912 h 6858000"/>
              <a:gd name="connsiteX110" fmla="*/ 167960 w 4417162"/>
              <a:gd name="connsiteY110" fmla="*/ 5313362 h 6858000"/>
              <a:gd name="connsiteX111" fmla="*/ 178038 w 4417162"/>
              <a:gd name="connsiteY111" fmla="*/ 5365750 h 6858000"/>
              <a:gd name="connsiteX112" fmla="*/ 188115 w 4417162"/>
              <a:gd name="connsiteY112" fmla="*/ 5426075 h 6858000"/>
              <a:gd name="connsiteX113" fmla="*/ 189795 w 4417162"/>
              <a:gd name="connsiteY113" fmla="*/ 5494337 h 6858000"/>
              <a:gd name="connsiteX114" fmla="*/ 188115 w 4417162"/>
              <a:gd name="connsiteY114" fmla="*/ 5562600 h 6858000"/>
              <a:gd name="connsiteX115" fmla="*/ 178038 w 4417162"/>
              <a:gd name="connsiteY115" fmla="*/ 5622925 h 6858000"/>
              <a:gd name="connsiteX116" fmla="*/ 167960 w 4417162"/>
              <a:gd name="connsiteY116" fmla="*/ 5675312 h 6858000"/>
              <a:gd name="connsiteX117" fmla="*/ 152844 w 4417162"/>
              <a:gd name="connsiteY117" fmla="*/ 5721350 h 6858000"/>
              <a:gd name="connsiteX118" fmla="*/ 134368 w 4417162"/>
              <a:gd name="connsiteY118" fmla="*/ 5762625 h 6858000"/>
              <a:gd name="connsiteX119" fmla="*/ 115893 w 4417162"/>
              <a:gd name="connsiteY119" fmla="*/ 5802312 h 6858000"/>
              <a:gd name="connsiteX120" fmla="*/ 95738 w 4417162"/>
              <a:gd name="connsiteY120" fmla="*/ 5840412 h 6858000"/>
              <a:gd name="connsiteX121" fmla="*/ 75583 w 4417162"/>
              <a:gd name="connsiteY121" fmla="*/ 5876925 h 6858000"/>
              <a:gd name="connsiteX122" fmla="*/ 55427 w 4417162"/>
              <a:gd name="connsiteY122" fmla="*/ 5915025 h 6858000"/>
              <a:gd name="connsiteX123" fmla="*/ 38632 w 4417162"/>
              <a:gd name="connsiteY123" fmla="*/ 5956300 h 6858000"/>
              <a:gd name="connsiteX124" fmla="*/ 23515 w 4417162"/>
              <a:gd name="connsiteY124" fmla="*/ 6003925 h 6858000"/>
              <a:gd name="connsiteX125" fmla="*/ 11758 w 4417162"/>
              <a:gd name="connsiteY125" fmla="*/ 6056312 h 6858000"/>
              <a:gd name="connsiteX126" fmla="*/ 3359 w 4417162"/>
              <a:gd name="connsiteY126" fmla="*/ 6113462 h 6858000"/>
              <a:gd name="connsiteX127" fmla="*/ 0 w 4417162"/>
              <a:gd name="connsiteY127" fmla="*/ 6183312 h 6858000"/>
              <a:gd name="connsiteX128" fmla="*/ 3359 w 4417162"/>
              <a:gd name="connsiteY128" fmla="*/ 6251575 h 6858000"/>
              <a:gd name="connsiteX129" fmla="*/ 11758 w 4417162"/>
              <a:gd name="connsiteY129" fmla="*/ 6311900 h 6858000"/>
              <a:gd name="connsiteX130" fmla="*/ 23515 w 4417162"/>
              <a:gd name="connsiteY130" fmla="*/ 6361112 h 6858000"/>
              <a:gd name="connsiteX131" fmla="*/ 38632 w 4417162"/>
              <a:gd name="connsiteY131" fmla="*/ 6407150 h 6858000"/>
              <a:gd name="connsiteX132" fmla="*/ 55427 w 4417162"/>
              <a:gd name="connsiteY132" fmla="*/ 6448425 h 6858000"/>
              <a:gd name="connsiteX133" fmla="*/ 73903 w 4417162"/>
              <a:gd name="connsiteY133" fmla="*/ 6488112 h 6858000"/>
              <a:gd name="connsiteX134" fmla="*/ 92379 w 4417162"/>
              <a:gd name="connsiteY134" fmla="*/ 6523037 h 6858000"/>
              <a:gd name="connsiteX135" fmla="*/ 112534 w 4417162"/>
              <a:gd name="connsiteY135" fmla="*/ 6561137 h 6858000"/>
              <a:gd name="connsiteX136" fmla="*/ 132689 w 4417162"/>
              <a:gd name="connsiteY136" fmla="*/ 6597650 h 6858000"/>
              <a:gd name="connsiteX137" fmla="*/ 149485 w 4417162"/>
              <a:gd name="connsiteY137" fmla="*/ 6640512 h 6858000"/>
              <a:gd name="connsiteX138" fmla="*/ 166281 w 4417162"/>
              <a:gd name="connsiteY138" fmla="*/ 6683375 h 6858000"/>
              <a:gd name="connsiteX139" fmla="*/ 176358 w 4417162"/>
              <a:gd name="connsiteY139" fmla="*/ 6735762 h 6858000"/>
              <a:gd name="connsiteX140" fmla="*/ 184756 w 4417162"/>
              <a:gd name="connsiteY140" fmla="*/ 6791325 h 6858000"/>
              <a:gd name="connsiteX141" fmla="*/ 189795 w 4417162"/>
              <a:gd name="connsiteY141" fmla="*/ 6858000 h 6858000"/>
              <a:gd name="connsiteX142" fmla="*/ 334173 w 4417162"/>
              <a:gd name="connsiteY142" fmla="*/ 6858000 h 6858000"/>
              <a:gd name="connsiteX143" fmla="*/ 334174 w 4417162"/>
              <a:gd name="connsiteY143" fmla="*/ 6858000 h 6858000"/>
              <a:gd name="connsiteX144" fmla="*/ 4417162 w 4417162"/>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417162" h="6858000">
                <a:moveTo>
                  <a:pt x="4417162" y="0"/>
                </a:moveTo>
                <a:lnTo>
                  <a:pt x="334174" y="0"/>
                </a:lnTo>
                <a:lnTo>
                  <a:pt x="334173" y="0"/>
                </a:lnTo>
                <a:lnTo>
                  <a:pt x="189795" y="0"/>
                </a:lnTo>
                <a:lnTo>
                  <a:pt x="184756" y="66675"/>
                </a:lnTo>
                <a:lnTo>
                  <a:pt x="176358" y="122237"/>
                </a:lnTo>
                <a:lnTo>
                  <a:pt x="166281" y="174625"/>
                </a:lnTo>
                <a:lnTo>
                  <a:pt x="149485" y="217487"/>
                </a:lnTo>
                <a:lnTo>
                  <a:pt x="132689" y="260350"/>
                </a:lnTo>
                <a:lnTo>
                  <a:pt x="112534" y="296862"/>
                </a:lnTo>
                <a:lnTo>
                  <a:pt x="92379" y="334962"/>
                </a:lnTo>
                <a:lnTo>
                  <a:pt x="73903" y="369887"/>
                </a:lnTo>
                <a:lnTo>
                  <a:pt x="55427" y="409575"/>
                </a:lnTo>
                <a:lnTo>
                  <a:pt x="38632" y="450850"/>
                </a:lnTo>
                <a:lnTo>
                  <a:pt x="23515" y="496887"/>
                </a:lnTo>
                <a:lnTo>
                  <a:pt x="11758" y="546100"/>
                </a:lnTo>
                <a:lnTo>
                  <a:pt x="3359" y="606425"/>
                </a:lnTo>
                <a:lnTo>
                  <a:pt x="0" y="673100"/>
                </a:lnTo>
                <a:lnTo>
                  <a:pt x="3359" y="744537"/>
                </a:lnTo>
                <a:lnTo>
                  <a:pt x="11758" y="801687"/>
                </a:lnTo>
                <a:lnTo>
                  <a:pt x="23515" y="854075"/>
                </a:lnTo>
                <a:lnTo>
                  <a:pt x="38632" y="901700"/>
                </a:lnTo>
                <a:lnTo>
                  <a:pt x="55427" y="942975"/>
                </a:lnTo>
                <a:lnTo>
                  <a:pt x="75583" y="981075"/>
                </a:lnTo>
                <a:lnTo>
                  <a:pt x="95738" y="1017587"/>
                </a:lnTo>
                <a:lnTo>
                  <a:pt x="115893" y="1055687"/>
                </a:lnTo>
                <a:lnTo>
                  <a:pt x="134368" y="1095375"/>
                </a:lnTo>
                <a:lnTo>
                  <a:pt x="152844" y="1136650"/>
                </a:lnTo>
                <a:lnTo>
                  <a:pt x="167960" y="1182687"/>
                </a:lnTo>
                <a:lnTo>
                  <a:pt x="178038" y="1235075"/>
                </a:lnTo>
                <a:lnTo>
                  <a:pt x="188115" y="1295400"/>
                </a:lnTo>
                <a:lnTo>
                  <a:pt x="189795" y="1363662"/>
                </a:lnTo>
                <a:lnTo>
                  <a:pt x="188115" y="1431925"/>
                </a:lnTo>
                <a:lnTo>
                  <a:pt x="178038" y="1492250"/>
                </a:lnTo>
                <a:lnTo>
                  <a:pt x="167960" y="1544637"/>
                </a:lnTo>
                <a:lnTo>
                  <a:pt x="152844" y="1589087"/>
                </a:lnTo>
                <a:lnTo>
                  <a:pt x="134368" y="1631950"/>
                </a:lnTo>
                <a:lnTo>
                  <a:pt x="115893" y="1671637"/>
                </a:lnTo>
                <a:lnTo>
                  <a:pt x="95738" y="1708150"/>
                </a:lnTo>
                <a:lnTo>
                  <a:pt x="75583" y="1743075"/>
                </a:lnTo>
                <a:lnTo>
                  <a:pt x="55427" y="1782762"/>
                </a:lnTo>
                <a:lnTo>
                  <a:pt x="38632" y="1824037"/>
                </a:lnTo>
                <a:lnTo>
                  <a:pt x="23515" y="1870075"/>
                </a:lnTo>
                <a:lnTo>
                  <a:pt x="11758" y="1922462"/>
                </a:lnTo>
                <a:lnTo>
                  <a:pt x="3359" y="1982787"/>
                </a:lnTo>
                <a:lnTo>
                  <a:pt x="0" y="2051050"/>
                </a:lnTo>
                <a:lnTo>
                  <a:pt x="3359" y="2119312"/>
                </a:lnTo>
                <a:lnTo>
                  <a:pt x="11758" y="2179637"/>
                </a:lnTo>
                <a:lnTo>
                  <a:pt x="23515" y="2232025"/>
                </a:lnTo>
                <a:lnTo>
                  <a:pt x="38632" y="2278062"/>
                </a:lnTo>
                <a:lnTo>
                  <a:pt x="55427" y="2319337"/>
                </a:lnTo>
                <a:lnTo>
                  <a:pt x="75583" y="2359025"/>
                </a:lnTo>
                <a:lnTo>
                  <a:pt x="95738" y="2395537"/>
                </a:lnTo>
                <a:lnTo>
                  <a:pt x="115893" y="2433637"/>
                </a:lnTo>
                <a:lnTo>
                  <a:pt x="134368" y="2471737"/>
                </a:lnTo>
                <a:lnTo>
                  <a:pt x="152844" y="2513012"/>
                </a:lnTo>
                <a:lnTo>
                  <a:pt x="167960" y="2560637"/>
                </a:lnTo>
                <a:lnTo>
                  <a:pt x="178038" y="2613025"/>
                </a:lnTo>
                <a:lnTo>
                  <a:pt x="188115" y="2671762"/>
                </a:lnTo>
                <a:lnTo>
                  <a:pt x="189795" y="2741612"/>
                </a:lnTo>
                <a:lnTo>
                  <a:pt x="188115" y="2809875"/>
                </a:lnTo>
                <a:lnTo>
                  <a:pt x="178038" y="2868612"/>
                </a:lnTo>
                <a:lnTo>
                  <a:pt x="167960" y="2922587"/>
                </a:lnTo>
                <a:lnTo>
                  <a:pt x="152844" y="2967037"/>
                </a:lnTo>
                <a:lnTo>
                  <a:pt x="134368" y="3009900"/>
                </a:lnTo>
                <a:lnTo>
                  <a:pt x="115893" y="3046412"/>
                </a:lnTo>
                <a:lnTo>
                  <a:pt x="95738" y="3084512"/>
                </a:lnTo>
                <a:lnTo>
                  <a:pt x="75583" y="3121025"/>
                </a:lnTo>
                <a:lnTo>
                  <a:pt x="55427" y="3160712"/>
                </a:lnTo>
                <a:lnTo>
                  <a:pt x="38632" y="3201987"/>
                </a:lnTo>
                <a:lnTo>
                  <a:pt x="23515" y="3248025"/>
                </a:lnTo>
                <a:lnTo>
                  <a:pt x="11758" y="3300412"/>
                </a:lnTo>
                <a:lnTo>
                  <a:pt x="3359" y="3360737"/>
                </a:lnTo>
                <a:lnTo>
                  <a:pt x="0" y="3427412"/>
                </a:lnTo>
                <a:lnTo>
                  <a:pt x="3359" y="3497262"/>
                </a:lnTo>
                <a:lnTo>
                  <a:pt x="11758" y="3557587"/>
                </a:lnTo>
                <a:lnTo>
                  <a:pt x="23515" y="3609975"/>
                </a:lnTo>
                <a:lnTo>
                  <a:pt x="38632" y="3656012"/>
                </a:lnTo>
                <a:lnTo>
                  <a:pt x="55427" y="3697287"/>
                </a:lnTo>
                <a:lnTo>
                  <a:pt x="75583" y="3736975"/>
                </a:lnTo>
                <a:lnTo>
                  <a:pt x="115893" y="3811587"/>
                </a:lnTo>
                <a:lnTo>
                  <a:pt x="134368" y="3848100"/>
                </a:lnTo>
                <a:lnTo>
                  <a:pt x="152844" y="3890962"/>
                </a:lnTo>
                <a:lnTo>
                  <a:pt x="167960" y="3935412"/>
                </a:lnTo>
                <a:lnTo>
                  <a:pt x="178038" y="3987800"/>
                </a:lnTo>
                <a:lnTo>
                  <a:pt x="188115" y="4048125"/>
                </a:lnTo>
                <a:lnTo>
                  <a:pt x="189795" y="4116387"/>
                </a:lnTo>
                <a:lnTo>
                  <a:pt x="188115" y="4186237"/>
                </a:lnTo>
                <a:lnTo>
                  <a:pt x="178038" y="4244975"/>
                </a:lnTo>
                <a:lnTo>
                  <a:pt x="167960" y="4297362"/>
                </a:lnTo>
                <a:lnTo>
                  <a:pt x="152844" y="4343400"/>
                </a:lnTo>
                <a:lnTo>
                  <a:pt x="134368" y="4386262"/>
                </a:lnTo>
                <a:lnTo>
                  <a:pt x="115893" y="4424362"/>
                </a:lnTo>
                <a:lnTo>
                  <a:pt x="75583" y="4498975"/>
                </a:lnTo>
                <a:lnTo>
                  <a:pt x="55427" y="4537075"/>
                </a:lnTo>
                <a:lnTo>
                  <a:pt x="38632" y="4579937"/>
                </a:lnTo>
                <a:lnTo>
                  <a:pt x="23515" y="4625975"/>
                </a:lnTo>
                <a:lnTo>
                  <a:pt x="11758" y="4678362"/>
                </a:lnTo>
                <a:lnTo>
                  <a:pt x="3359" y="4738687"/>
                </a:lnTo>
                <a:lnTo>
                  <a:pt x="0" y="4806950"/>
                </a:lnTo>
                <a:lnTo>
                  <a:pt x="3359" y="4875212"/>
                </a:lnTo>
                <a:lnTo>
                  <a:pt x="11758" y="4935537"/>
                </a:lnTo>
                <a:lnTo>
                  <a:pt x="23515" y="4987925"/>
                </a:lnTo>
                <a:lnTo>
                  <a:pt x="38632" y="5033962"/>
                </a:lnTo>
                <a:lnTo>
                  <a:pt x="55427" y="5075237"/>
                </a:lnTo>
                <a:lnTo>
                  <a:pt x="75583" y="5114925"/>
                </a:lnTo>
                <a:lnTo>
                  <a:pt x="95738" y="5149850"/>
                </a:lnTo>
                <a:lnTo>
                  <a:pt x="115893" y="5186362"/>
                </a:lnTo>
                <a:lnTo>
                  <a:pt x="134368" y="5226050"/>
                </a:lnTo>
                <a:lnTo>
                  <a:pt x="152844" y="5268912"/>
                </a:lnTo>
                <a:lnTo>
                  <a:pt x="167960" y="5313362"/>
                </a:lnTo>
                <a:lnTo>
                  <a:pt x="178038" y="5365750"/>
                </a:lnTo>
                <a:lnTo>
                  <a:pt x="188115" y="5426075"/>
                </a:lnTo>
                <a:lnTo>
                  <a:pt x="189795" y="5494337"/>
                </a:lnTo>
                <a:lnTo>
                  <a:pt x="188115" y="5562600"/>
                </a:lnTo>
                <a:lnTo>
                  <a:pt x="178038" y="5622925"/>
                </a:lnTo>
                <a:lnTo>
                  <a:pt x="167960" y="5675312"/>
                </a:lnTo>
                <a:lnTo>
                  <a:pt x="152844" y="5721350"/>
                </a:lnTo>
                <a:lnTo>
                  <a:pt x="134368" y="5762625"/>
                </a:lnTo>
                <a:lnTo>
                  <a:pt x="115893" y="5802312"/>
                </a:lnTo>
                <a:lnTo>
                  <a:pt x="95738" y="5840412"/>
                </a:lnTo>
                <a:lnTo>
                  <a:pt x="75583" y="5876925"/>
                </a:lnTo>
                <a:lnTo>
                  <a:pt x="55427" y="5915025"/>
                </a:lnTo>
                <a:lnTo>
                  <a:pt x="38632" y="5956300"/>
                </a:lnTo>
                <a:lnTo>
                  <a:pt x="23515" y="6003925"/>
                </a:lnTo>
                <a:lnTo>
                  <a:pt x="11758" y="6056312"/>
                </a:lnTo>
                <a:lnTo>
                  <a:pt x="3359" y="6113462"/>
                </a:lnTo>
                <a:lnTo>
                  <a:pt x="0" y="6183312"/>
                </a:lnTo>
                <a:lnTo>
                  <a:pt x="3359" y="6251575"/>
                </a:lnTo>
                <a:lnTo>
                  <a:pt x="11758" y="6311900"/>
                </a:lnTo>
                <a:lnTo>
                  <a:pt x="23515" y="6361112"/>
                </a:lnTo>
                <a:lnTo>
                  <a:pt x="38632" y="6407150"/>
                </a:lnTo>
                <a:lnTo>
                  <a:pt x="55427" y="6448425"/>
                </a:lnTo>
                <a:lnTo>
                  <a:pt x="73903" y="6488112"/>
                </a:lnTo>
                <a:lnTo>
                  <a:pt x="92379" y="6523037"/>
                </a:lnTo>
                <a:lnTo>
                  <a:pt x="112534" y="6561137"/>
                </a:lnTo>
                <a:lnTo>
                  <a:pt x="132689" y="6597650"/>
                </a:lnTo>
                <a:lnTo>
                  <a:pt x="149485" y="6640512"/>
                </a:lnTo>
                <a:lnTo>
                  <a:pt x="166281" y="6683375"/>
                </a:lnTo>
                <a:lnTo>
                  <a:pt x="176358" y="6735762"/>
                </a:lnTo>
                <a:lnTo>
                  <a:pt x="184756" y="6791325"/>
                </a:lnTo>
                <a:lnTo>
                  <a:pt x="189795" y="6858000"/>
                </a:lnTo>
                <a:lnTo>
                  <a:pt x="334173" y="6858000"/>
                </a:lnTo>
                <a:lnTo>
                  <a:pt x="334174" y="6858000"/>
                </a:lnTo>
                <a:lnTo>
                  <a:pt x="4417162" y="6858000"/>
                </a:lnTo>
                <a:close/>
              </a:path>
            </a:pathLst>
          </a:custGeom>
          <a:solidFill>
            <a:schemeClr val="accent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40FE730A-6B86-4227-8472-657D740226F2}"/>
              </a:ext>
            </a:extLst>
          </p:cNvPr>
          <p:cNvSpPr>
            <a:spLocks noGrp="1"/>
          </p:cNvSpPr>
          <p:nvPr>
            <p:ph type="title"/>
          </p:nvPr>
        </p:nvSpPr>
        <p:spPr>
          <a:xfrm>
            <a:off x="457201" y="723406"/>
            <a:ext cx="3234018" cy="3826728"/>
          </a:xfrm>
        </p:spPr>
        <p:txBody>
          <a:bodyPr vert="horz" lIns="91440" tIns="45720" rIns="91440" bIns="45720" rtlCol="0" anchor="b">
            <a:normAutofit/>
          </a:bodyPr>
          <a:lstStyle/>
          <a:p>
            <a:pPr algn="ctr">
              <a:lnSpc>
                <a:spcPct val="90000"/>
              </a:lnSpc>
            </a:pPr>
            <a:r>
              <a:rPr lang="en-US" sz="4500" kern="1200">
                <a:solidFill>
                  <a:schemeClr val="tx1"/>
                </a:solidFill>
                <a:latin typeface="+mj-lt"/>
                <a:ea typeface="+mj-ea"/>
                <a:cs typeface="+mj-cs"/>
              </a:rPr>
              <a:t>Standard operating procedures for emergency situations</a:t>
            </a:r>
          </a:p>
        </p:txBody>
      </p:sp>
      <p:pic>
        <p:nvPicPr>
          <p:cNvPr id="5" name="Picture 4">
            <a:extLst>
              <a:ext uri="{FF2B5EF4-FFF2-40B4-BE49-F238E27FC236}">
                <a16:creationId xmlns:a16="http://schemas.microsoft.com/office/drawing/2014/main" id="{BFF76EDA-DE42-4155-9A49-1D0BC4492F0E}"/>
              </a:ext>
            </a:extLst>
          </p:cNvPr>
          <p:cNvPicPr>
            <a:picLocks noChangeAspect="1"/>
          </p:cNvPicPr>
          <p:nvPr/>
        </p:nvPicPr>
        <p:blipFill>
          <a:blip r:embed="rId3"/>
          <a:stretch>
            <a:fillRect/>
          </a:stretch>
        </p:blipFill>
        <p:spPr>
          <a:xfrm>
            <a:off x="5001356" y="643469"/>
            <a:ext cx="5334292" cy="5571062"/>
          </a:xfrm>
          <a:prstGeom prst="rect">
            <a:avLst/>
          </a:prstGeom>
        </p:spPr>
      </p:pic>
      <p:sp>
        <p:nvSpPr>
          <p:cNvPr id="4" name="Slide Number Placeholder 3">
            <a:extLst>
              <a:ext uri="{FF2B5EF4-FFF2-40B4-BE49-F238E27FC236}">
                <a16:creationId xmlns:a16="http://schemas.microsoft.com/office/drawing/2014/main" id="{211BC021-332A-40CE-A39D-B689925E862B}"/>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6B4153A7-9236-4C19-98E6-7D4F5F676B2B}" type="slidenum">
              <a:rPr lang="en-US" sz="1200">
                <a:solidFill>
                  <a:srgbClr val="000000">
                    <a:alpha val="60000"/>
                  </a:srgbClr>
                </a:solidFill>
              </a:rPr>
              <a:pPr>
                <a:spcAft>
                  <a:spcPts val="600"/>
                </a:spcAft>
                <a:defRPr/>
              </a:pPr>
              <a:t>52</a:t>
            </a:fld>
            <a:endParaRPr lang="en-US" sz="1200">
              <a:solidFill>
                <a:srgbClr val="000000">
                  <a:alpha val="60000"/>
                </a:srgbClr>
              </a:solidFill>
            </a:endParaRPr>
          </a:p>
        </p:txBody>
      </p:sp>
    </p:spTree>
    <p:extLst>
      <p:ext uri="{BB962C8B-B14F-4D97-AF65-F5344CB8AC3E}">
        <p14:creationId xmlns:p14="http://schemas.microsoft.com/office/powerpoint/2010/main" val="3552890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150810" y="640823"/>
            <a:ext cx="3902849" cy="5583148"/>
          </a:xfrm>
        </p:spPr>
        <p:txBody>
          <a:bodyPr/>
          <a:lstStyle/>
          <a:p>
            <a:pPr>
              <a:lnSpc>
                <a:spcPct val="90000"/>
              </a:lnSpc>
            </a:pPr>
            <a:r>
              <a:rPr lang="en-US" sz="5400" err="1"/>
              <a:t>Test your knowledge</a:t>
            </a:r>
            <a:r>
              <a:rPr lang="en-US" sz="5400"/>
              <a:t>! </a:t>
            </a:r>
            <a:endParaRPr lang="en-US" sz="5400" kern="1200">
              <a:solidFill>
                <a:schemeClr val="tx1"/>
              </a:solidFill>
              <a:latin typeface="+mj-lt"/>
              <a:ea typeface="+mj-ea"/>
              <a:cs typeface="+mj-cs"/>
            </a:endParaRPr>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t>53</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2621178051"/>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81941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xmlns:ask="http://schemas.microsoft.com/office/drawing/2018/sketchyshapes" xmlns:dgm="http://schemas.openxmlformats.org/drawingml/2006/diagram">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54</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2452837" y="198445"/>
            <a:ext cx="7313527" cy="1604076"/>
          </a:xfrm>
          <a:noFill/>
        </p:spPr>
        <p:txBody>
          <a:bodyPr vert="horz" lIns="91440" tIns="45720" rIns="91440" bIns="45720" rtlCol="0" anchor="ctr">
            <a:normAutofit/>
          </a:bodyPr>
          <a:lstStyle/>
          <a:p>
            <a:pPr algn="ctr">
              <a:lnSpc>
                <a:spcPct val="90000"/>
              </a:lnSpc>
            </a:pPr>
            <a:r>
              <a:rPr lang="en-US" dirty="0">
                <a:solidFill>
                  <a:srgbClr val="080808"/>
                </a:solidFill>
              </a:rPr>
              <a:t>TRAINING OF TRAINERS:</a:t>
            </a:r>
            <a:br>
              <a:rPr lang="en-US" dirty="0">
                <a:solidFill>
                  <a:srgbClr val="080808"/>
                </a:solidFill>
              </a:rPr>
            </a:br>
            <a:r>
              <a:rPr lang="en-US" dirty="0">
                <a:solidFill>
                  <a:srgbClr val="080808"/>
                </a:solidFill>
              </a:rPr>
              <a:t>How Will You contextualize module 4?</a:t>
            </a:r>
            <a:endParaRPr lang="en-US" kern="1200" dirty="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Box 4">
            <a:extLst>
              <a:ext uri="{FF2B5EF4-FFF2-40B4-BE49-F238E27FC236}">
                <a16:creationId xmlns:a16="http://schemas.microsoft.com/office/drawing/2014/main" id="{DBCCFAC3-F5A9-47E1-8BCD-FA12B034B4A7}"/>
              </a:ext>
            </a:extLst>
          </p:cNvPr>
          <p:cNvSpPr txBox="1"/>
          <p:nvPr/>
        </p:nvSpPr>
        <p:spPr>
          <a:xfrm>
            <a:off x="1431523" y="1583374"/>
            <a:ext cx="9887821" cy="4247317"/>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dirty="0"/>
              <a:t>There is a lot of information to cover in Module 4. Consider which approach would be most appropriate for your context:</a:t>
            </a:r>
          </a:p>
          <a:p>
            <a:endParaRPr lang="en-US" dirty="0"/>
          </a:p>
          <a:p>
            <a:pPr marL="1257300" lvl="2" indent="-342900">
              <a:buFont typeface="+mj-lt"/>
              <a:buAutoNum type="arabicPeriod"/>
            </a:pPr>
            <a:r>
              <a:rPr lang="en-US" dirty="0"/>
              <a:t>Present Module 4 in its entirety </a:t>
            </a:r>
          </a:p>
          <a:p>
            <a:pPr marL="1257300" lvl="2" indent="-342900">
              <a:buFont typeface="+mj-lt"/>
              <a:buAutoNum type="arabicPeriod"/>
            </a:pPr>
            <a:r>
              <a:rPr lang="en-US" dirty="0"/>
              <a:t>Divide Module 4 into two parts: </a:t>
            </a:r>
          </a:p>
          <a:p>
            <a:pPr marL="1714500" lvl="3" indent="-342900">
              <a:buFont typeface="Arial" panose="020B0604020202020204" pitchFamily="34" charset="0"/>
              <a:buChar char="•"/>
            </a:pPr>
            <a:r>
              <a:rPr lang="en-US" dirty="0"/>
              <a:t>Code of Conduct + Reporting and Referral Mechanisms </a:t>
            </a:r>
          </a:p>
          <a:p>
            <a:pPr marL="1714500" lvl="3" indent="-342900">
              <a:buFont typeface="Arial" panose="020B0604020202020204" pitchFamily="34" charset="0"/>
              <a:buChar char="•"/>
            </a:pPr>
            <a:r>
              <a:rPr lang="en-US" dirty="0"/>
              <a:t>Standard Operating Procedures </a:t>
            </a:r>
          </a:p>
          <a:p>
            <a:pPr marL="1257300" lvl="2" indent="-342900">
              <a:buFont typeface="+mj-lt"/>
              <a:buAutoNum type="arabicPeriod"/>
            </a:pPr>
            <a:r>
              <a:rPr lang="en-US" dirty="0"/>
              <a:t>Divide Module 4 into three parts:</a:t>
            </a:r>
          </a:p>
          <a:p>
            <a:pPr marL="1714500" lvl="3" indent="-342900">
              <a:buFont typeface="Arial" panose="020B0604020202020204" pitchFamily="34" charset="0"/>
              <a:buChar char="•"/>
            </a:pPr>
            <a:r>
              <a:rPr lang="en-US" dirty="0"/>
              <a:t>Code of Conduct </a:t>
            </a:r>
          </a:p>
          <a:p>
            <a:pPr marL="1714500" lvl="3" indent="-342900">
              <a:buFont typeface="Arial" panose="020B0604020202020204" pitchFamily="34" charset="0"/>
              <a:buChar char="•"/>
            </a:pPr>
            <a:r>
              <a:rPr lang="en-US" dirty="0"/>
              <a:t>Reporting and Referral Mechanisms </a:t>
            </a:r>
          </a:p>
          <a:p>
            <a:pPr marL="1714500" lvl="3" indent="-342900">
              <a:buFont typeface="Arial" panose="020B0604020202020204" pitchFamily="34" charset="0"/>
              <a:buChar char="•"/>
            </a:pPr>
            <a:r>
              <a:rPr lang="en-US" dirty="0"/>
              <a:t>Standard Operating Procedures </a:t>
            </a:r>
          </a:p>
          <a:p>
            <a:pPr marL="1200150" lvl="2"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Are there already contextualized modules to introduce the same concepts to your communities? </a:t>
            </a:r>
          </a:p>
          <a:p>
            <a:endParaRPr lang="en-US" dirty="0">
              <a:highlight>
                <a:srgbClr val="FFFF00"/>
              </a:highlight>
            </a:endParaRP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523005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55</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2452837" y="716294"/>
            <a:ext cx="7313527" cy="2150719"/>
          </a:xfrm>
          <a:noFill/>
        </p:spPr>
        <p:txBody>
          <a:bodyPr vert="horz" lIns="91440" tIns="45720" rIns="91440" bIns="45720" rtlCol="0" anchor="ctr">
            <a:normAutofit/>
          </a:bodyPr>
          <a:lstStyle/>
          <a:p>
            <a:pPr algn="ctr">
              <a:lnSpc>
                <a:spcPct val="90000"/>
              </a:lnSpc>
            </a:pPr>
            <a:r>
              <a:rPr lang="en-US" dirty="0">
                <a:solidFill>
                  <a:srgbClr val="080808"/>
                </a:solidFill>
              </a:rPr>
              <a:t>TRAINING OF TRAINERS:</a:t>
            </a:r>
            <a:br>
              <a:rPr lang="en-US" dirty="0">
                <a:solidFill>
                  <a:srgbClr val="080808"/>
                </a:solidFill>
              </a:rPr>
            </a:br>
            <a:r>
              <a:rPr lang="en-US" dirty="0">
                <a:solidFill>
                  <a:srgbClr val="080808"/>
                </a:solidFill>
              </a:rPr>
              <a:t>Before you start Module 5</a:t>
            </a:r>
            <a:endParaRPr lang="en-US" kern="1200" dirty="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Box 4">
            <a:extLst>
              <a:ext uri="{FF2B5EF4-FFF2-40B4-BE49-F238E27FC236}">
                <a16:creationId xmlns:a16="http://schemas.microsoft.com/office/drawing/2014/main" id="{DBCCFAC3-F5A9-47E1-8BCD-FA12B034B4A7}"/>
              </a:ext>
            </a:extLst>
          </p:cNvPr>
          <p:cNvSpPr txBox="1"/>
          <p:nvPr/>
        </p:nvSpPr>
        <p:spPr>
          <a:xfrm>
            <a:off x="2234020" y="2670013"/>
            <a:ext cx="9172308" cy="3477875"/>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fr-FR" sz="2000" dirty="0"/>
              <a:t>Read the </a:t>
            </a:r>
            <a:r>
              <a:rPr lang="fr-FR" sz="2000" dirty="0" err="1"/>
              <a:t>following</a:t>
            </a:r>
            <a:r>
              <a:rPr lang="fr-FR" sz="2000" dirty="0"/>
              <a:t> </a:t>
            </a:r>
            <a:r>
              <a:rPr lang="fr-FR" sz="2000" dirty="0" err="1"/>
              <a:t>activities</a:t>
            </a:r>
            <a:r>
              <a:rPr lang="fr-FR" sz="2000" dirty="0"/>
              <a:t> in </a:t>
            </a:r>
            <a:r>
              <a:rPr lang="fr-FR" sz="2000" dirty="0">
                <a:hlinkClick r:id="rId3"/>
              </a:rPr>
              <a:t>Action Pack 2</a:t>
            </a:r>
            <a:r>
              <a:rPr lang="fr-FR" sz="2000" dirty="0"/>
              <a:t>:</a:t>
            </a:r>
          </a:p>
          <a:p>
            <a:pPr marL="742950" lvl="1" indent="-285750">
              <a:buFont typeface="Arial" panose="020B0604020202020204" pitchFamily="34" charset="0"/>
              <a:buChar char="•"/>
            </a:pPr>
            <a:r>
              <a:rPr lang="fr-FR" b="1" dirty="0"/>
              <a:t>Activity 6: </a:t>
            </a:r>
            <a:r>
              <a:rPr lang="fr-FR" dirty="0" err="1"/>
              <a:t>Identify</a:t>
            </a:r>
            <a:r>
              <a:rPr lang="fr-FR" dirty="0"/>
              <a:t> </a:t>
            </a:r>
            <a:r>
              <a:rPr lang="fr-FR" dirty="0" err="1"/>
              <a:t>additional</a:t>
            </a:r>
            <a:r>
              <a:rPr lang="fr-FR" dirty="0"/>
              <a:t> </a:t>
            </a:r>
            <a:r>
              <a:rPr lang="fr-FR" dirty="0" err="1"/>
              <a:t>risks</a:t>
            </a:r>
            <a:r>
              <a:rPr lang="fr-FR" dirty="0"/>
              <a:t> </a:t>
            </a:r>
            <a:r>
              <a:rPr lang="fr-FR" dirty="0" err="1"/>
              <a:t>within</a:t>
            </a:r>
            <a:r>
              <a:rPr lang="fr-FR" dirty="0"/>
              <a:t> the </a:t>
            </a:r>
            <a:r>
              <a:rPr lang="fr-FR" dirty="0" err="1"/>
              <a:t>school</a:t>
            </a:r>
            <a:r>
              <a:rPr lang="fr-FR" dirty="0"/>
              <a:t> </a:t>
            </a:r>
            <a:r>
              <a:rPr lang="fr-FR" dirty="0" err="1"/>
              <a:t>community</a:t>
            </a:r>
            <a:r>
              <a:rPr lang="fr-FR" dirty="0"/>
              <a:t> </a:t>
            </a:r>
            <a:endParaRPr lang="en-CH" dirty="0"/>
          </a:p>
          <a:p>
            <a:pPr marL="742950" lvl="1" indent="-285750">
              <a:buFont typeface="Arial" panose="020B0604020202020204" pitchFamily="34" charset="0"/>
              <a:buChar char="•"/>
            </a:pPr>
            <a:r>
              <a:rPr lang="fr-FR" b="1" dirty="0"/>
              <a:t>Activity 7: </a:t>
            </a:r>
            <a:r>
              <a:rPr lang="fr-FR" dirty="0" err="1"/>
              <a:t>Developing</a:t>
            </a:r>
            <a:r>
              <a:rPr lang="fr-FR" dirty="0"/>
              <a:t> a </a:t>
            </a:r>
            <a:r>
              <a:rPr lang="fr-FR" dirty="0" err="1"/>
              <a:t>risk-informed</a:t>
            </a:r>
            <a:r>
              <a:rPr lang="fr-FR" dirty="0"/>
              <a:t> </a:t>
            </a:r>
            <a:r>
              <a:rPr lang="fr-FR" dirty="0" err="1"/>
              <a:t>school</a:t>
            </a:r>
            <a:r>
              <a:rPr lang="fr-FR" dirty="0"/>
              <a:t> </a:t>
            </a:r>
            <a:r>
              <a:rPr lang="fr-FR" dirty="0" err="1"/>
              <a:t>improvement</a:t>
            </a:r>
            <a:r>
              <a:rPr lang="fr-FR" dirty="0"/>
              <a:t> plan (pages 30-33)</a:t>
            </a:r>
          </a:p>
          <a:p>
            <a:pPr marL="742950" lvl="1" indent="-285750">
              <a:buFont typeface="Arial" panose="020B0604020202020204" pitchFamily="34" charset="0"/>
              <a:buChar char="•"/>
            </a:pPr>
            <a:r>
              <a:rPr lang="fr-FR" b="1" dirty="0"/>
              <a:t>Activity 10: </a:t>
            </a:r>
            <a:r>
              <a:rPr lang="fr-FR" dirty="0"/>
              <a:t>Planning for </a:t>
            </a:r>
            <a:r>
              <a:rPr lang="fr-FR" dirty="0" err="1"/>
              <a:t>continuity</a:t>
            </a:r>
            <a:r>
              <a:rPr lang="fr-FR" dirty="0"/>
              <a:t> of </a:t>
            </a:r>
            <a:r>
              <a:rPr lang="fr-FR" dirty="0" err="1"/>
              <a:t>education</a:t>
            </a:r>
            <a:r>
              <a:rPr lang="fr-FR" dirty="0"/>
              <a:t> and protection (pages 40-42)</a:t>
            </a:r>
          </a:p>
          <a:p>
            <a:pPr marL="742950" lvl="1" indent="-285750">
              <a:buFont typeface="Arial" panose="020B0604020202020204" pitchFamily="34" charset="0"/>
              <a:buChar char="•"/>
            </a:pPr>
            <a:r>
              <a:rPr lang="fr-FR" b="1" dirty="0"/>
              <a:t>Activity 13: </a:t>
            </a:r>
            <a:r>
              <a:rPr lang="fr-FR" b="1" dirty="0" err="1"/>
              <a:t>Reaching</a:t>
            </a:r>
            <a:r>
              <a:rPr lang="fr-FR" b="1" dirty="0"/>
              <a:t> out to </a:t>
            </a:r>
            <a:r>
              <a:rPr lang="fr-FR" dirty="0"/>
              <a:t>the </a:t>
            </a:r>
            <a:r>
              <a:rPr lang="fr-FR" dirty="0" err="1"/>
              <a:t>wider</a:t>
            </a:r>
            <a:r>
              <a:rPr lang="fr-FR" dirty="0"/>
              <a:t> </a:t>
            </a:r>
            <a:r>
              <a:rPr lang="fr-FR" dirty="0" err="1"/>
              <a:t>community</a:t>
            </a:r>
            <a:r>
              <a:rPr lang="fr-FR" dirty="0"/>
              <a:t> and </a:t>
            </a:r>
            <a:r>
              <a:rPr lang="fr-FR" dirty="0" err="1"/>
              <a:t>rights</a:t>
            </a:r>
            <a:r>
              <a:rPr lang="fr-FR" dirty="0"/>
              <a:t> </a:t>
            </a:r>
            <a:r>
              <a:rPr lang="fr-FR" dirty="0" err="1"/>
              <a:t>holders</a:t>
            </a:r>
            <a:r>
              <a:rPr lang="fr-FR" dirty="0"/>
              <a:t> (pages 49-51)</a:t>
            </a:r>
          </a:p>
          <a:p>
            <a:pPr marL="285750" lvl="0" indent="-285750">
              <a:buFont typeface="Arial" panose="020B0604020202020204" pitchFamily="34" charset="0"/>
              <a:buChar char="•"/>
            </a:pPr>
            <a:r>
              <a:rPr lang="fr-FR" dirty="0"/>
              <a:t>Have on hand the </a:t>
            </a:r>
            <a:r>
              <a:rPr lang="fr-FR" dirty="0" err="1"/>
              <a:t>completed</a:t>
            </a:r>
            <a:r>
              <a:rPr lang="fr-FR" dirty="0"/>
              <a:t> mapping </a:t>
            </a:r>
            <a:r>
              <a:rPr lang="fr-FR" dirty="0" err="1"/>
              <a:t>available</a:t>
            </a:r>
            <a:r>
              <a:rPr lang="fr-FR" dirty="0"/>
              <a:t> </a:t>
            </a:r>
            <a:r>
              <a:rPr lang="fr-FR" dirty="0" err="1"/>
              <a:t>during</a:t>
            </a:r>
            <a:r>
              <a:rPr lang="fr-FR" dirty="0"/>
              <a:t> Module 3</a:t>
            </a:r>
          </a:p>
          <a:p>
            <a:pPr marL="285750" lvl="0" indent="-285750">
              <a:buFont typeface="Arial" panose="020B0604020202020204" pitchFamily="34" charset="0"/>
              <a:buChar char="•"/>
            </a:pPr>
            <a:r>
              <a:rPr lang="fr-FR" dirty="0" err="1"/>
              <a:t>Print</a:t>
            </a:r>
            <a:r>
              <a:rPr lang="fr-FR" dirty="0"/>
              <a:t> the </a:t>
            </a:r>
            <a:r>
              <a:rPr lang="fr-FR" dirty="0" err="1"/>
              <a:t>education</a:t>
            </a:r>
            <a:r>
              <a:rPr lang="fr-FR" dirty="0"/>
              <a:t> </a:t>
            </a:r>
            <a:r>
              <a:rPr lang="fr-FR" dirty="0" err="1"/>
              <a:t>continuity</a:t>
            </a:r>
            <a:r>
              <a:rPr lang="fr-FR" dirty="0"/>
              <a:t> plan on page 41</a:t>
            </a:r>
          </a:p>
          <a:p>
            <a:pPr marL="285750" lvl="0" indent="-285750" algn="ctr">
              <a:buFont typeface="Arial" panose="020B0604020202020204" pitchFamily="34" charset="0"/>
              <a:buChar char="•"/>
            </a:pPr>
            <a:endParaRPr lang="en-US" dirty="0"/>
          </a:p>
          <a:p>
            <a:pPr algn="ctr"/>
            <a:endParaRPr lang="fr-FR" dirty="0">
              <a:highlight>
                <a:srgbClr val="FFFF00"/>
              </a:highlight>
            </a:endParaRPr>
          </a:p>
          <a:p>
            <a:pPr marL="342900" indent="-342900" algn="ctr">
              <a:buFont typeface="Arial" panose="020B0604020202020204" pitchFamily="34" charset="0"/>
              <a:buChar char="•"/>
            </a:pPr>
            <a:endParaRPr lang="fr-FR" sz="2000" dirty="0">
              <a:highlight>
                <a:srgbClr val="FFFF00"/>
              </a:highlight>
            </a:endParaRPr>
          </a:p>
          <a:p>
            <a:pPr algn="ctr"/>
            <a:endParaRPr lang="en-US" dirty="0">
              <a:highlight>
                <a:srgbClr val="FFFF00"/>
              </a:highlight>
            </a:endParaRP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626139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person, indoor, wall, little&#10;&#10;Description automatically generated">
            <a:extLst>
              <a:ext uri="{FF2B5EF4-FFF2-40B4-BE49-F238E27FC236}">
                <a16:creationId xmlns:a16="http://schemas.microsoft.com/office/drawing/2014/main" id="{0DFDB239-24D3-4AE6-8E99-A3A1283A8EBE}"/>
              </a:ext>
            </a:extLst>
          </p:cNvPr>
          <p:cNvPicPr>
            <a:picLocks noChangeAspect="1"/>
          </p:cNvPicPr>
          <p:nvPr/>
        </p:nvPicPr>
        <p:blipFill rotWithShape="1">
          <a:blip r:embed="rId3">
            <a:extLst>
              <a:ext uri="{28A0092B-C50C-407E-A947-70E740481C1C}">
                <a14:useLocalDpi xmlns:a14="http://schemas.microsoft.com/office/drawing/2010/main" val="0"/>
              </a:ext>
            </a:extLst>
          </a:blip>
          <a:srcRect t="2060" b="13670"/>
          <a:stretch/>
        </p:blipFill>
        <p:spPr>
          <a:xfrm>
            <a:off x="20" y="10"/>
            <a:ext cx="12191980" cy="6857990"/>
          </a:xfrm>
          <a:prstGeom prst="rect">
            <a:avLst/>
          </a:prstGeom>
        </p:spPr>
      </p:pic>
      <p:sp>
        <p:nvSpPr>
          <p:cNvPr id="55" name="Rectangle 31">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0A2FF134-76AF-4293-A2F9-A16640DC0322}"/>
              </a:ext>
            </a:extLst>
          </p:cNvPr>
          <p:cNvSpPr>
            <a:spLocks noGrp="1"/>
          </p:cNvSpPr>
          <p:nvPr>
            <p:ph type="title"/>
          </p:nvPr>
        </p:nvSpPr>
        <p:spPr>
          <a:xfrm>
            <a:off x="523875" y="5317240"/>
            <a:ext cx="11210925" cy="744836"/>
          </a:xfrm>
        </p:spPr>
        <p:txBody>
          <a:bodyPr vert="horz" lIns="91440" tIns="45720" rIns="91440" bIns="45720" rtlCol="0">
            <a:normAutofit/>
          </a:bodyPr>
          <a:lstStyle/>
          <a:p>
            <a:pPr algn="ctr"/>
            <a:r>
              <a:rPr lang="en-US">
                <a:solidFill>
                  <a:schemeClr val="tx1">
                    <a:lumMod val="85000"/>
                    <a:lumOff val="15000"/>
                  </a:schemeClr>
                </a:solidFill>
              </a:rPr>
              <a:t>Module 5: Let's take action!</a:t>
            </a:r>
          </a:p>
        </p:txBody>
      </p:sp>
      <p:cxnSp>
        <p:nvCxnSpPr>
          <p:cNvPr id="56" name="Straight Connector 33">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35">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2067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136188" y="640823"/>
            <a:ext cx="4205506" cy="5583148"/>
          </a:xfrm>
        </p:spPr>
        <p:txBody>
          <a:bodyPr/>
          <a:lstStyle/>
          <a:p>
            <a:pPr>
              <a:lnSpc>
                <a:spcPct val="90000"/>
              </a:lnSpc>
            </a:pPr>
            <a:r>
              <a:rPr lang="en-US" sz="5400" kern="1200" dirty="0">
                <a:solidFill>
                  <a:schemeClr val="tx1"/>
                </a:solidFill>
                <a:latin typeface="+mj-lt"/>
                <a:ea typeface="+mj-ea"/>
                <a:cs typeface="+mj-cs"/>
              </a:rPr>
              <a:t>After module 5, </a:t>
            </a:r>
            <a:br>
              <a:rPr lang="en-US" sz="5400" kern="1200" dirty="0">
                <a:solidFill>
                  <a:schemeClr val="tx1"/>
                </a:solidFill>
                <a:latin typeface="+mj-lt"/>
                <a:ea typeface="+mj-ea"/>
                <a:cs typeface="+mj-cs"/>
              </a:rPr>
            </a:br>
            <a:r>
              <a:rPr lang="en-US" sz="5400" dirty="0"/>
              <a:t>you can</a:t>
            </a:r>
            <a:r>
              <a:rPr lang="en-US" sz="5400" kern="1200" dirty="0">
                <a:solidFill>
                  <a:schemeClr val="tx1"/>
                </a:solidFill>
                <a:latin typeface="+mj-lt"/>
                <a:ea typeface="+mj-ea"/>
                <a:cs typeface="+mj-cs"/>
              </a:rPr>
              <a:t>: </a:t>
            </a:r>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t>57</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676712900"/>
              </p:ext>
            </p:extLst>
          </p:nvPr>
        </p:nvGraphicFramePr>
        <p:xfrm>
          <a:off x="4496170" y="419100"/>
          <a:ext cx="7052360" cy="57769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36429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a16="http://schemas.microsoft.com/office/drawing/2014/main" xmlns:adec="http://schemas.microsoft.com/office/drawing/2017/decorative" xmlns:p16="http://schemas.microsoft.com/office/powerpoint/2015/main" xmlns:ask="http://schemas.microsoft.com/office/drawing/2018/sketchyshapes" xmlns:dgm="http://schemas.openxmlformats.org/drawingml/2006/diagram">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AAC877E-90F7-4FD9-BB3D-255E60CD7A1D}"/>
              </a:ext>
            </a:extLst>
          </p:cNvPr>
          <p:cNvSpPr>
            <a:spLocks noGrp="1"/>
          </p:cNvSpPr>
          <p:nvPr>
            <p:ph type="title"/>
          </p:nvPr>
        </p:nvSpPr>
        <p:spPr>
          <a:xfrm>
            <a:off x="3045368" y="944380"/>
            <a:ext cx="6105194" cy="4437089"/>
          </a:xfrm>
        </p:spPr>
        <p:txBody>
          <a:bodyPr vert="horz" lIns="91440" tIns="45720" rIns="91440" bIns="45720" rtlCol="0" anchor="b">
            <a:normAutofit/>
          </a:bodyPr>
          <a:lstStyle/>
          <a:p>
            <a:pPr algn="ctr">
              <a:lnSpc>
                <a:spcPct val="90000"/>
              </a:lnSpc>
            </a:pPr>
            <a:r>
              <a:rPr lang="en-US" sz="3300" kern="1200" dirty="0">
                <a:solidFill>
                  <a:srgbClr val="FFFFFF"/>
                </a:solidFill>
                <a:latin typeface="+mj-lt"/>
                <a:ea typeface="+mj-ea"/>
                <a:cs typeface="+mj-cs"/>
              </a:rPr>
              <a:t>Let’s think back…</a:t>
            </a:r>
            <a:br>
              <a:rPr lang="en-US" sz="3300" kern="1200" dirty="0">
                <a:solidFill>
                  <a:srgbClr val="FFFFFF"/>
                </a:solidFill>
                <a:latin typeface="+mj-lt"/>
                <a:ea typeface="+mj-ea"/>
                <a:cs typeface="+mj-cs"/>
              </a:rPr>
            </a:br>
            <a:br>
              <a:rPr lang="en-US" sz="3300" kern="1200" dirty="0">
                <a:solidFill>
                  <a:srgbClr val="FFFFFF"/>
                </a:solidFill>
                <a:latin typeface="+mj-lt"/>
                <a:ea typeface="+mj-ea"/>
                <a:cs typeface="+mj-cs"/>
              </a:rPr>
            </a:br>
            <a:r>
              <a:rPr lang="en-US" sz="6000" kern="1200" dirty="0">
                <a:solidFill>
                  <a:srgbClr val="FFFFFF"/>
                </a:solidFill>
                <a:latin typeface="+mj-lt"/>
                <a:ea typeface="+mj-ea"/>
                <a:cs typeface="+mj-cs"/>
              </a:rPr>
              <a:t>What are the risks in and around your school?</a:t>
            </a:r>
            <a:endParaRPr lang="en-US" sz="3300" kern="1200" dirty="0">
              <a:solidFill>
                <a:srgbClr val="FFFFFF"/>
              </a:solidFill>
              <a:latin typeface="+mj-lt"/>
              <a:ea typeface="+mj-ea"/>
              <a:cs typeface="+mj-cs"/>
            </a:endParaRPr>
          </a:p>
        </p:txBody>
      </p:sp>
      <p:sp>
        <p:nvSpPr>
          <p:cNvPr id="3" name="Slide Number Placeholder 2">
            <a:extLst>
              <a:ext uri="{FF2B5EF4-FFF2-40B4-BE49-F238E27FC236}">
                <a16:creationId xmlns:a16="http://schemas.microsoft.com/office/drawing/2014/main" id="{99F7E632-E91C-43F5-BD1B-3C42745BC553}"/>
              </a:ext>
            </a:extLst>
          </p:cNvPr>
          <p:cNvSpPr>
            <a:spLocks noGrp="1"/>
          </p:cNvSpPr>
          <p:nvPr>
            <p:ph type="sldNum" sz="quarter" idx="12"/>
          </p:nvPr>
        </p:nvSpPr>
        <p:spPr>
          <a:xfrm>
            <a:off x="10825930" y="6223702"/>
            <a:ext cx="570728" cy="314067"/>
          </a:xfrm>
        </p:spPr>
        <p:txBody>
          <a:bodyPr vert="horz" lIns="91440" tIns="45720" rIns="91440" bIns="45720" rtlCol="0" anchor="ctr">
            <a:normAutofit/>
          </a:bodyPr>
          <a:lstStyle/>
          <a:p>
            <a:pPr>
              <a:spcAft>
                <a:spcPts val="600"/>
              </a:spcAft>
            </a:pPr>
            <a:fld id="{6B4153A7-9236-4C19-98E6-7D4F5F676B2B}" type="slidenum">
              <a:rPr lang="en-US">
                <a:solidFill>
                  <a:srgbClr val="898989"/>
                </a:solidFill>
              </a:rPr>
              <a:pPr>
                <a:spcAft>
                  <a:spcPts val="600"/>
                </a:spcAft>
              </a:pPr>
              <a:t>58</a:t>
            </a:fld>
            <a:endParaRPr lang="en-US">
              <a:solidFill>
                <a:srgbClr val="898989"/>
              </a:solidFill>
            </a:endParaRPr>
          </a:p>
        </p:txBody>
      </p:sp>
    </p:spTree>
    <p:extLst>
      <p:ext uri="{BB962C8B-B14F-4D97-AF65-F5344CB8AC3E}">
        <p14:creationId xmlns:p14="http://schemas.microsoft.com/office/powerpoint/2010/main" val="338398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AAC877E-90F7-4FD9-BB3D-255E60CD7A1D}"/>
              </a:ext>
            </a:extLst>
          </p:cNvPr>
          <p:cNvSpPr>
            <a:spLocks noGrp="1"/>
          </p:cNvSpPr>
          <p:nvPr>
            <p:ph type="title"/>
          </p:nvPr>
        </p:nvSpPr>
        <p:spPr>
          <a:xfrm>
            <a:off x="3194069" y="634453"/>
            <a:ext cx="5729881" cy="5142053"/>
          </a:xfrm>
        </p:spPr>
        <p:txBody>
          <a:bodyPr vert="horz" lIns="91440" tIns="45720" rIns="91440" bIns="45720" rtlCol="0" anchor="b">
            <a:normAutofit/>
          </a:bodyPr>
          <a:lstStyle/>
          <a:p>
            <a:pPr algn="ctr">
              <a:lnSpc>
                <a:spcPct val="90000"/>
              </a:lnSpc>
            </a:pPr>
            <a:r>
              <a:rPr lang="en-US" sz="3300" kern="1200">
                <a:solidFill>
                  <a:srgbClr val="FFFFFF"/>
                </a:solidFill>
                <a:latin typeface="+mj-lt"/>
                <a:ea typeface="+mj-ea"/>
                <a:cs typeface="+mj-cs"/>
              </a:rPr>
              <a:t>Do you remember?</a:t>
            </a:r>
            <a:br>
              <a:rPr lang="en-US" sz="3300" kern="1200">
                <a:solidFill>
                  <a:srgbClr val="FFFFFF"/>
                </a:solidFill>
                <a:latin typeface="+mj-lt"/>
                <a:ea typeface="+mj-ea"/>
                <a:cs typeface="+mj-cs"/>
              </a:rPr>
            </a:br>
            <a:br>
              <a:rPr lang="en-US" sz="3300" kern="1200">
                <a:solidFill>
                  <a:srgbClr val="FFFFFF"/>
                </a:solidFill>
                <a:latin typeface="+mj-lt"/>
                <a:ea typeface="+mj-ea"/>
                <a:cs typeface="+mj-cs"/>
              </a:rPr>
            </a:br>
            <a:r>
              <a:rPr lang="en-US" sz="6000" kern="1200">
                <a:solidFill>
                  <a:srgbClr val="FFFFFF"/>
                </a:solidFill>
                <a:latin typeface="+mj-lt"/>
                <a:ea typeface="+mj-ea"/>
                <a:cs typeface="+mj-cs"/>
              </a:rPr>
              <a:t>What actions </a:t>
            </a:r>
            <a:r>
              <a:rPr lang="en-US" sz="6000">
                <a:solidFill>
                  <a:srgbClr val="FFFFFF"/>
                </a:solidFill>
              </a:rPr>
              <a:t>help us to reduce and mitigate these risks</a:t>
            </a:r>
            <a:r>
              <a:rPr lang="en-US" sz="6000" kern="1200">
                <a:solidFill>
                  <a:srgbClr val="FFFFFF"/>
                </a:solidFill>
                <a:latin typeface="+mj-lt"/>
                <a:ea typeface="+mj-ea"/>
                <a:cs typeface="+mj-cs"/>
              </a:rPr>
              <a:t>?</a:t>
            </a:r>
            <a:endParaRPr lang="en-US" sz="3300" kern="1200" dirty="0">
              <a:solidFill>
                <a:srgbClr val="FFFFFF"/>
              </a:solidFill>
              <a:latin typeface="+mj-lt"/>
              <a:ea typeface="+mj-ea"/>
              <a:cs typeface="+mj-cs"/>
            </a:endParaRPr>
          </a:p>
        </p:txBody>
      </p:sp>
      <p:sp>
        <p:nvSpPr>
          <p:cNvPr id="3" name="Slide Number Placeholder 2">
            <a:extLst>
              <a:ext uri="{FF2B5EF4-FFF2-40B4-BE49-F238E27FC236}">
                <a16:creationId xmlns:a16="http://schemas.microsoft.com/office/drawing/2014/main" id="{99F7E632-E91C-43F5-BD1B-3C42745BC553}"/>
              </a:ext>
            </a:extLst>
          </p:cNvPr>
          <p:cNvSpPr>
            <a:spLocks noGrp="1"/>
          </p:cNvSpPr>
          <p:nvPr>
            <p:ph type="sldNum" sz="quarter" idx="12"/>
          </p:nvPr>
        </p:nvSpPr>
        <p:spPr>
          <a:xfrm>
            <a:off x="10825930" y="6223702"/>
            <a:ext cx="570728" cy="314067"/>
          </a:xfrm>
        </p:spPr>
        <p:txBody>
          <a:bodyPr vert="horz" lIns="91440" tIns="45720" rIns="91440" bIns="45720" rtlCol="0" anchor="ctr">
            <a:normAutofit/>
          </a:bodyPr>
          <a:lstStyle/>
          <a:p>
            <a:pPr>
              <a:spcAft>
                <a:spcPts val="600"/>
              </a:spcAft>
            </a:pPr>
            <a:fld id="{6B4153A7-9236-4C19-98E6-7D4F5F676B2B}" type="slidenum">
              <a:rPr lang="en-US" smtClean="0">
                <a:solidFill>
                  <a:srgbClr val="898989"/>
                </a:solidFill>
              </a:rPr>
              <a:pPr>
                <a:spcAft>
                  <a:spcPts val="600"/>
                </a:spcAft>
              </a:pPr>
              <a:t>59</a:t>
            </a:fld>
            <a:endParaRPr lang="en-US">
              <a:solidFill>
                <a:srgbClr val="898989"/>
              </a:solidFill>
            </a:endParaRPr>
          </a:p>
        </p:txBody>
      </p:sp>
    </p:spTree>
    <p:extLst>
      <p:ext uri="{BB962C8B-B14F-4D97-AF65-F5344CB8AC3E}">
        <p14:creationId xmlns:p14="http://schemas.microsoft.com/office/powerpoint/2010/main" val="4064465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9">
            <a:extLst>
              <a:ext uri="{FF2B5EF4-FFF2-40B4-BE49-F238E27FC236}">
                <a16:creationId xmlns:a16="http://schemas.microsoft.com/office/drawing/2014/main" id="{6EE0B6E2-7CE8-4D86-87FC-4B58A7D8E7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3E720B9-ADF8-4598-A6C1-C5730F794968}"/>
              </a:ext>
            </a:extLst>
          </p:cNvPr>
          <p:cNvSpPr txBox="1"/>
          <p:nvPr/>
        </p:nvSpPr>
        <p:spPr>
          <a:xfrm>
            <a:off x="6236089" y="4469419"/>
            <a:ext cx="5341825" cy="2031325"/>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chemeClr val="tx2"/>
                </a:solidFill>
              </a:rPr>
              <a:t>Each module lasts a maximum of 3 hours.</a:t>
            </a:r>
          </a:p>
          <a:p>
            <a:pPr marL="342900" indent="-342900">
              <a:buFont typeface="Arial" panose="020B0604020202020204" pitchFamily="34" charset="0"/>
              <a:buChar char="•"/>
            </a:pPr>
            <a:r>
              <a:rPr lang="en-US" dirty="0">
                <a:solidFill>
                  <a:schemeClr val="tx2"/>
                </a:solidFill>
              </a:rPr>
              <a:t>You can:</a:t>
            </a:r>
          </a:p>
          <a:p>
            <a:pPr marL="800100" lvl="1" indent="-342900">
              <a:buFont typeface="Arial" panose="020B0604020202020204" pitchFamily="34" charset="0"/>
              <a:buChar char="•"/>
            </a:pPr>
            <a:r>
              <a:rPr lang="en-US" dirty="0" err="1">
                <a:solidFill>
                  <a:schemeClr val="tx2"/>
                </a:solidFill>
              </a:rPr>
              <a:t>Organise</a:t>
            </a:r>
            <a:r>
              <a:rPr lang="en-US" dirty="0">
                <a:solidFill>
                  <a:schemeClr val="tx2"/>
                </a:solidFill>
              </a:rPr>
              <a:t> 5 workshops (one for each module)</a:t>
            </a:r>
          </a:p>
          <a:p>
            <a:pPr marL="800100" lvl="1" indent="-342900">
              <a:buFont typeface="Arial" panose="020B0604020202020204" pitchFamily="34" charset="0"/>
              <a:buChar char="•"/>
            </a:pPr>
            <a:r>
              <a:rPr lang="en-US" dirty="0">
                <a:solidFill>
                  <a:schemeClr val="tx2"/>
                </a:solidFill>
              </a:rPr>
              <a:t>Combine modules (i.e., </a:t>
            </a:r>
            <a:r>
              <a:rPr lang="fr-FR" dirty="0">
                <a:solidFill>
                  <a:schemeClr val="tx2"/>
                </a:solidFill>
              </a:rPr>
              <a:t>one 6-hour workshop to </a:t>
            </a:r>
            <a:r>
              <a:rPr lang="fr-FR" dirty="0" err="1">
                <a:solidFill>
                  <a:schemeClr val="tx2"/>
                </a:solidFill>
              </a:rPr>
              <a:t>introduce</a:t>
            </a:r>
            <a:r>
              <a:rPr lang="fr-FR" dirty="0">
                <a:solidFill>
                  <a:schemeClr val="tx2"/>
                </a:solidFill>
              </a:rPr>
              <a:t> 2 modules)</a:t>
            </a:r>
          </a:p>
          <a:p>
            <a:pPr marL="342900" indent="-342900">
              <a:buFont typeface="Arial" panose="020B0604020202020204" pitchFamily="34" charset="0"/>
              <a:buChar char="•"/>
            </a:pPr>
            <a:r>
              <a:rPr lang="en-US" dirty="0">
                <a:solidFill>
                  <a:schemeClr val="tx2"/>
                </a:solidFill>
              </a:rPr>
              <a:t>It is important that the same people attend each session. </a:t>
            </a:r>
          </a:p>
        </p:txBody>
      </p:sp>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839724" y="-50788"/>
            <a:ext cx="10509504" cy="1076914"/>
          </a:xfrm>
        </p:spPr>
        <p:txBody>
          <a:bodyPr vert="horz" lIns="91440" tIns="45720" rIns="91440" bIns="45720" rtlCol="0" anchor="ctr">
            <a:normAutofit/>
          </a:bodyPr>
          <a:lstStyle/>
          <a:p>
            <a:pPr algn="ctr"/>
            <a:r>
              <a:rPr lang="en-US" sz="4000" kern="1200" dirty="0">
                <a:latin typeface="+mj-lt"/>
                <a:ea typeface="+mj-ea"/>
                <a:cs typeface="+mj-cs"/>
              </a:rPr>
              <a:t>Workshop structure</a:t>
            </a: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1878370982"/>
              </p:ext>
            </p:extLst>
          </p:nvPr>
        </p:nvGraphicFramePr>
        <p:xfrm>
          <a:off x="9927" y="934429"/>
          <a:ext cx="12182073" cy="34547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id="{B739A04F-A5DD-4E68-841F-76F05874C0B8}"/>
              </a:ext>
            </a:extLst>
          </p:cNvPr>
          <p:cNvSpPr/>
          <p:nvPr/>
        </p:nvSpPr>
        <p:spPr>
          <a:xfrm>
            <a:off x="1272412" y="4334225"/>
            <a:ext cx="4880146" cy="2308324"/>
          </a:xfrm>
          <a:prstGeom prst="rect">
            <a:avLst/>
          </a:prstGeom>
        </p:spPr>
        <p:txBody>
          <a:bodyPr wrap="square">
            <a:spAutoFit/>
          </a:bodyPr>
          <a:lstStyle/>
          <a:p>
            <a:pPr marL="285750" indent="-285750">
              <a:buFont typeface="Arial" panose="020B0604020202020204" pitchFamily="34" charset="0"/>
              <a:buChar char="•"/>
            </a:pPr>
            <a:r>
              <a:rPr lang="en-US" dirty="0">
                <a:solidFill>
                  <a:schemeClr val="tx2"/>
                </a:solidFill>
              </a:rPr>
              <a:t>Participants should read Action Pack 2 before the training.</a:t>
            </a:r>
          </a:p>
          <a:p>
            <a:pPr marL="285750" indent="-285750">
              <a:buFont typeface="Arial" panose="020B0604020202020204" pitchFamily="34" charset="0"/>
              <a:buChar char="•"/>
            </a:pPr>
            <a:r>
              <a:rPr lang="en-US" dirty="0">
                <a:solidFill>
                  <a:schemeClr val="tx2"/>
                </a:solidFill>
              </a:rPr>
              <a:t>The training takes:</a:t>
            </a:r>
          </a:p>
          <a:p>
            <a:pPr marL="742950" lvl="1" indent="-285750">
              <a:buFont typeface="Arial" panose="020B0604020202020204" pitchFamily="34" charset="0"/>
              <a:buChar char="•"/>
            </a:pPr>
            <a:r>
              <a:rPr lang="en-US" dirty="0">
                <a:solidFill>
                  <a:schemeClr val="tx2"/>
                </a:solidFill>
              </a:rPr>
              <a:t>2 days if participants have previous experience with certain concepts or activities in Action Pack 2</a:t>
            </a:r>
          </a:p>
          <a:p>
            <a:pPr marL="742950" lvl="1" indent="-285750">
              <a:buFont typeface="Arial" panose="020B0604020202020204" pitchFamily="34" charset="0"/>
              <a:buChar char="•"/>
            </a:pPr>
            <a:r>
              <a:rPr lang="en-US" dirty="0">
                <a:solidFill>
                  <a:schemeClr val="tx2"/>
                </a:solidFill>
              </a:rPr>
              <a:t>3 days if you need to practice the activities and/or </a:t>
            </a:r>
            <a:r>
              <a:rPr lang="en-US" dirty="0" err="1">
                <a:solidFill>
                  <a:schemeClr val="tx2"/>
                </a:solidFill>
              </a:rPr>
              <a:t>contextualise</a:t>
            </a:r>
            <a:r>
              <a:rPr lang="en-US" dirty="0">
                <a:solidFill>
                  <a:schemeClr val="tx2"/>
                </a:solidFill>
              </a:rPr>
              <a:t> them further </a:t>
            </a:r>
          </a:p>
        </p:txBody>
      </p:sp>
      <p:cxnSp>
        <p:nvCxnSpPr>
          <p:cNvPr id="10" name="Straight Connector 9">
            <a:extLst>
              <a:ext uri="{FF2B5EF4-FFF2-40B4-BE49-F238E27FC236}">
                <a16:creationId xmlns:a16="http://schemas.microsoft.com/office/drawing/2014/main" id="{3FDBDD22-F14F-4021-90EC-B16E71C91DEA}"/>
              </a:ext>
            </a:extLst>
          </p:cNvPr>
          <p:cNvCxnSpPr/>
          <p:nvPr/>
        </p:nvCxnSpPr>
        <p:spPr>
          <a:xfrm>
            <a:off x="6096000" y="4585447"/>
            <a:ext cx="0" cy="208429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1981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A662A0D-A5C7-4660-B769-00324B748BB8}"/>
              </a:ext>
            </a:extLst>
          </p:cNvPr>
          <p:cNvSpPr>
            <a:spLocks noGrp="1"/>
          </p:cNvSpPr>
          <p:nvPr>
            <p:ph type="sldNum" sz="quarter" idx="12"/>
          </p:nvPr>
        </p:nvSpPr>
        <p:spPr/>
        <p:txBody>
          <a:bodyPr/>
          <a:lstStyle/>
          <a:p>
            <a:fld id="{6B4153A7-9236-4C19-98E6-7D4F5F676B2B}" type="slidenum">
              <a:rPr lang="en-GB" smtClean="0"/>
              <a:t>60</a:t>
            </a:fld>
            <a:endParaRPr lang="en-GB"/>
          </a:p>
        </p:txBody>
      </p:sp>
      <p:sp>
        <p:nvSpPr>
          <p:cNvPr id="5" name="Title 4">
            <a:extLst>
              <a:ext uri="{FF2B5EF4-FFF2-40B4-BE49-F238E27FC236}">
                <a16:creationId xmlns:a16="http://schemas.microsoft.com/office/drawing/2014/main" id="{7CADFCC1-A413-4071-A3CA-6124E727D0E6}"/>
              </a:ext>
            </a:extLst>
          </p:cNvPr>
          <p:cNvSpPr>
            <a:spLocks noGrp="1"/>
          </p:cNvSpPr>
          <p:nvPr>
            <p:ph type="title"/>
          </p:nvPr>
        </p:nvSpPr>
        <p:spPr/>
        <p:txBody>
          <a:bodyPr/>
          <a:lstStyle/>
          <a:p>
            <a:pPr algn="ctr"/>
            <a:r>
              <a:rPr lang="en-US"/>
              <a:t>How do </a:t>
            </a:r>
            <a:r>
              <a:rPr lang="en-US" err="1"/>
              <a:t>we </a:t>
            </a:r>
            <a:r>
              <a:rPr lang="en-US"/>
              <a:t>prioritise </a:t>
            </a:r>
            <a:r>
              <a:rPr lang="en-US" err="1"/>
              <a:t>risks</a:t>
            </a:r>
            <a:r>
              <a:rPr lang="en-US"/>
              <a:t>?</a:t>
            </a:r>
          </a:p>
        </p:txBody>
      </p:sp>
      <p:sp>
        <p:nvSpPr>
          <p:cNvPr id="8" name="TextBox 7">
            <a:extLst>
              <a:ext uri="{FF2B5EF4-FFF2-40B4-BE49-F238E27FC236}">
                <a16:creationId xmlns:a16="http://schemas.microsoft.com/office/drawing/2014/main" id="{EF6DA0E6-B74A-4E4B-8858-075BDF5D05CE}"/>
              </a:ext>
            </a:extLst>
          </p:cNvPr>
          <p:cNvSpPr txBox="1"/>
          <p:nvPr/>
        </p:nvSpPr>
        <p:spPr>
          <a:xfrm>
            <a:off x="9209315" y="2132399"/>
            <a:ext cx="4532812" cy="369332"/>
          </a:xfrm>
          <a:prstGeom prst="rect">
            <a:avLst/>
          </a:prstGeom>
          <a:noFill/>
        </p:spPr>
        <p:txBody>
          <a:bodyPr wrap="square" rtlCol="0">
            <a:spAutoFit/>
          </a:bodyPr>
          <a:lstStyle/>
          <a:p>
            <a:r>
              <a:rPr lang="en-US" b="1"/>
              <a:t>HIGH IMPACT</a:t>
            </a:r>
          </a:p>
        </p:txBody>
      </p:sp>
      <p:sp>
        <p:nvSpPr>
          <p:cNvPr id="10" name="TextBox 9">
            <a:extLst>
              <a:ext uri="{FF2B5EF4-FFF2-40B4-BE49-F238E27FC236}">
                <a16:creationId xmlns:a16="http://schemas.microsoft.com/office/drawing/2014/main" id="{700A99AE-A9EC-4EBA-AC40-939A8DC6E8F0}"/>
              </a:ext>
            </a:extLst>
          </p:cNvPr>
          <p:cNvSpPr txBox="1"/>
          <p:nvPr/>
        </p:nvSpPr>
        <p:spPr>
          <a:xfrm>
            <a:off x="491770" y="6145163"/>
            <a:ext cx="4532812" cy="369332"/>
          </a:xfrm>
          <a:prstGeom prst="rect">
            <a:avLst/>
          </a:prstGeom>
          <a:noFill/>
        </p:spPr>
        <p:txBody>
          <a:bodyPr wrap="square" rtlCol="0">
            <a:spAutoFit/>
          </a:bodyPr>
          <a:lstStyle/>
          <a:p>
            <a:r>
              <a:rPr lang="en-US" b="1" dirty="0"/>
              <a:t>HIGH FREQUENCY</a:t>
            </a:r>
          </a:p>
        </p:txBody>
      </p:sp>
      <p:pic>
        <p:nvPicPr>
          <p:cNvPr id="15" name="Picture 2" descr="A Fearful Black Woman Running Away From Something and A Public Bathroom With Cubicles Background">
            <a:extLst>
              <a:ext uri="{FF2B5EF4-FFF2-40B4-BE49-F238E27FC236}">
                <a16:creationId xmlns:a16="http://schemas.microsoft.com/office/drawing/2014/main" id="{5373B3F7-64A7-4076-BADC-70597C01431D}"/>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r="26176"/>
          <a:stretch/>
        </p:blipFill>
        <p:spPr bwMode="auto">
          <a:xfrm>
            <a:off x="363537" y="1750026"/>
            <a:ext cx="5595475" cy="4269774"/>
          </a:xfrm>
          <a:prstGeom prst="rect">
            <a:avLst/>
          </a:prstGeom>
          <a:noFill/>
          <a:extLst>
            <a:ext uri="{909E8E84-426E-40DD-AFC4-6F175D3DCCD1}">
              <a14:hiddenFill xmlns:a14="http://schemas.microsoft.com/office/drawing/2010/main">
                <a:solidFill>
                  <a:srgbClr val="FFFFFF"/>
                </a:solidFill>
              </a14:hiddenFill>
            </a:ext>
          </a:extLst>
        </p:spPr>
      </p:pic>
      <p:pic>
        <p:nvPicPr>
          <p:cNvPr id="16" name="Bilde 17">
            <a:extLst>
              <a:ext uri="{FF2B5EF4-FFF2-40B4-BE49-F238E27FC236}">
                <a16:creationId xmlns:a16="http://schemas.microsoft.com/office/drawing/2014/main" id="{507B6D30-FE71-40B2-8D78-D4FCE3BD90A2}"/>
              </a:ext>
            </a:extLst>
          </p:cNvPr>
          <p:cNvPicPr>
            <a:picLocks noGrp="1"/>
          </p:cNvPicPr>
          <p:nvPr>
            <p:ph type="pic" sz="quarter" idx="13"/>
          </p:nvPr>
        </p:nvPicPr>
        <p:blipFill>
          <a:blip r:embed="rId4" cstate="print">
            <a:extLst>
              <a:ext uri="{28A0092B-C50C-407E-A947-70E740481C1C}">
                <a14:useLocalDpi xmlns:a14="http://schemas.microsoft.com/office/drawing/2010/main" val="0"/>
              </a:ext>
            </a:extLst>
          </a:blip>
          <a:srcRect l="4379" r="4379"/>
          <a:stretch>
            <a:fillRect/>
          </a:stretch>
        </p:blipFill>
        <p:spPr bwMode="auto">
          <a:xfrm>
            <a:off x="6283325" y="1749425"/>
            <a:ext cx="5545138" cy="4270375"/>
          </a:xfrm>
          <a:prstGeom prst="rect">
            <a:avLst/>
          </a:prstGeom>
          <a:noFill/>
          <a:ln>
            <a:noFill/>
          </a:ln>
        </p:spPr>
      </p:pic>
      <p:sp>
        <p:nvSpPr>
          <p:cNvPr id="17" name="TextBox 16">
            <a:extLst>
              <a:ext uri="{FF2B5EF4-FFF2-40B4-BE49-F238E27FC236}">
                <a16:creationId xmlns:a16="http://schemas.microsoft.com/office/drawing/2014/main" id="{72EC8F08-CD81-421E-8007-8DFC3F3E641B}"/>
              </a:ext>
            </a:extLst>
          </p:cNvPr>
          <p:cNvSpPr txBox="1"/>
          <p:nvPr/>
        </p:nvSpPr>
        <p:spPr>
          <a:xfrm>
            <a:off x="9584280" y="2074676"/>
            <a:ext cx="4532812" cy="369332"/>
          </a:xfrm>
          <a:prstGeom prst="rect">
            <a:avLst/>
          </a:prstGeom>
          <a:noFill/>
        </p:spPr>
        <p:txBody>
          <a:bodyPr wrap="square" rtlCol="0">
            <a:spAutoFit/>
          </a:bodyPr>
          <a:lstStyle/>
          <a:p>
            <a:r>
              <a:rPr lang="en-US" b="1" dirty="0"/>
              <a:t>HIGH IMPACT</a:t>
            </a:r>
          </a:p>
        </p:txBody>
      </p:sp>
    </p:spTree>
    <p:extLst>
      <p:ext uri="{BB962C8B-B14F-4D97-AF65-F5344CB8AC3E}">
        <p14:creationId xmlns:p14="http://schemas.microsoft.com/office/powerpoint/2010/main" val="3021872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0DD97-DC14-446A-8C80-3DFAC6190DE0}"/>
              </a:ext>
            </a:extLst>
          </p:cNvPr>
          <p:cNvSpPr>
            <a:spLocks noGrp="1"/>
          </p:cNvSpPr>
          <p:nvPr>
            <p:ph type="title"/>
          </p:nvPr>
        </p:nvSpPr>
        <p:spPr/>
        <p:txBody>
          <a:bodyPr/>
          <a:lstStyle/>
          <a:p>
            <a:r>
              <a:rPr lang="en-US" err="1"/>
              <a:t>Action </a:t>
            </a:r>
            <a:r>
              <a:rPr lang="en-US"/>
              <a:t>plan </a:t>
            </a:r>
          </a:p>
        </p:txBody>
      </p:sp>
      <p:sp>
        <p:nvSpPr>
          <p:cNvPr id="4" name="Slide Number Placeholder 3">
            <a:extLst>
              <a:ext uri="{FF2B5EF4-FFF2-40B4-BE49-F238E27FC236}">
                <a16:creationId xmlns:a16="http://schemas.microsoft.com/office/drawing/2014/main" id="{BF6EDA13-F524-4448-A95A-9A7A8ED9FF4F}"/>
              </a:ext>
            </a:extLst>
          </p:cNvPr>
          <p:cNvSpPr>
            <a:spLocks noGrp="1"/>
          </p:cNvSpPr>
          <p:nvPr>
            <p:ph type="sldNum" sz="quarter" idx="12"/>
          </p:nvPr>
        </p:nvSpPr>
        <p:spPr/>
        <p:txBody>
          <a:bodyPr/>
          <a:lstStyle/>
          <a:p>
            <a:fld id="{6B4153A7-9236-4C19-98E6-7D4F5F676B2B}" type="slidenum">
              <a:rPr lang="en-GB" smtClean="0"/>
              <a:t>61</a:t>
            </a:fld>
            <a:endParaRPr lang="en-GB"/>
          </a:p>
        </p:txBody>
      </p:sp>
      <p:graphicFrame>
        <p:nvGraphicFramePr>
          <p:cNvPr id="5" name="Content Placeholder 4">
            <a:extLst>
              <a:ext uri="{FF2B5EF4-FFF2-40B4-BE49-F238E27FC236}">
                <a16:creationId xmlns:a16="http://schemas.microsoft.com/office/drawing/2014/main" id="{5D568EC6-6655-48BA-A032-9CE71E18CF79}"/>
              </a:ext>
            </a:extLst>
          </p:cNvPr>
          <p:cNvGraphicFramePr>
            <a:graphicFrameLocks noGrp="1"/>
          </p:cNvGraphicFramePr>
          <p:nvPr>
            <p:ph idx="1"/>
            <p:extLst>
              <p:ext uri="{D42A27DB-BD31-4B8C-83A1-F6EECF244321}">
                <p14:modId xmlns:p14="http://schemas.microsoft.com/office/powerpoint/2010/main" val="2411838226"/>
              </p:ext>
            </p:extLst>
          </p:nvPr>
        </p:nvGraphicFramePr>
        <p:xfrm>
          <a:off x="334963" y="1562100"/>
          <a:ext cx="11522075" cy="2595880"/>
        </p:xfrm>
        <a:graphic>
          <a:graphicData uri="http://schemas.openxmlformats.org/drawingml/2006/table">
            <a:tbl>
              <a:tblPr firstRow="1" bandRow="1">
                <a:tableStyleId>{5C22544A-7EE6-4342-B048-85BDC9FD1C3A}</a:tableStyleId>
              </a:tblPr>
              <a:tblGrid>
                <a:gridCol w="2304415">
                  <a:extLst>
                    <a:ext uri="{9D8B030D-6E8A-4147-A177-3AD203B41FA5}">
                      <a16:colId xmlns:a16="http://schemas.microsoft.com/office/drawing/2014/main" val="1543224185"/>
                    </a:ext>
                  </a:extLst>
                </a:gridCol>
                <a:gridCol w="2304415">
                  <a:extLst>
                    <a:ext uri="{9D8B030D-6E8A-4147-A177-3AD203B41FA5}">
                      <a16:colId xmlns:a16="http://schemas.microsoft.com/office/drawing/2014/main" val="560532792"/>
                    </a:ext>
                  </a:extLst>
                </a:gridCol>
                <a:gridCol w="2304415">
                  <a:extLst>
                    <a:ext uri="{9D8B030D-6E8A-4147-A177-3AD203B41FA5}">
                      <a16:colId xmlns:a16="http://schemas.microsoft.com/office/drawing/2014/main" val="35038677"/>
                    </a:ext>
                  </a:extLst>
                </a:gridCol>
                <a:gridCol w="2304415">
                  <a:extLst>
                    <a:ext uri="{9D8B030D-6E8A-4147-A177-3AD203B41FA5}">
                      <a16:colId xmlns:a16="http://schemas.microsoft.com/office/drawing/2014/main" val="3839732922"/>
                    </a:ext>
                  </a:extLst>
                </a:gridCol>
                <a:gridCol w="2304415">
                  <a:extLst>
                    <a:ext uri="{9D8B030D-6E8A-4147-A177-3AD203B41FA5}">
                      <a16:colId xmlns:a16="http://schemas.microsoft.com/office/drawing/2014/main" val="3251403057"/>
                    </a:ext>
                  </a:extLst>
                </a:gridCol>
              </a:tblGrid>
              <a:tr h="370840">
                <a:tc>
                  <a:txBody>
                    <a:bodyPr/>
                    <a:lstStyle/>
                    <a:p>
                      <a:r>
                        <a:rPr lang="en-US"/>
                        <a:t>WHAT</a:t>
                      </a:r>
                    </a:p>
                  </a:txBody>
                  <a:tcPr/>
                </a:tc>
                <a:tc>
                  <a:txBody>
                    <a:bodyPr/>
                    <a:lstStyle/>
                    <a:p>
                      <a:r>
                        <a:rPr lang="en-US"/>
                        <a:t>WHO</a:t>
                      </a:r>
                    </a:p>
                  </a:txBody>
                  <a:tcPr/>
                </a:tc>
                <a:tc>
                  <a:txBody>
                    <a:bodyPr/>
                    <a:lstStyle/>
                    <a:p>
                      <a:r>
                        <a:rPr lang="en-US"/>
                        <a:t>WHEN</a:t>
                      </a:r>
                    </a:p>
                  </a:txBody>
                  <a:tcPr/>
                </a:tc>
                <a:tc>
                  <a:txBody>
                    <a:bodyPr/>
                    <a:lstStyle/>
                    <a:p>
                      <a:r>
                        <a:rPr lang="en-US" dirty="0"/>
                        <a:t>SUPPORT NEEDS</a:t>
                      </a:r>
                    </a:p>
                  </a:txBody>
                  <a:tcPr/>
                </a:tc>
                <a:tc>
                  <a:txBody>
                    <a:bodyPr/>
                    <a:lstStyle/>
                    <a:p>
                      <a:r>
                        <a:rPr lang="en-US"/>
                        <a:t>COMMENTS</a:t>
                      </a:r>
                    </a:p>
                  </a:txBody>
                  <a:tcPr/>
                </a:tc>
                <a:extLst>
                  <a:ext uri="{0D108BD9-81ED-4DB2-BD59-A6C34878D82A}">
                    <a16:rowId xmlns:a16="http://schemas.microsoft.com/office/drawing/2014/main" val="2704645152"/>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639915031"/>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680074203"/>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143715377"/>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499698128"/>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222088509"/>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396357916"/>
                  </a:ext>
                </a:extLst>
              </a:tr>
            </a:tbl>
          </a:graphicData>
        </a:graphic>
      </p:graphicFrame>
    </p:spTree>
    <p:extLst>
      <p:ext uri="{BB962C8B-B14F-4D97-AF65-F5344CB8AC3E}">
        <p14:creationId xmlns:p14="http://schemas.microsoft.com/office/powerpoint/2010/main" val="2734317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11">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13">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4"/>
              </a:gs>
              <a:gs pos="25000">
                <a:schemeClr val="accent4"/>
              </a:gs>
              <a:gs pos="94000">
                <a:schemeClr val="accent2"/>
              </a:gs>
              <a:gs pos="100000">
                <a:schemeClr val="accent2"/>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15">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6"/>
          <p:cNvSpPr>
            <a:spLocks noGrp="1"/>
          </p:cNvSpPr>
          <p:nvPr>
            <p:ph type="title"/>
          </p:nvPr>
        </p:nvSpPr>
        <p:spPr>
          <a:xfrm>
            <a:off x="640079" y="2053641"/>
            <a:ext cx="3669161" cy="2760098"/>
          </a:xfrm>
        </p:spPr>
        <p:txBody>
          <a:bodyPr vert="horz" lIns="91440" tIns="45720" rIns="91440" bIns="45720" rtlCol="0" anchor="ctr">
            <a:normAutofit/>
          </a:bodyPr>
          <a:lstStyle/>
          <a:p>
            <a:pPr>
              <a:lnSpc>
                <a:spcPct val="90000"/>
              </a:lnSpc>
            </a:pPr>
            <a:r>
              <a:rPr lang="en-US" sz="4400" kern="1200" err="1">
                <a:solidFill>
                  <a:srgbClr val="FFFFFF"/>
                </a:solidFill>
                <a:latin typeface="+mj-lt"/>
                <a:ea typeface="+mj-ea"/>
                <a:cs typeface="+mj-cs"/>
              </a:rPr>
              <a:t>definitions </a:t>
            </a:r>
          </a:p>
        </p:txBody>
      </p:sp>
      <p:sp>
        <p:nvSpPr>
          <p:cNvPr id="2" name="TextBox 1">
            <a:extLst>
              <a:ext uri="{FF2B5EF4-FFF2-40B4-BE49-F238E27FC236}">
                <a16:creationId xmlns:a16="http://schemas.microsoft.com/office/drawing/2014/main" id="{7CAB55BA-FE99-47E8-852A-519391B88EE7}"/>
              </a:ext>
            </a:extLst>
          </p:cNvPr>
          <p:cNvSpPr txBox="1"/>
          <p:nvPr/>
        </p:nvSpPr>
        <p:spPr>
          <a:xfrm>
            <a:off x="5729639" y="588396"/>
            <a:ext cx="5822282" cy="5230634"/>
          </a:xfrm>
          <a:prstGeom prst="rect">
            <a:avLst/>
          </a:prstGeom>
        </p:spPr>
        <p:txBody>
          <a:bodyPr vert="horz" lIns="91440" tIns="45720" rIns="91440" bIns="45720" rtlCol="0" anchor="ctr">
            <a:normAutofit/>
          </a:bodyPr>
          <a:lstStyle/>
          <a:p>
            <a:pPr marL="114300">
              <a:lnSpc>
                <a:spcPct val="90000"/>
              </a:lnSpc>
              <a:spcAft>
                <a:spcPts val="600"/>
              </a:spcAft>
            </a:pPr>
            <a:r>
              <a:rPr lang="en-US" sz="3600" b="1" err="1">
                <a:solidFill>
                  <a:srgbClr val="000000"/>
                </a:solidFill>
              </a:rPr>
              <a:t>Continuity </a:t>
            </a:r>
            <a:r>
              <a:rPr lang="en-US" sz="3600" b="1">
                <a:solidFill>
                  <a:srgbClr val="000000"/>
                </a:solidFill>
              </a:rPr>
              <a:t>of </a:t>
            </a:r>
            <a:r>
              <a:rPr lang="en-US" sz="3600" b="1" err="1">
                <a:solidFill>
                  <a:srgbClr val="000000"/>
                </a:solidFill>
              </a:rPr>
              <a:t>education</a:t>
            </a:r>
            <a:endParaRPr lang="en-US" sz="3600" b="1">
              <a:solidFill>
                <a:srgbClr val="000000"/>
              </a:solidFill>
            </a:endParaRPr>
          </a:p>
          <a:p>
            <a:pPr marL="114300">
              <a:lnSpc>
                <a:spcPct val="90000"/>
              </a:lnSpc>
              <a:spcAft>
                <a:spcPts val="600"/>
              </a:spcAft>
            </a:pPr>
            <a:endParaRPr lang="en-US" sz="3600" b="1">
              <a:solidFill>
                <a:srgbClr val="000000"/>
              </a:solidFill>
            </a:endParaRPr>
          </a:p>
          <a:p>
            <a:pPr marL="114300">
              <a:lnSpc>
                <a:spcPct val="90000"/>
              </a:lnSpc>
              <a:spcAft>
                <a:spcPts val="600"/>
              </a:spcAft>
            </a:pPr>
            <a:r>
              <a:rPr lang="en-US" sz="3600" b="1" err="1">
                <a:solidFill>
                  <a:srgbClr val="000000"/>
                </a:solidFill>
              </a:rPr>
              <a:t>Continuity of </a:t>
            </a:r>
            <a:r>
              <a:rPr lang="en-US" sz="3600" b="1">
                <a:solidFill>
                  <a:srgbClr val="000000"/>
                </a:solidFill>
              </a:rPr>
              <a:t>protection</a:t>
            </a:r>
          </a:p>
        </p:txBody>
      </p:sp>
    </p:spTree>
    <p:extLst>
      <p:ext uri="{BB962C8B-B14F-4D97-AF65-F5344CB8AC3E}">
        <p14:creationId xmlns:p14="http://schemas.microsoft.com/office/powerpoint/2010/main" val="3569319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arn(inVertic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9212FA4-28EB-42F9-A190-98F7A26FA1D8}"/>
              </a:ext>
            </a:extLst>
          </p:cNvPr>
          <p:cNvSpPr>
            <a:spLocks noGrp="1"/>
          </p:cNvSpPr>
          <p:nvPr>
            <p:ph type="title"/>
          </p:nvPr>
        </p:nvSpPr>
        <p:spPr>
          <a:xfrm>
            <a:off x="841248" y="141810"/>
            <a:ext cx="10509504" cy="1076914"/>
          </a:xfrm>
        </p:spPr>
        <p:txBody>
          <a:bodyPr vert="horz" lIns="91440" tIns="45720" rIns="91440" bIns="45720" rtlCol="0" anchor="ctr">
            <a:normAutofit/>
          </a:bodyPr>
          <a:lstStyle/>
          <a:p>
            <a:pPr algn="ctr"/>
            <a:r>
              <a:rPr lang="fr-FR" sz="4000" dirty="0"/>
              <a:t>Education and Protection CONTINUITY </a:t>
            </a:r>
            <a:r>
              <a:rPr lang="en-US" sz="4000" dirty="0"/>
              <a:t>Plan </a:t>
            </a:r>
            <a:endParaRPr lang="en-US" sz="4000" kern="1200" dirty="0">
              <a:latin typeface="+mj-lt"/>
              <a:ea typeface="+mj-ea"/>
              <a:cs typeface="+mj-cs"/>
            </a:endParaRPr>
          </a:p>
        </p:txBody>
      </p:sp>
      <p:graphicFrame>
        <p:nvGraphicFramePr>
          <p:cNvPr id="7" name="Content Placeholder 4">
            <a:extLst>
              <a:ext uri="{FF2B5EF4-FFF2-40B4-BE49-F238E27FC236}">
                <a16:creationId xmlns:a16="http://schemas.microsoft.com/office/drawing/2014/main" id="{4777AFAB-5C77-4116-8D8D-B5FE0A4222BC}"/>
              </a:ext>
            </a:extLst>
          </p:cNvPr>
          <p:cNvGraphicFramePr>
            <a:graphicFrameLocks noGrp="1"/>
          </p:cNvGraphicFramePr>
          <p:nvPr>
            <p:ph idx="1"/>
            <p:extLst>
              <p:ext uri="{D42A27DB-BD31-4B8C-83A1-F6EECF244321}">
                <p14:modId xmlns:p14="http://schemas.microsoft.com/office/powerpoint/2010/main" val="2303418243"/>
              </p:ext>
            </p:extLst>
          </p:nvPr>
        </p:nvGraphicFramePr>
        <p:xfrm>
          <a:off x="265043" y="1484243"/>
          <a:ext cx="11926957" cy="50755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41649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9528"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74D6A9D-8693-4B10-9376-AAEFF49C5EB5}"/>
              </a:ext>
            </a:extLst>
          </p:cNvPr>
          <p:cNvSpPr>
            <a:spLocks noGrp="1"/>
          </p:cNvSpPr>
          <p:nvPr>
            <p:ph type="title"/>
          </p:nvPr>
        </p:nvSpPr>
        <p:spPr>
          <a:xfrm>
            <a:off x="853444" y="1242052"/>
            <a:ext cx="4434355" cy="4270963"/>
          </a:xfrm>
        </p:spPr>
        <p:txBody>
          <a:bodyPr anchor="ctr">
            <a:normAutofit/>
          </a:bodyPr>
          <a:lstStyle/>
          <a:p>
            <a:pPr algn="ctr"/>
            <a:r>
              <a:rPr lang="en-US" sz="5200" dirty="0">
                <a:solidFill>
                  <a:srgbClr val="FFFFFF"/>
                </a:solidFill>
              </a:rPr>
              <a:t>The next steps: </a:t>
            </a:r>
            <a:br>
              <a:rPr lang="en-US" sz="5200" dirty="0">
                <a:solidFill>
                  <a:srgbClr val="FFFFFF"/>
                </a:solidFill>
              </a:rPr>
            </a:br>
            <a:r>
              <a:rPr lang="en-US" sz="5200" dirty="0">
                <a:solidFill>
                  <a:srgbClr val="FFFFFF"/>
                </a:solidFill>
              </a:rPr>
              <a:t>What do we do?</a:t>
            </a:r>
          </a:p>
        </p:txBody>
      </p:sp>
      <p:sp>
        <p:nvSpPr>
          <p:cNvPr id="13"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3493" y="374394"/>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2"/>
          </a:solidFill>
          <a:ln w="776" cap="flat">
            <a:noFill/>
            <a:prstDash val="solid"/>
            <a:miter/>
          </a:ln>
        </p:spPr>
        <p:txBody>
          <a:bodyPr rtlCol="0" anchor="ctr"/>
          <a:lstStyle/>
          <a:p>
            <a:endParaRPr lang="en-US"/>
          </a:p>
        </p:txBody>
      </p:sp>
      <p:sp>
        <p:nvSpPr>
          <p:cNvPr id="15"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109" y="1084507"/>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2"/>
          </a:solidFill>
          <a:ln w="751" cap="flat">
            <a:noFill/>
            <a:prstDash val="solid"/>
            <a:miter/>
          </a:ln>
        </p:spPr>
        <p:txBody>
          <a:bodyPr rtlCol="0" anchor="ctr"/>
          <a:lstStyle/>
          <a:p>
            <a:endParaRPr lang="en-US"/>
          </a:p>
        </p:txBody>
      </p:sp>
      <p:sp>
        <p:nvSpPr>
          <p:cNvPr id="3" name="Content Placeholder 2">
            <a:extLst>
              <a:ext uri="{FF2B5EF4-FFF2-40B4-BE49-F238E27FC236}">
                <a16:creationId xmlns:a16="http://schemas.microsoft.com/office/drawing/2014/main" id="{7DF8E584-6F4C-4B43-8ECE-646792168C2D}"/>
              </a:ext>
            </a:extLst>
          </p:cNvPr>
          <p:cNvSpPr>
            <a:spLocks noGrp="1"/>
          </p:cNvSpPr>
          <p:nvPr>
            <p:ph idx="1"/>
          </p:nvPr>
        </p:nvSpPr>
        <p:spPr>
          <a:xfrm>
            <a:off x="6292298" y="947983"/>
            <a:ext cx="5206971" cy="5271842"/>
          </a:xfrm>
        </p:spPr>
        <p:txBody>
          <a:bodyPr vert="horz" lIns="0" tIns="0" rIns="0" bIns="0" rtlCol="0" anchor="ctr">
            <a:normAutofit/>
          </a:bodyPr>
          <a:lstStyle/>
          <a:p>
            <a:pPr marL="342900" indent="-342900">
              <a:buFont typeface="Arial" panose="020B0604020202020204" pitchFamily="34" charset="0"/>
              <a:buChar char="•"/>
            </a:pPr>
            <a:r>
              <a:rPr lang="en-US" b="0" dirty="0">
                <a:solidFill>
                  <a:schemeClr val="tx1">
                    <a:alpha val="80000"/>
                  </a:schemeClr>
                </a:solidFill>
              </a:rPr>
              <a:t>How often will our Safe Schools team meet?</a:t>
            </a:r>
          </a:p>
          <a:p>
            <a:pPr marL="342900" indent="-342900">
              <a:buFont typeface="Arial" panose="020B0604020202020204" pitchFamily="34" charset="0"/>
              <a:buChar char="•"/>
            </a:pPr>
            <a:r>
              <a:rPr lang="en-US" b="0" dirty="0">
                <a:solidFill>
                  <a:schemeClr val="tx1">
                    <a:alpha val="80000"/>
                  </a:schemeClr>
                </a:solidFill>
              </a:rPr>
              <a:t>How will we share information with our community?</a:t>
            </a:r>
          </a:p>
          <a:p>
            <a:pPr marL="342900" indent="-342900">
              <a:buFont typeface="Arial" panose="020B0604020202020204" pitchFamily="34" charset="0"/>
              <a:buChar char="•"/>
            </a:pPr>
            <a:r>
              <a:rPr lang="en-US" b="0" dirty="0">
                <a:solidFill>
                  <a:schemeClr val="tx1">
                    <a:alpha val="80000"/>
                  </a:schemeClr>
                </a:solidFill>
              </a:rPr>
              <a:t>How can we </a:t>
            </a:r>
            <a:r>
              <a:rPr lang="en-US" b="0" dirty="0" err="1">
                <a:solidFill>
                  <a:schemeClr val="tx1">
                    <a:alpha val="80000"/>
                  </a:schemeClr>
                </a:solidFill>
              </a:rPr>
              <a:t>mobilise</a:t>
            </a:r>
            <a:r>
              <a:rPr lang="en-US" b="0" dirty="0">
                <a:solidFill>
                  <a:schemeClr val="tx1">
                    <a:alpha val="80000"/>
                  </a:schemeClr>
                </a:solidFill>
              </a:rPr>
              <a:t> community resources?</a:t>
            </a:r>
          </a:p>
          <a:p>
            <a:pPr marL="342900" indent="-342900">
              <a:buFont typeface="Arial" panose="020B0604020202020204" pitchFamily="34" charset="0"/>
              <a:buChar char="•"/>
            </a:pPr>
            <a:r>
              <a:rPr lang="en-US" b="0" dirty="0">
                <a:solidFill>
                  <a:schemeClr val="tx1">
                    <a:alpha val="80000"/>
                  </a:schemeClr>
                </a:solidFill>
              </a:rPr>
              <a:t>How will we ensure children's participation?</a:t>
            </a:r>
          </a:p>
          <a:p>
            <a:pPr marL="342900" indent="-342900">
              <a:buFont typeface="Arial" panose="020B0604020202020204" pitchFamily="34" charset="0"/>
              <a:buChar char="•"/>
            </a:pPr>
            <a:r>
              <a:rPr lang="en-US" b="0" dirty="0">
                <a:solidFill>
                  <a:schemeClr val="tx1">
                    <a:alpha val="80000"/>
                  </a:schemeClr>
                </a:solidFill>
              </a:rPr>
              <a:t>How often will we update the Safe Schools Action Plan?</a:t>
            </a:r>
          </a:p>
        </p:txBody>
      </p:sp>
      <p:sp>
        <p:nvSpPr>
          <p:cNvPr id="17"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36547" y="5751820"/>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2"/>
          </a:solidFill>
          <a:ln w="516" cap="flat">
            <a:noFill/>
            <a:prstDash val="solid"/>
            <a:miter/>
          </a:ln>
        </p:spPr>
        <p:txBody>
          <a:bodyPr rtlCol="0" anchor="ctr"/>
          <a:lstStyle/>
          <a:p>
            <a:endParaRPr lang="en-US"/>
          </a:p>
        </p:txBody>
      </p:sp>
      <p:sp>
        <p:nvSpPr>
          <p:cNvPr id="4" name="Slide Number Placeholder 3">
            <a:extLst>
              <a:ext uri="{FF2B5EF4-FFF2-40B4-BE49-F238E27FC236}">
                <a16:creationId xmlns:a16="http://schemas.microsoft.com/office/drawing/2014/main" id="{20307829-5165-4C8E-ADF3-0F6A4B234456}"/>
              </a:ext>
            </a:extLst>
          </p:cNvPr>
          <p:cNvSpPr>
            <a:spLocks noGrp="1"/>
          </p:cNvSpPr>
          <p:nvPr>
            <p:ph type="sldNum" sz="quarter" idx="12"/>
          </p:nvPr>
        </p:nvSpPr>
        <p:spPr>
          <a:xfrm>
            <a:off x="8610600" y="6356350"/>
            <a:ext cx="2743200" cy="365125"/>
          </a:xfrm>
        </p:spPr>
        <p:txBody>
          <a:bodyPr>
            <a:normAutofit/>
          </a:bodyPr>
          <a:lstStyle/>
          <a:p>
            <a:pPr>
              <a:spcAft>
                <a:spcPts val="600"/>
              </a:spcAft>
            </a:pPr>
            <a:fld id="{6B4153A7-9236-4C19-98E6-7D4F5F676B2B}" type="slidenum">
              <a:rPr lang="en-GB">
                <a:solidFill>
                  <a:schemeClr val="tx1">
                    <a:alpha val="60000"/>
                  </a:schemeClr>
                </a:solidFill>
              </a:rPr>
              <a:pPr>
                <a:spcAft>
                  <a:spcPts val="600"/>
                </a:spcAft>
              </a:pPr>
              <a:t>64</a:t>
            </a:fld>
            <a:endParaRPr lang="en-GB">
              <a:solidFill>
                <a:schemeClr val="tx1">
                  <a:alpha val="60000"/>
                </a:schemeClr>
              </a:solidFill>
            </a:endParaRPr>
          </a:p>
        </p:txBody>
      </p:sp>
      <p:cxnSp>
        <p:nvCxnSpPr>
          <p:cNvPr id="19" name="Straight Connector 18">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1"/>
                </a:gs>
                <a:gs pos="100000">
                  <a:schemeClr val="accent2"/>
                </a:gs>
              </a:gsLst>
              <a:lin ang="5400000" scaled="0"/>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6443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0" name="Rectangle 24">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635000" y="640823"/>
            <a:ext cx="3418659" cy="5583148"/>
          </a:xfrm>
        </p:spPr>
        <p:txBody>
          <a:bodyPr/>
          <a:lstStyle/>
          <a:p>
            <a:pPr>
              <a:lnSpc>
                <a:spcPct val="90000"/>
              </a:lnSpc>
            </a:pPr>
            <a:r>
              <a:rPr lang="en-US" sz="4800" kern="1200" err="1">
                <a:solidFill>
                  <a:schemeClr val="tx1"/>
                </a:solidFill>
                <a:latin typeface="+mj-lt"/>
                <a:ea typeface="+mj-ea"/>
                <a:cs typeface="+mj-cs"/>
              </a:rPr>
              <a:t>Test your knowledge</a:t>
            </a:r>
            <a:r>
              <a:rPr lang="en-US" sz="4800" kern="1200">
                <a:solidFill>
                  <a:schemeClr val="tx1"/>
                </a:solidFill>
                <a:latin typeface="+mj-lt"/>
                <a:ea typeface="+mj-ea"/>
                <a:cs typeface="+mj-cs"/>
              </a:rPr>
              <a:t>! </a:t>
            </a:r>
          </a:p>
        </p:txBody>
      </p:sp>
      <p:sp>
        <p:nvSpPr>
          <p:cNvPr id="4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pPr>
                <a:spcAft>
                  <a:spcPts val="600"/>
                </a:spcAft>
              </a:pPr>
              <a:t>65</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2593848641"/>
              </p:ext>
            </p:extLst>
          </p:nvPr>
        </p:nvGraphicFramePr>
        <p:xfrm>
          <a:off x="4705527" y="798973"/>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6953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66</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1462682" y="1086870"/>
            <a:ext cx="9076828" cy="2115001"/>
          </a:xfrm>
          <a:noFill/>
        </p:spPr>
        <p:txBody>
          <a:bodyPr vert="horz" lIns="91440" tIns="45720" rIns="91440" bIns="45720" rtlCol="0" anchor="ctr">
            <a:normAutofit/>
          </a:bodyPr>
          <a:lstStyle/>
          <a:p>
            <a:pPr algn="ctr">
              <a:lnSpc>
                <a:spcPct val="90000"/>
              </a:lnSpc>
            </a:pPr>
            <a:r>
              <a:rPr lang="en-US" dirty="0">
                <a:solidFill>
                  <a:srgbClr val="080808"/>
                </a:solidFill>
              </a:rPr>
              <a:t>Training of Trainers:</a:t>
            </a:r>
            <a:br>
              <a:rPr lang="en-US" dirty="0">
                <a:solidFill>
                  <a:srgbClr val="080808"/>
                </a:solidFill>
              </a:rPr>
            </a:br>
            <a:r>
              <a:rPr lang="en-US" dirty="0">
                <a:solidFill>
                  <a:srgbClr val="080808"/>
                </a:solidFill>
              </a:rPr>
              <a:t>Next steps for facilitators</a:t>
            </a:r>
            <a:endParaRPr lang="en-US" kern="1200" dirty="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B93D0315-3A9F-4D6D-89E8-1C3F1C13A653}"/>
              </a:ext>
            </a:extLst>
          </p:cNvPr>
          <p:cNvSpPr txBox="1"/>
          <p:nvPr/>
        </p:nvSpPr>
        <p:spPr>
          <a:xfrm>
            <a:off x="1606137" y="2932936"/>
            <a:ext cx="8439859" cy="2616101"/>
          </a:xfrm>
          <a:prstGeom prst="rect">
            <a:avLst/>
          </a:prstGeom>
          <a:noFill/>
        </p:spPr>
        <p:txBody>
          <a:bodyPr wrap="square" rtlCol="0">
            <a:spAutoFit/>
          </a:bodyPr>
          <a:lstStyle/>
          <a:p>
            <a:pPr marL="342900" indent="-342900">
              <a:buFont typeface="Arial" panose="020B0604020202020204" pitchFamily="34" charset="0"/>
              <a:buChar char="•"/>
            </a:pPr>
            <a:r>
              <a:rPr lang="en-US" sz="2000" dirty="0">
                <a:solidFill>
                  <a:schemeClr val="tx1">
                    <a:alpha val="80000"/>
                  </a:schemeClr>
                </a:solidFill>
              </a:rPr>
              <a:t>How will you support the safe school teams in your projects?</a:t>
            </a:r>
          </a:p>
          <a:p>
            <a:pPr marL="342900" indent="-342900">
              <a:buFont typeface="Arial" panose="020B0604020202020204" pitchFamily="34" charset="0"/>
              <a:buChar char="•"/>
            </a:pPr>
            <a:r>
              <a:rPr lang="en-US" sz="2000" dirty="0">
                <a:solidFill>
                  <a:schemeClr val="tx1">
                    <a:alpha val="80000"/>
                  </a:schemeClr>
                </a:solidFill>
              </a:rPr>
              <a:t>What resources are needed to implement their action plans?</a:t>
            </a:r>
          </a:p>
          <a:p>
            <a:pPr marL="342900" indent="-342900">
              <a:buFont typeface="Arial" panose="020B0604020202020204" pitchFamily="34" charset="0"/>
              <a:buChar char="•"/>
            </a:pPr>
            <a:r>
              <a:rPr lang="en-US" sz="2000" dirty="0">
                <a:solidFill>
                  <a:schemeClr val="tx1">
                    <a:alpha val="80000"/>
                  </a:schemeClr>
                </a:solidFill>
              </a:rPr>
              <a:t>How will you address the gaps/needs identified during the training (i.e., code of conduct, no functional referral mechanisms, etc.)?</a:t>
            </a:r>
          </a:p>
          <a:p>
            <a:pPr marL="342900" indent="-342900">
              <a:buFont typeface="Arial" panose="020B0604020202020204" pitchFamily="34" charset="0"/>
              <a:buChar char="•"/>
            </a:pPr>
            <a:r>
              <a:rPr lang="en-US" sz="2000" dirty="0">
                <a:solidFill>
                  <a:schemeClr val="tx1">
                    <a:alpha val="80000"/>
                  </a:schemeClr>
                </a:solidFill>
              </a:rPr>
              <a:t>What are the key steps that require your involvement?</a:t>
            </a:r>
          </a:p>
          <a:p>
            <a:pPr marL="342900" indent="-342900">
              <a:buFont typeface="Arial" panose="020B0604020202020204" pitchFamily="34" charset="0"/>
              <a:buChar char="•"/>
            </a:pPr>
            <a:r>
              <a:rPr lang="en-US" sz="2000" dirty="0">
                <a:solidFill>
                  <a:schemeClr val="tx1">
                    <a:alpha val="80000"/>
                  </a:schemeClr>
                </a:solidFill>
              </a:rPr>
              <a:t>Anything to highlight to the Education Cluster, CP </a:t>
            </a:r>
            <a:r>
              <a:rPr lang="en-US" sz="2000" dirty="0" err="1">
                <a:solidFill>
                  <a:schemeClr val="tx1">
                    <a:alpha val="80000"/>
                  </a:schemeClr>
                </a:solidFill>
              </a:rPr>
              <a:t>AoR</a:t>
            </a:r>
            <a:r>
              <a:rPr lang="en-US" sz="2000" dirty="0">
                <a:solidFill>
                  <a:schemeClr val="tx1">
                    <a:alpha val="80000"/>
                  </a:schemeClr>
                </a:solidFill>
              </a:rPr>
              <a:t> or other coordination body?</a:t>
            </a:r>
          </a:p>
          <a:p>
            <a:endParaRPr lang="en-US" sz="2400" dirty="0">
              <a:highlight>
                <a:srgbClr val="FFFF00"/>
              </a:highlight>
            </a:endParaRPr>
          </a:p>
        </p:txBody>
      </p:sp>
    </p:spTree>
    <p:extLst>
      <p:ext uri="{BB962C8B-B14F-4D97-AF65-F5344CB8AC3E}">
        <p14:creationId xmlns:p14="http://schemas.microsoft.com/office/powerpoint/2010/main" val="1702453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67</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2764971" y="1267836"/>
            <a:ext cx="7252383" cy="2115001"/>
          </a:xfrm>
          <a:noFill/>
        </p:spPr>
        <p:txBody>
          <a:bodyPr vert="horz" lIns="91440" tIns="45720" rIns="91440" bIns="45720" rtlCol="0" anchor="ctr">
            <a:normAutofit/>
          </a:bodyPr>
          <a:lstStyle/>
          <a:p>
            <a:pPr algn="ctr">
              <a:lnSpc>
                <a:spcPct val="90000"/>
              </a:lnSpc>
            </a:pPr>
            <a:r>
              <a:rPr lang="en-US">
                <a:solidFill>
                  <a:srgbClr val="080808"/>
                </a:solidFill>
              </a:rPr>
              <a:t>Training of </a:t>
            </a:r>
            <a:r>
              <a:rPr lang="en-US" err="1">
                <a:solidFill>
                  <a:srgbClr val="080808"/>
                </a:solidFill>
              </a:rPr>
              <a:t>trainers </a:t>
            </a:r>
            <a:r>
              <a:rPr lang="en-US">
                <a:solidFill>
                  <a:srgbClr val="080808"/>
                </a:solidFill>
              </a:rPr>
              <a:t>: </a:t>
            </a:r>
            <a:br>
              <a:rPr lang="en-US">
                <a:solidFill>
                  <a:srgbClr val="080808"/>
                </a:solidFill>
              </a:rPr>
            </a:br>
            <a:r>
              <a:rPr lang="en-US">
                <a:solidFill>
                  <a:srgbClr val="080808"/>
                </a:solidFill>
              </a:rPr>
              <a:t>meal</a:t>
            </a:r>
            <a:endParaRPr lang="en-US" kern="120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B93D0315-3A9F-4D6D-89E8-1C3F1C13A653}"/>
              </a:ext>
            </a:extLst>
          </p:cNvPr>
          <p:cNvSpPr txBox="1"/>
          <p:nvPr/>
        </p:nvSpPr>
        <p:spPr>
          <a:xfrm>
            <a:off x="3167270" y="3254829"/>
            <a:ext cx="6801145" cy="646331"/>
          </a:xfrm>
          <a:prstGeom prst="rect">
            <a:avLst/>
          </a:prstGeom>
          <a:noFill/>
        </p:spPr>
        <p:txBody>
          <a:bodyPr wrap="square" rtlCol="0">
            <a:spAutoFit/>
          </a:bodyPr>
          <a:lstStyle/>
          <a:p>
            <a:pPr marL="285750" indent="-285750">
              <a:buFont typeface="Arial" panose="020B0604020202020204" pitchFamily="34" charset="0"/>
              <a:buChar char="•"/>
            </a:pPr>
            <a:r>
              <a:rPr lang="en-US" dirty="0"/>
              <a:t>Print </a:t>
            </a:r>
            <a:r>
              <a:rPr lang="en-US" dirty="0">
                <a:hlinkClick r:id="rId3"/>
              </a:rPr>
              <a:t>MEAL tools </a:t>
            </a:r>
            <a:r>
              <a:rPr lang="en-US" dirty="0"/>
              <a:t>for Action Pack 2 </a:t>
            </a:r>
          </a:p>
          <a:p>
            <a:pPr marL="285750" indent="-285750">
              <a:buFont typeface="Arial" panose="020B0604020202020204" pitchFamily="34" charset="0"/>
              <a:buChar char="•"/>
            </a:pPr>
            <a:r>
              <a:rPr lang="en-US" dirty="0"/>
              <a:t>Discuss the tools with the participants and your MEAL colleagues</a:t>
            </a:r>
          </a:p>
        </p:txBody>
      </p:sp>
    </p:spTree>
    <p:extLst>
      <p:ext uri="{BB962C8B-B14F-4D97-AF65-F5344CB8AC3E}">
        <p14:creationId xmlns:p14="http://schemas.microsoft.com/office/powerpoint/2010/main" val="8432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88294908-8B00-4F58-BBBA-20F71A40A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10">
            <a:extLst>
              <a:ext uri="{FF2B5EF4-FFF2-40B4-BE49-F238E27FC236}">
                <a16:creationId xmlns:a16="http://schemas.microsoft.com/office/drawing/2014/main" id="{4364C879-1404-4203-8E9D-CC5DE0A621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82782" y="-1386168"/>
            <a:ext cx="2424873" cy="3611191"/>
          </a:xfrm>
          <a:custGeom>
            <a:avLst/>
            <a:gdLst>
              <a:gd name="connsiteX0" fmla="*/ 0 w 2424873"/>
              <a:gd name="connsiteY0" fmla="*/ 2424874 h 3611191"/>
              <a:gd name="connsiteX1" fmla="*/ 2424873 w 2424873"/>
              <a:gd name="connsiteY1" fmla="*/ 0 h 3611191"/>
              <a:gd name="connsiteX2" fmla="*/ 2424873 w 2424873"/>
              <a:gd name="connsiteY2" fmla="*/ 3611191 h 3611191"/>
              <a:gd name="connsiteX3" fmla="*/ 1186317 w 2424873"/>
              <a:gd name="connsiteY3" fmla="*/ 3611191 h 3611191"/>
            </a:gdLst>
            <a:ahLst/>
            <a:cxnLst>
              <a:cxn ang="0">
                <a:pos x="connsiteX0" y="connsiteY0"/>
              </a:cxn>
              <a:cxn ang="0">
                <a:pos x="connsiteX1" y="connsiteY1"/>
              </a:cxn>
              <a:cxn ang="0">
                <a:pos x="connsiteX2" y="connsiteY2"/>
              </a:cxn>
              <a:cxn ang="0">
                <a:pos x="connsiteX3" y="connsiteY3"/>
              </a:cxn>
            </a:cxnLst>
            <a:rect l="l" t="t" r="r" b="b"/>
            <a:pathLst>
              <a:path w="2424873" h="3611191">
                <a:moveTo>
                  <a:pt x="0" y="2424874"/>
                </a:moveTo>
                <a:lnTo>
                  <a:pt x="2424873" y="0"/>
                </a:lnTo>
                <a:lnTo>
                  <a:pt x="2424873" y="3611191"/>
                </a:lnTo>
                <a:lnTo>
                  <a:pt x="1186317" y="361119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12">
            <a:extLst>
              <a:ext uri="{FF2B5EF4-FFF2-40B4-BE49-F238E27FC236}">
                <a16:creationId xmlns:a16="http://schemas.microsoft.com/office/drawing/2014/main" id="{84617302-4B0D-4351-A6BB-6F0930D94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571000" y="-338582"/>
            <a:ext cx="1635955" cy="1635955"/>
          </a:xfrm>
          <a:custGeom>
            <a:avLst/>
            <a:gdLst>
              <a:gd name="connsiteX0" fmla="*/ 0 w 1635955"/>
              <a:gd name="connsiteY0" fmla="*/ 957987 h 1635955"/>
              <a:gd name="connsiteX1" fmla="*/ 957987 w 1635955"/>
              <a:gd name="connsiteY1" fmla="*/ 0 h 1635955"/>
              <a:gd name="connsiteX2" fmla="*/ 1635955 w 1635955"/>
              <a:gd name="connsiteY2" fmla="*/ 0 h 1635955"/>
              <a:gd name="connsiteX3" fmla="*/ 1635955 w 1635955"/>
              <a:gd name="connsiteY3" fmla="*/ 1635955 h 1635955"/>
              <a:gd name="connsiteX4" fmla="*/ 0 w 1635955"/>
              <a:gd name="connsiteY4" fmla="*/ 1635955 h 1635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955" h="1635955">
                <a:moveTo>
                  <a:pt x="0" y="957987"/>
                </a:moveTo>
                <a:lnTo>
                  <a:pt x="957987" y="0"/>
                </a:lnTo>
                <a:lnTo>
                  <a:pt x="1635955" y="0"/>
                </a:lnTo>
                <a:lnTo>
                  <a:pt x="1635955" y="1635955"/>
                </a:lnTo>
                <a:lnTo>
                  <a:pt x="0" y="1635955"/>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14">
            <a:extLst>
              <a:ext uri="{FF2B5EF4-FFF2-40B4-BE49-F238E27FC236}">
                <a16:creationId xmlns:a16="http://schemas.microsoft.com/office/drawing/2014/main" id="{DA2C7802-C2E0-4218-8F89-8DD7CCD2CD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7985" y="-6588"/>
            <a:ext cx="4059393" cy="2548110"/>
          </a:xfrm>
          <a:custGeom>
            <a:avLst/>
            <a:gdLst>
              <a:gd name="connsiteX0" fmla="*/ 0 w 4059393"/>
              <a:gd name="connsiteY0" fmla="*/ 1511282 h 2548110"/>
              <a:gd name="connsiteX1" fmla="*/ 1511282 w 4059393"/>
              <a:gd name="connsiteY1" fmla="*/ 0 h 2548110"/>
              <a:gd name="connsiteX2" fmla="*/ 4059393 w 4059393"/>
              <a:gd name="connsiteY2" fmla="*/ 2548110 h 2548110"/>
              <a:gd name="connsiteX3" fmla="*/ 0 w 4059393"/>
              <a:gd name="connsiteY3" fmla="*/ 2548110 h 2548110"/>
            </a:gdLst>
            <a:ahLst/>
            <a:cxnLst>
              <a:cxn ang="0">
                <a:pos x="connsiteX0" y="connsiteY0"/>
              </a:cxn>
              <a:cxn ang="0">
                <a:pos x="connsiteX1" y="connsiteY1"/>
              </a:cxn>
              <a:cxn ang="0">
                <a:pos x="connsiteX2" y="connsiteY2"/>
              </a:cxn>
              <a:cxn ang="0">
                <a:pos x="connsiteX3" y="connsiteY3"/>
              </a:cxn>
            </a:cxnLst>
            <a:rect l="l" t="t" r="r" b="b"/>
            <a:pathLst>
              <a:path w="4059393" h="2548110">
                <a:moveTo>
                  <a:pt x="0" y="1511282"/>
                </a:moveTo>
                <a:lnTo>
                  <a:pt x="1511282" y="0"/>
                </a:lnTo>
                <a:lnTo>
                  <a:pt x="4059393" y="2548110"/>
                </a:lnTo>
                <a:lnTo>
                  <a:pt x="0" y="2548110"/>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6">
            <a:extLst>
              <a:ext uri="{FF2B5EF4-FFF2-40B4-BE49-F238E27FC236}">
                <a16:creationId xmlns:a16="http://schemas.microsoft.com/office/drawing/2014/main" id="{A6D7111A-21E5-4EE9-8A78-10E5530F0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0262924" y="1465780"/>
            <a:ext cx="1185708" cy="118570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8">
            <a:extLst>
              <a:ext uri="{FF2B5EF4-FFF2-40B4-BE49-F238E27FC236}">
                <a16:creationId xmlns:a16="http://schemas.microsoft.com/office/drawing/2014/main" id="{A3969E80-A77B-49FC-9122-D89AFD5EE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9557" y="5198743"/>
            <a:ext cx="2444907" cy="2366116"/>
          </a:xfrm>
          <a:custGeom>
            <a:avLst/>
            <a:gdLst>
              <a:gd name="connsiteX0" fmla="*/ 0 w 2203753"/>
              <a:gd name="connsiteY0" fmla="*/ 0 h 2132734"/>
              <a:gd name="connsiteX1" fmla="*/ 2203753 w 2203753"/>
              <a:gd name="connsiteY1" fmla="*/ 0 h 2132734"/>
              <a:gd name="connsiteX2" fmla="*/ 2203753 w 2203753"/>
              <a:gd name="connsiteY2" fmla="*/ 576461 h 2132734"/>
              <a:gd name="connsiteX3" fmla="*/ 647480 w 2203753"/>
              <a:gd name="connsiteY3" fmla="*/ 2132734 h 2132734"/>
              <a:gd name="connsiteX4" fmla="*/ 0 w 2203753"/>
              <a:gd name="connsiteY4" fmla="*/ 1485255 h 2132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3753" h="2132734">
                <a:moveTo>
                  <a:pt x="0" y="0"/>
                </a:moveTo>
                <a:lnTo>
                  <a:pt x="2203753" y="0"/>
                </a:lnTo>
                <a:lnTo>
                  <a:pt x="2203753" y="576461"/>
                </a:lnTo>
                <a:lnTo>
                  <a:pt x="647480" y="2132734"/>
                </a:lnTo>
                <a:lnTo>
                  <a:pt x="0" y="1485255"/>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20">
            <a:extLst>
              <a:ext uri="{FF2B5EF4-FFF2-40B4-BE49-F238E27FC236}">
                <a16:creationId xmlns:a16="http://schemas.microsoft.com/office/drawing/2014/main" id="{1849CA57-76BD-4CF2-80BA-D7A46A01B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769787" y="5439893"/>
            <a:ext cx="928467" cy="928467"/>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FFFFFF"/>
              </a:solidFill>
              <a:effectLst>
                <a:outerShdw blurRad="38100" dist="38100" dir="2700000" algn="tl">
                  <a:srgbClr val="000000">
                    <a:alpha val="43137"/>
                  </a:srgbClr>
                </a:outerShdw>
              </a:effectLst>
            </a:endParaRPr>
          </a:p>
        </p:txBody>
      </p:sp>
      <p:sp>
        <p:nvSpPr>
          <p:cNvPr id="18" name="Freeform: Shape 22">
            <a:extLst>
              <a:ext uri="{FF2B5EF4-FFF2-40B4-BE49-F238E27FC236}">
                <a16:creationId xmlns:a16="http://schemas.microsoft.com/office/drawing/2014/main" id="{35E9085E-E730-4768-83D4-6CB7E98971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3401311" y="734311"/>
            <a:ext cx="5389379" cy="5389379"/>
          </a:xfrm>
          <a:custGeom>
            <a:avLst/>
            <a:gdLst>
              <a:gd name="connsiteX0" fmla="*/ 0 w 5389379"/>
              <a:gd name="connsiteY0" fmla="*/ 540040 h 5389379"/>
              <a:gd name="connsiteX1" fmla="*/ 540040 w 5389379"/>
              <a:gd name="connsiteY1" fmla="*/ 0 h 5389379"/>
              <a:gd name="connsiteX2" fmla="*/ 5389379 w 5389379"/>
              <a:gd name="connsiteY2" fmla="*/ 0 h 5389379"/>
              <a:gd name="connsiteX3" fmla="*/ 5389379 w 5389379"/>
              <a:gd name="connsiteY3" fmla="*/ 4838655 h 5389379"/>
              <a:gd name="connsiteX4" fmla="*/ 4838655 w 5389379"/>
              <a:gd name="connsiteY4" fmla="*/ 5389379 h 5389379"/>
              <a:gd name="connsiteX5" fmla="*/ 0 w 5389379"/>
              <a:gd name="connsiteY5" fmla="*/ 5389379 h 538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379" h="5389379">
                <a:moveTo>
                  <a:pt x="0" y="540040"/>
                </a:moveTo>
                <a:lnTo>
                  <a:pt x="540040" y="0"/>
                </a:lnTo>
                <a:lnTo>
                  <a:pt x="5389379" y="0"/>
                </a:lnTo>
                <a:lnTo>
                  <a:pt x="5389379" y="4838655"/>
                </a:lnTo>
                <a:lnTo>
                  <a:pt x="4838655" y="5389379"/>
                </a:lnTo>
                <a:lnTo>
                  <a:pt x="0" y="5389379"/>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2">
            <a:extLst>
              <a:ext uri="{FF2B5EF4-FFF2-40B4-BE49-F238E27FC236}">
                <a16:creationId xmlns:a16="http://schemas.microsoft.com/office/drawing/2014/main" id="{62CD1D44-C0CB-42F2-97D2-D6B3F883003A}"/>
              </a:ext>
            </a:extLst>
          </p:cNvPr>
          <p:cNvSpPr>
            <a:spLocks noGrp="1"/>
          </p:cNvSpPr>
          <p:nvPr>
            <p:ph type="sldNum" sz="quarter" idx="12"/>
          </p:nvPr>
        </p:nvSpPr>
        <p:spPr>
          <a:xfrm>
            <a:off x="321732" y="6356350"/>
            <a:ext cx="2568811" cy="365125"/>
          </a:xfrm>
        </p:spPr>
        <p:txBody>
          <a:bodyPr vert="horz" lIns="91440" tIns="45720" rIns="91440" bIns="45720" rtlCol="0" anchor="ctr">
            <a:normAutofit/>
          </a:bodyPr>
          <a:lstStyle/>
          <a:p>
            <a:pPr algn="l">
              <a:spcAft>
                <a:spcPts val="600"/>
              </a:spcAft>
            </a:pPr>
            <a:fld id="{6B4153A7-9236-4C19-98E6-7D4F5F676B2B}" type="slidenum">
              <a:rPr lang="en-US" sz="1200">
                <a:solidFill>
                  <a:srgbClr val="FFFFFF"/>
                </a:solidFill>
              </a:rPr>
              <a:pPr algn="l">
                <a:spcAft>
                  <a:spcPts val="600"/>
                </a:spcAft>
              </a:pPr>
              <a:t>7</a:t>
            </a:fld>
            <a:endParaRPr lang="en-US" sz="1200">
              <a:solidFill>
                <a:srgbClr val="FFFFFF"/>
              </a:solidFill>
            </a:endParaRPr>
          </a:p>
        </p:txBody>
      </p:sp>
      <p:sp>
        <p:nvSpPr>
          <p:cNvPr id="20" name="Freeform: Shape 24">
            <a:extLst>
              <a:ext uri="{FF2B5EF4-FFF2-40B4-BE49-F238E27FC236}">
                <a16:creationId xmlns:a16="http://schemas.microsoft.com/office/drawing/2014/main" id="{973272FE-A474-4CAE-8CA2-BCC8B476C3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00283" y="33283"/>
            <a:ext cx="6791435" cy="6791435"/>
          </a:xfrm>
          <a:custGeom>
            <a:avLst/>
            <a:gdLst>
              <a:gd name="connsiteX0" fmla="*/ 1860938 w 6791435"/>
              <a:gd name="connsiteY0" fmla="*/ 81158 h 6791435"/>
              <a:gd name="connsiteX1" fmla="*/ 1942096 w 6791435"/>
              <a:gd name="connsiteY1" fmla="*/ 0 h 6791435"/>
              <a:gd name="connsiteX2" fmla="*/ 6791435 w 6791435"/>
              <a:gd name="connsiteY2" fmla="*/ 0 h 6791435"/>
              <a:gd name="connsiteX3" fmla="*/ 6791435 w 6791435"/>
              <a:gd name="connsiteY3" fmla="*/ 4838655 h 6791435"/>
              <a:gd name="connsiteX4" fmla="*/ 6710277 w 6791435"/>
              <a:gd name="connsiteY4" fmla="*/ 4919813 h 6791435"/>
              <a:gd name="connsiteX5" fmla="*/ 6710277 w 6791435"/>
              <a:gd name="connsiteY5" fmla="*/ 81158 h 6791435"/>
              <a:gd name="connsiteX6" fmla="*/ 0 w 6791435"/>
              <a:gd name="connsiteY6" fmla="*/ 1942096 h 6791435"/>
              <a:gd name="connsiteX7" fmla="*/ 81158 w 6791435"/>
              <a:gd name="connsiteY7" fmla="*/ 1860938 h 6791435"/>
              <a:gd name="connsiteX8" fmla="*/ 81158 w 6791435"/>
              <a:gd name="connsiteY8" fmla="*/ 6710277 h 6791435"/>
              <a:gd name="connsiteX9" fmla="*/ 4919813 w 6791435"/>
              <a:gd name="connsiteY9" fmla="*/ 6710277 h 6791435"/>
              <a:gd name="connsiteX10" fmla="*/ 4838655 w 6791435"/>
              <a:gd name="connsiteY10" fmla="*/ 6791435 h 6791435"/>
              <a:gd name="connsiteX11" fmla="*/ 0 w 6791435"/>
              <a:gd name="connsiteY11" fmla="*/ 6791435 h 679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91435" h="6791435">
                <a:moveTo>
                  <a:pt x="1860938" y="81158"/>
                </a:moveTo>
                <a:lnTo>
                  <a:pt x="1942096" y="0"/>
                </a:lnTo>
                <a:lnTo>
                  <a:pt x="6791435" y="0"/>
                </a:lnTo>
                <a:lnTo>
                  <a:pt x="6791435" y="4838655"/>
                </a:lnTo>
                <a:lnTo>
                  <a:pt x="6710277" y="4919813"/>
                </a:lnTo>
                <a:lnTo>
                  <a:pt x="6710277" y="81158"/>
                </a:lnTo>
                <a:close/>
                <a:moveTo>
                  <a:pt x="0" y="1942096"/>
                </a:moveTo>
                <a:lnTo>
                  <a:pt x="81158" y="1860938"/>
                </a:lnTo>
                <a:lnTo>
                  <a:pt x="81158" y="6710277"/>
                </a:lnTo>
                <a:lnTo>
                  <a:pt x="4919813" y="6710277"/>
                </a:lnTo>
                <a:lnTo>
                  <a:pt x="4838655" y="6791435"/>
                </a:lnTo>
                <a:lnTo>
                  <a:pt x="0" y="6791435"/>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4" name="Title 3">
            <a:extLst>
              <a:ext uri="{FF2B5EF4-FFF2-40B4-BE49-F238E27FC236}">
                <a16:creationId xmlns:a16="http://schemas.microsoft.com/office/drawing/2014/main" id="{E2278A64-1F05-4CA9-8912-E4F3E9154AB5}"/>
              </a:ext>
            </a:extLst>
          </p:cNvPr>
          <p:cNvSpPr>
            <a:spLocks noGrp="1"/>
          </p:cNvSpPr>
          <p:nvPr>
            <p:ph type="title"/>
          </p:nvPr>
        </p:nvSpPr>
        <p:spPr>
          <a:xfrm>
            <a:off x="3679787" y="1636191"/>
            <a:ext cx="5201718" cy="2150719"/>
          </a:xfrm>
          <a:noFill/>
        </p:spPr>
        <p:txBody>
          <a:bodyPr vert="horz" lIns="91440" tIns="45720" rIns="91440" bIns="45720" rtlCol="0" anchor="ctr">
            <a:normAutofit/>
          </a:bodyPr>
          <a:lstStyle/>
          <a:p>
            <a:pPr algn="ctr">
              <a:lnSpc>
                <a:spcPct val="90000"/>
              </a:lnSpc>
            </a:pPr>
            <a:r>
              <a:rPr lang="en-US" kern="1200" dirty="0">
                <a:solidFill>
                  <a:srgbClr val="080808"/>
                </a:solidFill>
                <a:latin typeface="+mj-lt"/>
                <a:ea typeface="+mj-ea"/>
                <a:cs typeface="+mj-cs"/>
              </a:rPr>
              <a:t>TRAINING OF TRAINERS: </a:t>
            </a:r>
            <a:br>
              <a:rPr lang="en-US" kern="1200" dirty="0">
                <a:solidFill>
                  <a:srgbClr val="080808"/>
                </a:solidFill>
                <a:latin typeface="+mj-lt"/>
                <a:ea typeface="+mj-ea"/>
                <a:cs typeface="+mj-cs"/>
              </a:rPr>
            </a:br>
            <a:r>
              <a:rPr lang="en-US" kern="1200" dirty="0">
                <a:solidFill>
                  <a:srgbClr val="080808"/>
                </a:solidFill>
                <a:latin typeface="+mj-lt"/>
                <a:ea typeface="+mj-ea"/>
                <a:cs typeface="+mj-cs"/>
              </a:rPr>
              <a:t>Before you start module 1</a:t>
            </a:r>
            <a:br>
              <a:rPr lang="en-US" kern="1200" dirty="0">
                <a:solidFill>
                  <a:srgbClr val="080808"/>
                </a:solidFill>
                <a:latin typeface="+mj-lt"/>
                <a:ea typeface="+mj-ea"/>
                <a:cs typeface="+mj-cs"/>
              </a:rPr>
            </a:br>
            <a:endParaRPr lang="en-US" kern="1200" dirty="0">
              <a:solidFill>
                <a:srgbClr val="080808"/>
              </a:solidFill>
              <a:latin typeface="+mj-lt"/>
              <a:ea typeface="+mj-ea"/>
              <a:cs typeface="+mj-cs"/>
            </a:endParaRPr>
          </a:p>
        </p:txBody>
      </p:sp>
      <p:sp>
        <p:nvSpPr>
          <p:cNvPr id="22" name="Freeform: Shape 26">
            <a:extLst>
              <a:ext uri="{FF2B5EF4-FFF2-40B4-BE49-F238E27FC236}">
                <a16:creationId xmlns:a16="http://schemas.microsoft.com/office/drawing/2014/main" id="{E07981EA-05A6-437C-88D7-B377B92B03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629823" y="5457591"/>
            <a:ext cx="2231794" cy="2568811"/>
          </a:xfrm>
          <a:custGeom>
            <a:avLst/>
            <a:gdLst>
              <a:gd name="connsiteX0" fmla="*/ 0 w 2940086"/>
              <a:gd name="connsiteY0" fmla="*/ 0 h 3384061"/>
              <a:gd name="connsiteX1" fmla="*/ 2496112 w 2940086"/>
              <a:gd name="connsiteY1" fmla="*/ 0 h 3384061"/>
              <a:gd name="connsiteX2" fmla="*/ 2940086 w 2940086"/>
              <a:gd name="connsiteY2" fmla="*/ 443975 h 3384061"/>
              <a:gd name="connsiteX3" fmla="*/ 0 w 2940086"/>
              <a:gd name="connsiteY3" fmla="*/ 3384061 h 3384061"/>
            </a:gdLst>
            <a:ahLst/>
            <a:cxnLst>
              <a:cxn ang="0">
                <a:pos x="connsiteX0" y="connsiteY0"/>
              </a:cxn>
              <a:cxn ang="0">
                <a:pos x="connsiteX1" y="connsiteY1"/>
              </a:cxn>
              <a:cxn ang="0">
                <a:pos x="connsiteX2" y="connsiteY2"/>
              </a:cxn>
              <a:cxn ang="0">
                <a:pos x="connsiteX3" y="connsiteY3"/>
              </a:cxn>
            </a:cxnLst>
            <a:rect l="l" t="t" r="r" b="b"/>
            <a:pathLst>
              <a:path w="2940086" h="3384061">
                <a:moveTo>
                  <a:pt x="0" y="0"/>
                </a:moveTo>
                <a:lnTo>
                  <a:pt x="2496112" y="0"/>
                </a:lnTo>
                <a:lnTo>
                  <a:pt x="2940086" y="443975"/>
                </a:lnTo>
                <a:lnTo>
                  <a:pt x="0" y="3384061"/>
                </a:lnTo>
                <a:close/>
              </a:path>
            </a:pathLst>
          </a:cu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Rectangle 28">
            <a:extLst>
              <a:ext uri="{FF2B5EF4-FFF2-40B4-BE49-F238E27FC236}">
                <a16:creationId xmlns:a16="http://schemas.microsoft.com/office/drawing/2014/main" id="{15E3C750-986E-4769-B1AE-49289FBEE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720059" y="5243545"/>
            <a:ext cx="959985" cy="959985"/>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extBox 4">
            <a:extLst>
              <a:ext uri="{FF2B5EF4-FFF2-40B4-BE49-F238E27FC236}">
                <a16:creationId xmlns:a16="http://schemas.microsoft.com/office/drawing/2014/main" id="{DBCCFAC3-F5A9-47E1-8BCD-FA12B034B4A7}"/>
              </a:ext>
            </a:extLst>
          </p:cNvPr>
          <p:cNvSpPr txBox="1"/>
          <p:nvPr/>
        </p:nvSpPr>
        <p:spPr>
          <a:xfrm>
            <a:off x="4327312" y="3481416"/>
            <a:ext cx="7542957" cy="707886"/>
          </a:xfrm>
          <a:prstGeom prst="rect">
            <a:avLst/>
          </a:prstGeom>
          <a:noFill/>
        </p:spPr>
        <p:txBody>
          <a:bodyPr wrap="square" rtlCol="0">
            <a:spAutoFit/>
          </a:bodyPr>
          <a:lstStyle/>
          <a:p>
            <a:r>
              <a:rPr lang="fr-FR" sz="2000" dirty="0"/>
              <a:t>Read </a:t>
            </a:r>
            <a:r>
              <a:rPr lang="fr-FR" sz="2000" dirty="0">
                <a:hlinkClick r:id="rId3"/>
              </a:rPr>
              <a:t>Action Pack 2</a:t>
            </a:r>
            <a:r>
              <a:rPr lang="fr-FR" sz="2000" dirty="0"/>
              <a:t> (pages 3-16)</a:t>
            </a:r>
          </a:p>
          <a:p>
            <a:endParaRPr lang="fr-FR" sz="2000" dirty="0"/>
          </a:p>
        </p:txBody>
      </p:sp>
      <p:sp>
        <p:nvSpPr>
          <p:cNvPr id="2" name="Rectangle 1">
            <a:extLst>
              <a:ext uri="{FF2B5EF4-FFF2-40B4-BE49-F238E27FC236}">
                <a16:creationId xmlns:a16="http://schemas.microsoft.com/office/drawing/2014/main" id="{31DB5D16-0247-42C7-AD9B-AAE21BBFF381}"/>
              </a:ext>
            </a:extLst>
          </p:cNvPr>
          <p:cNvSpPr/>
          <p:nvPr/>
        </p:nvSpPr>
        <p:spPr>
          <a:xfrm>
            <a:off x="2056003" y="6206129"/>
            <a:ext cx="8303084" cy="523220"/>
          </a:xfrm>
          <a:prstGeom prst="rect">
            <a:avLst/>
          </a:prstGeom>
        </p:spPr>
        <p:txBody>
          <a:bodyPr wrap="square">
            <a:spAutoFit/>
          </a:bodyPr>
          <a:lstStyle/>
          <a:p>
            <a:pPr algn="ctr"/>
            <a:br>
              <a:rPr lang="fr-FR" sz="1400" dirty="0"/>
            </a:br>
            <a:endParaRPr lang="en-US" sz="1400" dirty="0"/>
          </a:p>
        </p:txBody>
      </p:sp>
    </p:spTree>
    <p:extLst>
      <p:ext uri="{BB962C8B-B14F-4D97-AF65-F5344CB8AC3E}">
        <p14:creationId xmlns:p14="http://schemas.microsoft.com/office/powerpoint/2010/main" val="3067493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AA418374-E344-41D3-B456-21AF199341CE}"/>
              </a:ext>
            </a:extLst>
          </p:cNvPr>
          <p:cNvPicPr>
            <a:picLocks noChangeAspect="1"/>
          </p:cNvPicPr>
          <p:nvPr/>
        </p:nvPicPr>
        <p:blipFill rotWithShape="1">
          <a:blip r:embed="rId3">
            <a:extLst>
              <a:ext uri="{28A0092B-C50C-407E-A947-70E740481C1C}">
                <a14:useLocalDpi xmlns:a14="http://schemas.microsoft.com/office/drawing/2010/main" val="0"/>
              </a:ext>
            </a:extLst>
          </a:blip>
          <a:srcRect l="4478" t="9091" r="25427" b="-1"/>
          <a:stretch/>
        </p:blipFill>
        <p:spPr>
          <a:xfrm>
            <a:off x="3523488" y="10"/>
            <a:ext cx="8668512" cy="6857990"/>
          </a:xfrm>
          <a:prstGeom prst="rect">
            <a:avLst/>
          </a:prstGeom>
        </p:spPr>
      </p:pic>
      <p:sp>
        <p:nvSpPr>
          <p:cNvPr id="26" name="Rectangle 2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5">
            <a:extLst>
              <a:ext uri="{FF2B5EF4-FFF2-40B4-BE49-F238E27FC236}">
                <a16:creationId xmlns:a16="http://schemas.microsoft.com/office/drawing/2014/main" id="{0A2FF134-76AF-4293-A2F9-A16640DC0322}"/>
              </a:ext>
            </a:extLst>
          </p:cNvPr>
          <p:cNvSpPr>
            <a:spLocks noGrp="1"/>
          </p:cNvSpPr>
          <p:nvPr>
            <p:ph type="title"/>
          </p:nvPr>
        </p:nvSpPr>
        <p:spPr>
          <a:xfrm>
            <a:off x="477981" y="1122363"/>
            <a:ext cx="4023360" cy="3204134"/>
          </a:xfrm>
        </p:spPr>
        <p:txBody>
          <a:bodyPr vert="horz" lIns="91440" tIns="45720" rIns="91440" bIns="45720" rtlCol="0" anchor="b">
            <a:normAutofit/>
          </a:bodyPr>
          <a:lstStyle/>
          <a:p>
            <a:pPr>
              <a:lnSpc>
                <a:spcPct val="90000"/>
              </a:lnSpc>
            </a:pPr>
            <a:r>
              <a:rPr lang="en-US" sz="4800"/>
              <a:t>Module 1: Let's build a SAFE Schools team!</a:t>
            </a:r>
          </a:p>
        </p:txBody>
      </p:sp>
      <p:sp>
        <p:nvSpPr>
          <p:cNvPr id="28" name="Rectangle 2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0" name="Rectangle 2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529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0" name="Rectangle 24">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0D2CF8-13D0-4725-A604-21E752CFD866}"/>
              </a:ext>
            </a:extLst>
          </p:cNvPr>
          <p:cNvSpPr>
            <a:spLocks noGrp="1"/>
          </p:cNvSpPr>
          <p:nvPr>
            <p:ph type="title"/>
          </p:nvPr>
        </p:nvSpPr>
        <p:spPr>
          <a:xfrm>
            <a:off x="152171" y="681037"/>
            <a:ext cx="4341694" cy="5924927"/>
          </a:xfrm>
        </p:spPr>
        <p:txBody>
          <a:bodyPr/>
          <a:lstStyle/>
          <a:p>
            <a:pPr>
              <a:lnSpc>
                <a:spcPct val="90000"/>
              </a:lnSpc>
            </a:pPr>
            <a:r>
              <a:rPr lang="en-US" sz="5400" kern="1200" dirty="0">
                <a:latin typeface="+mj-lt"/>
                <a:ea typeface="+mj-ea"/>
                <a:cs typeface="+mj-cs"/>
              </a:rPr>
              <a:t>After module 1, </a:t>
            </a:r>
            <a:br>
              <a:rPr lang="en-US" sz="5400" kern="1200" dirty="0"/>
            </a:br>
            <a:r>
              <a:rPr lang="en-US" sz="5400" kern="1200" dirty="0">
                <a:latin typeface="+mj-lt"/>
                <a:ea typeface="+mj-ea"/>
                <a:cs typeface="+mj-cs"/>
              </a:rPr>
              <a:t>you can</a:t>
            </a:r>
            <a:r>
              <a:rPr lang="en-US" sz="5400" dirty="0"/>
              <a:t> :</a:t>
            </a:r>
            <a:endParaRPr lang="en-US" sz="5400" kern="1200" dirty="0">
              <a:latin typeface="+mj-lt"/>
              <a:ea typeface="+mj-ea"/>
              <a:cs typeface="+mj-cs"/>
            </a:endParaRPr>
          </a:p>
        </p:txBody>
      </p:sp>
      <p:sp>
        <p:nvSpPr>
          <p:cNvPr id="4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5AE9F7D-94EB-47C4-9A5A-DD458EA8DA7E}"/>
              </a:ext>
            </a:extLst>
          </p:cNvPr>
          <p:cNvSpPr>
            <a:spLocks noGrp="1"/>
          </p:cNvSpPr>
          <p:nvPr>
            <p:ph type="sldNum" sz="quarter" idx="12"/>
          </p:nvPr>
        </p:nvSpPr>
        <p:spPr/>
        <p:txBody>
          <a:bodyPr/>
          <a:lstStyle/>
          <a:p>
            <a:pPr>
              <a:spcAft>
                <a:spcPts val="600"/>
              </a:spcAft>
            </a:pPr>
            <a:fld id="{6B4153A7-9236-4C19-98E6-7D4F5F676B2B}" type="slidenum">
              <a:rPr lang="en-US" sz="1200">
                <a:solidFill>
                  <a:schemeClr val="tx1">
                    <a:tint val="75000"/>
                  </a:schemeClr>
                </a:solidFill>
              </a:rPr>
              <a:pPr>
                <a:spcAft>
                  <a:spcPts val="600"/>
                </a:spcAft>
              </a:pPr>
              <a:t>9</a:t>
            </a:fld>
            <a:endParaRPr lang="en-US" sz="1200">
              <a:solidFill>
                <a:schemeClr val="tx1">
                  <a:tint val="75000"/>
                </a:schemeClr>
              </a:solidFill>
            </a:endParaRPr>
          </a:p>
        </p:txBody>
      </p:sp>
      <p:graphicFrame>
        <p:nvGraphicFramePr>
          <p:cNvPr id="42" name="TextBox 3">
            <a:extLst>
              <a:ext uri="{FF2B5EF4-FFF2-40B4-BE49-F238E27FC236}">
                <a16:creationId xmlns:a16="http://schemas.microsoft.com/office/drawing/2014/main" id="{1B749AA1-B4B8-49B3-8069-8AC1F8DA9FD0}"/>
              </a:ext>
            </a:extLst>
          </p:cNvPr>
          <p:cNvGraphicFramePr/>
          <p:nvPr>
            <p:extLst>
              <p:ext uri="{D42A27DB-BD31-4B8C-83A1-F6EECF244321}">
                <p14:modId xmlns:p14="http://schemas.microsoft.com/office/powerpoint/2010/main" val="2026338248"/>
              </p:ext>
            </p:extLst>
          </p:nvPr>
        </p:nvGraphicFramePr>
        <p:xfrm>
          <a:off x="4705527" y="870860"/>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31305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COUNT" val="4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Print use (White background)">
  <a:themeElements>
    <a:clrScheme name="Save The Children - Colours">
      <a:dk1>
        <a:sysClr val="windowText" lastClr="000000"/>
      </a:dk1>
      <a:lt1>
        <a:sysClr val="window" lastClr="FFFFFF"/>
      </a:lt1>
      <a:dk2>
        <a:srgbClr val="000000"/>
      </a:dk2>
      <a:lt2>
        <a:srgbClr val="FFFFFF"/>
      </a:lt2>
      <a:accent1>
        <a:srgbClr val="DA291C"/>
      </a:accent1>
      <a:accent2>
        <a:srgbClr val="D1CCBD"/>
      </a:accent2>
      <a:accent3>
        <a:srgbClr val="9A3324"/>
      </a:accent3>
      <a:accent4>
        <a:srgbClr val="FF4C02"/>
      </a:accent4>
      <a:accent5>
        <a:srgbClr val="F2A900"/>
      </a:accent5>
      <a:accent6>
        <a:srgbClr val="009CA6"/>
      </a:accent6>
      <a:hlink>
        <a:srgbClr val="009CA6"/>
      </a:hlink>
      <a:folHlink>
        <a:srgbClr val="9A3324"/>
      </a:folHlink>
    </a:clrScheme>
    <a:fontScheme name="Save the children">
      <a:majorFont>
        <a:latin typeface="Trade Gothic LT Com Cn"/>
        <a:ea typeface=""/>
        <a:cs typeface=""/>
      </a:majorFont>
      <a:minorFont>
        <a:latin typeface="Gill Sans Infant St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n-screen use (Biscuit background)">
  <a:themeElements>
    <a:clrScheme name="Save The Children - Colours">
      <a:dk1>
        <a:sysClr val="windowText" lastClr="000000"/>
      </a:dk1>
      <a:lt1>
        <a:sysClr val="window" lastClr="FFFFFF"/>
      </a:lt1>
      <a:dk2>
        <a:srgbClr val="000000"/>
      </a:dk2>
      <a:lt2>
        <a:srgbClr val="FFFFFF"/>
      </a:lt2>
      <a:accent1>
        <a:srgbClr val="DA291C"/>
      </a:accent1>
      <a:accent2>
        <a:srgbClr val="D1CCBD"/>
      </a:accent2>
      <a:accent3>
        <a:srgbClr val="9A3324"/>
      </a:accent3>
      <a:accent4>
        <a:srgbClr val="FF4C02"/>
      </a:accent4>
      <a:accent5>
        <a:srgbClr val="F2A900"/>
      </a:accent5>
      <a:accent6>
        <a:srgbClr val="009CA6"/>
      </a:accent6>
      <a:hlink>
        <a:srgbClr val="009CA6"/>
      </a:hlink>
      <a:folHlink>
        <a:srgbClr val="9A3324"/>
      </a:folHlink>
    </a:clrScheme>
    <a:fontScheme name="Save the children">
      <a:majorFont>
        <a:latin typeface="Trade Gothic LT Com Cn"/>
        <a:ea typeface=""/>
        <a:cs typeface=""/>
      </a:majorFont>
      <a:minorFont>
        <a:latin typeface="Gill Sans Infant St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3C8814F7E64DF429808DAACE3498C84" ma:contentTypeVersion="13" ma:contentTypeDescription="Create a new document." ma:contentTypeScope="" ma:versionID="3f049bd6d2ca2f32804df7637ff1f0e4">
  <xsd:schema xmlns:xsd="http://www.w3.org/2001/XMLSchema" xmlns:xs="http://www.w3.org/2001/XMLSchema" xmlns:p="http://schemas.microsoft.com/office/2006/metadata/properties" xmlns:ns3="9ed0981e-3e4a-419f-aaa5-3310fb8e752d" xmlns:ns4="f0aaf29e-0168-43d8-8ec6-2f0b86a60931" targetNamespace="http://schemas.microsoft.com/office/2006/metadata/properties" ma:root="true" ma:fieldsID="ee679ec1d25cacc50145f3b0eff26cc6" ns3:_="" ns4:_="">
    <xsd:import namespace="9ed0981e-3e4a-419f-aaa5-3310fb8e752d"/>
    <xsd:import namespace="f0aaf29e-0168-43d8-8ec6-2f0b86a6093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d0981e-3e4a-419f-aaa5-3310fb8e752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0aaf29e-0168-43d8-8ec6-2f0b86a60931"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094A93C-52D5-4388-84CA-7A739408D5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d0981e-3e4a-419f-aaa5-3310fb8e752d"/>
    <ds:schemaRef ds:uri="f0aaf29e-0168-43d8-8ec6-2f0b86a609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AC04DBE-0218-4016-813F-4FF24C72EC77}">
  <ds:schemaRefs>
    <ds:schemaRef ds:uri="http://schemas.microsoft.com/sharepoint/v3/contenttype/forms"/>
  </ds:schemaRefs>
</ds:datastoreItem>
</file>

<file path=customXml/itemProps3.xml><?xml version="1.0" encoding="utf-8"?>
<ds:datastoreItem xmlns:ds="http://schemas.openxmlformats.org/officeDocument/2006/customXml" ds:itemID="{2CB3C90D-788C-49C6-8CEE-9337A5456922}">
  <ds:schemaRefs>
    <ds:schemaRef ds:uri="http://schemas.openxmlformats.org/package/2006/metadata/core-properties"/>
    <ds:schemaRef ds:uri="http://purl.org/dc/terms/"/>
    <ds:schemaRef ds:uri="9ed0981e-3e4a-419f-aaa5-3310fb8e752d"/>
    <ds:schemaRef ds:uri="http://purl.org/dc/elements/1.1/"/>
    <ds:schemaRef ds:uri="http://www.w3.org/XML/1998/namespace"/>
    <ds:schemaRef ds:uri="http://schemas.microsoft.com/office/infopath/2007/PartnerControls"/>
    <ds:schemaRef ds:uri="http://schemas.microsoft.com/office/2006/metadata/properties"/>
    <ds:schemaRef ds:uri="http://schemas.microsoft.com/office/2006/documentManagement/types"/>
    <ds:schemaRef ds:uri="f0aaf29e-0168-43d8-8ec6-2f0b86a60931"/>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745</TotalTime>
  <Words>11035</Words>
  <Application>Microsoft Office PowerPoint</Application>
  <PresentationFormat>Widescreen</PresentationFormat>
  <Paragraphs>1041</Paragraphs>
  <Slides>67</Slides>
  <Notes>63</Notes>
  <HiddenSlides>0</HiddenSlides>
  <MMClips>0</MMClips>
  <ScaleCrop>false</ScaleCrop>
  <HeadingPairs>
    <vt:vector size="4" baseType="variant">
      <vt:variant>
        <vt:lpstr>Theme</vt:lpstr>
      </vt:variant>
      <vt:variant>
        <vt:i4>2</vt:i4>
      </vt:variant>
      <vt:variant>
        <vt:lpstr>Slide Titles</vt:lpstr>
      </vt:variant>
      <vt:variant>
        <vt:i4>67</vt:i4>
      </vt:variant>
    </vt:vector>
  </HeadingPairs>
  <TitlesOfParts>
    <vt:vector size="69" baseType="lpstr">
      <vt:lpstr>Print use (White background)</vt:lpstr>
      <vt:lpstr>On-screen use (Biscuit background)</vt:lpstr>
      <vt:lpstr>Safe schools</vt:lpstr>
      <vt:lpstr>content</vt:lpstr>
      <vt:lpstr>How to use this package</vt:lpstr>
      <vt:lpstr>Participants</vt:lpstr>
      <vt:lpstr>Objectives</vt:lpstr>
      <vt:lpstr>Workshop structure</vt:lpstr>
      <vt:lpstr>TRAINING OF TRAINERS:  Before you start module 1 </vt:lpstr>
      <vt:lpstr>Module 1: Let's build a SAFE Schools team!</vt:lpstr>
      <vt:lpstr>After module 1,  you can :</vt:lpstr>
      <vt:lpstr>Safe Schools Team</vt:lpstr>
      <vt:lpstr> Safe Schools Team: Responsibilities (1)</vt:lpstr>
      <vt:lpstr>Safe Schools Team: Responsibilities (2) </vt:lpstr>
      <vt:lpstr>RABBIT or duck?</vt:lpstr>
      <vt:lpstr>SAFE SCHOOLs TEAM:  Who participates?</vt:lpstr>
      <vt:lpstr>Test your knowledge! </vt:lpstr>
      <vt:lpstr>Training of trainers:  how will you contextualize module 1?</vt:lpstr>
      <vt:lpstr>TRAINING OF TRAINERS:  Before you start module 2</vt:lpstr>
      <vt:lpstr>Module 2: Welcome to the SAFE Schools Team!</vt:lpstr>
      <vt:lpstr>After module 2,  you can: </vt:lpstr>
      <vt:lpstr>Let's split up!</vt:lpstr>
      <vt:lpstr>Activity 1: What is a “safe School"? </vt:lpstr>
      <vt:lpstr>PowerPoint Presentation</vt:lpstr>
      <vt:lpstr>Activity 2: Children's rights </vt:lpstr>
      <vt:lpstr>Children's rights </vt:lpstr>
      <vt:lpstr>Activity 3: What ARE equality and inclusion?</vt:lpstr>
      <vt:lpstr>Activity 4 (Adults):  Safeguarding children</vt:lpstr>
      <vt:lpstr>PowerPoint Presentation</vt:lpstr>
      <vt:lpstr>Activity 4 (Children) :  A protective hand </vt:lpstr>
      <vt:lpstr>PowerPoint Presentation</vt:lpstr>
      <vt:lpstr>SIGN : (1) THE TERMS OF REFERENCE  (2) THE CODE OF CONDUCT </vt:lpstr>
      <vt:lpstr>Test your knowledge! </vt:lpstr>
      <vt:lpstr>TRAINING OF TRAINERS:  How will you contextualize module 2?</vt:lpstr>
      <vt:lpstr>TRAINING OF TRAINERS : Before you start module 3</vt:lpstr>
      <vt:lpstr>Module 3: What is a risk?</vt:lpstr>
      <vt:lpstr>After module 3,  you can: </vt:lpstr>
      <vt:lpstr>definitions  </vt:lpstr>
      <vt:lpstr>PowerPoint Presentation</vt:lpstr>
      <vt:lpstr>HAZARDS IN AND AROUND SCHOOLS </vt:lpstr>
      <vt:lpstr>PowerPoint Presentation</vt:lpstr>
      <vt:lpstr>Risk &amp; Capacity Mapping </vt:lpstr>
      <vt:lpstr>Some risks are  difficult to map</vt:lpstr>
      <vt:lpstr>Test your knowledge! </vt:lpstr>
      <vt:lpstr>TRAINING OF TRAINERS : How Will You contextualize module 3?</vt:lpstr>
      <vt:lpstr>TRAINING OF TRAINERS : Before you start module 4</vt:lpstr>
      <vt:lpstr>Module 4: Let's reduce and mitigate our risks!</vt:lpstr>
      <vt:lpstr>After module 4,  you can: </vt:lpstr>
      <vt:lpstr>Code of conduct </vt:lpstr>
      <vt:lpstr>The ingredients of an exceptional code of conduct </vt:lpstr>
      <vt:lpstr>A code of conduct creates a culture of protection:  How can you facilitate this culture? </vt:lpstr>
      <vt:lpstr>Child protection : How to report a concern?</vt:lpstr>
      <vt:lpstr>Child protection : How to refer to specialised services?</vt:lpstr>
      <vt:lpstr>Standard operating procedures for emergency situations</vt:lpstr>
      <vt:lpstr>Test your knowledge! </vt:lpstr>
      <vt:lpstr>TRAINING OF TRAINERS: How Will You contextualize module 4?</vt:lpstr>
      <vt:lpstr>TRAINING OF TRAINERS: Before you start Module 5</vt:lpstr>
      <vt:lpstr>Module 5: Let's take action!</vt:lpstr>
      <vt:lpstr>After module 5,  you can: </vt:lpstr>
      <vt:lpstr>Let’s think back…  What are the risks in and around your school?</vt:lpstr>
      <vt:lpstr>Do you remember?  What actions help us to reduce and mitigate these risks?</vt:lpstr>
      <vt:lpstr>How do we prioritise risks?</vt:lpstr>
      <vt:lpstr>Action plan </vt:lpstr>
      <vt:lpstr>definitions </vt:lpstr>
      <vt:lpstr>Education and Protection CONTINUITY Plan </vt:lpstr>
      <vt:lpstr>The next steps:  What do we do?</vt:lpstr>
      <vt:lpstr>Test your knowledge! </vt:lpstr>
      <vt:lpstr>Training of Trainers: Next steps for facilitators</vt:lpstr>
      <vt:lpstr>Training of trainers :  meal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Écoles  Sures</dc:title>
  <dc:creator>Elyse Leonard</dc:creator>
  <cp:lastModifiedBy>Elyse Leonard</cp:lastModifiedBy>
  <cp:revision>9</cp:revision>
  <dcterms:created xsi:type="dcterms:W3CDTF">2021-03-17T13:27:08Z</dcterms:created>
  <dcterms:modified xsi:type="dcterms:W3CDTF">2022-02-28T06:50:21Z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840c0f8-1866-4162-ad0f-2d70e03cc773_Enabled">
    <vt:lpwstr>True</vt:lpwstr>
  </property>
  <property fmtid="{D5CDD505-2E9C-101B-9397-08002B2CF9AE}" pid="3" name="MSIP_Label_7840c0f8-1866-4162-ad0f-2d70e03cc773_SiteId">
    <vt:lpwstr>b738c0f4-215a-438a-ad8b-3a8b60351c56</vt:lpwstr>
  </property>
  <property fmtid="{D5CDD505-2E9C-101B-9397-08002B2CF9AE}" pid="4" name="MSIP_Label_7840c0f8-1866-4162-ad0f-2d70e03cc773_Owner">
    <vt:lpwstr>meh@redbarnet.dk</vt:lpwstr>
  </property>
  <property fmtid="{D5CDD505-2E9C-101B-9397-08002B2CF9AE}" pid="5" name="MSIP_Label_7840c0f8-1866-4162-ad0f-2d70e03cc773_SetDate">
    <vt:lpwstr>2021-04-12T09:54:50.7132373Z</vt:lpwstr>
  </property>
  <property fmtid="{D5CDD505-2E9C-101B-9397-08002B2CF9AE}" pid="6" name="MSIP_Label_7840c0f8-1866-4162-ad0f-2d70e03cc773_Name">
    <vt:lpwstr>Public - Offentlig</vt:lpwstr>
  </property>
  <property fmtid="{D5CDD505-2E9C-101B-9397-08002B2CF9AE}" pid="7" name="MSIP_Label_7840c0f8-1866-4162-ad0f-2d70e03cc773_Application">
    <vt:lpwstr>Microsoft Azure Information Protection</vt:lpwstr>
  </property>
  <property fmtid="{D5CDD505-2E9C-101B-9397-08002B2CF9AE}" pid="8" name="MSIP_Label_7840c0f8-1866-4162-ad0f-2d70e03cc773_ActionId">
    <vt:lpwstr>da0e0d96-1c28-480e-b2ec-6429915c1bfb</vt:lpwstr>
  </property>
  <property fmtid="{D5CDD505-2E9C-101B-9397-08002B2CF9AE}" pid="9" name="MSIP_Label_7840c0f8-1866-4162-ad0f-2d70e03cc773_Extended_MSFT_Method">
    <vt:lpwstr>Automatic</vt:lpwstr>
  </property>
  <property fmtid="{D5CDD505-2E9C-101B-9397-08002B2CF9AE}" pid="10" name="Sensitivity">
    <vt:lpwstr>Public - Offentlig</vt:lpwstr>
  </property>
  <property fmtid="{D5CDD505-2E9C-101B-9397-08002B2CF9AE}" pid="11" name="ContentTypeId">
    <vt:lpwstr>0x01010013C8814F7E64DF429808DAACE3498C84</vt:lpwstr>
  </property>
</Properties>
</file>