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EC29A9-5627-FD1F-3A9E-5FF49D65847D}" v="1" dt="2021-09-08T10:48:25.078"/>
  </p1510:revLst>
</p1510:revInfo>
</file>

<file path=ppt/tableStyles.xml><?xml version="1.0" encoding="utf-8"?>
<a:tblStyleLst xmlns:a="http://schemas.openxmlformats.org/drawingml/2006/main" def="{5940675A-B579-460E-94D1-54222C63F5DA}">
  <a:tblStyle styleId="{4C3C2611-4C71-4FC5-86AE-919BDF0F9419}"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8CBCC"/>
          </a:solidFill>
        </a:fill>
      </a:tcStyle>
    </a:wholeTbl>
    <a:band2H>
      <a:tcTxStyle/>
      <a:tcStyle>
        <a:tcBdr/>
        <a:fill>
          <a:solidFill>
            <a:srgbClr val="FCE7E7"/>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1"/>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1"/>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8CBCC"/>
          </a:solidFill>
        </a:fill>
      </a:tcStyle>
    </a:wholeTbl>
    <a:band2H>
      <a:tcTxStyle/>
      <a:tcStyle>
        <a:tcBdr/>
        <a:fill>
          <a:solidFill>
            <a:srgbClr val="FCE7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BDBDB"/>
          </a:solidFill>
        </a:fill>
      </a:tcStyle>
    </a:wholeTbl>
    <a:band2H>
      <a:tcTxStyle/>
      <a:tcStyle>
        <a:tcBdr/>
        <a:fill>
          <a:solidFill>
            <a:srgbClr val="EEEEEE"/>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0CACB"/>
          </a:solidFill>
        </a:fill>
      </a:tcStyle>
    </a:wholeTbl>
    <a:band2H>
      <a:tcTxStyle/>
      <a:tcStyle>
        <a:tcBdr/>
        <a:fill>
          <a:solidFill>
            <a:srgbClr val="F8E7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56" name="Shape 1256"/>
          <p:cNvSpPr>
            <a:spLocks noGrp="1" noRot="1" noChangeAspect="1"/>
          </p:cNvSpPr>
          <p:nvPr>
            <p:ph type="sldImg"/>
          </p:nvPr>
        </p:nvSpPr>
        <p:spPr>
          <a:xfrm>
            <a:off x="1143000" y="685800"/>
            <a:ext cx="4572000" cy="3429000"/>
          </a:xfrm>
          <a:prstGeom prst="rect">
            <a:avLst/>
          </a:prstGeom>
        </p:spPr>
        <p:txBody>
          <a:bodyPr/>
          <a:lstStyle/>
          <a:p>
            <a:endParaRPr/>
          </a:p>
        </p:txBody>
      </p:sp>
      <p:sp>
        <p:nvSpPr>
          <p:cNvPr id="1257" name="Shape 125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25000"/>
      </a:lnSpc>
      <a:defRPr sz="2400">
        <a:latin typeface="+mj-lt"/>
        <a:ea typeface="+mj-ea"/>
        <a:cs typeface="+mj-cs"/>
        <a:sym typeface="Avenir Roman"/>
      </a:defRPr>
    </a:lvl1pPr>
    <a:lvl2pPr indent="228600" defTabSz="457200" latinLnBrk="0">
      <a:lnSpc>
        <a:spcPct val="125000"/>
      </a:lnSpc>
      <a:defRPr sz="2400">
        <a:latin typeface="+mj-lt"/>
        <a:ea typeface="+mj-ea"/>
        <a:cs typeface="+mj-cs"/>
        <a:sym typeface="Avenir Roman"/>
      </a:defRPr>
    </a:lvl2pPr>
    <a:lvl3pPr indent="457200" defTabSz="457200" latinLnBrk="0">
      <a:lnSpc>
        <a:spcPct val="125000"/>
      </a:lnSpc>
      <a:defRPr sz="2400">
        <a:latin typeface="+mj-lt"/>
        <a:ea typeface="+mj-ea"/>
        <a:cs typeface="+mj-cs"/>
        <a:sym typeface="Avenir Roman"/>
      </a:defRPr>
    </a:lvl3pPr>
    <a:lvl4pPr indent="685800" defTabSz="457200" latinLnBrk="0">
      <a:lnSpc>
        <a:spcPct val="125000"/>
      </a:lnSpc>
      <a:defRPr sz="2400">
        <a:latin typeface="+mj-lt"/>
        <a:ea typeface="+mj-ea"/>
        <a:cs typeface="+mj-cs"/>
        <a:sym typeface="Avenir Roman"/>
      </a:defRPr>
    </a:lvl4pPr>
    <a:lvl5pPr indent="914400" defTabSz="457200" latinLnBrk="0">
      <a:lnSpc>
        <a:spcPct val="125000"/>
      </a:lnSpc>
      <a:defRPr sz="2400">
        <a:latin typeface="+mj-lt"/>
        <a:ea typeface="+mj-ea"/>
        <a:cs typeface="+mj-cs"/>
        <a:sym typeface="Avenir Roman"/>
      </a:defRPr>
    </a:lvl5pPr>
    <a:lvl6pPr indent="1143000" defTabSz="457200" latinLnBrk="0">
      <a:lnSpc>
        <a:spcPct val="125000"/>
      </a:lnSpc>
      <a:defRPr sz="2400">
        <a:latin typeface="+mj-lt"/>
        <a:ea typeface="+mj-ea"/>
        <a:cs typeface="+mj-cs"/>
        <a:sym typeface="Avenir Roman"/>
      </a:defRPr>
    </a:lvl6pPr>
    <a:lvl7pPr indent="1371600" defTabSz="457200" latinLnBrk="0">
      <a:lnSpc>
        <a:spcPct val="125000"/>
      </a:lnSpc>
      <a:defRPr sz="2400">
        <a:latin typeface="+mj-lt"/>
        <a:ea typeface="+mj-ea"/>
        <a:cs typeface="+mj-cs"/>
        <a:sym typeface="Avenir Roman"/>
      </a:defRPr>
    </a:lvl7pPr>
    <a:lvl8pPr indent="1600200" defTabSz="457200" latinLnBrk="0">
      <a:lnSpc>
        <a:spcPct val="125000"/>
      </a:lnSpc>
      <a:defRPr sz="2400">
        <a:latin typeface="+mj-lt"/>
        <a:ea typeface="+mj-ea"/>
        <a:cs typeface="+mj-cs"/>
        <a:sym typeface="Avenir Roman"/>
      </a:defRPr>
    </a:lvl8pPr>
    <a:lvl9pPr indent="1828800" defTabSz="457200" latinLnBrk="0">
      <a:lnSpc>
        <a:spcPct val="125000"/>
      </a:lnSpc>
      <a:defRPr sz="2400">
        <a:latin typeface="+mj-lt"/>
        <a:ea typeface="+mj-ea"/>
        <a:cs typeface="+mj-cs"/>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1" name="Shape 1261"/>
          <p:cNvSpPr>
            <a:spLocks noGrp="1" noRot="1" noChangeAspect="1"/>
          </p:cNvSpPr>
          <p:nvPr>
            <p:ph type="sldImg"/>
          </p:nvPr>
        </p:nvSpPr>
        <p:spPr>
          <a:prstGeom prst="rect">
            <a:avLst/>
          </a:prstGeom>
        </p:spPr>
        <p:txBody>
          <a:bodyPr/>
          <a:lstStyle/>
          <a:p>
            <a:endParaRPr/>
          </a:p>
        </p:txBody>
      </p:sp>
      <p:sp>
        <p:nvSpPr>
          <p:cNvPr id="1262" name="Shape 1262"/>
          <p:cNvSpPr>
            <a:spLocks noGrp="1"/>
          </p:cNvSpPr>
          <p:nvPr>
            <p:ph type="body" sz="quarter" idx="1"/>
          </p:nvPr>
        </p:nvSpPr>
        <p:spPr>
          <a:prstGeom prst="rect">
            <a:avLst/>
          </a:prstGeom>
        </p:spPr>
        <p:txBody>
          <a:bodyPr/>
          <a:lstStyle/>
          <a:p>
            <a:r>
              <a:t>Early stimulation is about playing with and talking with young children. It’s necessary for their brain to develop.</a:t>
            </a:r>
            <a:endParaRPr sz="1800"/>
          </a:p>
          <a:p>
            <a:pPr>
              <a:defRPr sz="1800"/>
            </a:pPr>
            <a:endParaRPr sz="1800"/>
          </a:p>
          <a:p>
            <a:r>
              <a:t>Can you take a guess as to how many connections are being formed every second as we speak in a young child’s brain? [700 per second]</a:t>
            </a:r>
            <a:endParaRPr sz="1800"/>
          </a:p>
          <a:p>
            <a:r>
              <a:t>But the creation of these connections depends on the experiences they receive.</a:t>
            </a:r>
            <a:endParaRPr sz="1800"/>
          </a:p>
          <a:p>
            <a:pPr>
              <a:defRPr sz="1800"/>
            </a:pPr>
            <a:endParaRPr sz="1800"/>
          </a:p>
          <a:p>
            <a:r>
              <a:t>And unfortunately, not all children receive early stimulation. Some are left alone from a young age while their mothers work the fields and their fathers work abroad.</a:t>
            </a:r>
            <a:endParaRPr sz="1800"/>
          </a:p>
          <a:p>
            <a:r>
              <a:t>Some are ignored. People rarely talk or play with them because they don’t know that they can.</a:t>
            </a:r>
            <a:endParaRPr sz="1800"/>
          </a:p>
          <a:p>
            <a:r>
              <a:t>Some are abused.</a:t>
            </a:r>
            <a:endParaRPr sz="1800"/>
          </a:p>
          <a:p>
            <a:r>
              <a:t>And all this has tremendous consequences for the child.</a:t>
            </a:r>
            <a:endParaRPr sz="1800"/>
          </a:p>
          <a:p>
            <a:pPr>
              <a:defRPr sz="1800"/>
            </a:pPr>
            <a:endParaRPr sz="1800"/>
          </a:p>
          <a:p>
            <a:r>
              <a:t>That’s why we are here today. To understand what harms the development of young children and discuss how we can ensure that all children are able to reach their full potential.</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3" name="image1.jpeg" descr="image1.jpeg"/>
          <p:cNvPicPr>
            <a:picLocks noChangeAspect="1"/>
          </p:cNvPicPr>
          <p:nvPr/>
        </p:nvPicPr>
        <p:blipFill>
          <a:blip r:embed="rId2"/>
          <a:stretch>
            <a:fillRect/>
          </a:stretch>
        </p:blipFill>
        <p:spPr>
          <a:xfrm>
            <a:off x="449875" y="438156"/>
            <a:ext cx="2825264" cy="619127"/>
          </a:xfrm>
          <a:prstGeom prst="rect">
            <a:avLst/>
          </a:prstGeom>
          <a:ln w="12700">
            <a:miter lim="400000"/>
          </a:ln>
        </p:spPr>
      </p:pic>
      <p:sp>
        <p:nvSpPr>
          <p:cNvPr id="14"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94"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95" name="Shape 36"/>
          <p:cNvSpPr/>
          <p:nvPr/>
        </p:nvSpPr>
        <p:spPr>
          <a:xfrm>
            <a:off x="8915087" y="6544798"/>
            <a:ext cx="127001" cy="127001"/>
          </a:xfrm>
          <a:prstGeom prst="rect">
            <a:avLst/>
          </a:prstGeom>
          <a:ln w="12700">
            <a:miter lim="400000"/>
          </a:ln>
          <a:extLst>
            <a:ext uri="{C572A759-6A51-4108-AA02-DFA0A04FC94B}">
              <ma14:wrappingTextBoxFlag xmlns="" xmlns:ma14="http://schemas.microsoft.com/office/mac/drawingml/2011/main" val="1"/>
            </a:ext>
          </a:extLst>
        </p:spPr>
        <p:txBody>
          <a:bodyPr wrap="none" lIns="18825" tIns="18825" rIns="18825" bIns="18825">
            <a:spAutoFit/>
          </a:bodyPr>
          <a:lstStyle>
            <a:lvl1pPr algn="r" defTabSz="844082">
              <a:defRPr sz="300">
                <a:latin typeface="Arial"/>
                <a:ea typeface="Arial"/>
                <a:cs typeface="Arial"/>
                <a:sym typeface="Arial"/>
              </a:defRPr>
            </a:lvl1pPr>
          </a:lstStyle>
          <a:p>
            <a:r>
              <a:t>‹#›</a:t>
            </a:r>
          </a:p>
        </p:txBody>
      </p:sp>
      <p:sp>
        <p:nvSpPr>
          <p:cNvPr id="96" name="Title Text"/>
          <p:cNvSpPr>
            <a:spLocks noGrp="1"/>
          </p:cNvSpPr>
          <p:nvPr>
            <p:ph type="title"/>
          </p:nvPr>
        </p:nvSpPr>
        <p:spPr>
          <a:prstGeom prst="rect">
            <a:avLst/>
          </a:prstGeom>
        </p:spPr>
        <p:txBody>
          <a:bodyPr/>
          <a:lstStyle>
            <a:lvl1pPr defTabSz="367856">
              <a:defRPr sz="900"/>
            </a:lvl1pPr>
          </a:lstStyle>
          <a:p>
            <a:r>
              <a:t>Title Text</a:t>
            </a:r>
          </a:p>
        </p:txBody>
      </p:sp>
      <p:sp>
        <p:nvSpPr>
          <p:cNvPr id="97"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x">
  <p:cSld name="1Col_NumberedList">
    <p:spTree>
      <p:nvGrpSpPr>
        <p:cNvPr id="1" name=""/>
        <p:cNvGrpSpPr/>
        <p:nvPr/>
      </p:nvGrpSpPr>
      <p:grpSpPr>
        <a:xfrm>
          <a:off x="0" y="0"/>
          <a:ext cx="0" cy="0"/>
          <a:chOff x="0" y="0"/>
          <a:chExt cx="0" cy="0"/>
        </a:xfrm>
      </p:grpSpPr>
      <p:sp>
        <p:nvSpPr>
          <p:cNvPr id="1157" name="Shape 596"/>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Infant Std"/>
                <a:ea typeface="Gill Sans Infant Std"/>
                <a:cs typeface="Gill Sans Infant Std"/>
                <a:sym typeface="Gill Sans Infant Std"/>
              </a:defRPr>
            </a:pPr>
            <a:endParaRPr/>
          </a:p>
        </p:txBody>
      </p:sp>
      <p:sp>
        <p:nvSpPr>
          <p:cNvPr id="1158" name="Shape 597"/>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Infant Std"/>
                <a:ea typeface="Gill Sans Infant Std"/>
                <a:cs typeface="Gill Sans Infant Std"/>
                <a:sym typeface="Gill Sans Infant Std"/>
              </a:defRPr>
            </a:pPr>
            <a:endParaRPr/>
          </a:p>
        </p:txBody>
      </p:sp>
      <p:pic>
        <p:nvPicPr>
          <p:cNvPr id="1159" name="image3.png" descr="image3.png"/>
          <p:cNvPicPr>
            <a:picLocks noChangeAspect="1"/>
          </p:cNvPicPr>
          <p:nvPr/>
        </p:nvPicPr>
        <p:blipFill>
          <a:blip r:embed="rId2"/>
          <a:stretch>
            <a:fillRect/>
          </a:stretch>
        </p:blipFill>
        <p:spPr>
          <a:xfrm>
            <a:off x="437660" y="6425701"/>
            <a:ext cx="1861368" cy="380447"/>
          </a:xfrm>
          <a:prstGeom prst="rect">
            <a:avLst/>
          </a:prstGeom>
          <a:ln w="12700">
            <a:miter lim="400000"/>
          </a:ln>
        </p:spPr>
      </p:pic>
      <p:sp>
        <p:nvSpPr>
          <p:cNvPr id="1160" name="Shape 599"/>
          <p:cNvSpPr/>
          <p:nvPr/>
        </p:nvSpPr>
        <p:spPr>
          <a:xfrm flipH="1">
            <a:off x="2466405" y="6432212"/>
            <a:ext cx="6518" cy="365130"/>
          </a:xfrm>
          <a:prstGeom prst="line">
            <a:avLst/>
          </a:prstGeom>
          <a:ln w="12700">
            <a:solidFill>
              <a:srgbClr val="222221"/>
            </a:solidFill>
          </a:ln>
        </p:spPr>
        <p:txBody>
          <a:bodyPr lIns="45718" tIns="45718" rIns="45718" bIns="45718"/>
          <a:lstStyle/>
          <a:p>
            <a:endParaRPr/>
          </a:p>
        </p:txBody>
      </p:sp>
      <p:sp>
        <p:nvSpPr>
          <p:cNvPr id="1161" name="Shape 600"/>
          <p:cNvSpPr/>
          <p:nvPr/>
        </p:nvSpPr>
        <p:spPr>
          <a:xfrm flipH="1">
            <a:off x="6390373" y="6432212"/>
            <a:ext cx="6517" cy="365130"/>
          </a:xfrm>
          <a:prstGeom prst="line">
            <a:avLst/>
          </a:prstGeom>
          <a:ln w="12700">
            <a:solidFill>
              <a:srgbClr val="222221"/>
            </a:solidFill>
          </a:ln>
        </p:spPr>
        <p:txBody>
          <a:bodyPr lIns="45718" tIns="45718" rIns="45718" bIns="45718"/>
          <a:lstStyle/>
          <a:p>
            <a:endParaRPr/>
          </a:p>
        </p:txBody>
      </p:sp>
      <p:pic>
        <p:nvPicPr>
          <p:cNvPr id="1162" name="image4.png" descr="image4.png"/>
          <p:cNvPicPr>
            <a:picLocks noChangeAspect="1"/>
          </p:cNvPicPr>
          <p:nvPr/>
        </p:nvPicPr>
        <p:blipFill>
          <a:blip r:embed="rId3"/>
          <a:stretch>
            <a:fillRect/>
          </a:stretch>
        </p:blipFill>
        <p:spPr>
          <a:xfrm>
            <a:off x="424634" y="1124217"/>
            <a:ext cx="8305804" cy="57917"/>
          </a:xfrm>
          <a:prstGeom prst="rect">
            <a:avLst/>
          </a:prstGeom>
          <a:ln w="12700">
            <a:miter lim="400000"/>
          </a:ln>
        </p:spPr>
      </p:pic>
      <p:sp>
        <p:nvSpPr>
          <p:cNvPr id="1163" name="Title Text"/>
          <p:cNvSpPr>
            <a:spLocks noGrp="1"/>
          </p:cNvSpPr>
          <p:nvPr>
            <p:ph type="title"/>
          </p:nvPr>
        </p:nvSpPr>
        <p:spPr>
          <a:xfrm>
            <a:off x="482600" y="373651"/>
            <a:ext cx="8077200" cy="1491727"/>
          </a:xfrm>
          <a:prstGeom prst="rect">
            <a:avLst/>
          </a:prstGeom>
        </p:spPr>
        <p:txBody>
          <a:bodyPr lIns="45718" tIns="45718" rIns="45718" bIns="45718" anchor="t"/>
          <a:lstStyle>
            <a:lvl1pPr defTabSz="457200">
              <a:defRPr sz="3200">
                <a:solidFill>
                  <a:srgbClr val="222221"/>
                </a:solidFill>
                <a:latin typeface="Gill Sans Infant Std"/>
                <a:ea typeface="Gill Sans Infant Std"/>
                <a:cs typeface="Gill Sans Infant Std"/>
                <a:sym typeface="Gill Sans Infant Std"/>
              </a:defRPr>
            </a:lvl1pPr>
          </a:lstStyle>
          <a:p>
            <a:r>
              <a:t>Title Text</a:t>
            </a:r>
          </a:p>
        </p:txBody>
      </p:sp>
      <p:sp>
        <p:nvSpPr>
          <p:cNvPr id="1164" name="Body Level One…"/>
          <p:cNvSpPr>
            <a:spLocks noGrp="1"/>
          </p:cNvSpPr>
          <p:nvPr>
            <p:ph type="body" idx="1"/>
          </p:nvPr>
        </p:nvSpPr>
        <p:spPr>
          <a:xfrm>
            <a:off x="495300" y="1865376"/>
            <a:ext cx="8064500" cy="4933192"/>
          </a:xfrm>
          <a:prstGeom prst="rect">
            <a:avLst/>
          </a:prstGeom>
        </p:spPr>
        <p:txBody>
          <a:bodyPr/>
          <a:lstStyle>
            <a:lvl1pPr defTabSz="457200">
              <a:spcBef>
                <a:spcPts val="700"/>
              </a:spcBef>
              <a:defRPr sz="1800">
                <a:solidFill>
                  <a:srgbClr val="F20F0E"/>
                </a:solidFill>
                <a:latin typeface="Gill Sans Infant Std"/>
                <a:ea typeface="Gill Sans Infant Std"/>
                <a:cs typeface="Gill Sans Infant Std"/>
                <a:sym typeface="Gill Sans Infant Std"/>
              </a:defRPr>
            </a:lvl1pPr>
            <a:lvl2pPr marL="0" indent="0" defTabSz="457200">
              <a:spcBef>
                <a:spcPts val="700"/>
              </a:spcBef>
              <a:buSzTx/>
              <a:buNone/>
              <a:defRPr sz="1800">
                <a:solidFill>
                  <a:srgbClr val="F20F0E"/>
                </a:solidFill>
                <a:latin typeface="Gill Sans Infant Std"/>
                <a:ea typeface="Gill Sans Infant Std"/>
                <a:cs typeface="Gill Sans Infant Std"/>
                <a:sym typeface="Gill Sans Infant Std"/>
              </a:defRPr>
            </a:lvl2pPr>
            <a:lvl3pPr marL="979714" indent="-293912" defTabSz="457200">
              <a:spcBef>
                <a:spcPts val="700"/>
              </a:spcBef>
              <a:buSzPct val="55000"/>
              <a:buChar char="■"/>
              <a:defRPr sz="1800">
                <a:solidFill>
                  <a:srgbClr val="F20F0E"/>
                </a:solidFill>
                <a:latin typeface="Gill Sans Infant Std"/>
                <a:ea typeface="Gill Sans Infant Std"/>
                <a:cs typeface="Gill Sans Infant Std"/>
                <a:sym typeface="Gill Sans Infant Std"/>
              </a:defRPr>
            </a:lvl3pPr>
            <a:lvl4pPr marL="678656" indent="-411956" defTabSz="457200">
              <a:spcBef>
                <a:spcPts val="700"/>
              </a:spcBef>
              <a:buSzPct val="40000"/>
              <a:buChar char="–"/>
              <a:defRPr sz="1800">
                <a:solidFill>
                  <a:srgbClr val="F20F0E"/>
                </a:solidFill>
                <a:latin typeface="Gill Sans Infant Std"/>
                <a:ea typeface="Gill Sans Infant Std"/>
                <a:cs typeface="Gill Sans Infant Std"/>
                <a:sym typeface="Gill Sans Infant Std"/>
              </a:defRPr>
            </a:lvl4pPr>
            <a:lvl5pPr marL="941387" indent="-400050" defTabSz="457200">
              <a:spcBef>
                <a:spcPts val="700"/>
              </a:spcBef>
              <a:buChar char="•"/>
              <a:defRPr sz="1800">
                <a:solidFill>
                  <a:srgbClr val="F20F0E"/>
                </a:solidFill>
                <a:latin typeface="Gill Sans Infant Std"/>
                <a:ea typeface="Gill Sans Infant Std"/>
                <a:cs typeface="Gill Sans Infant Std"/>
                <a:sym typeface="Gill Sans Infant Std"/>
              </a:defRPr>
            </a:lvl5pPr>
          </a:lstStyle>
          <a:p>
            <a:r>
              <a:t>Body Level One</a:t>
            </a:r>
          </a:p>
          <a:p>
            <a:pPr lvl="1"/>
            <a:r>
              <a:t>Body Level Two</a:t>
            </a:r>
          </a:p>
          <a:p>
            <a:pPr lvl="2"/>
            <a:r>
              <a:t>Body Level Three</a:t>
            </a:r>
          </a:p>
          <a:p>
            <a:pPr lvl="3"/>
            <a:r>
              <a:t>Body Level Four</a:t>
            </a:r>
          </a:p>
          <a:p>
            <a:pPr lvl="4"/>
            <a:r>
              <a:t>Body Level Five</a:t>
            </a:r>
          </a:p>
        </p:txBody>
      </p:sp>
      <p:sp>
        <p:nvSpPr>
          <p:cNvPr id="1165"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x">
  <p:cSld name="Title and Conten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72" name="Shape 605"/>
          <p:cNvSpPr/>
          <p:nvPr/>
        </p:nvSpPr>
        <p:spPr>
          <a:xfrm>
            <a:off x="-1" y="1295399"/>
            <a:ext cx="533402" cy="228605"/>
          </a:xfrm>
          <a:prstGeom prst="rect">
            <a:avLst/>
          </a:prstGeom>
          <a:solidFill>
            <a:srgbClr val="71839A"/>
          </a:solidFill>
          <a:ln w="12700">
            <a:miter lim="400000"/>
          </a:ln>
        </p:spPr>
        <p:txBody>
          <a:bodyPr lIns="89999" tIns="89999" rIns="89999" bIns="89999" anchor="ctr"/>
          <a:lstStyle/>
          <a:p>
            <a:pPr algn="ctr" defTabSz="914400">
              <a:defRPr sz="1600">
                <a:solidFill>
                  <a:srgbClr val="718399"/>
                </a:solidFill>
                <a:latin typeface="Gill Sans MT"/>
                <a:ea typeface="Gill Sans MT"/>
                <a:cs typeface="Gill Sans MT"/>
                <a:sym typeface="Gill Sans MT"/>
              </a:defRPr>
            </a:pPr>
            <a:endParaRPr/>
          </a:p>
        </p:txBody>
      </p:sp>
      <p:sp>
        <p:nvSpPr>
          <p:cNvPr id="1173" name="Shape 606"/>
          <p:cNvSpPr/>
          <p:nvPr/>
        </p:nvSpPr>
        <p:spPr>
          <a:xfrm>
            <a:off x="603248" y="1295399"/>
            <a:ext cx="8553454" cy="228605"/>
          </a:xfrm>
          <a:prstGeom prst="rect">
            <a:avLst/>
          </a:prstGeom>
          <a:solidFill>
            <a:srgbClr val="D80021"/>
          </a:solidFill>
          <a:ln w="12700">
            <a:miter lim="400000"/>
          </a:ln>
        </p:spPr>
        <p:txBody>
          <a:bodyPr lIns="89999" tIns="89999" rIns="89999" bIns="89999" anchor="ctr"/>
          <a:lstStyle/>
          <a:p>
            <a:pPr algn="ctr" defTabSz="914400">
              <a:defRPr sz="1600">
                <a:solidFill>
                  <a:srgbClr val="FFFFFF"/>
                </a:solidFill>
                <a:latin typeface="Gill Sans MT"/>
                <a:ea typeface="Gill Sans MT"/>
                <a:cs typeface="Gill Sans MT"/>
                <a:sym typeface="Gill Sans MT"/>
              </a:defRPr>
            </a:pPr>
            <a:endParaRPr/>
          </a:p>
        </p:txBody>
      </p:sp>
      <p:sp>
        <p:nvSpPr>
          <p:cNvPr id="1174" name="Shape 607"/>
          <p:cNvSpPr/>
          <p:nvPr/>
        </p:nvSpPr>
        <p:spPr>
          <a:xfrm>
            <a:off x="-2" y="6172199"/>
            <a:ext cx="9144005" cy="3"/>
          </a:xfrm>
          <a:prstGeom prst="line">
            <a:avLst/>
          </a:prstGeom>
          <a:ln w="3175">
            <a:solidFill>
              <a:srgbClr val="718399"/>
            </a:solidFill>
          </a:ln>
        </p:spPr>
        <p:txBody>
          <a:bodyPr lIns="45718" tIns="45718" rIns="45718" bIns="45718"/>
          <a:lstStyle/>
          <a:p>
            <a:endParaRPr/>
          </a:p>
        </p:txBody>
      </p:sp>
      <p:pic>
        <p:nvPicPr>
          <p:cNvPr id="1175" name="image13.png" descr="image13.png"/>
          <p:cNvPicPr>
            <a:picLocks noChangeAspect="1"/>
          </p:cNvPicPr>
          <p:nvPr/>
        </p:nvPicPr>
        <p:blipFill>
          <a:blip r:embed="rId3"/>
          <a:stretch>
            <a:fillRect/>
          </a:stretch>
        </p:blipFill>
        <p:spPr>
          <a:xfrm>
            <a:off x="6708774" y="6208712"/>
            <a:ext cx="1962156" cy="471492"/>
          </a:xfrm>
          <a:prstGeom prst="rect">
            <a:avLst/>
          </a:prstGeom>
          <a:ln w="12700">
            <a:miter lim="400000"/>
          </a:ln>
        </p:spPr>
      </p:pic>
      <p:sp>
        <p:nvSpPr>
          <p:cNvPr id="1176" name="Title Text"/>
          <p:cNvSpPr>
            <a:spLocks noGrp="1"/>
          </p:cNvSpPr>
          <p:nvPr>
            <p:ph type="title"/>
          </p:nvPr>
        </p:nvSpPr>
        <p:spPr>
          <a:xfrm>
            <a:off x="482598" y="-3"/>
            <a:ext cx="8077204" cy="1182694"/>
          </a:xfrm>
          <a:prstGeom prst="rect">
            <a:avLst/>
          </a:prstGeom>
        </p:spPr>
        <p:txBody>
          <a:bodyPr lIns="45718" tIns="45718" rIns="45718" bIns="45718"/>
          <a:lstStyle>
            <a:lvl1pPr defTabSz="914400">
              <a:defRPr sz="3000" b="0" spc="46">
                <a:solidFill>
                  <a:srgbClr val="000000"/>
                </a:solidFill>
                <a:latin typeface="Gill Sans MT"/>
                <a:ea typeface="Gill Sans MT"/>
                <a:cs typeface="Gill Sans MT"/>
                <a:sym typeface="Gill Sans MT"/>
              </a:defRPr>
            </a:lvl1pPr>
          </a:lstStyle>
          <a:p>
            <a:r>
              <a:t>Title Text</a:t>
            </a:r>
          </a:p>
        </p:txBody>
      </p:sp>
      <p:sp>
        <p:nvSpPr>
          <p:cNvPr id="1177" name="Body Level One…"/>
          <p:cNvSpPr>
            <a:spLocks noGrp="1"/>
          </p:cNvSpPr>
          <p:nvPr>
            <p:ph type="body" idx="1"/>
          </p:nvPr>
        </p:nvSpPr>
        <p:spPr>
          <a:xfrm>
            <a:off x="498473" y="1865309"/>
            <a:ext cx="8061329" cy="4992691"/>
          </a:xfrm>
          <a:prstGeom prst="rect">
            <a:avLst/>
          </a:prstGeom>
        </p:spPr>
        <p:txBody>
          <a:bodyPr/>
          <a:lstStyle>
            <a:lvl1pPr marL="283633" indent="-283633" defTabSz="914400">
              <a:spcBef>
                <a:spcPts val="700"/>
              </a:spcBef>
              <a:buClr>
                <a:srgbClr val="11568C"/>
              </a:buClr>
              <a:buSzPct val="60000"/>
              <a:buChar char="■"/>
              <a:defRPr sz="1600" b="0">
                <a:latin typeface="Gill Sans MT"/>
                <a:ea typeface="Gill Sans MT"/>
                <a:cs typeface="Gill Sans MT"/>
                <a:sym typeface="Gill Sans MT"/>
              </a:defRPr>
            </a:lvl1pPr>
            <a:lvl2pPr marL="639762" indent="-273050" defTabSz="914400">
              <a:spcBef>
                <a:spcPts val="700"/>
              </a:spcBef>
              <a:buClr>
                <a:srgbClr val="11568C"/>
              </a:buClr>
              <a:buSzPct val="50000"/>
              <a:buChar char="■"/>
              <a:defRPr sz="1600" b="0">
                <a:latin typeface="Gill Sans MT"/>
                <a:ea typeface="Gill Sans MT"/>
                <a:cs typeface="Gill Sans MT"/>
                <a:sym typeface="Gill Sans MT"/>
              </a:defRPr>
            </a:lvl2pPr>
            <a:lvl3pPr marL="947054" indent="-261256" defTabSz="914400">
              <a:spcBef>
                <a:spcPts val="700"/>
              </a:spcBef>
              <a:buClr>
                <a:srgbClr val="11568C"/>
              </a:buClr>
              <a:buSzPct val="40000"/>
              <a:buChar char="■"/>
              <a:defRPr sz="1600" b="0">
                <a:latin typeface="Gill Sans MT"/>
                <a:ea typeface="Gill Sans MT"/>
                <a:cs typeface="Gill Sans MT"/>
                <a:sym typeface="Gill Sans MT"/>
              </a:defRPr>
            </a:lvl3pPr>
            <a:lvl4pPr marL="1447800" indent="-304800" defTabSz="914400">
              <a:spcBef>
                <a:spcPts val="700"/>
              </a:spcBef>
              <a:buClr>
                <a:srgbClr val="11568C"/>
              </a:buClr>
              <a:buSzPct val="38000"/>
              <a:buChar char="■"/>
              <a:defRPr sz="1600" b="0">
                <a:latin typeface="Gill Sans MT"/>
                <a:ea typeface="Gill Sans MT"/>
                <a:cs typeface="Gill Sans MT"/>
                <a:sym typeface="Gill Sans MT"/>
              </a:defRPr>
            </a:lvl4pPr>
            <a:lvl5pPr marL="0" indent="0" defTabSz="914400">
              <a:spcBef>
                <a:spcPts val="700"/>
              </a:spcBef>
              <a:buClr>
                <a:srgbClr val="11568C"/>
              </a:buClr>
              <a:buSzTx/>
              <a:buNone/>
              <a:defRPr sz="16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1178" name="Slide Number"/>
          <p:cNvSpPr>
            <a:spLocks noGrp="1"/>
          </p:cNvSpPr>
          <p:nvPr>
            <p:ph type="sldNum" sz="quarter" idx="2"/>
          </p:nvPr>
        </p:nvSpPr>
        <p:spPr>
          <a:xfrm>
            <a:off x="6553200" y="6245225"/>
            <a:ext cx="414914" cy="421637"/>
          </a:xfrm>
          <a:prstGeom prst="rect">
            <a:avLst/>
          </a:prstGeom>
        </p:spPr>
        <p:txBody>
          <a:bodyPr/>
          <a:lstStyle>
            <a:lvl1pPr defTabSz="914400">
              <a:defRPr sz="2200">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tx">
  <p:cSld name="1Column_Subtitl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85" name="Shape 613"/>
          <p:cNvSpPr/>
          <p:nvPr/>
        </p:nvSpPr>
        <p:spPr>
          <a:xfrm>
            <a:off x="-4" y="1295399"/>
            <a:ext cx="533408" cy="228605"/>
          </a:xfrm>
          <a:prstGeom prst="rect">
            <a:avLst/>
          </a:prstGeom>
          <a:solidFill>
            <a:srgbClr val="71839A"/>
          </a:solidFill>
          <a:ln w="12700">
            <a:miter lim="400000"/>
          </a:ln>
        </p:spPr>
        <p:txBody>
          <a:bodyPr lIns="89999" tIns="89999" rIns="89999" bIns="89999" anchor="ctr"/>
          <a:lstStyle/>
          <a:p>
            <a:pPr algn="ctr" defTabSz="914400">
              <a:defRPr sz="1600">
                <a:solidFill>
                  <a:srgbClr val="718399"/>
                </a:solidFill>
                <a:latin typeface="Gill Sans MT"/>
                <a:ea typeface="Gill Sans MT"/>
                <a:cs typeface="Gill Sans MT"/>
                <a:sym typeface="Gill Sans MT"/>
              </a:defRPr>
            </a:pPr>
            <a:endParaRPr/>
          </a:p>
        </p:txBody>
      </p:sp>
      <p:sp>
        <p:nvSpPr>
          <p:cNvPr id="1186" name="Shape 614"/>
          <p:cNvSpPr/>
          <p:nvPr/>
        </p:nvSpPr>
        <p:spPr>
          <a:xfrm>
            <a:off x="603248" y="1295399"/>
            <a:ext cx="8553454" cy="228605"/>
          </a:xfrm>
          <a:prstGeom prst="rect">
            <a:avLst/>
          </a:prstGeom>
          <a:solidFill>
            <a:srgbClr val="D80021"/>
          </a:solidFill>
          <a:ln w="12700">
            <a:miter lim="400000"/>
          </a:ln>
        </p:spPr>
        <p:txBody>
          <a:bodyPr lIns="89999" tIns="89999" rIns="89999" bIns="89999" anchor="ctr"/>
          <a:lstStyle/>
          <a:p>
            <a:pPr algn="ctr" defTabSz="914400">
              <a:defRPr sz="1600">
                <a:solidFill>
                  <a:srgbClr val="FFFFFF"/>
                </a:solidFill>
                <a:latin typeface="Gill Sans MT"/>
                <a:ea typeface="Gill Sans MT"/>
                <a:cs typeface="Gill Sans MT"/>
                <a:sym typeface="Gill Sans MT"/>
              </a:defRPr>
            </a:pPr>
            <a:endParaRPr/>
          </a:p>
        </p:txBody>
      </p:sp>
      <p:sp>
        <p:nvSpPr>
          <p:cNvPr id="1187" name="Shape 615"/>
          <p:cNvSpPr/>
          <p:nvPr/>
        </p:nvSpPr>
        <p:spPr>
          <a:xfrm>
            <a:off x="-2" y="6172199"/>
            <a:ext cx="9144005" cy="3"/>
          </a:xfrm>
          <a:prstGeom prst="line">
            <a:avLst/>
          </a:prstGeom>
          <a:ln w="3175">
            <a:solidFill>
              <a:srgbClr val="718399"/>
            </a:solidFill>
          </a:ln>
        </p:spPr>
        <p:txBody>
          <a:bodyPr lIns="45718" tIns="45718" rIns="45718" bIns="45718"/>
          <a:lstStyle/>
          <a:p>
            <a:endParaRPr/>
          </a:p>
        </p:txBody>
      </p:sp>
      <p:pic>
        <p:nvPicPr>
          <p:cNvPr id="1188" name="image13.png" descr="image13.png"/>
          <p:cNvPicPr>
            <a:picLocks noChangeAspect="1"/>
          </p:cNvPicPr>
          <p:nvPr/>
        </p:nvPicPr>
        <p:blipFill>
          <a:blip r:embed="rId3"/>
          <a:stretch>
            <a:fillRect/>
          </a:stretch>
        </p:blipFill>
        <p:spPr>
          <a:xfrm>
            <a:off x="6708771" y="6208710"/>
            <a:ext cx="1962157" cy="471494"/>
          </a:xfrm>
          <a:prstGeom prst="rect">
            <a:avLst/>
          </a:prstGeom>
          <a:ln w="12700">
            <a:miter lim="400000"/>
          </a:ln>
        </p:spPr>
      </p:pic>
      <p:sp>
        <p:nvSpPr>
          <p:cNvPr id="1189" name="Title Text"/>
          <p:cNvSpPr>
            <a:spLocks noGrp="1"/>
          </p:cNvSpPr>
          <p:nvPr>
            <p:ph type="title"/>
          </p:nvPr>
        </p:nvSpPr>
        <p:spPr>
          <a:xfrm>
            <a:off x="482598" y="-3"/>
            <a:ext cx="8077204" cy="1193807"/>
          </a:xfrm>
          <a:prstGeom prst="rect">
            <a:avLst/>
          </a:prstGeom>
        </p:spPr>
        <p:txBody>
          <a:bodyPr lIns="45718" tIns="45718" rIns="45718" bIns="45718"/>
          <a:lstStyle>
            <a:lvl1pPr defTabSz="914400">
              <a:defRPr sz="3000" b="0" spc="46">
                <a:solidFill>
                  <a:srgbClr val="000000"/>
                </a:solidFill>
                <a:latin typeface="Gill Sans MT"/>
                <a:ea typeface="Gill Sans MT"/>
                <a:cs typeface="Gill Sans MT"/>
                <a:sym typeface="Gill Sans MT"/>
              </a:defRPr>
            </a:lvl1pPr>
          </a:lstStyle>
          <a:p>
            <a:r>
              <a:t>Title Text</a:t>
            </a:r>
          </a:p>
        </p:txBody>
      </p:sp>
      <p:sp>
        <p:nvSpPr>
          <p:cNvPr id="1190" name="Body Level One…"/>
          <p:cNvSpPr>
            <a:spLocks noGrp="1"/>
          </p:cNvSpPr>
          <p:nvPr>
            <p:ph type="body" idx="1"/>
          </p:nvPr>
        </p:nvSpPr>
        <p:spPr>
          <a:xfrm>
            <a:off x="495298" y="2621277"/>
            <a:ext cx="8064504" cy="4236724"/>
          </a:xfrm>
          <a:prstGeom prst="rect">
            <a:avLst/>
          </a:prstGeom>
        </p:spPr>
        <p:txBody>
          <a:bodyPr lIns="45718" tIns="45718" rIns="45718" bIns="45718"/>
          <a:lstStyle>
            <a:lvl1pPr marL="283633" indent="-283633" defTabSz="914400">
              <a:spcBef>
                <a:spcPts val="700"/>
              </a:spcBef>
              <a:buClr>
                <a:srgbClr val="11568C"/>
              </a:buClr>
              <a:buSzPct val="60000"/>
              <a:buChar char="■"/>
              <a:defRPr sz="1600" b="0">
                <a:latin typeface="Gill Sans MT"/>
                <a:ea typeface="Gill Sans MT"/>
                <a:cs typeface="Gill Sans MT"/>
                <a:sym typeface="Gill Sans MT"/>
              </a:defRPr>
            </a:lvl1pPr>
            <a:lvl2pPr marL="639762" indent="-273050" defTabSz="914400">
              <a:spcBef>
                <a:spcPts val="700"/>
              </a:spcBef>
              <a:buClr>
                <a:srgbClr val="11568C"/>
              </a:buClr>
              <a:buSzPct val="50000"/>
              <a:buChar char="■"/>
              <a:defRPr sz="1600" b="0">
                <a:latin typeface="Gill Sans MT"/>
                <a:ea typeface="Gill Sans MT"/>
                <a:cs typeface="Gill Sans MT"/>
                <a:sym typeface="Gill Sans MT"/>
              </a:defRPr>
            </a:lvl2pPr>
            <a:lvl3pPr marL="947054" indent="-261256" defTabSz="914400">
              <a:spcBef>
                <a:spcPts val="700"/>
              </a:spcBef>
              <a:buClr>
                <a:srgbClr val="11568C"/>
              </a:buClr>
              <a:buSzPct val="40000"/>
              <a:buChar char="■"/>
              <a:defRPr sz="1600" b="0">
                <a:latin typeface="Gill Sans MT"/>
                <a:ea typeface="Gill Sans MT"/>
                <a:cs typeface="Gill Sans MT"/>
                <a:sym typeface="Gill Sans MT"/>
              </a:defRPr>
            </a:lvl3pPr>
            <a:lvl4pPr marL="1447800" indent="-304800" defTabSz="914400">
              <a:spcBef>
                <a:spcPts val="700"/>
              </a:spcBef>
              <a:buClr>
                <a:srgbClr val="11568C"/>
              </a:buClr>
              <a:buSzPct val="37000"/>
              <a:buChar char="■"/>
              <a:defRPr sz="1600" b="0">
                <a:latin typeface="Gill Sans MT"/>
                <a:ea typeface="Gill Sans MT"/>
                <a:cs typeface="Gill Sans MT"/>
                <a:sym typeface="Gill Sans MT"/>
              </a:defRPr>
            </a:lvl4pPr>
            <a:lvl5pPr marL="0" indent="0" defTabSz="914400">
              <a:spcBef>
                <a:spcPts val="700"/>
              </a:spcBef>
              <a:buClr>
                <a:srgbClr val="11568C"/>
              </a:buClr>
              <a:buSzTx/>
              <a:buNone/>
              <a:defRPr sz="16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1191"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198" name="Shape 620"/>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Infant Std"/>
                <a:ea typeface="Gill Sans Infant Std"/>
                <a:cs typeface="Gill Sans Infant Std"/>
                <a:sym typeface="Gill Sans Infant Std"/>
              </a:defRPr>
            </a:pPr>
            <a:endParaRPr/>
          </a:p>
        </p:txBody>
      </p:sp>
      <p:sp>
        <p:nvSpPr>
          <p:cNvPr id="1199" name="Shape 621"/>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Infant Std"/>
                <a:ea typeface="Gill Sans Infant Std"/>
                <a:cs typeface="Gill Sans Infant Std"/>
                <a:sym typeface="Gill Sans Infant Std"/>
              </a:defRPr>
            </a:pPr>
            <a:endParaRPr/>
          </a:p>
        </p:txBody>
      </p:sp>
      <p:pic>
        <p:nvPicPr>
          <p:cNvPr id="1200" name="image3.png" descr="image3.png"/>
          <p:cNvPicPr>
            <a:picLocks noChangeAspect="1"/>
          </p:cNvPicPr>
          <p:nvPr/>
        </p:nvPicPr>
        <p:blipFill>
          <a:blip r:embed="rId2"/>
          <a:stretch>
            <a:fillRect/>
          </a:stretch>
        </p:blipFill>
        <p:spPr>
          <a:xfrm>
            <a:off x="437660" y="6425701"/>
            <a:ext cx="1861368" cy="380447"/>
          </a:xfrm>
          <a:prstGeom prst="rect">
            <a:avLst/>
          </a:prstGeom>
          <a:ln w="12700">
            <a:miter lim="400000"/>
          </a:ln>
        </p:spPr>
      </p:pic>
      <p:sp>
        <p:nvSpPr>
          <p:cNvPr id="1201" name="Shape 623"/>
          <p:cNvSpPr/>
          <p:nvPr/>
        </p:nvSpPr>
        <p:spPr>
          <a:xfrm flipH="1">
            <a:off x="2466405" y="6432212"/>
            <a:ext cx="6518" cy="365130"/>
          </a:xfrm>
          <a:prstGeom prst="line">
            <a:avLst/>
          </a:prstGeom>
          <a:ln w="12700">
            <a:solidFill>
              <a:srgbClr val="222221"/>
            </a:solidFill>
          </a:ln>
        </p:spPr>
        <p:txBody>
          <a:bodyPr lIns="45718" tIns="45718" rIns="45718" bIns="45718"/>
          <a:lstStyle/>
          <a:p>
            <a:endParaRPr/>
          </a:p>
        </p:txBody>
      </p:sp>
      <p:sp>
        <p:nvSpPr>
          <p:cNvPr id="1202" name="Shape 624"/>
          <p:cNvSpPr/>
          <p:nvPr/>
        </p:nvSpPr>
        <p:spPr>
          <a:xfrm flipH="1">
            <a:off x="6390373" y="6432212"/>
            <a:ext cx="6517" cy="365130"/>
          </a:xfrm>
          <a:prstGeom prst="line">
            <a:avLst/>
          </a:prstGeom>
          <a:ln w="12700">
            <a:solidFill>
              <a:srgbClr val="222221"/>
            </a:solidFill>
          </a:ln>
        </p:spPr>
        <p:txBody>
          <a:bodyPr lIns="45718" tIns="45718" rIns="45718" bIns="45718"/>
          <a:lstStyle/>
          <a:p>
            <a:endParaRPr/>
          </a:p>
        </p:txBody>
      </p:sp>
      <p:pic>
        <p:nvPicPr>
          <p:cNvPr id="1203" name="image4.png" descr="image4.png"/>
          <p:cNvPicPr>
            <a:picLocks noChangeAspect="1"/>
          </p:cNvPicPr>
          <p:nvPr/>
        </p:nvPicPr>
        <p:blipFill>
          <a:blip r:embed="rId3"/>
          <a:stretch>
            <a:fillRect/>
          </a:stretch>
        </p:blipFill>
        <p:spPr>
          <a:xfrm>
            <a:off x="424634" y="1124217"/>
            <a:ext cx="8305804" cy="57917"/>
          </a:xfrm>
          <a:prstGeom prst="rect">
            <a:avLst/>
          </a:prstGeom>
          <a:ln w="12700">
            <a:miter lim="400000"/>
          </a:ln>
        </p:spPr>
      </p:pic>
      <p:sp>
        <p:nvSpPr>
          <p:cNvPr id="1204" name="Title Text"/>
          <p:cNvSpPr>
            <a:spLocks noGrp="1"/>
          </p:cNvSpPr>
          <p:nvPr>
            <p:ph type="title"/>
          </p:nvPr>
        </p:nvSpPr>
        <p:spPr>
          <a:xfrm>
            <a:off x="424634" y="202994"/>
            <a:ext cx="8282641" cy="1397207"/>
          </a:xfrm>
          <a:prstGeom prst="rect">
            <a:avLst/>
          </a:prstGeom>
        </p:spPr>
        <p:txBody>
          <a:bodyPr lIns="45718" tIns="45718" rIns="45718" bIns="45718" anchor="t"/>
          <a:lstStyle>
            <a:lvl1pPr defTabSz="457200">
              <a:defRPr sz="2500">
                <a:solidFill>
                  <a:srgbClr val="222221"/>
                </a:solidFill>
                <a:latin typeface="Gill Sans Infant Std"/>
                <a:ea typeface="Gill Sans Infant Std"/>
                <a:cs typeface="Gill Sans Infant Std"/>
                <a:sym typeface="Gill Sans Infant Std"/>
              </a:defRPr>
            </a:lvl1pPr>
          </a:lstStyle>
          <a:p>
            <a:r>
              <a:t>Title Text</a:t>
            </a:r>
          </a:p>
        </p:txBody>
      </p:sp>
      <p:sp>
        <p:nvSpPr>
          <p:cNvPr id="1205" name="Body Level One…"/>
          <p:cNvSpPr>
            <a:spLocks noGrp="1"/>
          </p:cNvSpPr>
          <p:nvPr>
            <p:ph type="body" idx="1"/>
          </p:nvPr>
        </p:nvSpPr>
        <p:spPr>
          <a:xfrm>
            <a:off x="431146" y="1600200"/>
            <a:ext cx="8276129" cy="5257800"/>
          </a:xfrm>
          <a:prstGeom prst="rect">
            <a:avLst/>
          </a:prstGeom>
        </p:spPr>
        <p:txBody>
          <a:bodyPr lIns="45718" tIns="45718" rIns="45718" bIns="45718"/>
          <a:lstStyle>
            <a:lvl1pPr defTabSz="457200">
              <a:spcBef>
                <a:spcPts val="600"/>
              </a:spcBef>
              <a:defRPr sz="1800">
                <a:solidFill>
                  <a:srgbClr val="F20F0E"/>
                </a:solidFill>
                <a:latin typeface="Gill Sans Infant Std"/>
                <a:ea typeface="Gill Sans Infant Std"/>
                <a:cs typeface="Gill Sans Infant Std"/>
                <a:sym typeface="Gill Sans Infant Std"/>
              </a:defRPr>
            </a:lvl1pPr>
            <a:lvl2pPr marL="0" indent="0" defTabSz="457200">
              <a:spcBef>
                <a:spcPts val="600"/>
              </a:spcBef>
              <a:buSzTx/>
              <a:buNone/>
              <a:defRPr sz="1800">
                <a:solidFill>
                  <a:srgbClr val="F20F0E"/>
                </a:solidFill>
                <a:latin typeface="Gill Sans Infant Std"/>
                <a:ea typeface="Gill Sans Infant Std"/>
                <a:cs typeface="Gill Sans Infant Std"/>
                <a:sym typeface="Gill Sans Infant Std"/>
              </a:defRPr>
            </a:lvl2pPr>
            <a:lvl3pPr marL="342900" indent="-342900" defTabSz="457200">
              <a:spcBef>
                <a:spcPts val="600"/>
              </a:spcBef>
              <a:buChar char="•"/>
              <a:defRPr sz="1800">
                <a:solidFill>
                  <a:srgbClr val="F20F0E"/>
                </a:solidFill>
                <a:latin typeface="Gill Sans Infant Std"/>
                <a:ea typeface="Gill Sans Infant Std"/>
                <a:cs typeface="Gill Sans Infant Std"/>
                <a:sym typeface="Gill Sans Infant Std"/>
              </a:defRPr>
            </a:lvl3pPr>
            <a:lvl4pPr marL="646967" indent="-380267" defTabSz="457200">
              <a:spcBef>
                <a:spcPts val="600"/>
              </a:spcBef>
              <a:buChar char="–"/>
              <a:defRPr sz="1800">
                <a:solidFill>
                  <a:srgbClr val="F20F0E"/>
                </a:solidFill>
                <a:latin typeface="Gill Sans Infant Std"/>
                <a:ea typeface="Gill Sans Infant Std"/>
                <a:cs typeface="Gill Sans Infant Std"/>
                <a:sym typeface="Gill Sans Infant Std"/>
              </a:defRPr>
            </a:lvl4pPr>
            <a:lvl5pPr marL="941387" indent="-400050" defTabSz="457200">
              <a:spcBef>
                <a:spcPts val="600"/>
              </a:spcBef>
              <a:buChar char="•"/>
              <a:defRPr sz="1800">
                <a:solidFill>
                  <a:srgbClr val="F20F0E"/>
                </a:solidFill>
                <a:latin typeface="Gill Sans Infant Std"/>
                <a:ea typeface="Gill Sans Infant Std"/>
                <a:cs typeface="Gill Sans Infant Std"/>
                <a:sym typeface="Gill Sans Infant Std"/>
              </a:defRPr>
            </a:lvl5pPr>
          </a:lstStyle>
          <a:p>
            <a:r>
              <a:t>Body Level One</a:t>
            </a:r>
          </a:p>
          <a:p>
            <a:pPr lvl="1"/>
            <a:r>
              <a:t>Body Level Two</a:t>
            </a:r>
          </a:p>
          <a:p>
            <a:pPr lvl="2"/>
            <a:r>
              <a:t>Body Level Three</a:t>
            </a:r>
          </a:p>
          <a:p>
            <a:pPr lvl="3"/>
            <a:r>
              <a:t>Body Level Four</a:t>
            </a:r>
          </a:p>
          <a:p>
            <a:pPr lvl="4"/>
            <a:r>
              <a:t>Body Level Five</a:t>
            </a:r>
          </a:p>
        </p:txBody>
      </p:sp>
      <p:sp>
        <p:nvSpPr>
          <p:cNvPr id="1206" name="Slide Number"/>
          <p:cNvSpPr>
            <a:spLocks noGrp="1"/>
          </p:cNvSpPr>
          <p:nvPr>
            <p:ph type="sldNum" sz="quarter" idx="2"/>
          </p:nvPr>
        </p:nvSpPr>
        <p:spPr>
          <a:xfrm>
            <a:off x="8030309" y="6441018"/>
            <a:ext cx="358409" cy="370837"/>
          </a:xfrm>
          <a:prstGeom prst="rect">
            <a:avLst/>
          </a:prstGeom>
        </p:spPr>
        <p:txBody>
          <a:bodyPr/>
          <a:lstStyle>
            <a:lvl1pPr defTabSz="457200">
              <a:defRPr>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x">
  <p:cSld name="Title and Conten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213" name="Shape 630"/>
          <p:cNvSpPr/>
          <p:nvPr/>
        </p:nvSpPr>
        <p:spPr>
          <a:xfrm>
            <a:off x="-1" y="1295399"/>
            <a:ext cx="533402" cy="228605"/>
          </a:xfrm>
          <a:prstGeom prst="rect">
            <a:avLst/>
          </a:prstGeom>
          <a:solidFill>
            <a:srgbClr val="71839A"/>
          </a:solidFill>
          <a:ln w="12700">
            <a:miter lim="400000"/>
          </a:ln>
        </p:spPr>
        <p:txBody>
          <a:bodyPr lIns="89999" tIns="89999" rIns="89999" bIns="89999" anchor="ctr"/>
          <a:lstStyle/>
          <a:p>
            <a:pPr algn="ctr" defTabSz="914400">
              <a:defRPr sz="1600">
                <a:solidFill>
                  <a:srgbClr val="718399"/>
                </a:solidFill>
                <a:latin typeface="Gill Sans MT"/>
                <a:ea typeface="Gill Sans MT"/>
                <a:cs typeface="Gill Sans MT"/>
                <a:sym typeface="Gill Sans MT"/>
              </a:defRPr>
            </a:pPr>
            <a:endParaRPr/>
          </a:p>
        </p:txBody>
      </p:sp>
      <p:sp>
        <p:nvSpPr>
          <p:cNvPr id="1214" name="Shape 631"/>
          <p:cNvSpPr/>
          <p:nvPr/>
        </p:nvSpPr>
        <p:spPr>
          <a:xfrm>
            <a:off x="603248" y="1295399"/>
            <a:ext cx="8553454" cy="228605"/>
          </a:xfrm>
          <a:prstGeom prst="rect">
            <a:avLst/>
          </a:prstGeom>
          <a:solidFill>
            <a:srgbClr val="D80021"/>
          </a:solidFill>
          <a:ln w="12700">
            <a:miter lim="400000"/>
          </a:ln>
        </p:spPr>
        <p:txBody>
          <a:bodyPr lIns="89999" tIns="89999" rIns="89999" bIns="89999" anchor="ctr"/>
          <a:lstStyle/>
          <a:p>
            <a:pPr algn="ctr" defTabSz="914400">
              <a:defRPr sz="1600">
                <a:solidFill>
                  <a:srgbClr val="FFFFFF"/>
                </a:solidFill>
                <a:latin typeface="Gill Sans MT"/>
                <a:ea typeface="Gill Sans MT"/>
                <a:cs typeface="Gill Sans MT"/>
                <a:sym typeface="Gill Sans MT"/>
              </a:defRPr>
            </a:pPr>
            <a:endParaRPr/>
          </a:p>
        </p:txBody>
      </p:sp>
      <p:sp>
        <p:nvSpPr>
          <p:cNvPr id="1215" name="Shape 632"/>
          <p:cNvSpPr/>
          <p:nvPr/>
        </p:nvSpPr>
        <p:spPr>
          <a:xfrm>
            <a:off x="-2" y="6172199"/>
            <a:ext cx="9144005" cy="3"/>
          </a:xfrm>
          <a:prstGeom prst="line">
            <a:avLst/>
          </a:prstGeom>
          <a:ln w="3175">
            <a:solidFill>
              <a:srgbClr val="718399"/>
            </a:solidFill>
          </a:ln>
        </p:spPr>
        <p:txBody>
          <a:bodyPr lIns="45718" tIns="45718" rIns="45718" bIns="45718"/>
          <a:lstStyle/>
          <a:p>
            <a:endParaRPr/>
          </a:p>
        </p:txBody>
      </p:sp>
      <p:pic>
        <p:nvPicPr>
          <p:cNvPr id="1216" name="image13.png" descr="image13.png"/>
          <p:cNvPicPr>
            <a:picLocks noChangeAspect="1"/>
          </p:cNvPicPr>
          <p:nvPr/>
        </p:nvPicPr>
        <p:blipFill>
          <a:blip r:embed="rId3"/>
          <a:stretch>
            <a:fillRect/>
          </a:stretch>
        </p:blipFill>
        <p:spPr>
          <a:xfrm>
            <a:off x="6708774" y="6208712"/>
            <a:ext cx="1962156" cy="471492"/>
          </a:xfrm>
          <a:prstGeom prst="rect">
            <a:avLst/>
          </a:prstGeom>
          <a:ln w="12700">
            <a:miter lim="400000"/>
          </a:ln>
        </p:spPr>
      </p:pic>
      <p:sp>
        <p:nvSpPr>
          <p:cNvPr id="1217" name="Title Text"/>
          <p:cNvSpPr>
            <a:spLocks noGrp="1"/>
          </p:cNvSpPr>
          <p:nvPr>
            <p:ph type="title"/>
          </p:nvPr>
        </p:nvSpPr>
        <p:spPr>
          <a:xfrm>
            <a:off x="482598" y="-3"/>
            <a:ext cx="8077204" cy="1182694"/>
          </a:xfrm>
          <a:prstGeom prst="rect">
            <a:avLst/>
          </a:prstGeom>
        </p:spPr>
        <p:txBody>
          <a:bodyPr lIns="45718" tIns="45718" rIns="45718" bIns="45718"/>
          <a:lstStyle>
            <a:lvl1pPr defTabSz="914400">
              <a:defRPr sz="3000" b="0" spc="46">
                <a:solidFill>
                  <a:srgbClr val="000000"/>
                </a:solidFill>
                <a:latin typeface="Gill Sans MT"/>
                <a:ea typeface="Gill Sans MT"/>
                <a:cs typeface="Gill Sans MT"/>
                <a:sym typeface="Gill Sans MT"/>
              </a:defRPr>
            </a:lvl1pPr>
          </a:lstStyle>
          <a:p>
            <a:r>
              <a:t>Title Text</a:t>
            </a:r>
          </a:p>
        </p:txBody>
      </p:sp>
      <p:sp>
        <p:nvSpPr>
          <p:cNvPr id="1218" name="Body Level One…"/>
          <p:cNvSpPr>
            <a:spLocks noGrp="1"/>
          </p:cNvSpPr>
          <p:nvPr>
            <p:ph type="body" idx="1"/>
          </p:nvPr>
        </p:nvSpPr>
        <p:spPr>
          <a:xfrm>
            <a:off x="498473" y="1865309"/>
            <a:ext cx="8061329" cy="4992691"/>
          </a:xfrm>
          <a:prstGeom prst="rect">
            <a:avLst/>
          </a:prstGeom>
        </p:spPr>
        <p:txBody>
          <a:bodyPr/>
          <a:lstStyle>
            <a:lvl1pPr marL="283633" indent="-283633" defTabSz="914400">
              <a:spcBef>
                <a:spcPts val="700"/>
              </a:spcBef>
              <a:buClr>
                <a:srgbClr val="11568C"/>
              </a:buClr>
              <a:buSzPct val="60000"/>
              <a:buChar char="■"/>
              <a:defRPr sz="1600" b="0">
                <a:latin typeface="Gill Sans MT"/>
                <a:ea typeface="Gill Sans MT"/>
                <a:cs typeface="Gill Sans MT"/>
                <a:sym typeface="Gill Sans MT"/>
              </a:defRPr>
            </a:lvl1pPr>
            <a:lvl2pPr marL="639762" indent="-273050" defTabSz="914400">
              <a:spcBef>
                <a:spcPts val="700"/>
              </a:spcBef>
              <a:buClr>
                <a:srgbClr val="11568C"/>
              </a:buClr>
              <a:buSzPct val="50000"/>
              <a:buChar char="■"/>
              <a:defRPr sz="1600" b="0">
                <a:latin typeface="Gill Sans MT"/>
                <a:ea typeface="Gill Sans MT"/>
                <a:cs typeface="Gill Sans MT"/>
                <a:sym typeface="Gill Sans MT"/>
              </a:defRPr>
            </a:lvl2pPr>
            <a:lvl3pPr marL="947054" indent="-261256" defTabSz="914400">
              <a:spcBef>
                <a:spcPts val="700"/>
              </a:spcBef>
              <a:buClr>
                <a:srgbClr val="11568C"/>
              </a:buClr>
              <a:buSzPct val="40000"/>
              <a:buChar char="■"/>
              <a:defRPr sz="1600" b="0">
                <a:latin typeface="Gill Sans MT"/>
                <a:ea typeface="Gill Sans MT"/>
                <a:cs typeface="Gill Sans MT"/>
                <a:sym typeface="Gill Sans MT"/>
              </a:defRPr>
            </a:lvl3pPr>
            <a:lvl4pPr marL="1447800" indent="-304800" defTabSz="914400">
              <a:spcBef>
                <a:spcPts val="700"/>
              </a:spcBef>
              <a:buClr>
                <a:srgbClr val="11568C"/>
              </a:buClr>
              <a:buSzPct val="38000"/>
              <a:buChar char="■"/>
              <a:defRPr sz="1600" b="0">
                <a:latin typeface="Gill Sans MT"/>
                <a:ea typeface="Gill Sans MT"/>
                <a:cs typeface="Gill Sans MT"/>
                <a:sym typeface="Gill Sans MT"/>
              </a:defRPr>
            </a:lvl4pPr>
            <a:lvl5pPr marL="0" indent="0" defTabSz="914400">
              <a:spcBef>
                <a:spcPts val="700"/>
              </a:spcBef>
              <a:buClr>
                <a:srgbClr val="11568C"/>
              </a:buClr>
              <a:buSzTx/>
              <a:buNone/>
              <a:defRPr sz="16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1219" name="Slide Number"/>
          <p:cNvSpPr>
            <a:spLocks noGrp="1"/>
          </p:cNvSpPr>
          <p:nvPr>
            <p:ph type="sldNum" sz="quarter" idx="2"/>
          </p:nvPr>
        </p:nvSpPr>
        <p:spPr>
          <a:xfrm>
            <a:off x="6553200" y="6245225"/>
            <a:ext cx="414914" cy="421637"/>
          </a:xfrm>
          <a:prstGeom prst="rect">
            <a:avLst/>
          </a:prstGeom>
        </p:spPr>
        <p:txBody>
          <a:bodyPr/>
          <a:lstStyle>
            <a:lvl1pPr defTabSz="914400">
              <a:defRPr sz="2200">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x">
  <p:cSld name="Title and Conten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226" name="Shape 638"/>
          <p:cNvSpPr/>
          <p:nvPr/>
        </p:nvSpPr>
        <p:spPr>
          <a:xfrm>
            <a:off x="-3" y="1295399"/>
            <a:ext cx="533405" cy="228605"/>
          </a:xfrm>
          <a:prstGeom prst="rect">
            <a:avLst/>
          </a:prstGeom>
          <a:solidFill>
            <a:srgbClr val="71839A"/>
          </a:solidFill>
          <a:ln w="12700">
            <a:miter lim="400000"/>
          </a:ln>
        </p:spPr>
        <p:txBody>
          <a:bodyPr lIns="89999" tIns="89999" rIns="89999" bIns="89999" anchor="ctr"/>
          <a:lstStyle/>
          <a:p>
            <a:pPr algn="ctr" defTabSz="914400">
              <a:defRPr sz="1600">
                <a:solidFill>
                  <a:srgbClr val="718399"/>
                </a:solidFill>
                <a:latin typeface="Gill Sans MT"/>
                <a:ea typeface="Gill Sans MT"/>
                <a:cs typeface="Gill Sans MT"/>
                <a:sym typeface="Gill Sans MT"/>
              </a:defRPr>
            </a:pPr>
            <a:endParaRPr/>
          </a:p>
        </p:txBody>
      </p:sp>
      <p:sp>
        <p:nvSpPr>
          <p:cNvPr id="1227" name="Shape 639"/>
          <p:cNvSpPr/>
          <p:nvPr/>
        </p:nvSpPr>
        <p:spPr>
          <a:xfrm>
            <a:off x="603248" y="1295399"/>
            <a:ext cx="8553454" cy="228605"/>
          </a:xfrm>
          <a:prstGeom prst="rect">
            <a:avLst/>
          </a:prstGeom>
          <a:solidFill>
            <a:srgbClr val="D80021"/>
          </a:solidFill>
          <a:ln w="12700">
            <a:miter lim="400000"/>
          </a:ln>
        </p:spPr>
        <p:txBody>
          <a:bodyPr lIns="89999" tIns="89999" rIns="89999" bIns="89999" anchor="ctr"/>
          <a:lstStyle/>
          <a:p>
            <a:pPr algn="ctr" defTabSz="914400">
              <a:defRPr sz="1600">
                <a:solidFill>
                  <a:srgbClr val="FFFFFF"/>
                </a:solidFill>
                <a:latin typeface="Gill Sans MT"/>
                <a:ea typeface="Gill Sans MT"/>
                <a:cs typeface="Gill Sans MT"/>
                <a:sym typeface="Gill Sans MT"/>
              </a:defRPr>
            </a:pPr>
            <a:endParaRPr/>
          </a:p>
        </p:txBody>
      </p:sp>
      <p:sp>
        <p:nvSpPr>
          <p:cNvPr id="1228" name="Shape 640"/>
          <p:cNvSpPr/>
          <p:nvPr/>
        </p:nvSpPr>
        <p:spPr>
          <a:xfrm>
            <a:off x="-1" y="6172199"/>
            <a:ext cx="9144002" cy="3"/>
          </a:xfrm>
          <a:prstGeom prst="line">
            <a:avLst/>
          </a:prstGeom>
          <a:ln w="3175">
            <a:solidFill>
              <a:srgbClr val="718399"/>
            </a:solidFill>
          </a:ln>
        </p:spPr>
        <p:txBody>
          <a:bodyPr lIns="45718" tIns="45718" rIns="45718" bIns="45718"/>
          <a:lstStyle/>
          <a:p>
            <a:endParaRPr/>
          </a:p>
        </p:txBody>
      </p:sp>
      <p:pic>
        <p:nvPicPr>
          <p:cNvPr id="1229" name="image13.png" descr="image13.png"/>
          <p:cNvPicPr>
            <a:picLocks noChangeAspect="1"/>
          </p:cNvPicPr>
          <p:nvPr/>
        </p:nvPicPr>
        <p:blipFill>
          <a:blip r:embed="rId3"/>
          <a:stretch>
            <a:fillRect/>
          </a:stretch>
        </p:blipFill>
        <p:spPr>
          <a:xfrm>
            <a:off x="6708774" y="6208712"/>
            <a:ext cx="1962155" cy="471492"/>
          </a:xfrm>
          <a:prstGeom prst="rect">
            <a:avLst/>
          </a:prstGeom>
          <a:ln w="12700">
            <a:miter lim="400000"/>
          </a:ln>
        </p:spPr>
      </p:pic>
      <p:sp>
        <p:nvSpPr>
          <p:cNvPr id="1230" name="Title Text"/>
          <p:cNvSpPr>
            <a:spLocks noGrp="1"/>
          </p:cNvSpPr>
          <p:nvPr>
            <p:ph type="title"/>
          </p:nvPr>
        </p:nvSpPr>
        <p:spPr>
          <a:xfrm>
            <a:off x="482598" y="-3"/>
            <a:ext cx="8077204" cy="1182692"/>
          </a:xfrm>
          <a:prstGeom prst="rect">
            <a:avLst/>
          </a:prstGeom>
        </p:spPr>
        <p:txBody>
          <a:bodyPr lIns="45718" tIns="45718" rIns="45718" bIns="45718"/>
          <a:lstStyle>
            <a:lvl1pPr defTabSz="914400">
              <a:defRPr sz="3000" b="0" spc="46">
                <a:solidFill>
                  <a:srgbClr val="000000"/>
                </a:solidFill>
                <a:latin typeface="Gill Sans MT"/>
                <a:ea typeface="Gill Sans MT"/>
                <a:cs typeface="Gill Sans MT"/>
                <a:sym typeface="Gill Sans MT"/>
              </a:defRPr>
            </a:lvl1pPr>
          </a:lstStyle>
          <a:p>
            <a:r>
              <a:t>Title Text</a:t>
            </a:r>
          </a:p>
        </p:txBody>
      </p:sp>
      <p:sp>
        <p:nvSpPr>
          <p:cNvPr id="1231" name="Body Level One…"/>
          <p:cNvSpPr>
            <a:spLocks noGrp="1"/>
          </p:cNvSpPr>
          <p:nvPr>
            <p:ph type="body" idx="1"/>
          </p:nvPr>
        </p:nvSpPr>
        <p:spPr>
          <a:xfrm>
            <a:off x="498473" y="1865313"/>
            <a:ext cx="8061329" cy="4992688"/>
          </a:xfrm>
          <a:prstGeom prst="rect">
            <a:avLst/>
          </a:prstGeom>
        </p:spPr>
        <p:txBody>
          <a:bodyPr lIns="45718" tIns="45718" rIns="45718" bIns="45718"/>
          <a:lstStyle>
            <a:lvl1pPr marL="283633" indent="-283633" defTabSz="914400">
              <a:spcBef>
                <a:spcPts val="700"/>
              </a:spcBef>
              <a:buClr>
                <a:srgbClr val="11568C"/>
              </a:buClr>
              <a:buSzPct val="60000"/>
              <a:buChar char="■"/>
              <a:defRPr sz="1600" b="0">
                <a:latin typeface="Gill Sans MT"/>
                <a:ea typeface="Gill Sans MT"/>
                <a:cs typeface="Gill Sans MT"/>
                <a:sym typeface="Gill Sans MT"/>
              </a:defRPr>
            </a:lvl1pPr>
            <a:lvl2pPr marL="639762" indent="-273050" defTabSz="914400">
              <a:spcBef>
                <a:spcPts val="700"/>
              </a:spcBef>
              <a:buClr>
                <a:srgbClr val="11568C"/>
              </a:buClr>
              <a:buSzPct val="50000"/>
              <a:buChar char="■"/>
              <a:defRPr sz="1600" b="0">
                <a:latin typeface="Gill Sans MT"/>
                <a:ea typeface="Gill Sans MT"/>
                <a:cs typeface="Gill Sans MT"/>
                <a:sym typeface="Gill Sans MT"/>
              </a:defRPr>
            </a:lvl2pPr>
            <a:lvl3pPr marL="947057" indent="-261257" defTabSz="914400">
              <a:spcBef>
                <a:spcPts val="700"/>
              </a:spcBef>
              <a:buClr>
                <a:srgbClr val="11568C"/>
              </a:buClr>
              <a:buSzPct val="40000"/>
              <a:buChar char="■"/>
              <a:defRPr sz="1600" b="0">
                <a:latin typeface="Gill Sans MT"/>
                <a:ea typeface="Gill Sans MT"/>
                <a:cs typeface="Gill Sans MT"/>
                <a:sym typeface="Gill Sans MT"/>
              </a:defRPr>
            </a:lvl3pPr>
            <a:lvl4pPr marL="1447800" indent="-304800" defTabSz="914400">
              <a:spcBef>
                <a:spcPts val="700"/>
              </a:spcBef>
              <a:buClr>
                <a:srgbClr val="11568C"/>
              </a:buClr>
              <a:buSzPct val="38000"/>
              <a:buChar char="■"/>
              <a:defRPr sz="1600" b="0">
                <a:latin typeface="Gill Sans MT"/>
                <a:ea typeface="Gill Sans MT"/>
                <a:cs typeface="Gill Sans MT"/>
                <a:sym typeface="Gill Sans MT"/>
              </a:defRPr>
            </a:lvl4pPr>
            <a:lvl5pPr marL="0" indent="0" defTabSz="914400">
              <a:spcBef>
                <a:spcPts val="700"/>
              </a:spcBef>
              <a:buClr>
                <a:srgbClr val="11568C"/>
              </a:buClr>
              <a:buSzTx/>
              <a:buNone/>
              <a:defRPr sz="16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1232" name="Slide Number"/>
          <p:cNvSpPr>
            <a:spLocks noGrp="1"/>
          </p:cNvSpPr>
          <p:nvPr>
            <p:ph type="sldNum" sz="quarter" idx="2"/>
          </p:nvPr>
        </p:nvSpPr>
        <p:spPr>
          <a:xfrm>
            <a:off x="6553200" y="6245225"/>
            <a:ext cx="414914" cy="421637"/>
          </a:xfrm>
          <a:prstGeom prst="rect">
            <a:avLst/>
          </a:prstGeom>
        </p:spPr>
        <p:txBody>
          <a:bodyPr/>
          <a:lstStyle>
            <a:lvl1pPr defTabSz="914400">
              <a:defRPr sz="2200">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1239" name="Title Text"/>
          <p:cNvSpPr>
            <a:spLocks noGrp="1"/>
          </p:cNvSpPr>
          <p:nvPr>
            <p:ph type="title"/>
          </p:nvPr>
        </p:nvSpPr>
        <p:spPr>
          <a:xfrm>
            <a:off x="669725" y="312537"/>
            <a:ext cx="7804550" cy="1518050"/>
          </a:xfrm>
          <a:prstGeom prst="rect">
            <a:avLst/>
          </a:prstGeom>
        </p:spPr>
        <p:txBody>
          <a:bodyPr anchor="ctr"/>
          <a:lstStyle>
            <a:lvl1pPr algn="ctr" defTabSz="410763">
              <a:defRPr sz="5600" b="0">
                <a:solidFill>
                  <a:srgbClr val="000000"/>
                </a:solidFill>
                <a:latin typeface="Helvetica Light"/>
                <a:ea typeface="Helvetica Light"/>
                <a:cs typeface="Helvetica Light"/>
                <a:sym typeface="Helvetica Light"/>
              </a:defRPr>
            </a:lvl1pPr>
          </a:lstStyle>
          <a:p>
            <a:r>
              <a:t>Title Text</a:t>
            </a:r>
          </a:p>
        </p:txBody>
      </p:sp>
      <p:sp>
        <p:nvSpPr>
          <p:cNvPr id="1240" name="Body Level One…"/>
          <p:cNvSpPr>
            <a:spLocks noGrp="1"/>
          </p:cNvSpPr>
          <p:nvPr>
            <p:ph type="body" idx="1"/>
          </p:nvPr>
        </p:nvSpPr>
        <p:spPr>
          <a:xfrm>
            <a:off x="669725" y="1830583"/>
            <a:ext cx="7804550" cy="4420200"/>
          </a:xfrm>
          <a:prstGeom prst="rect">
            <a:avLst/>
          </a:prstGeom>
        </p:spPr>
        <p:txBody>
          <a:bodyPr anchor="ctr"/>
          <a:lstStyle>
            <a:lvl1pPr marL="296333" indent="-296333" defTabSz="410763">
              <a:spcBef>
                <a:spcPts val="2900"/>
              </a:spcBef>
              <a:buSzPct val="75000"/>
              <a:buChar char="•"/>
              <a:defRPr sz="2400" b="0">
                <a:latin typeface="Helvetica Light"/>
                <a:ea typeface="Helvetica Light"/>
                <a:cs typeface="Helvetica Light"/>
                <a:sym typeface="Helvetica Light"/>
              </a:defRPr>
            </a:lvl1pPr>
            <a:lvl2pPr marL="740832" indent="-296332" defTabSz="410763">
              <a:spcBef>
                <a:spcPts val="2900"/>
              </a:spcBef>
              <a:buSzPct val="75000"/>
              <a:defRPr sz="2400" b="0">
                <a:latin typeface="Helvetica Light"/>
                <a:ea typeface="Helvetica Light"/>
                <a:cs typeface="Helvetica Light"/>
                <a:sym typeface="Helvetica Light"/>
              </a:defRPr>
            </a:lvl2pPr>
            <a:lvl3pPr marL="1185332" indent="-296332" defTabSz="410763">
              <a:spcBef>
                <a:spcPts val="2900"/>
              </a:spcBef>
              <a:buSzPct val="75000"/>
              <a:buChar char="•"/>
              <a:defRPr sz="2400" b="0">
                <a:latin typeface="Helvetica Light"/>
                <a:ea typeface="Helvetica Light"/>
                <a:cs typeface="Helvetica Light"/>
                <a:sym typeface="Helvetica Light"/>
              </a:defRPr>
            </a:lvl3pPr>
            <a:lvl4pPr marL="1629833" indent="-296332" defTabSz="410763">
              <a:spcBef>
                <a:spcPts val="2900"/>
              </a:spcBef>
              <a:buSzPct val="75000"/>
              <a:defRPr sz="2400" b="0">
                <a:latin typeface="Helvetica Light"/>
                <a:ea typeface="Helvetica Light"/>
                <a:cs typeface="Helvetica Light"/>
                <a:sym typeface="Helvetica Light"/>
              </a:defRPr>
            </a:lvl4pPr>
            <a:lvl5pPr marL="2074333" indent="-296333" defTabSz="410763">
              <a:spcBef>
                <a:spcPts val="2900"/>
              </a:spcBef>
              <a:buSzPct val="75000"/>
              <a:buChar char="•"/>
              <a:defRPr sz="2400" b="0">
                <a:latin typeface="Helvetica Light"/>
                <a:ea typeface="Helvetica Light"/>
                <a:cs typeface="Helvetica Light"/>
                <a:sym typeface="Helvetica Light"/>
              </a:defRPr>
            </a:lvl5pPr>
          </a:lstStyle>
          <a:p>
            <a:r>
              <a:t>Body Level One</a:t>
            </a:r>
          </a:p>
          <a:p>
            <a:pPr lvl="1"/>
            <a:r>
              <a:t>Body Level Two</a:t>
            </a:r>
          </a:p>
          <a:p>
            <a:pPr lvl="2"/>
            <a:r>
              <a:t>Body Level Three</a:t>
            </a:r>
          </a:p>
          <a:p>
            <a:pPr lvl="3"/>
            <a:r>
              <a:t>Body Level Four</a:t>
            </a:r>
          </a:p>
          <a:p>
            <a:pPr lvl="4"/>
            <a:r>
              <a:t>Body Level Five</a:t>
            </a:r>
          </a:p>
        </p:txBody>
      </p:sp>
      <p:sp>
        <p:nvSpPr>
          <p:cNvPr id="1241" name="Slide Number"/>
          <p:cNvSpPr>
            <a:spLocks noGrp="1"/>
          </p:cNvSpPr>
          <p:nvPr>
            <p:ph type="sldNum" sz="quarter" idx="2"/>
          </p:nvPr>
        </p:nvSpPr>
        <p:spPr>
          <a:xfrm>
            <a:off x="6363230" y="6260704"/>
            <a:ext cx="189970" cy="191291"/>
          </a:xfrm>
          <a:prstGeom prst="rect">
            <a:avLst/>
          </a:prstGeom>
        </p:spPr>
        <p:txBody>
          <a:bodyPr lIns="32145" tIns="32145" rIns="32145" bIns="32145" anchor="ctr"/>
          <a:lstStyle>
            <a:lvl1pPr algn="r" defTabSz="410763">
              <a:defRPr sz="800">
                <a:latin typeface="Helvetica Light"/>
                <a:ea typeface="Helvetica Light"/>
                <a:cs typeface="Helvetica Light"/>
                <a:sym typeface="Helvetica Light"/>
              </a:defRPr>
            </a:lvl1pPr>
          </a:lstStyle>
          <a:p>
            <a:fld id="{86CB4B4D-7CA3-9044-876B-883B54F8677D}" type="slidenum">
              <a:t>‹N›</a:t>
            </a:fld>
            <a:endParaRPr/>
          </a:p>
        </p:txBody>
      </p:sp>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tx">
  <p:cSld name="Title &amp; Subtitle">
    <p:spTree>
      <p:nvGrpSpPr>
        <p:cNvPr id="1" name=""/>
        <p:cNvGrpSpPr/>
        <p:nvPr/>
      </p:nvGrpSpPr>
      <p:grpSpPr>
        <a:xfrm>
          <a:off x="0" y="0"/>
          <a:ext cx="0" cy="0"/>
          <a:chOff x="0" y="0"/>
          <a:chExt cx="0" cy="0"/>
        </a:xfrm>
      </p:grpSpPr>
      <p:sp>
        <p:nvSpPr>
          <p:cNvPr id="1248" name="Title Text"/>
          <p:cNvSpPr>
            <a:spLocks noGrp="1"/>
          </p:cNvSpPr>
          <p:nvPr>
            <p:ph type="title"/>
          </p:nvPr>
        </p:nvSpPr>
        <p:spPr>
          <a:xfrm>
            <a:off x="892967" y="1151929"/>
            <a:ext cx="7358067" cy="2321720"/>
          </a:xfrm>
          <a:prstGeom prst="rect">
            <a:avLst/>
          </a:prstGeom>
        </p:spPr>
        <p:txBody>
          <a:bodyPr/>
          <a:lstStyle>
            <a:lvl1pPr algn="ctr" defTabSz="410763">
              <a:defRPr sz="5600" b="0">
                <a:solidFill>
                  <a:srgbClr val="000000"/>
                </a:solidFill>
                <a:latin typeface="Helvetica Light"/>
                <a:ea typeface="Helvetica Light"/>
                <a:cs typeface="Helvetica Light"/>
                <a:sym typeface="Helvetica Light"/>
              </a:defRPr>
            </a:lvl1pPr>
          </a:lstStyle>
          <a:p>
            <a:r>
              <a:t>Title Text</a:t>
            </a:r>
          </a:p>
        </p:txBody>
      </p:sp>
      <p:sp>
        <p:nvSpPr>
          <p:cNvPr id="1249" name="Body Level One…"/>
          <p:cNvSpPr>
            <a:spLocks noGrp="1"/>
          </p:cNvSpPr>
          <p:nvPr>
            <p:ph type="body" sz="quarter" idx="1"/>
          </p:nvPr>
        </p:nvSpPr>
        <p:spPr>
          <a:xfrm>
            <a:off x="892967" y="3536155"/>
            <a:ext cx="7358067" cy="794745"/>
          </a:xfrm>
          <a:prstGeom prst="rect">
            <a:avLst/>
          </a:prstGeom>
        </p:spPr>
        <p:txBody>
          <a:bodyPr/>
          <a:lstStyle>
            <a:lvl1pPr algn="ctr" defTabSz="410763">
              <a:defRPr sz="2200" b="0">
                <a:latin typeface="Helvetica Light"/>
                <a:ea typeface="Helvetica Light"/>
                <a:cs typeface="Helvetica Light"/>
                <a:sym typeface="Helvetica Light"/>
              </a:defRPr>
            </a:lvl1pPr>
            <a:lvl2pPr marL="0" indent="0" algn="ctr" defTabSz="410763">
              <a:buSzTx/>
              <a:buNone/>
              <a:defRPr sz="2200" b="0">
                <a:latin typeface="Helvetica Light"/>
                <a:ea typeface="Helvetica Light"/>
                <a:cs typeface="Helvetica Light"/>
                <a:sym typeface="Helvetica Light"/>
              </a:defRPr>
            </a:lvl2pPr>
            <a:lvl3pPr marL="0" indent="0" algn="ctr" defTabSz="410763">
              <a:buSzTx/>
              <a:buNone/>
              <a:defRPr sz="2200" b="0">
                <a:latin typeface="Helvetica Light"/>
                <a:ea typeface="Helvetica Light"/>
                <a:cs typeface="Helvetica Light"/>
                <a:sym typeface="Helvetica Light"/>
              </a:defRPr>
            </a:lvl3pPr>
            <a:lvl4pPr marL="0" indent="0" algn="ctr" defTabSz="410763">
              <a:buSzTx/>
              <a:buNone/>
              <a:defRPr sz="2200" b="0">
                <a:latin typeface="Helvetica Light"/>
                <a:ea typeface="Helvetica Light"/>
                <a:cs typeface="Helvetica Light"/>
                <a:sym typeface="Helvetica Light"/>
              </a:defRPr>
            </a:lvl4pPr>
            <a:lvl5pPr marL="0" indent="0" algn="ctr" defTabSz="410763">
              <a:buSzTx/>
              <a:buNone/>
              <a:defRPr sz="2200" b="0">
                <a:latin typeface="Helvetica Light"/>
                <a:ea typeface="Helvetica Light"/>
                <a:cs typeface="Helvetica Light"/>
                <a:sym typeface="Helvetica Light"/>
              </a:defRPr>
            </a:lvl5pPr>
          </a:lstStyle>
          <a:p>
            <a:r>
              <a:t>Body Level One</a:t>
            </a:r>
          </a:p>
          <a:p>
            <a:pPr lvl="1"/>
            <a:r>
              <a:t>Body Level Two</a:t>
            </a:r>
          </a:p>
          <a:p>
            <a:pPr lvl="2"/>
            <a:r>
              <a:t>Body Level Three</a:t>
            </a:r>
          </a:p>
          <a:p>
            <a:pPr lvl="3"/>
            <a:r>
              <a:t>Body Level Four</a:t>
            </a:r>
          </a:p>
          <a:p>
            <a:pPr lvl="4"/>
            <a:r>
              <a:t>Body Level Five</a:t>
            </a:r>
          </a:p>
        </p:txBody>
      </p:sp>
      <p:sp>
        <p:nvSpPr>
          <p:cNvPr id="1250" name="Slide Number"/>
          <p:cNvSpPr>
            <a:spLocks noGrp="1"/>
          </p:cNvSpPr>
          <p:nvPr>
            <p:ph type="sldNum" sz="quarter" idx="2"/>
          </p:nvPr>
        </p:nvSpPr>
        <p:spPr>
          <a:xfrm>
            <a:off x="6363230" y="6260704"/>
            <a:ext cx="189970" cy="191291"/>
          </a:xfrm>
          <a:prstGeom prst="rect">
            <a:avLst/>
          </a:prstGeom>
        </p:spPr>
        <p:txBody>
          <a:bodyPr lIns="32145" tIns="32145" rIns="32145" bIns="32145" anchor="ctr"/>
          <a:lstStyle>
            <a:lvl1pPr algn="r" defTabSz="410763">
              <a:defRPr sz="800">
                <a:latin typeface="Helvetica Light"/>
                <a:ea typeface="Helvetica Light"/>
                <a:cs typeface="Helvetica Light"/>
                <a:sym typeface="Helvetica Light"/>
              </a:defRPr>
            </a:lvl1pPr>
          </a:lstStyle>
          <a:p>
            <a:fld id="{86CB4B4D-7CA3-9044-876B-883B54F8677D}" type="slidenum">
              <a:t>‹N›</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04"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105" name="Shape 39"/>
          <p:cNvSpPr/>
          <p:nvPr/>
        </p:nvSpPr>
        <p:spPr>
          <a:xfrm>
            <a:off x="8915087" y="6544798"/>
            <a:ext cx="127001" cy="127001"/>
          </a:xfrm>
          <a:prstGeom prst="rect">
            <a:avLst/>
          </a:prstGeom>
          <a:ln w="12700">
            <a:miter lim="400000"/>
          </a:ln>
          <a:extLst>
            <a:ext uri="{C572A759-6A51-4108-AA02-DFA0A04FC94B}">
              <ma14:wrappingTextBoxFlag xmlns="" xmlns:ma14="http://schemas.microsoft.com/office/mac/drawingml/2011/main" val="1"/>
            </a:ext>
          </a:extLst>
        </p:spPr>
        <p:txBody>
          <a:bodyPr wrap="none" lIns="18825" tIns="18825" rIns="18825" bIns="18825">
            <a:spAutoFit/>
          </a:bodyPr>
          <a:lstStyle>
            <a:lvl1pPr algn="r" defTabSz="844082">
              <a:defRPr sz="300">
                <a:latin typeface="Arial"/>
                <a:ea typeface="Arial"/>
                <a:cs typeface="Arial"/>
                <a:sym typeface="Arial"/>
              </a:defRPr>
            </a:lvl1pPr>
          </a:lstStyle>
          <a:p>
            <a:r>
              <a:t>‹#›</a:t>
            </a:r>
          </a:p>
        </p:txBody>
      </p:sp>
      <p:sp>
        <p:nvSpPr>
          <p:cNvPr id="106"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113"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114" name="Title Text"/>
          <p:cNvSpPr>
            <a:spLocks noGrp="1"/>
          </p:cNvSpPr>
          <p:nvPr>
            <p:ph type="title"/>
          </p:nvPr>
        </p:nvSpPr>
        <p:spPr>
          <a:xfrm>
            <a:off x="463063" y="0"/>
            <a:ext cx="8229525" cy="915991"/>
          </a:xfrm>
          <a:prstGeom prst="rect">
            <a:avLst/>
          </a:prstGeom>
        </p:spPr>
        <p:txBody>
          <a:bodyPr/>
          <a:lstStyle>
            <a:lvl1pPr defTabSz="367856">
              <a:defRPr sz="900"/>
            </a:lvl1pPr>
          </a:lstStyle>
          <a:p>
            <a:r>
              <a:t>Title Text</a:t>
            </a:r>
          </a:p>
        </p:txBody>
      </p:sp>
      <p:sp>
        <p:nvSpPr>
          <p:cNvPr id="115" name="Body Level One…"/>
          <p:cNvSpPr>
            <a:spLocks noGrp="1"/>
          </p:cNvSpPr>
          <p:nvPr>
            <p:ph type="body" idx="1"/>
          </p:nvPr>
        </p:nvSpPr>
        <p:spPr>
          <a:xfrm>
            <a:off x="457200" y="1393825"/>
            <a:ext cx="8229600" cy="5464175"/>
          </a:xfrm>
          <a:prstGeom prst="rect">
            <a:avLst/>
          </a:prstGeom>
        </p:spPr>
        <p:txBody>
          <a:bodyPr/>
          <a:lstStyle>
            <a:lvl1pPr defTabSz="367856">
              <a:defRPr sz="600"/>
            </a:lvl1pPr>
            <a:lvl2pPr marL="183928" indent="-91965" defTabSz="367856">
              <a:defRPr sz="600"/>
            </a:lvl2pPr>
            <a:lvl3pPr marL="367856" indent="-91965" defTabSz="367856">
              <a:defRPr sz="600"/>
            </a:lvl3pPr>
            <a:lvl4pPr marL="553700" indent="-93880" defTabSz="367856">
              <a:defRPr sz="600"/>
            </a:lvl4pPr>
            <a:lvl5pPr marL="828316" indent="-92603" defTabSz="367856">
              <a:defRPr sz="600"/>
            </a:lvl5pPr>
          </a:lstStyle>
          <a:p>
            <a:r>
              <a:t>Body Level One</a:t>
            </a:r>
          </a:p>
          <a:p>
            <a:pPr lvl="1"/>
            <a:r>
              <a:t>Body Level Two</a:t>
            </a:r>
          </a:p>
          <a:p>
            <a:pPr lvl="2"/>
            <a:r>
              <a:t>Body Level Three</a:t>
            </a:r>
          </a:p>
          <a:p>
            <a:pPr lvl="3"/>
            <a:r>
              <a:t>Body Level Four</a:t>
            </a:r>
          </a:p>
          <a:p>
            <a:pPr lvl="4"/>
            <a:r>
              <a:t>Body Level Five</a:t>
            </a:r>
          </a:p>
        </p:txBody>
      </p:sp>
      <p:sp>
        <p:nvSpPr>
          <p:cNvPr id="116" name="Slide Number"/>
          <p:cNvSpPr>
            <a:spLocks noGrp="1"/>
          </p:cNvSpPr>
          <p:nvPr>
            <p:ph type="sldNum" sz="quarter" idx="2"/>
          </p:nvPr>
        </p:nvSpPr>
        <p:spPr>
          <a:xfrm>
            <a:off x="8707315" y="6543675"/>
            <a:ext cx="358409" cy="350658"/>
          </a:xfrm>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23" name="image1.jpeg" descr="image1.jpeg"/>
          <p:cNvPicPr>
            <a:picLocks noChangeAspect="1"/>
          </p:cNvPicPr>
          <p:nvPr/>
        </p:nvPicPr>
        <p:blipFill>
          <a:blip r:embed="rId2"/>
          <a:stretch>
            <a:fillRect/>
          </a:stretch>
        </p:blipFill>
        <p:spPr>
          <a:xfrm>
            <a:off x="449875" y="438159"/>
            <a:ext cx="2825264" cy="619127"/>
          </a:xfrm>
          <a:prstGeom prst="rect">
            <a:avLst/>
          </a:prstGeom>
          <a:ln w="12700">
            <a:miter lim="400000"/>
          </a:ln>
        </p:spPr>
      </p:pic>
      <p:sp>
        <p:nvSpPr>
          <p:cNvPr id="124"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and Text">
    <p:spTree>
      <p:nvGrpSpPr>
        <p:cNvPr id="1" name=""/>
        <p:cNvGrpSpPr/>
        <p:nvPr/>
      </p:nvGrpSpPr>
      <p:grpSpPr>
        <a:xfrm>
          <a:off x="0" y="0"/>
          <a:ext cx="0" cy="0"/>
          <a:chOff x="0" y="0"/>
          <a:chExt cx="0" cy="0"/>
        </a:xfrm>
      </p:grpSpPr>
      <p:sp>
        <p:nvSpPr>
          <p:cNvPr id="131"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132" name="Shape 47"/>
          <p:cNvSpPr/>
          <p:nvPr/>
        </p:nvSpPr>
        <p:spPr>
          <a:xfrm>
            <a:off x="8915087" y="6544798"/>
            <a:ext cx="127001" cy="127001"/>
          </a:xfrm>
          <a:prstGeom prst="rect">
            <a:avLst/>
          </a:prstGeom>
          <a:ln w="12700">
            <a:miter lim="400000"/>
          </a:ln>
          <a:extLst>
            <a:ext uri="{C572A759-6A51-4108-AA02-DFA0A04FC94B}">
              <ma14:wrappingTextBoxFlag xmlns="" xmlns:ma14="http://schemas.microsoft.com/office/mac/drawingml/2011/main" val="1"/>
            </a:ext>
          </a:extLst>
        </p:spPr>
        <p:txBody>
          <a:bodyPr wrap="none" lIns="18825" tIns="18825" rIns="18825" bIns="18825">
            <a:spAutoFit/>
          </a:bodyPr>
          <a:lstStyle>
            <a:lvl1pPr algn="r" defTabSz="844082">
              <a:defRPr sz="300">
                <a:latin typeface="Arial"/>
                <a:ea typeface="Arial"/>
                <a:cs typeface="Arial"/>
                <a:sym typeface="Arial"/>
              </a:defRPr>
            </a:lvl1pPr>
          </a:lstStyle>
          <a:p>
            <a:r>
              <a:t>‹#›</a:t>
            </a:r>
          </a:p>
        </p:txBody>
      </p:sp>
      <p:sp>
        <p:nvSpPr>
          <p:cNvPr id="133" name="Title Text"/>
          <p:cNvSpPr>
            <a:spLocks noGrp="1"/>
          </p:cNvSpPr>
          <p:nvPr>
            <p:ph type="title"/>
          </p:nvPr>
        </p:nvSpPr>
        <p:spPr>
          <a:prstGeom prst="rect">
            <a:avLst/>
          </a:prstGeom>
        </p:spPr>
        <p:txBody>
          <a:bodyPr/>
          <a:lstStyle>
            <a:lvl1pPr defTabSz="367856">
              <a:defRPr sz="900"/>
            </a:lvl1pPr>
          </a:lstStyle>
          <a:p>
            <a:r>
              <a:t>Title Text</a:t>
            </a:r>
          </a:p>
        </p:txBody>
      </p:sp>
      <p:sp>
        <p:nvSpPr>
          <p:cNvPr id="134" name="Body Level One…"/>
          <p:cNvSpPr>
            <a:spLocks noGrp="1"/>
          </p:cNvSpPr>
          <p:nvPr>
            <p:ph type="body" idx="1"/>
          </p:nvPr>
        </p:nvSpPr>
        <p:spPr>
          <a:prstGeom prst="rect">
            <a:avLst/>
          </a:prstGeom>
        </p:spPr>
        <p:txBody>
          <a:bodyPr/>
          <a:lstStyle>
            <a:lvl1pPr defTabSz="367856">
              <a:defRPr sz="600"/>
            </a:lvl1pPr>
            <a:lvl2pPr marL="183928" indent="-91965" defTabSz="367856">
              <a:defRPr sz="600"/>
            </a:lvl2pPr>
            <a:lvl3pPr marL="367856" indent="-91965" defTabSz="367856">
              <a:defRPr sz="600"/>
            </a:lvl3pPr>
            <a:lvl4pPr marL="553700" indent="-93880" defTabSz="367856">
              <a:defRPr sz="600"/>
            </a:lvl4pPr>
            <a:lvl5pPr marL="828316" indent="-92603" defTabSz="367856">
              <a:defRPr sz="600"/>
            </a:lvl5pPr>
          </a:lstStyle>
          <a:p>
            <a:r>
              <a:t>Body Level One</a:t>
            </a:r>
          </a:p>
          <a:p>
            <a:pPr lvl="1"/>
            <a:r>
              <a:t>Body Level Two</a:t>
            </a:r>
          </a:p>
          <a:p>
            <a:pPr lvl="2"/>
            <a:r>
              <a:t>Body Level Three</a:t>
            </a:r>
          </a:p>
          <a:p>
            <a:pPr lvl="3"/>
            <a:r>
              <a:t>Body Level Four</a:t>
            </a:r>
          </a:p>
          <a:p>
            <a:pPr lvl="4"/>
            <a:r>
              <a:t>Body Level Five</a:t>
            </a:r>
          </a:p>
        </p:txBody>
      </p:sp>
      <p:sp>
        <p:nvSpPr>
          <p:cNvPr id="135"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ext with bullets">
    <p:spTree>
      <p:nvGrpSpPr>
        <p:cNvPr id="1" name=""/>
        <p:cNvGrpSpPr/>
        <p:nvPr/>
      </p:nvGrpSpPr>
      <p:grpSpPr>
        <a:xfrm>
          <a:off x="0" y="0"/>
          <a:ext cx="0" cy="0"/>
          <a:chOff x="0" y="0"/>
          <a:chExt cx="0" cy="0"/>
        </a:xfrm>
      </p:grpSpPr>
      <p:sp>
        <p:nvSpPr>
          <p:cNvPr id="142"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143" name="Shape 51"/>
          <p:cNvSpPr/>
          <p:nvPr/>
        </p:nvSpPr>
        <p:spPr>
          <a:xfrm>
            <a:off x="8915087" y="6544798"/>
            <a:ext cx="127001" cy="127001"/>
          </a:xfrm>
          <a:prstGeom prst="rect">
            <a:avLst/>
          </a:prstGeom>
          <a:ln w="12700">
            <a:miter lim="400000"/>
          </a:ln>
          <a:extLst>
            <a:ext uri="{C572A759-6A51-4108-AA02-DFA0A04FC94B}">
              <ma14:wrappingTextBoxFlag xmlns="" xmlns:ma14="http://schemas.microsoft.com/office/mac/drawingml/2011/main" val="1"/>
            </a:ext>
          </a:extLst>
        </p:spPr>
        <p:txBody>
          <a:bodyPr wrap="none" lIns="18825" tIns="18825" rIns="18825" bIns="18825">
            <a:spAutoFit/>
          </a:bodyPr>
          <a:lstStyle>
            <a:lvl1pPr algn="r" defTabSz="844082">
              <a:defRPr sz="300">
                <a:latin typeface="Arial"/>
                <a:ea typeface="Arial"/>
                <a:cs typeface="Arial"/>
                <a:sym typeface="Arial"/>
              </a:defRPr>
            </a:lvl1pPr>
          </a:lstStyle>
          <a:p>
            <a:r>
              <a:t>‹#›</a:t>
            </a:r>
          </a:p>
        </p:txBody>
      </p:sp>
      <p:sp>
        <p:nvSpPr>
          <p:cNvPr id="144" name="Title Text"/>
          <p:cNvSpPr>
            <a:spLocks noGrp="1"/>
          </p:cNvSpPr>
          <p:nvPr>
            <p:ph type="title"/>
          </p:nvPr>
        </p:nvSpPr>
        <p:spPr>
          <a:prstGeom prst="rect">
            <a:avLst/>
          </a:prstGeom>
        </p:spPr>
        <p:txBody>
          <a:bodyPr/>
          <a:lstStyle>
            <a:lvl1pPr defTabSz="367856">
              <a:defRPr sz="900"/>
            </a:lvl1pPr>
          </a:lstStyle>
          <a:p>
            <a:r>
              <a:t>Title Text</a:t>
            </a:r>
          </a:p>
        </p:txBody>
      </p:sp>
      <p:sp>
        <p:nvSpPr>
          <p:cNvPr id="145" name="Body Level One…"/>
          <p:cNvSpPr>
            <a:spLocks noGrp="1"/>
          </p:cNvSpPr>
          <p:nvPr>
            <p:ph type="body" idx="1"/>
          </p:nvPr>
        </p:nvSpPr>
        <p:spPr>
          <a:prstGeom prst="rect">
            <a:avLst/>
          </a:prstGeom>
        </p:spPr>
        <p:txBody>
          <a:bodyPr/>
          <a:lstStyle>
            <a:lvl1pPr indent="-69611" defTabSz="367856">
              <a:buClr>
                <a:schemeClr val="accent1"/>
              </a:buClr>
              <a:buSzPct val="100000"/>
              <a:buFont typeface="Arial"/>
              <a:buChar char="•"/>
              <a:defRPr sz="600" b="0"/>
            </a:lvl1pPr>
            <a:lvl2pPr marL="252901" indent="-91965" defTabSz="367856">
              <a:buClr>
                <a:schemeClr val="accent1"/>
              </a:buClr>
              <a:buFont typeface="Arial"/>
              <a:buChar char="–"/>
              <a:defRPr sz="600" b="0"/>
            </a:lvl2pPr>
            <a:lvl3pPr marL="432358" indent="-91965" defTabSz="367856">
              <a:buClr>
                <a:schemeClr val="accent1"/>
              </a:buClr>
              <a:buFont typeface="Arial"/>
              <a:buChar char="•"/>
              <a:defRPr sz="600" b="0"/>
            </a:lvl3pPr>
            <a:lvl4pPr marL="621676" indent="-91965" defTabSz="367856">
              <a:buClr>
                <a:schemeClr val="accent1"/>
              </a:buClr>
              <a:buFont typeface="Arial"/>
              <a:buChar char="–"/>
              <a:defRPr sz="600" b="0"/>
            </a:lvl4pPr>
            <a:lvl5pPr marL="828316" indent="-92603" defTabSz="367856">
              <a:buClr>
                <a:schemeClr val="accent1"/>
              </a:buClr>
              <a:buFont typeface="Arial"/>
              <a:buChar char="•"/>
              <a:defRPr sz="600" b="0"/>
            </a:lvl5pPr>
          </a:lstStyle>
          <a:p>
            <a:r>
              <a:t>Body Level One</a:t>
            </a:r>
          </a:p>
          <a:p>
            <a:pPr lvl="1"/>
            <a:r>
              <a:t>Body Level Two</a:t>
            </a:r>
          </a:p>
          <a:p>
            <a:pPr lvl="2"/>
            <a:r>
              <a:t>Body Level Three</a:t>
            </a:r>
          </a:p>
          <a:p>
            <a:pPr lvl="3"/>
            <a:r>
              <a:t>Body Level Four</a:t>
            </a:r>
          </a:p>
          <a:p>
            <a:pPr lvl="4"/>
            <a:r>
              <a:t>Body Level Five</a:t>
            </a:r>
          </a:p>
        </p:txBody>
      </p:sp>
      <p:sp>
        <p:nvSpPr>
          <p:cNvPr id="146"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153"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154" name="Shape 55"/>
          <p:cNvSpPr/>
          <p:nvPr/>
        </p:nvSpPr>
        <p:spPr>
          <a:xfrm>
            <a:off x="8915087" y="6544798"/>
            <a:ext cx="127001" cy="127001"/>
          </a:xfrm>
          <a:prstGeom prst="rect">
            <a:avLst/>
          </a:prstGeom>
          <a:ln w="12700">
            <a:miter lim="400000"/>
          </a:ln>
          <a:extLst>
            <a:ext uri="{C572A759-6A51-4108-AA02-DFA0A04FC94B}">
              <ma14:wrappingTextBoxFlag xmlns="" xmlns:ma14="http://schemas.microsoft.com/office/mac/drawingml/2011/main" val="1"/>
            </a:ext>
          </a:extLst>
        </p:spPr>
        <p:txBody>
          <a:bodyPr wrap="none" lIns="18825" tIns="18825" rIns="18825" bIns="18825">
            <a:spAutoFit/>
          </a:bodyPr>
          <a:lstStyle>
            <a:lvl1pPr algn="r" defTabSz="844082">
              <a:defRPr sz="300">
                <a:latin typeface="Arial"/>
                <a:ea typeface="Arial"/>
                <a:cs typeface="Arial"/>
                <a:sym typeface="Arial"/>
              </a:defRPr>
            </a:lvl1pPr>
          </a:lstStyle>
          <a:p>
            <a:r>
              <a:t>‹#›</a:t>
            </a:r>
          </a:p>
        </p:txBody>
      </p:sp>
      <p:sp>
        <p:nvSpPr>
          <p:cNvPr id="155" name="Title Text"/>
          <p:cNvSpPr>
            <a:spLocks noGrp="1"/>
          </p:cNvSpPr>
          <p:nvPr>
            <p:ph type="title"/>
          </p:nvPr>
        </p:nvSpPr>
        <p:spPr>
          <a:prstGeom prst="rect">
            <a:avLst/>
          </a:prstGeom>
        </p:spPr>
        <p:txBody>
          <a:bodyPr/>
          <a:lstStyle>
            <a:lvl1pPr defTabSz="367856">
              <a:defRPr sz="900"/>
            </a:lvl1pPr>
          </a:lstStyle>
          <a:p>
            <a:r>
              <a:t>Title Text</a:t>
            </a:r>
          </a:p>
        </p:txBody>
      </p:sp>
      <p:sp>
        <p:nvSpPr>
          <p:cNvPr id="156"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63"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164" name="Shape 58"/>
          <p:cNvSpPr/>
          <p:nvPr/>
        </p:nvSpPr>
        <p:spPr>
          <a:xfrm>
            <a:off x="8915087" y="6544798"/>
            <a:ext cx="127001" cy="127001"/>
          </a:xfrm>
          <a:prstGeom prst="rect">
            <a:avLst/>
          </a:prstGeom>
          <a:ln w="12700">
            <a:miter lim="400000"/>
          </a:ln>
          <a:extLst>
            <a:ext uri="{C572A759-6A51-4108-AA02-DFA0A04FC94B}">
              <ma14:wrappingTextBoxFlag xmlns="" xmlns:ma14="http://schemas.microsoft.com/office/mac/drawingml/2011/main" val="1"/>
            </a:ext>
          </a:extLst>
        </p:spPr>
        <p:txBody>
          <a:bodyPr wrap="none" lIns="18825" tIns="18825" rIns="18825" bIns="18825">
            <a:spAutoFit/>
          </a:bodyPr>
          <a:lstStyle>
            <a:lvl1pPr algn="r" defTabSz="844082">
              <a:defRPr sz="300">
                <a:latin typeface="Arial"/>
                <a:ea typeface="Arial"/>
                <a:cs typeface="Arial"/>
                <a:sym typeface="Arial"/>
              </a:defRPr>
            </a:lvl1pPr>
          </a:lstStyle>
          <a:p>
            <a:r>
              <a:t>‹#›</a:t>
            </a:r>
          </a:p>
        </p:txBody>
      </p:sp>
      <p:sp>
        <p:nvSpPr>
          <p:cNvPr id="165"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172"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173" name="Title Text"/>
          <p:cNvSpPr>
            <a:spLocks noGrp="1"/>
          </p:cNvSpPr>
          <p:nvPr>
            <p:ph type="title"/>
          </p:nvPr>
        </p:nvSpPr>
        <p:spPr>
          <a:xfrm>
            <a:off x="463063" y="0"/>
            <a:ext cx="8229525" cy="915991"/>
          </a:xfrm>
          <a:prstGeom prst="rect">
            <a:avLst/>
          </a:prstGeom>
        </p:spPr>
        <p:txBody>
          <a:bodyPr/>
          <a:lstStyle>
            <a:lvl1pPr defTabSz="367856">
              <a:defRPr sz="900"/>
            </a:lvl1pPr>
          </a:lstStyle>
          <a:p>
            <a:r>
              <a:t>Title Text</a:t>
            </a:r>
          </a:p>
        </p:txBody>
      </p:sp>
      <p:sp>
        <p:nvSpPr>
          <p:cNvPr id="174" name="Body Level One…"/>
          <p:cNvSpPr>
            <a:spLocks noGrp="1"/>
          </p:cNvSpPr>
          <p:nvPr>
            <p:ph type="body" idx="1"/>
          </p:nvPr>
        </p:nvSpPr>
        <p:spPr>
          <a:xfrm>
            <a:off x="457200" y="1393825"/>
            <a:ext cx="8229600" cy="5464175"/>
          </a:xfrm>
          <a:prstGeom prst="rect">
            <a:avLst/>
          </a:prstGeom>
        </p:spPr>
        <p:txBody>
          <a:bodyPr/>
          <a:lstStyle>
            <a:lvl1pPr defTabSz="367856">
              <a:defRPr sz="600"/>
            </a:lvl1pPr>
            <a:lvl2pPr marL="183928" indent="-91965" defTabSz="367856">
              <a:defRPr sz="600"/>
            </a:lvl2pPr>
            <a:lvl3pPr marL="367856" indent="-91965" defTabSz="367856">
              <a:defRPr sz="600"/>
            </a:lvl3pPr>
            <a:lvl4pPr marL="553700" indent="-93880" defTabSz="367856">
              <a:defRPr sz="600"/>
            </a:lvl4pPr>
            <a:lvl5pPr marL="828316" indent="-92603" defTabSz="367856">
              <a:defRPr sz="600"/>
            </a:lvl5pPr>
          </a:lstStyle>
          <a:p>
            <a:r>
              <a:t>Body Level One</a:t>
            </a:r>
          </a:p>
          <a:p>
            <a:pPr lvl="1"/>
            <a:r>
              <a:t>Body Level Two</a:t>
            </a:r>
          </a:p>
          <a:p>
            <a:pPr lvl="2"/>
            <a:r>
              <a:t>Body Level Three</a:t>
            </a:r>
          </a:p>
          <a:p>
            <a:pPr lvl="3"/>
            <a:r>
              <a:t>Body Level Four</a:t>
            </a:r>
          </a:p>
          <a:p>
            <a:pPr lvl="4"/>
            <a:r>
              <a:t>Body Level Five</a:t>
            </a:r>
          </a:p>
        </p:txBody>
      </p:sp>
      <p:sp>
        <p:nvSpPr>
          <p:cNvPr id="175" name="Slide Number"/>
          <p:cNvSpPr>
            <a:spLocks noGrp="1"/>
          </p:cNvSpPr>
          <p:nvPr>
            <p:ph type="sldNum" sz="quarter" idx="2"/>
          </p:nvPr>
        </p:nvSpPr>
        <p:spPr>
          <a:xfrm>
            <a:off x="8707315" y="6543675"/>
            <a:ext cx="358409" cy="350658"/>
          </a:xfrm>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grpSp>
        <p:nvGrpSpPr>
          <p:cNvPr id="184" name="Group 66"/>
          <p:cNvGrpSpPr/>
          <p:nvPr/>
        </p:nvGrpSpPr>
        <p:grpSpPr>
          <a:xfrm>
            <a:off x="0" y="5818179"/>
            <a:ext cx="9144000" cy="1039822"/>
            <a:chOff x="0" y="0"/>
            <a:chExt cx="9144000" cy="1039821"/>
          </a:xfrm>
        </p:grpSpPr>
        <p:sp>
          <p:nvSpPr>
            <p:cNvPr id="182" name="Shape 64"/>
            <p:cNvSpPr/>
            <p:nvPr/>
          </p:nvSpPr>
          <p:spPr>
            <a:xfrm>
              <a:off x="0" y="-1"/>
              <a:ext cx="9144000" cy="1039822"/>
            </a:xfrm>
            <a:prstGeom prst="rect">
              <a:avLst/>
            </a:prstGeom>
            <a:solidFill>
              <a:schemeClr val="accent1"/>
            </a:solidFill>
            <a:ln w="12700" cap="flat">
              <a:noFill/>
              <a:miter lim="400000"/>
              <a:tailEnd type="triangle" w="med" len="med"/>
            </a:ln>
            <a:effectLst/>
          </p:spPr>
          <p:txBody>
            <a:bodyPr wrap="square" lIns="89999" tIns="89999" rIns="89999" bIns="89999" numCol="1" anchor="ctr">
              <a:noAutofit/>
            </a:bodyPr>
            <a:lstStyle/>
            <a:p>
              <a:pPr algn="ctr">
                <a:defRPr>
                  <a:latin typeface="Gill Sans MT"/>
                  <a:ea typeface="Gill Sans MT"/>
                  <a:cs typeface="Gill Sans MT"/>
                  <a:sym typeface="Gill Sans MT"/>
                </a:defRPr>
              </a:pPr>
              <a:endParaRPr/>
            </a:p>
          </p:txBody>
        </p:sp>
        <p:sp>
          <p:nvSpPr>
            <p:cNvPr id="183" name="Shape 65"/>
            <p:cNvSpPr/>
            <p:nvPr/>
          </p:nvSpPr>
          <p:spPr>
            <a:xfrm>
              <a:off x="3308464" y="290037"/>
              <a:ext cx="2527059" cy="4597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8" tIns="45718" rIns="45718" bIns="45718" numCol="1" anchor="ctr">
              <a:spAutoFit/>
            </a:bodyPr>
            <a:lstStyle>
              <a:lvl1pPr algn="ctr">
                <a:defRPr sz="2400">
                  <a:solidFill>
                    <a:srgbClr val="FFFFFF"/>
                  </a:solidFill>
                  <a:latin typeface="Gill Sans MT"/>
                  <a:ea typeface="Gill Sans MT"/>
                  <a:cs typeface="Gill Sans MT"/>
                  <a:sym typeface="Gill Sans MT"/>
                </a:defRPr>
              </a:lvl1pPr>
            </a:lstStyle>
            <a:p>
              <a:r>
                <a:t>Save the Children</a:t>
              </a:r>
            </a:p>
          </p:txBody>
        </p:sp>
      </p:grpSp>
      <p:pic>
        <p:nvPicPr>
          <p:cNvPr id="185" name="image1.jpeg" descr="image1.jpeg"/>
          <p:cNvPicPr>
            <a:picLocks noChangeAspect="1"/>
          </p:cNvPicPr>
          <p:nvPr/>
        </p:nvPicPr>
        <p:blipFill>
          <a:blip r:embed="rId2"/>
          <a:stretch>
            <a:fillRect/>
          </a:stretch>
        </p:blipFill>
        <p:spPr>
          <a:xfrm>
            <a:off x="449875" y="438151"/>
            <a:ext cx="2825264" cy="619131"/>
          </a:xfrm>
          <a:prstGeom prst="rect">
            <a:avLst/>
          </a:prstGeom>
          <a:ln w="12700">
            <a:miter lim="400000"/>
          </a:ln>
        </p:spPr>
      </p:pic>
      <p:sp>
        <p:nvSpPr>
          <p:cNvPr id="186"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1" name="Title Text"/>
          <p:cNvSpPr>
            <a:spLocks noGrp="1"/>
          </p:cNvSpPr>
          <p:nvPr>
            <p:ph type="title"/>
          </p:nvPr>
        </p:nvSpPr>
        <p:spPr>
          <a:prstGeom prst="rect">
            <a:avLst/>
          </a:prstGeom>
        </p:spPr>
        <p:txBody>
          <a:bodyPr/>
          <a:lstStyle/>
          <a:p>
            <a:r>
              <a:t>Title Text</a:t>
            </a:r>
          </a:p>
        </p:txBody>
      </p:sp>
      <p:sp>
        <p:nvSpPr>
          <p:cNvPr id="22"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itle and Text">
    <p:spTree>
      <p:nvGrpSpPr>
        <p:cNvPr id="1" name=""/>
        <p:cNvGrpSpPr/>
        <p:nvPr/>
      </p:nvGrpSpPr>
      <p:grpSpPr>
        <a:xfrm>
          <a:off x="0" y="0"/>
          <a:ext cx="0" cy="0"/>
          <a:chOff x="0" y="0"/>
          <a:chExt cx="0" cy="0"/>
        </a:xfrm>
      </p:grpSpPr>
      <p:sp>
        <p:nvSpPr>
          <p:cNvPr id="193"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194" name="Shape 69"/>
          <p:cNvSpPr/>
          <p:nvPr/>
        </p:nvSpPr>
        <p:spPr>
          <a:xfrm>
            <a:off x="422031" y="6689959"/>
            <a:ext cx="1290483"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defRPr sz="500">
                <a:solidFill>
                  <a:srgbClr val="808080"/>
                </a:solidFill>
                <a:latin typeface="Arial"/>
                <a:ea typeface="Arial"/>
                <a:cs typeface="Arial"/>
                <a:sym typeface="Arial"/>
              </a:defRPr>
            </a:lvl1pPr>
          </a:lstStyle>
          <a:p>
            <a:r>
              <a:t>150916 HPO Steering Group meeting vF.pptx</a:t>
            </a:r>
          </a:p>
        </p:txBody>
      </p:sp>
      <p:sp>
        <p:nvSpPr>
          <p:cNvPr id="195" name="Shape 70"/>
          <p:cNvSpPr/>
          <p:nvPr/>
        </p:nvSpPr>
        <p:spPr>
          <a:xfrm>
            <a:off x="8866064" y="6544798"/>
            <a:ext cx="176030" cy="159101"/>
          </a:xfrm>
          <a:prstGeom prst="rect">
            <a:avLst/>
          </a:prstGeom>
          <a:ln w="12700">
            <a:miter lim="400000"/>
          </a:ln>
          <a:extLst>
            <a:ext uri="{C572A759-6A51-4108-AA02-DFA0A04FC94B}">
              <ma14:wrappingTextBoxFlag xmlns="" xmlns:ma14="http://schemas.microsoft.com/office/mac/drawingml/2011/main" val="1"/>
            </a:ext>
          </a:extLst>
        </p:spPr>
        <p:txBody>
          <a:bodyPr wrap="none" lIns="35100" tIns="35100" rIns="35100" bIns="35100">
            <a:spAutoFit/>
          </a:bodyPr>
          <a:lstStyle>
            <a:lvl1pPr algn="r">
              <a:defRPr sz="600">
                <a:latin typeface="Gill Sans MT"/>
                <a:ea typeface="Gill Sans MT"/>
                <a:cs typeface="Gill Sans MT"/>
                <a:sym typeface="Gill Sans MT"/>
              </a:defRPr>
            </a:lvl1pPr>
          </a:lstStyle>
          <a:p>
            <a:r>
              <a:t>‹#›</a:t>
            </a:r>
          </a:p>
        </p:txBody>
      </p:sp>
      <p:sp>
        <p:nvSpPr>
          <p:cNvPr id="196" name="Title Text"/>
          <p:cNvSpPr>
            <a:spLocks noGrp="1"/>
          </p:cNvSpPr>
          <p:nvPr>
            <p:ph type="title"/>
          </p:nvPr>
        </p:nvSpPr>
        <p:spPr>
          <a:xfrm>
            <a:off x="461906" y="0"/>
            <a:ext cx="8231266" cy="914400"/>
          </a:xfrm>
          <a:prstGeom prst="rect">
            <a:avLst/>
          </a:prstGeom>
        </p:spPr>
        <p:txBody>
          <a:bodyPr/>
          <a:lstStyle>
            <a:lvl1pPr defTabSz="685800">
              <a:defRPr sz="1800"/>
            </a:lvl1pPr>
          </a:lstStyle>
          <a:p>
            <a:r>
              <a:t>Title Text</a:t>
            </a:r>
          </a:p>
        </p:txBody>
      </p:sp>
      <p:sp>
        <p:nvSpPr>
          <p:cNvPr id="197" name="Body Level One…"/>
          <p:cNvSpPr>
            <a:spLocks noGrp="1"/>
          </p:cNvSpPr>
          <p:nvPr>
            <p:ph type="body" idx="1"/>
          </p:nvPr>
        </p:nvSpPr>
        <p:spPr>
          <a:xfrm>
            <a:off x="461906" y="1393200"/>
            <a:ext cx="8231266" cy="5464801"/>
          </a:xfrm>
          <a:prstGeom prst="rect">
            <a:avLst/>
          </a:prstGeom>
        </p:spPr>
        <p:txBody>
          <a:bodyPr/>
          <a:lstStyle>
            <a:lvl1pPr defTabSz="685800">
              <a:defRPr sz="1200"/>
            </a:lvl1pPr>
            <a:lvl2pPr marL="342900" indent="-171450" defTabSz="685800">
              <a:defRPr sz="1200"/>
            </a:lvl2pPr>
            <a:lvl3pPr marL="685800" indent="-171450" defTabSz="685800">
              <a:defRPr sz="1200"/>
            </a:lvl3pPr>
            <a:lvl4pPr marL="1032271" indent="-175021" defTabSz="685800">
              <a:defRPr sz="1200"/>
            </a:lvl4pPr>
            <a:lvl5pPr marL="1544241" indent="-172641" defTabSz="685800">
              <a:defRPr sz="1200"/>
            </a:lvl5pPr>
          </a:lstStyle>
          <a:p>
            <a:r>
              <a:t>Body Level One</a:t>
            </a:r>
          </a:p>
          <a:p>
            <a:pPr lvl="1"/>
            <a:r>
              <a:t>Body Level Two</a:t>
            </a:r>
          </a:p>
          <a:p>
            <a:pPr lvl="2"/>
            <a:r>
              <a:t>Body Level Three</a:t>
            </a:r>
          </a:p>
          <a:p>
            <a:pPr lvl="3"/>
            <a:r>
              <a:t>Body Level Four</a:t>
            </a:r>
          </a:p>
          <a:p>
            <a:pPr lvl="4"/>
            <a:r>
              <a:t>Body Level Five</a:t>
            </a:r>
          </a:p>
        </p:txBody>
      </p:sp>
      <p:sp>
        <p:nvSpPr>
          <p:cNvPr id="198"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Text with bullets">
    <p:spTree>
      <p:nvGrpSpPr>
        <p:cNvPr id="1" name=""/>
        <p:cNvGrpSpPr/>
        <p:nvPr/>
      </p:nvGrpSpPr>
      <p:grpSpPr>
        <a:xfrm>
          <a:off x="0" y="0"/>
          <a:ext cx="0" cy="0"/>
          <a:chOff x="0" y="0"/>
          <a:chExt cx="0" cy="0"/>
        </a:xfrm>
      </p:grpSpPr>
      <p:sp>
        <p:nvSpPr>
          <p:cNvPr id="205"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206" name="Shape 74"/>
          <p:cNvSpPr/>
          <p:nvPr/>
        </p:nvSpPr>
        <p:spPr>
          <a:xfrm>
            <a:off x="422031" y="6689959"/>
            <a:ext cx="1290483"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defRPr sz="500">
                <a:solidFill>
                  <a:srgbClr val="808080"/>
                </a:solidFill>
                <a:latin typeface="Arial"/>
                <a:ea typeface="Arial"/>
                <a:cs typeface="Arial"/>
                <a:sym typeface="Arial"/>
              </a:defRPr>
            </a:lvl1pPr>
          </a:lstStyle>
          <a:p>
            <a:r>
              <a:t>150916 HPO Steering Group meeting vF.pptx</a:t>
            </a:r>
          </a:p>
        </p:txBody>
      </p:sp>
      <p:sp>
        <p:nvSpPr>
          <p:cNvPr id="207" name="Shape 75"/>
          <p:cNvSpPr/>
          <p:nvPr/>
        </p:nvSpPr>
        <p:spPr>
          <a:xfrm>
            <a:off x="8866064" y="6544798"/>
            <a:ext cx="176030" cy="159101"/>
          </a:xfrm>
          <a:prstGeom prst="rect">
            <a:avLst/>
          </a:prstGeom>
          <a:ln w="12700">
            <a:miter lim="400000"/>
          </a:ln>
          <a:extLst>
            <a:ext uri="{C572A759-6A51-4108-AA02-DFA0A04FC94B}">
              <ma14:wrappingTextBoxFlag xmlns="" xmlns:ma14="http://schemas.microsoft.com/office/mac/drawingml/2011/main" val="1"/>
            </a:ext>
          </a:extLst>
        </p:spPr>
        <p:txBody>
          <a:bodyPr wrap="none" lIns="35100" tIns="35100" rIns="35100" bIns="35100">
            <a:spAutoFit/>
          </a:bodyPr>
          <a:lstStyle>
            <a:lvl1pPr algn="r">
              <a:defRPr sz="600">
                <a:latin typeface="Gill Sans MT"/>
                <a:ea typeface="Gill Sans MT"/>
                <a:cs typeface="Gill Sans MT"/>
                <a:sym typeface="Gill Sans MT"/>
              </a:defRPr>
            </a:lvl1pPr>
          </a:lstStyle>
          <a:p>
            <a:r>
              <a:t>‹#›</a:t>
            </a:r>
          </a:p>
        </p:txBody>
      </p:sp>
      <p:sp>
        <p:nvSpPr>
          <p:cNvPr id="208" name="Title Text"/>
          <p:cNvSpPr>
            <a:spLocks noGrp="1"/>
          </p:cNvSpPr>
          <p:nvPr>
            <p:ph type="title"/>
          </p:nvPr>
        </p:nvSpPr>
        <p:spPr>
          <a:xfrm>
            <a:off x="461906" y="0"/>
            <a:ext cx="8231266" cy="914400"/>
          </a:xfrm>
          <a:prstGeom prst="rect">
            <a:avLst/>
          </a:prstGeom>
        </p:spPr>
        <p:txBody>
          <a:bodyPr/>
          <a:lstStyle>
            <a:lvl1pPr defTabSz="685800">
              <a:defRPr sz="1800"/>
            </a:lvl1pPr>
          </a:lstStyle>
          <a:p>
            <a:r>
              <a:t>Title Text</a:t>
            </a:r>
          </a:p>
        </p:txBody>
      </p:sp>
      <p:sp>
        <p:nvSpPr>
          <p:cNvPr id="209" name="Body Level One…"/>
          <p:cNvSpPr>
            <a:spLocks noGrp="1"/>
          </p:cNvSpPr>
          <p:nvPr>
            <p:ph type="body" idx="1"/>
          </p:nvPr>
        </p:nvSpPr>
        <p:spPr>
          <a:xfrm>
            <a:off x="461906" y="1393200"/>
            <a:ext cx="8231266" cy="5464801"/>
          </a:xfrm>
          <a:prstGeom prst="rect">
            <a:avLst/>
          </a:prstGeom>
        </p:spPr>
        <p:txBody>
          <a:bodyPr/>
          <a:lstStyle>
            <a:lvl1pPr indent="-129778" defTabSz="685800">
              <a:buClr>
                <a:schemeClr val="accent1"/>
              </a:buClr>
              <a:buSzPct val="100000"/>
              <a:buFont typeface="Arial"/>
              <a:buChar char="•"/>
              <a:defRPr sz="1200" b="0"/>
            </a:lvl1pPr>
            <a:lvl2pPr marL="471487" indent="-171450" defTabSz="685800">
              <a:buClr>
                <a:schemeClr val="accent1"/>
              </a:buClr>
              <a:buFont typeface="Arial"/>
              <a:buChar char="–"/>
              <a:defRPr sz="1200" b="0"/>
            </a:lvl2pPr>
            <a:lvl3pPr marL="806052" indent="-171450" defTabSz="685800">
              <a:buClr>
                <a:schemeClr val="accent1"/>
              </a:buClr>
              <a:buFont typeface="Arial"/>
              <a:buChar char="•"/>
              <a:defRPr sz="1200" b="0"/>
            </a:lvl3pPr>
            <a:lvl4pPr marL="1159002" indent="-171450" defTabSz="685800">
              <a:buClr>
                <a:schemeClr val="accent1"/>
              </a:buClr>
              <a:buFont typeface="Arial"/>
              <a:buChar char="–"/>
              <a:defRPr sz="1200" b="0"/>
            </a:lvl4pPr>
            <a:lvl5pPr marL="1544241" indent="-172641" defTabSz="685800">
              <a:buClr>
                <a:schemeClr val="accent1"/>
              </a:buClr>
              <a:buFont typeface="Arial"/>
              <a:buChar char="•"/>
              <a:defRPr sz="1200" b="0"/>
            </a:lvl5pPr>
          </a:lstStyle>
          <a:p>
            <a:r>
              <a:t>Body Level One</a:t>
            </a:r>
          </a:p>
          <a:p>
            <a:pPr lvl="1"/>
            <a:r>
              <a:t>Body Level Two</a:t>
            </a:r>
          </a:p>
          <a:p>
            <a:pPr lvl="2"/>
            <a:r>
              <a:t>Body Level Three</a:t>
            </a:r>
          </a:p>
          <a:p>
            <a:pPr lvl="3"/>
            <a:r>
              <a:t>Body Level Four</a:t>
            </a:r>
          </a:p>
          <a:p>
            <a:pPr lvl="4"/>
            <a:r>
              <a:t>Body Level Five</a:t>
            </a:r>
          </a:p>
        </p:txBody>
      </p:sp>
      <p:sp>
        <p:nvSpPr>
          <p:cNvPr id="210"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217"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218" name="Shape 79"/>
          <p:cNvSpPr/>
          <p:nvPr/>
        </p:nvSpPr>
        <p:spPr>
          <a:xfrm>
            <a:off x="422031" y="6689959"/>
            <a:ext cx="1290483"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defRPr sz="500">
                <a:solidFill>
                  <a:srgbClr val="808080"/>
                </a:solidFill>
                <a:latin typeface="Arial"/>
                <a:ea typeface="Arial"/>
                <a:cs typeface="Arial"/>
                <a:sym typeface="Arial"/>
              </a:defRPr>
            </a:lvl1pPr>
          </a:lstStyle>
          <a:p>
            <a:r>
              <a:t>150916 HPO Steering Group meeting vF.pptx</a:t>
            </a:r>
          </a:p>
        </p:txBody>
      </p:sp>
      <p:sp>
        <p:nvSpPr>
          <p:cNvPr id="219" name="Shape 80"/>
          <p:cNvSpPr/>
          <p:nvPr/>
        </p:nvSpPr>
        <p:spPr>
          <a:xfrm>
            <a:off x="8866064" y="6544798"/>
            <a:ext cx="176030" cy="159101"/>
          </a:xfrm>
          <a:prstGeom prst="rect">
            <a:avLst/>
          </a:prstGeom>
          <a:ln w="12700">
            <a:miter lim="400000"/>
          </a:ln>
          <a:extLst>
            <a:ext uri="{C572A759-6A51-4108-AA02-DFA0A04FC94B}">
              <ma14:wrappingTextBoxFlag xmlns="" xmlns:ma14="http://schemas.microsoft.com/office/mac/drawingml/2011/main" val="1"/>
            </a:ext>
          </a:extLst>
        </p:spPr>
        <p:txBody>
          <a:bodyPr wrap="none" lIns="35100" tIns="35100" rIns="35100" bIns="35100">
            <a:spAutoFit/>
          </a:bodyPr>
          <a:lstStyle>
            <a:lvl1pPr algn="r">
              <a:defRPr sz="600">
                <a:latin typeface="Gill Sans MT"/>
                <a:ea typeface="Gill Sans MT"/>
                <a:cs typeface="Gill Sans MT"/>
                <a:sym typeface="Gill Sans MT"/>
              </a:defRPr>
            </a:lvl1pPr>
          </a:lstStyle>
          <a:p>
            <a:r>
              <a:t>‹#›</a:t>
            </a:r>
          </a:p>
        </p:txBody>
      </p:sp>
      <p:sp>
        <p:nvSpPr>
          <p:cNvPr id="220" name="Title Text"/>
          <p:cNvSpPr>
            <a:spLocks noGrp="1"/>
          </p:cNvSpPr>
          <p:nvPr>
            <p:ph type="title"/>
          </p:nvPr>
        </p:nvSpPr>
        <p:spPr>
          <a:xfrm>
            <a:off x="461906" y="0"/>
            <a:ext cx="8231266" cy="914400"/>
          </a:xfrm>
          <a:prstGeom prst="rect">
            <a:avLst/>
          </a:prstGeom>
        </p:spPr>
        <p:txBody>
          <a:bodyPr/>
          <a:lstStyle>
            <a:lvl1pPr defTabSz="685800">
              <a:defRPr sz="1800"/>
            </a:lvl1pPr>
          </a:lstStyle>
          <a:p>
            <a:r>
              <a:t>Title Text</a:t>
            </a:r>
          </a:p>
        </p:txBody>
      </p:sp>
      <p:sp>
        <p:nvSpPr>
          <p:cNvPr id="221"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228"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229" name="Shape 83"/>
          <p:cNvSpPr/>
          <p:nvPr/>
        </p:nvSpPr>
        <p:spPr>
          <a:xfrm>
            <a:off x="422031" y="6689959"/>
            <a:ext cx="1290483"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defRPr sz="500">
                <a:solidFill>
                  <a:srgbClr val="808080"/>
                </a:solidFill>
                <a:latin typeface="Arial"/>
                <a:ea typeface="Arial"/>
                <a:cs typeface="Arial"/>
                <a:sym typeface="Arial"/>
              </a:defRPr>
            </a:lvl1pPr>
          </a:lstStyle>
          <a:p>
            <a:r>
              <a:t>150916 HPO Steering Group meeting vF.pptx</a:t>
            </a:r>
          </a:p>
        </p:txBody>
      </p:sp>
      <p:sp>
        <p:nvSpPr>
          <p:cNvPr id="230" name="Shape 84"/>
          <p:cNvSpPr/>
          <p:nvPr/>
        </p:nvSpPr>
        <p:spPr>
          <a:xfrm>
            <a:off x="8866064" y="6544798"/>
            <a:ext cx="176030" cy="159101"/>
          </a:xfrm>
          <a:prstGeom prst="rect">
            <a:avLst/>
          </a:prstGeom>
          <a:ln w="12700">
            <a:miter lim="400000"/>
          </a:ln>
          <a:extLst>
            <a:ext uri="{C572A759-6A51-4108-AA02-DFA0A04FC94B}">
              <ma14:wrappingTextBoxFlag xmlns="" xmlns:ma14="http://schemas.microsoft.com/office/mac/drawingml/2011/main" val="1"/>
            </a:ext>
          </a:extLst>
        </p:spPr>
        <p:txBody>
          <a:bodyPr wrap="none" lIns="35100" tIns="35100" rIns="35100" bIns="35100">
            <a:spAutoFit/>
          </a:bodyPr>
          <a:lstStyle>
            <a:lvl1pPr algn="r">
              <a:defRPr sz="600">
                <a:latin typeface="Gill Sans MT"/>
                <a:ea typeface="Gill Sans MT"/>
                <a:cs typeface="Gill Sans MT"/>
                <a:sym typeface="Gill Sans MT"/>
              </a:defRPr>
            </a:lvl1pPr>
          </a:lstStyle>
          <a:p>
            <a:r>
              <a:t>‹#›</a:t>
            </a:r>
          </a:p>
        </p:txBody>
      </p:sp>
      <p:sp>
        <p:nvSpPr>
          <p:cNvPr id="231"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grpSp>
        <p:nvGrpSpPr>
          <p:cNvPr id="240" name="Group 88"/>
          <p:cNvGrpSpPr/>
          <p:nvPr/>
        </p:nvGrpSpPr>
        <p:grpSpPr>
          <a:xfrm>
            <a:off x="0" y="5818179"/>
            <a:ext cx="9144000" cy="1039822"/>
            <a:chOff x="0" y="0"/>
            <a:chExt cx="9144000" cy="1039821"/>
          </a:xfrm>
        </p:grpSpPr>
        <p:sp>
          <p:nvSpPr>
            <p:cNvPr id="238" name="Shape 86"/>
            <p:cNvSpPr/>
            <p:nvPr/>
          </p:nvSpPr>
          <p:spPr>
            <a:xfrm>
              <a:off x="0" y="-1"/>
              <a:ext cx="9144000" cy="1039822"/>
            </a:xfrm>
            <a:prstGeom prst="rect">
              <a:avLst/>
            </a:prstGeom>
            <a:solidFill>
              <a:schemeClr val="accent1"/>
            </a:solidFill>
            <a:ln w="12700" cap="flat">
              <a:noFill/>
              <a:miter lim="400000"/>
              <a:tailEnd type="triangle" w="med" len="med"/>
            </a:ln>
            <a:effectLst/>
          </p:spPr>
          <p:txBody>
            <a:bodyPr wrap="square" lIns="89999" tIns="89999" rIns="89999" bIns="89999" numCol="1" anchor="ctr">
              <a:noAutofit/>
            </a:bodyPr>
            <a:lstStyle/>
            <a:p>
              <a:pPr algn="ctr" defTabSz="844082">
                <a:defRPr>
                  <a:latin typeface="Gill Sans MT"/>
                  <a:ea typeface="Gill Sans MT"/>
                  <a:cs typeface="Gill Sans MT"/>
                  <a:sym typeface="Gill Sans MT"/>
                </a:defRPr>
              </a:pPr>
              <a:endParaRPr/>
            </a:p>
          </p:txBody>
        </p:sp>
        <p:sp>
          <p:nvSpPr>
            <p:cNvPr id="239" name="Shape 87"/>
            <p:cNvSpPr/>
            <p:nvPr/>
          </p:nvSpPr>
          <p:spPr>
            <a:xfrm>
              <a:off x="3056076" y="251937"/>
              <a:ext cx="3031835" cy="5359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8" tIns="45718" rIns="45718" bIns="45718" numCol="1" anchor="ctr">
              <a:spAutoFit/>
            </a:bodyPr>
            <a:lstStyle>
              <a:lvl1pPr algn="ctr" defTabSz="844082">
                <a:defRPr sz="2900">
                  <a:solidFill>
                    <a:srgbClr val="FFFFFF"/>
                  </a:solidFill>
                  <a:latin typeface="Gill Sans MT"/>
                  <a:ea typeface="Gill Sans MT"/>
                  <a:cs typeface="Gill Sans MT"/>
                  <a:sym typeface="Gill Sans MT"/>
                </a:defRPr>
              </a:lvl1pPr>
            </a:lstStyle>
            <a:p>
              <a:r>
                <a:t>Save the Children</a:t>
              </a:r>
            </a:p>
          </p:txBody>
        </p:sp>
      </p:grpSp>
      <p:pic>
        <p:nvPicPr>
          <p:cNvPr id="241" name="image1.jpeg" descr="image1.jpeg"/>
          <p:cNvPicPr>
            <a:picLocks noChangeAspect="1"/>
          </p:cNvPicPr>
          <p:nvPr/>
        </p:nvPicPr>
        <p:blipFill>
          <a:blip r:embed="rId2"/>
          <a:stretch>
            <a:fillRect/>
          </a:stretch>
        </p:blipFill>
        <p:spPr>
          <a:xfrm>
            <a:off x="449872" y="438151"/>
            <a:ext cx="2825264" cy="619131"/>
          </a:xfrm>
          <a:prstGeom prst="rect">
            <a:avLst/>
          </a:prstGeom>
          <a:ln w="12700">
            <a:miter lim="400000"/>
          </a:ln>
        </p:spPr>
      </p:pic>
      <p:sp>
        <p:nvSpPr>
          <p:cNvPr id="242"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Title and Text">
    <p:spTree>
      <p:nvGrpSpPr>
        <p:cNvPr id="1" name=""/>
        <p:cNvGrpSpPr/>
        <p:nvPr/>
      </p:nvGrpSpPr>
      <p:grpSpPr>
        <a:xfrm>
          <a:off x="0" y="0"/>
          <a:ext cx="0" cy="0"/>
          <a:chOff x="0" y="0"/>
          <a:chExt cx="0" cy="0"/>
        </a:xfrm>
      </p:grpSpPr>
      <p:sp>
        <p:nvSpPr>
          <p:cNvPr id="249"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250" name="Shape 91"/>
          <p:cNvSpPr/>
          <p:nvPr/>
        </p:nvSpPr>
        <p:spPr>
          <a:xfrm>
            <a:off x="422031" y="6689959"/>
            <a:ext cx="1544588"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844082">
              <a:defRPr sz="600">
                <a:solidFill>
                  <a:srgbClr val="808080"/>
                </a:solidFill>
                <a:latin typeface="Gill Sans MT"/>
                <a:ea typeface="Gill Sans MT"/>
                <a:cs typeface="Gill Sans MT"/>
                <a:sym typeface="Gill Sans MT"/>
              </a:defRPr>
            </a:lvl1pPr>
          </a:lstStyle>
          <a:p>
            <a:r>
              <a:t>Keep Stop Devolve Templates-Nov15-vF.pptx</a:t>
            </a:r>
          </a:p>
        </p:txBody>
      </p:sp>
      <p:sp>
        <p:nvSpPr>
          <p:cNvPr id="251" name="Shape 92"/>
          <p:cNvSpPr/>
          <p:nvPr/>
        </p:nvSpPr>
        <p:spPr>
          <a:xfrm>
            <a:off x="8818819" y="6544798"/>
            <a:ext cx="223273" cy="213401"/>
          </a:xfrm>
          <a:prstGeom prst="rect">
            <a:avLst/>
          </a:prstGeom>
          <a:ln w="12700">
            <a:miter lim="400000"/>
          </a:ln>
          <a:extLst>
            <a:ext uri="{C572A759-6A51-4108-AA02-DFA0A04FC94B}">
              <ma14:wrappingTextBoxFlag xmlns="" xmlns:ma14="http://schemas.microsoft.com/office/mac/drawingml/2011/main" val="1"/>
            </a:ext>
          </a:extLst>
        </p:spPr>
        <p:txBody>
          <a:bodyPr wrap="none" lIns="43200" tIns="43200" rIns="43200" bIns="43200">
            <a:spAutoFit/>
          </a:bodyPr>
          <a:lstStyle>
            <a:lvl1pPr algn="r" defTabSz="844082">
              <a:defRPr sz="800">
                <a:latin typeface="Gill Sans MT"/>
                <a:ea typeface="Gill Sans MT"/>
                <a:cs typeface="Gill Sans MT"/>
                <a:sym typeface="Gill Sans MT"/>
              </a:defRPr>
            </a:lvl1pPr>
          </a:lstStyle>
          <a:p>
            <a:r>
              <a:t>‹#›</a:t>
            </a:r>
          </a:p>
        </p:txBody>
      </p:sp>
      <p:sp>
        <p:nvSpPr>
          <p:cNvPr id="252" name="Title Text"/>
          <p:cNvSpPr>
            <a:spLocks noGrp="1"/>
          </p:cNvSpPr>
          <p:nvPr>
            <p:ph type="title"/>
          </p:nvPr>
        </p:nvSpPr>
        <p:spPr>
          <a:prstGeom prst="rect">
            <a:avLst/>
          </a:prstGeom>
        </p:spPr>
        <p:txBody>
          <a:bodyPr/>
          <a:lstStyle>
            <a:lvl1pPr defTabSz="844082">
              <a:defRPr sz="2200">
                <a:latin typeface="Gill Sans MT"/>
                <a:ea typeface="Gill Sans MT"/>
                <a:cs typeface="Gill Sans MT"/>
                <a:sym typeface="Gill Sans MT"/>
              </a:defRPr>
            </a:lvl1pPr>
          </a:lstStyle>
          <a:p>
            <a:r>
              <a:t>Title Text</a:t>
            </a:r>
          </a:p>
        </p:txBody>
      </p:sp>
      <p:sp>
        <p:nvSpPr>
          <p:cNvPr id="253" name="Body Level One…"/>
          <p:cNvSpPr>
            <a:spLocks noGrp="1"/>
          </p:cNvSpPr>
          <p:nvPr>
            <p:ph type="body" idx="1"/>
          </p:nvPr>
        </p:nvSpPr>
        <p:spPr>
          <a:prstGeom prst="rect">
            <a:avLst/>
          </a:prstGeom>
        </p:spPr>
        <p:txBody>
          <a:bodyPr/>
          <a:lstStyle>
            <a:lvl1pPr defTabSz="844082">
              <a:defRPr sz="1400">
                <a:latin typeface="Gill Sans MT"/>
                <a:ea typeface="Gill Sans MT"/>
                <a:cs typeface="Gill Sans MT"/>
                <a:sym typeface="Gill Sans MT"/>
              </a:defRPr>
            </a:lvl1pPr>
            <a:lvl2pPr marL="422041" indent="-211021" defTabSz="844082">
              <a:defRPr sz="1400">
                <a:latin typeface="Gill Sans MT"/>
                <a:ea typeface="Gill Sans MT"/>
                <a:cs typeface="Gill Sans MT"/>
                <a:sym typeface="Gill Sans MT"/>
              </a:defRPr>
            </a:lvl2pPr>
            <a:lvl3pPr marL="844082" indent="-211021" defTabSz="844082">
              <a:defRPr sz="1400">
                <a:latin typeface="Gill Sans MT"/>
                <a:ea typeface="Gill Sans MT"/>
                <a:cs typeface="Gill Sans MT"/>
                <a:sym typeface="Gill Sans MT"/>
              </a:defRPr>
            </a:lvl3pPr>
            <a:lvl4pPr marL="1270520" indent="-215416" defTabSz="844082">
              <a:defRPr sz="1400">
                <a:latin typeface="Gill Sans MT"/>
                <a:ea typeface="Gill Sans MT"/>
                <a:cs typeface="Gill Sans MT"/>
                <a:sym typeface="Gill Sans MT"/>
              </a:defRPr>
            </a:lvl4pPr>
            <a:lvl5pPr marL="1900652" indent="-212487" defTabSz="844082">
              <a:defRPr sz="140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254"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Text with bullets">
    <p:spTree>
      <p:nvGrpSpPr>
        <p:cNvPr id="1" name=""/>
        <p:cNvGrpSpPr/>
        <p:nvPr/>
      </p:nvGrpSpPr>
      <p:grpSpPr>
        <a:xfrm>
          <a:off x="0" y="0"/>
          <a:ext cx="0" cy="0"/>
          <a:chOff x="0" y="0"/>
          <a:chExt cx="0" cy="0"/>
        </a:xfrm>
      </p:grpSpPr>
      <p:sp>
        <p:nvSpPr>
          <p:cNvPr id="261"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262" name="Shape 96"/>
          <p:cNvSpPr/>
          <p:nvPr/>
        </p:nvSpPr>
        <p:spPr>
          <a:xfrm>
            <a:off x="422031" y="6689959"/>
            <a:ext cx="1544588"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844082">
              <a:defRPr sz="600">
                <a:solidFill>
                  <a:srgbClr val="808080"/>
                </a:solidFill>
                <a:latin typeface="Gill Sans MT"/>
                <a:ea typeface="Gill Sans MT"/>
                <a:cs typeface="Gill Sans MT"/>
                <a:sym typeface="Gill Sans MT"/>
              </a:defRPr>
            </a:lvl1pPr>
          </a:lstStyle>
          <a:p>
            <a:r>
              <a:t>Keep Stop Devolve Templates-Nov15-vF.pptx</a:t>
            </a:r>
          </a:p>
        </p:txBody>
      </p:sp>
      <p:sp>
        <p:nvSpPr>
          <p:cNvPr id="263" name="Shape 97"/>
          <p:cNvSpPr/>
          <p:nvPr/>
        </p:nvSpPr>
        <p:spPr>
          <a:xfrm>
            <a:off x="8818819" y="6544798"/>
            <a:ext cx="223273" cy="213401"/>
          </a:xfrm>
          <a:prstGeom prst="rect">
            <a:avLst/>
          </a:prstGeom>
          <a:ln w="12700">
            <a:miter lim="400000"/>
          </a:ln>
          <a:extLst>
            <a:ext uri="{C572A759-6A51-4108-AA02-DFA0A04FC94B}">
              <ma14:wrappingTextBoxFlag xmlns="" xmlns:ma14="http://schemas.microsoft.com/office/mac/drawingml/2011/main" val="1"/>
            </a:ext>
          </a:extLst>
        </p:spPr>
        <p:txBody>
          <a:bodyPr wrap="none" lIns="43200" tIns="43200" rIns="43200" bIns="43200">
            <a:spAutoFit/>
          </a:bodyPr>
          <a:lstStyle>
            <a:lvl1pPr algn="r" defTabSz="844082">
              <a:defRPr sz="800">
                <a:latin typeface="Gill Sans MT"/>
                <a:ea typeface="Gill Sans MT"/>
                <a:cs typeface="Gill Sans MT"/>
                <a:sym typeface="Gill Sans MT"/>
              </a:defRPr>
            </a:lvl1pPr>
          </a:lstStyle>
          <a:p>
            <a:r>
              <a:t>‹#›</a:t>
            </a:r>
          </a:p>
        </p:txBody>
      </p:sp>
      <p:sp>
        <p:nvSpPr>
          <p:cNvPr id="264" name="Title Text"/>
          <p:cNvSpPr>
            <a:spLocks noGrp="1"/>
          </p:cNvSpPr>
          <p:nvPr>
            <p:ph type="title"/>
          </p:nvPr>
        </p:nvSpPr>
        <p:spPr>
          <a:prstGeom prst="rect">
            <a:avLst/>
          </a:prstGeom>
        </p:spPr>
        <p:txBody>
          <a:bodyPr/>
          <a:lstStyle>
            <a:lvl1pPr defTabSz="844082">
              <a:defRPr sz="2200">
                <a:latin typeface="Gill Sans MT"/>
                <a:ea typeface="Gill Sans MT"/>
                <a:cs typeface="Gill Sans MT"/>
                <a:sym typeface="Gill Sans MT"/>
              </a:defRPr>
            </a:lvl1pPr>
          </a:lstStyle>
          <a:p>
            <a:r>
              <a:t>Title Text</a:t>
            </a:r>
          </a:p>
        </p:txBody>
      </p:sp>
      <p:sp>
        <p:nvSpPr>
          <p:cNvPr id="265" name="Body Level One…"/>
          <p:cNvSpPr>
            <a:spLocks noGrp="1"/>
          </p:cNvSpPr>
          <p:nvPr>
            <p:ph type="body" idx="1"/>
          </p:nvPr>
        </p:nvSpPr>
        <p:spPr>
          <a:prstGeom prst="rect">
            <a:avLst/>
          </a:prstGeom>
        </p:spPr>
        <p:txBody>
          <a:bodyPr/>
          <a:lstStyle>
            <a:lvl1pPr indent="-159730" defTabSz="844082">
              <a:buClr>
                <a:schemeClr val="accent1"/>
              </a:buClr>
              <a:buSzPct val="100000"/>
              <a:buFont typeface="Arial"/>
              <a:buChar char="•"/>
              <a:defRPr sz="1400" b="0">
                <a:latin typeface="Gill Sans MT"/>
                <a:ea typeface="Gill Sans MT"/>
                <a:cs typeface="Gill Sans MT"/>
                <a:sym typeface="Gill Sans MT"/>
              </a:defRPr>
            </a:lvl1pPr>
            <a:lvl2pPr marL="580307" indent="-211021" defTabSz="844082">
              <a:buClr>
                <a:schemeClr val="accent1"/>
              </a:buClr>
              <a:buFont typeface="Arial"/>
              <a:buChar char="–"/>
              <a:defRPr sz="1400" b="0">
                <a:latin typeface="Gill Sans MT"/>
                <a:ea typeface="Gill Sans MT"/>
                <a:cs typeface="Gill Sans MT"/>
                <a:sym typeface="Gill Sans MT"/>
              </a:defRPr>
            </a:lvl2pPr>
            <a:lvl3pPr marL="992090" indent="-211021" defTabSz="844082">
              <a:buClr>
                <a:schemeClr val="accent1"/>
              </a:buClr>
              <a:buFont typeface="Arial"/>
              <a:buChar char="•"/>
              <a:defRPr sz="1400" b="0">
                <a:latin typeface="Gill Sans MT"/>
                <a:ea typeface="Gill Sans MT"/>
                <a:cs typeface="Gill Sans MT"/>
                <a:sym typeface="Gill Sans MT"/>
              </a:defRPr>
            </a:lvl3pPr>
            <a:lvl4pPr marL="1426500" indent="-211021" defTabSz="844082">
              <a:buClr>
                <a:schemeClr val="accent1"/>
              </a:buClr>
              <a:buFont typeface="Arial"/>
              <a:buChar char="–"/>
              <a:defRPr sz="1400" b="0">
                <a:latin typeface="Gill Sans MT"/>
                <a:ea typeface="Gill Sans MT"/>
                <a:cs typeface="Gill Sans MT"/>
                <a:sym typeface="Gill Sans MT"/>
              </a:defRPr>
            </a:lvl4pPr>
            <a:lvl5pPr marL="1900652" indent="-212487" defTabSz="844082">
              <a:buClr>
                <a:schemeClr val="accent1"/>
              </a:buClr>
              <a:buFont typeface="Arial"/>
              <a:buChar char="•"/>
              <a:defRPr sz="14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266"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273"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274" name="Shape 101"/>
          <p:cNvSpPr/>
          <p:nvPr/>
        </p:nvSpPr>
        <p:spPr>
          <a:xfrm>
            <a:off x="422031" y="6689959"/>
            <a:ext cx="1544588"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844082">
              <a:defRPr sz="600">
                <a:solidFill>
                  <a:srgbClr val="808080"/>
                </a:solidFill>
                <a:latin typeface="Gill Sans MT"/>
                <a:ea typeface="Gill Sans MT"/>
                <a:cs typeface="Gill Sans MT"/>
                <a:sym typeface="Gill Sans MT"/>
              </a:defRPr>
            </a:lvl1pPr>
          </a:lstStyle>
          <a:p>
            <a:r>
              <a:t>Keep Stop Devolve Templates-Nov15-vF.pptx</a:t>
            </a:r>
          </a:p>
        </p:txBody>
      </p:sp>
      <p:sp>
        <p:nvSpPr>
          <p:cNvPr id="275" name="Shape 102"/>
          <p:cNvSpPr/>
          <p:nvPr/>
        </p:nvSpPr>
        <p:spPr>
          <a:xfrm>
            <a:off x="8818819" y="6544798"/>
            <a:ext cx="223273" cy="213401"/>
          </a:xfrm>
          <a:prstGeom prst="rect">
            <a:avLst/>
          </a:prstGeom>
          <a:ln w="12700">
            <a:miter lim="400000"/>
          </a:ln>
          <a:extLst>
            <a:ext uri="{C572A759-6A51-4108-AA02-DFA0A04FC94B}">
              <ma14:wrappingTextBoxFlag xmlns="" xmlns:ma14="http://schemas.microsoft.com/office/mac/drawingml/2011/main" val="1"/>
            </a:ext>
          </a:extLst>
        </p:spPr>
        <p:txBody>
          <a:bodyPr wrap="none" lIns="43200" tIns="43200" rIns="43200" bIns="43200">
            <a:spAutoFit/>
          </a:bodyPr>
          <a:lstStyle>
            <a:lvl1pPr algn="r" defTabSz="844082">
              <a:defRPr sz="800">
                <a:latin typeface="Gill Sans MT"/>
                <a:ea typeface="Gill Sans MT"/>
                <a:cs typeface="Gill Sans MT"/>
                <a:sym typeface="Gill Sans MT"/>
              </a:defRPr>
            </a:lvl1pPr>
          </a:lstStyle>
          <a:p>
            <a:r>
              <a:t>‹#›</a:t>
            </a:r>
          </a:p>
        </p:txBody>
      </p:sp>
      <p:sp>
        <p:nvSpPr>
          <p:cNvPr id="276" name="Title Text"/>
          <p:cNvSpPr>
            <a:spLocks noGrp="1"/>
          </p:cNvSpPr>
          <p:nvPr>
            <p:ph type="title"/>
          </p:nvPr>
        </p:nvSpPr>
        <p:spPr>
          <a:prstGeom prst="rect">
            <a:avLst/>
          </a:prstGeom>
        </p:spPr>
        <p:txBody>
          <a:bodyPr/>
          <a:lstStyle>
            <a:lvl1pPr defTabSz="844082">
              <a:defRPr sz="2200">
                <a:latin typeface="Gill Sans MT"/>
                <a:ea typeface="Gill Sans MT"/>
                <a:cs typeface="Gill Sans MT"/>
                <a:sym typeface="Gill Sans MT"/>
              </a:defRPr>
            </a:lvl1pPr>
          </a:lstStyle>
          <a:p>
            <a:r>
              <a:t>Title Text</a:t>
            </a:r>
          </a:p>
        </p:txBody>
      </p:sp>
      <p:sp>
        <p:nvSpPr>
          <p:cNvPr id="277"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284"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285" name="Shape 105"/>
          <p:cNvSpPr/>
          <p:nvPr/>
        </p:nvSpPr>
        <p:spPr>
          <a:xfrm>
            <a:off x="422031" y="6689959"/>
            <a:ext cx="1544588"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844082">
              <a:defRPr sz="600">
                <a:solidFill>
                  <a:srgbClr val="808080"/>
                </a:solidFill>
                <a:latin typeface="Gill Sans MT"/>
                <a:ea typeface="Gill Sans MT"/>
                <a:cs typeface="Gill Sans MT"/>
                <a:sym typeface="Gill Sans MT"/>
              </a:defRPr>
            </a:lvl1pPr>
          </a:lstStyle>
          <a:p>
            <a:r>
              <a:t>Keep Stop Devolve Templates-Nov15-vF.pptx</a:t>
            </a:r>
          </a:p>
        </p:txBody>
      </p:sp>
      <p:sp>
        <p:nvSpPr>
          <p:cNvPr id="286" name="Shape 106"/>
          <p:cNvSpPr/>
          <p:nvPr/>
        </p:nvSpPr>
        <p:spPr>
          <a:xfrm>
            <a:off x="8818819" y="6544798"/>
            <a:ext cx="223273" cy="213401"/>
          </a:xfrm>
          <a:prstGeom prst="rect">
            <a:avLst/>
          </a:prstGeom>
          <a:ln w="12700">
            <a:miter lim="400000"/>
          </a:ln>
          <a:extLst>
            <a:ext uri="{C572A759-6A51-4108-AA02-DFA0A04FC94B}">
              <ma14:wrappingTextBoxFlag xmlns="" xmlns:ma14="http://schemas.microsoft.com/office/mac/drawingml/2011/main" val="1"/>
            </a:ext>
          </a:extLst>
        </p:spPr>
        <p:txBody>
          <a:bodyPr wrap="none" lIns="43200" tIns="43200" rIns="43200" bIns="43200">
            <a:spAutoFit/>
          </a:bodyPr>
          <a:lstStyle>
            <a:lvl1pPr algn="r" defTabSz="844082">
              <a:defRPr sz="800">
                <a:latin typeface="Gill Sans MT"/>
                <a:ea typeface="Gill Sans MT"/>
                <a:cs typeface="Gill Sans MT"/>
                <a:sym typeface="Gill Sans MT"/>
              </a:defRPr>
            </a:lvl1pPr>
          </a:lstStyle>
          <a:p>
            <a:r>
              <a:t>‹#›</a:t>
            </a:r>
          </a:p>
        </p:txBody>
      </p:sp>
      <p:sp>
        <p:nvSpPr>
          <p:cNvPr id="287"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grpSp>
        <p:nvGrpSpPr>
          <p:cNvPr id="296" name="Group 110"/>
          <p:cNvGrpSpPr/>
          <p:nvPr/>
        </p:nvGrpSpPr>
        <p:grpSpPr>
          <a:xfrm>
            <a:off x="0" y="5818179"/>
            <a:ext cx="9144000" cy="1039822"/>
            <a:chOff x="0" y="0"/>
            <a:chExt cx="9144000" cy="1039821"/>
          </a:xfrm>
        </p:grpSpPr>
        <p:sp>
          <p:nvSpPr>
            <p:cNvPr id="294" name="Shape 108"/>
            <p:cNvSpPr/>
            <p:nvPr/>
          </p:nvSpPr>
          <p:spPr>
            <a:xfrm>
              <a:off x="0" y="-1"/>
              <a:ext cx="9144000" cy="1039822"/>
            </a:xfrm>
            <a:prstGeom prst="rect">
              <a:avLst/>
            </a:prstGeom>
            <a:solidFill>
              <a:schemeClr val="accent1"/>
            </a:solidFill>
            <a:ln w="12700" cap="flat">
              <a:noFill/>
              <a:miter lim="400000"/>
              <a:tailEnd type="triangle" w="med" len="med"/>
            </a:ln>
            <a:effectLst/>
          </p:spPr>
          <p:txBody>
            <a:bodyPr wrap="square" lIns="89999" tIns="89999" rIns="89999" bIns="89999" numCol="1" anchor="ctr">
              <a:noAutofit/>
            </a:bodyPr>
            <a:lstStyle/>
            <a:p>
              <a:pPr algn="ctr">
                <a:defRPr>
                  <a:latin typeface="Gill Sans MT"/>
                  <a:ea typeface="Gill Sans MT"/>
                  <a:cs typeface="Gill Sans MT"/>
                  <a:sym typeface="Gill Sans MT"/>
                </a:defRPr>
              </a:pPr>
              <a:endParaRPr/>
            </a:p>
          </p:txBody>
        </p:sp>
        <p:sp>
          <p:nvSpPr>
            <p:cNvPr id="295" name="Shape 109"/>
            <p:cNvSpPr/>
            <p:nvPr/>
          </p:nvSpPr>
          <p:spPr>
            <a:xfrm>
              <a:off x="3308464" y="290037"/>
              <a:ext cx="2527059" cy="4597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8" tIns="45718" rIns="45718" bIns="45718" numCol="1" anchor="ctr">
              <a:spAutoFit/>
            </a:bodyPr>
            <a:lstStyle>
              <a:lvl1pPr algn="ctr">
                <a:defRPr sz="2400">
                  <a:solidFill>
                    <a:srgbClr val="FFFFFF"/>
                  </a:solidFill>
                  <a:latin typeface="Gill Sans MT"/>
                  <a:ea typeface="Gill Sans MT"/>
                  <a:cs typeface="Gill Sans MT"/>
                  <a:sym typeface="Gill Sans MT"/>
                </a:defRPr>
              </a:lvl1pPr>
            </a:lstStyle>
            <a:p>
              <a:r>
                <a:t>Save the Children</a:t>
              </a:r>
            </a:p>
          </p:txBody>
        </p:sp>
      </p:grpSp>
      <p:pic>
        <p:nvPicPr>
          <p:cNvPr id="297" name="image1.jpeg" descr="image1.jpeg"/>
          <p:cNvPicPr>
            <a:picLocks noChangeAspect="1"/>
          </p:cNvPicPr>
          <p:nvPr/>
        </p:nvPicPr>
        <p:blipFill>
          <a:blip r:embed="rId2"/>
          <a:stretch>
            <a:fillRect/>
          </a:stretch>
        </p:blipFill>
        <p:spPr>
          <a:xfrm>
            <a:off x="449875" y="438151"/>
            <a:ext cx="2825264" cy="619131"/>
          </a:xfrm>
          <a:prstGeom prst="rect">
            <a:avLst/>
          </a:prstGeom>
          <a:ln w="12700">
            <a:miter lim="400000"/>
          </a:ln>
        </p:spPr>
      </p:pic>
      <p:sp>
        <p:nvSpPr>
          <p:cNvPr id="298"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ext with bullets">
    <p:spTree>
      <p:nvGrpSpPr>
        <p:cNvPr id="1" name=""/>
        <p:cNvGrpSpPr/>
        <p:nvPr/>
      </p:nvGrpSpPr>
      <p:grpSpPr>
        <a:xfrm>
          <a:off x="0" y="0"/>
          <a:ext cx="0" cy="0"/>
          <a:chOff x="0" y="0"/>
          <a:chExt cx="0" cy="0"/>
        </a:xfrm>
      </p:grpSpPr>
      <p:sp>
        <p:nvSpPr>
          <p:cNvPr id="30" name="Title Text"/>
          <p:cNvSpPr>
            <a:spLocks noGrp="1"/>
          </p:cNvSpPr>
          <p:nvPr>
            <p:ph type="title"/>
          </p:nvPr>
        </p:nvSpPr>
        <p:spPr>
          <a:prstGeom prst="rect">
            <a:avLst/>
          </a:prstGeom>
        </p:spPr>
        <p:txBody>
          <a:bodyPr/>
          <a:lstStyle/>
          <a:p>
            <a:r>
              <a:t>Title Text</a:t>
            </a:r>
          </a:p>
        </p:txBody>
      </p:sp>
      <p:sp>
        <p:nvSpPr>
          <p:cNvPr id="31" name="Body Level One…"/>
          <p:cNvSpPr>
            <a:spLocks noGrp="1"/>
          </p:cNvSpPr>
          <p:nvPr>
            <p:ph type="body" idx="1"/>
          </p:nvPr>
        </p:nvSpPr>
        <p:spPr>
          <a:prstGeom prst="rect">
            <a:avLst/>
          </a:prstGeom>
        </p:spPr>
        <p:txBody>
          <a:bodyPr/>
          <a:lstStyle>
            <a:lvl1pPr indent="-85677">
              <a:buClr>
                <a:schemeClr val="accent1"/>
              </a:buClr>
              <a:buSzPct val="100000"/>
              <a:buFont typeface="Arial"/>
              <a:buChar char="•"/>
              <a:defRPr b="0"/>
            </a:lvl1pPr>
            <a:lvl2pPr marL="311263">
              <a:buClr>
                <a:schemeClr val="accent1"/>
              </a:buClr>
              <a:buFont typeface="Arial"/>
              <a:buChar char="–"/>
              <a:defRPr b="0"/>
            </a:lvl2pPr>
            <a:lvl3pPr marL="532135">
              <a:buClr>
                <a:schemeClr val="accent1"/>
              </a:buClr>
              <a:buFont typeface="Arial"/>
              <a:buChar char="•"/>
              <a:defRPr b="0"/>
            </a:lvl3pPr>
            <a:lvl4pPr marL="765142" indent="-113186">
              <a:buClr>
                <a:schemeClr val="accent1"/>
              </a:buClr>
              <a:buFont typeface="Arial"/>
              <a:buChar char="–"/>
              <a:defRPr b="0"/>
            </a:lvl4pPr>
            <a:lvl5pPr>
              <a:buClr>
                <a:schemeClr val="accent1"/>
              </a:buClr>
              <a:buFont typeface="Arial"/>
              <a:buChar char="•"/>
              <a:defRPr b="0"/>
            </a:lvl5pPr>
          </a:lstStyle>
          <a:p>
            <a:r>
              <a:t>Body Level One</a:t>
            </a:r>
          </a:p>
          <a:p>
            <a:pPr lvl="1"/>
            <a:r>
              <a:t>Body Level Two</a:t>
            </a:r>
          </a:p>
          <a:p>
            <a:pPr lvl="2"/>
            <a:r>
              <a:t>Body Level Three</a:t>
            </a:r>
          </a:p>
          <a:p>
            <a:pPr lvl="3"/>
            <a:r>
              <a:t>Body Level Four</a:t>
            </a:r>
          </a:p>
          <a:p>
            <a:pPr lvl="4"/>
            <a:r>
              <a:t>Body Level Five</a:t>
            </a:r>
          </a:p>
        </p:txBody>
      </p:sp>
      <p:sp>
        <p:nvSpPr>
          <p:cNvPr id="32"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Title and Text">
    <p:spTree>
      <p:nvGrpSpPr>
        <p:cNvPr id="1" name=""/>
        <p:cNvGrpSpPr/>
        <p:nvPr/>
      </p:nvGrpSpPr>
      <p:grpSpPr>
        <a:xfrm>
          <a:off x="0" y="0"/>
          <a:ext cx="0" cy="0"/>
          <a:chOff x="0" y="0"/>
          <a:chExt cx="0" cy="0"/>
        </a:xfrm>
      </p:grpSpPr>
      <p:sp>
        <p:nvSpPr>
          <p:cNvPr id="305"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306" name="Shape 113"/>
          <p:cNvSpPr/>
          <p:nvPr/>
        </p:nvSpPr>
        <p:spPr>
          <a:xfrm>
            <a:off x="422031" y="6689959"/>
            <a:ext cx="1290483"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defRPr sz="500">
                <a:solidFill>
                  <a:srgbClr val="808080"/>
                </a:solidFill>
                <a:latin typeface="Arial"/>
                <a:ea typeface="Arial"/>
                <a:cs typeface="Arial"/>
                <a:sym typeface="Arial"/>
              </a:defRPr>
            </a:lvl1pPr>
          </a:lstStyle>
          <a:p>
            <a:r>
              <a:t>150916 HPO Steering Group meeting vF.pptx</a:t>
            </a:r>
          </a:p>
        </p:txBody>
      </p:sp>
      <p:sp>
        <p:nvSpPr>
          <p:cNvPr id="307" name="Shape 114"/>
          <p:cNvSpPr/>
          <p:nvPr/>
        </p:nvSpPr>
        <p:spPr>
          <a:xfrm>
            <a:off x="8866064" y="6544798"/>
            <a:ext cx="176030" cy="159101"/>
          </a:xfrm>
          <a:prstGeom prst="rect">
            <a:avLst/>
          </a:prstGeom>
          <a:ln w="12700">
            <a:miter lim="400000"/>
          </a:ln>
          <a:extLst>
            <a:ext uri="{C572A759-6A51-4108-AA02-DFA0A04FC94B}">
              <ma14:wrappingTextBoxFlag xmlns="" xmlns:ma14="http://schemas.microsoft.com/office/mac/drawingml/2011/main" val="1"/>
            </a:ext>
          </a:extLst>
        </p:spPr>
        <p:txBody>
          <a:bodyPr wrap="none" lIns="35100" tIns="35100" rIns="35100" bIns="35100">
            <a:spAutoFit/>
          </a:bodyPr>
          <a:lstStyle>
            <a:lvl1pPr algn="r">
              <a:defRPr sz="600">
                <a:latin typeface="Gill Sans MT"/>
                <a:ea typeface="Gill Sans MT"/>
                <a:cs typeface="Gill Sans MT"/>
                <a:sym typeface="Gill Sans MT"/>
              </a:defRPr>
            </a:lvl1pPr>
          </a:lstStyle>
          <a:p>
            <a:r>
              <a:t>‹#›</a:t>
            </a:r>
          </a:p>
        </p:txBody>
      </p:sp>
      <p:sp>
        <p:nvSpPr>
          <p:cNvPr id="308" name="Title Text"/>
          <p:cNvSpPr>
            <a:spLocks noGrp="1"/>
          </p:cNvSpPr>
          <p:nvPr>
            <p:ph type="title"/>
          </p:nvPr>
        </p:nvSpPr>
        <p:spPr>
          <a:xfrm>
            <a:off x="461906" y="0"/>
            <a:ext cx="8231266" cy="914400"/>
          </a:xfrm>
          <a:prstGeom prst="rect">
            <a:avLst/>
          </a:prstGeom>
        </p:spPr>
        <p:txBody>
          <a:bodyPr/>
          <a:lstStyle>
            <a:lvl1pPr defTabSz="685800">
              <a:defRPr sz="1800"/>
            </a:lvl1pPr>
          </a:lstStyle>
          <a:p>
            <a:r>
              <a:t>Title Text</a:t>
            </a:r>
          </a:p>
        </p:txBody>
      </p:sp>
      <p:sp>
        <p:nvSpPr>
          <p:cNvPr id="309" name="Body Level One…"/>
          <p:cNvSpPr>
            <a:spLocks noGrp="1"/>
          </p:cNvSpPr>
          <p:nvPr>
            <p:ph type="body" idx="1"/>
          </p:nvPr>
        </p:nvSpPr>
        <p:spPr>
          <a:xfrm>
            <a:off x="461906" y="1393200"/>
            <a:ext cx="8231266" cy="5464801"/>
          </a:xfrm>
          <a:prstGeom prst="rect">
            <a:avLst/>
          </a:prstGeom>
        </p:spPr>
        <p:txBody>
          <a:bodyPr/>
          <a:lstStyle>
            <a:lvl1pPr defTabSz="685800">
              <a:defRPr sz="1200"/>
            </a:lvl1pPr>
            <a:lvl2pPr marL="342900" indent="-171450" defTabSz="685800">
              <a:defRPr sz="1200"/>
            </a:lvl2pPr>
            <a:lvl3pPr marL="685800" indent="-171450" defTabSz="685800">
              <a:defRPr sz="1200"/>
            </a:lvl3pPr>
            <a:lvl4pPr marL="1032271" indent="-175021" defTabSz="685800">
              <a:defRPr sz="1200"/>
            </a:lvl4pPr>
            <a:lvl5pPr marL="1544241" indent="-172641" defTabSz="685800">
              <a:defRPr sz="1200"/>
            </a:lvl5pPr>
          </a:lstStyle>
          <a:p>
            <a:r>
              <a:t>Body Level One</a:t>
            </a:r>
          </a:p>
          <a:p>
            <a:pPr lvl="1"/>
            <a:r>
              <a:t>Body Level Two</a:t>
            </a:r>
          </a:p>
          <a:p>
            <a:pPr lvl="2"/>
            <a:r>
              <a:t>Body Level Three</a:t>
            </a:r>
          </a:p>
          <a:p>
            <a:pPr lvl="3"/>
            <a:r>
              <a:t>Body Level Four</a:t>
            </a:r>
          </a:p>
          <a:p>
            <a:pPr lvl="4"/>
            <a:r>
              <a:t>Body Level Five</a:t>
            </a:r>
          </a:p>
        </p:txBody>
      </p:sp>
      <p:sp>
        <p:nvSpPr>
          <p:cNvPr id="310"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Text with bullets">
    <p:spTree>
      <p:nvGrpSpPr>
        <p:cNvPr id="1" name=""/>
        <p:cNvGrpSpPr/>
        <p:nvPr/>
      </p:nvGrpSpPr>
      <p:grpSpPr>
        <a:xfrm>
          <a:off x="0" y="0"/>
          <a:ext cx="0" cy="0"/>
          <a:chOff x="0" y="0"/>
          <a:chExt cx="0" cy="0"/>
        </a:xfrm>
      </p:grpSpPr>
      <p:sp>
        <p:nvSpPr>
          <p:cNvPr id="317"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318" name="Shape 118"/>
          <p:cNvSpPr/>
          <p:nvPr/>
        </p:nvSpPr>
        <p:spPr>
          <a:xfrm>
            <a:off x="422031" y="6689959"/>
            <a:ext cx="1290483"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defRPr sz="500">
                <a:solidFill>
                  <a:srgbClr val="808080"/>
                </a:solidFill>
                <a:latin typeface="Arial"/>
                <a:ea typeface="Arial"/>
                <a:cs typeface="Arial"/>
                <a:sym typeface="Arial"/>
              </a:defRPr>
            </a:lvl1pPr>
          </a:lstStyle>
          <a:p>
            <a:r>
              <a:t>150916 HPO Steering Group meeting vF.pptx</a:t>
            </a:r>
          </a:p>
        </p:txBody>
      </p:sp>
      <p:sp>
        <p:nvSpPr>
          <p:cNvPr id="319" name="Shape 119"/>
          <p:cNvSpPr/>
          <p:nvPr/>
        </p:nvSpPr>
        <p:spPr>
          <a:xfrm>
            <a:off x="8866064" y="6544798"/>
            <a:ext cx="176030" cy="159101"/>
          </a:xfrm>
          <a:prstGeom prst="rect">
            <a:avLst/>
          </a:prstGeom>
          <a:ln w="12700">
            <a:miter lim="400000"/>
          </a:ln>
          <a:extLst>
            <a:ext uri="{C572A759-6A51-4108-AA02-DFA0A04FC94B}">
              <ma14:wrappingTextBoxFlag xmlns="" xmlns:ma14="http://schemas.microsoft.com/office/mac/drawingml/2011/main" val="1"/>
            </a:ext>
          </a:extLst>
        </p:spPr>
        <p:txBody>
          <a:bodyPr wrap="none" lIns="35100" tIns="35100" rIns="35100" bIns="35100">
            <a:spAutoFit/>
          </a:bodyPr>
          <a:lstStyle>
            <a:lvl1pPr algn="r">
              <a:defRPr sz="600">
                <a:latin typeface="Gill Sans MT"/>
                <a:ea typeface="Gill Sans MT"/>
                <a:cs typeface="Gill Sans MT"/>
                <a:sym typeface="Gill Sans MT"/>
              </a:defRPr>
            </a:lvl1pPr>
          </a:lstStyle>
          <a:p>
            <a:r>
              <a:t>‹#›</a:t>
            </a:r>
          </a:p>
        </p:txBody>
      </p:sp>
      <p:sp>
        <p:nvSpPr>
          <p:cNvPr id="320" name="Title Text"/>
          <p:cNvSpPr>
            <a:spLocks noGrp="1"/>
          </p:cNvSpPr>
          <p:nvPr>
            <p:ph type="title"/>
          </p:nvPr>
        </p:nvSpPr>
        <p:spPr>
          <a:xfrm>
            <a:off x="461906" y="0"/>
            <a:ext cx="8231266" cy="914400"/>
          </a:xfrm>
          <a:prstGeom prst="rect">
            <a:avLst/>
          </a:prstGeom>
        </p:spPr>
        <p:txBody>
          <a:bodyPr/>
          <a:lstStyle>
            <a:lvl1pPr defTabSz="685800">
              <a:defRPr sz="1800"/>
            </a:lvl1pPr>
          </a:lstStyle>
          <a:p>
            <a:r>
              <a:t>Title Text</a:t>
            </a:r>
          </a:p>
        </p:txBody>
      </p:sp>
      <p:sp>
        <p:nvSpPr>
          <p:cNvPr id="321" name="Body Level One…"/>
          <p:cNvSpPr>
            <a:spLocks noGrp="1"/>
          </p:cNvSpPr>
          <p:nvPr>
            <p:ph type="body" idx="1"/>
          </p:nvPr>
        </p:nvSpPr>
        <p:spPr>
          <a:xfrm>
            <a:off x="461906" y="1393200"/>
            <a:ext cx="8231266" cy="5464801"/>
          </a:xfrm>
          <a:prstGeom prst="rect">
            <a:avLst/>
          </a:prstGeom>
        </p:spPr>
        <p:txBody>
          <a:bodyPr/>
          <a:lstStyle>
            <a:lvl1pPr indent="-129778" defTabSz="685800">
              <a:buClr>
                <a:schemeClr val="accent1"/>
              </a:buClr>
              <a:buSzPct val="100000"/>
              <a:buFont typeface="Arial"/>
              <a:buChar char="•"/>
              <a:defRPr sz="1200" b="0"/>
            </a:lvl1pPr>
            <a:lvl2pPr marL="471487" indent="-171450" defTabSz="685800">
              <a:buClr>
                <a:schemeClr val="accent1"/>
              </a:buClr>
              <a:buFont typeface="Arial"/>
              <a:buChar char="–"/>
              <a:defRPr sz="1200" b="0"/>
            </a:lvl2pPr>
            <a:lvl3pPr marL="806052" indent="-171450" defTabSz="685800">
              <a:buClr>
                <a:schemeClr val="accent1"/>
              </a:buClr>
              <a:buFont typeface="Arial"/>
              <a:buChar char="•"/>
              <a:defRPr sz="1200" b="0"/>
            </a:lvl3pPr>
            <a:lvl4pPr marL="1159002" indent="-171450" defTabSz="685800">
              <a:buClr>
                <a:schemeClr val="accent1"/>
              </a:buClr>
              <a:buFont typeface="Arial"/>
              <a:buChar char="–"/>
              <a:defRPr sz="1200" b="0"/>
            </a:lvl4pPr>
            <a:lvl5pPr marL="1544241" indent="-172641" defTabSz="685800">
              <a:buClr>
                <a:schemeClr val="accent1"/>
              </a:buClr>
              <a:buFont typeface="Arial"/>
              <a:buChar char="•"/>
              <a:defRPr sz="1200" b="0"/>
            </a:lvl5pPr>
          </a:lstStyle>
          <a:p>
            <a:r>
              <a:t>Body Level One</a:t>
            </a:r>
          </a:p>
          <a:p>
            <a:pPr lvl="1"/>
            <a:r>
              <a:t>Body Level Two</a:t>
            </a:r>
          </a:p>
          <a:p>
            <a:pPr lvl="2"/>
            <a:r>
              <a:t>Body Level Three</a:t>
            </a:r>
          </a:p>
          <a:p>
            <a:pPr lvl="3"/>
            <a:r>
              <a:t>Body Level Four</a:t>
            </a:r>
          </a:p>
          <a:p>
            <a:pPr lvl="4"/>
            <a:r>
              <a:t>Body Level Five</a:t>
            </a:r>
          </a:p>
        </p:txBody>
      </p:sp>
      <p:sp>
        <p:nvSpPr>
          <p:cNvPr id="322"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329"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330" name="Shape 123"/>
          <p:cNvSpPr/>
          <p:nvPr/>
        </p:nvSpPr>
        <p:spPr>
          <a:xfrm>
            <a:off x="422031" y="6689959"/>
            <a:ext cx="1290483"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defRPr sz="500">
                <a:solidFill>
                  <a:srgbClr val="808080"/>
                </a:solidFill>
                <a:latin typeface="Arial"/>
                <a:ea typeface="Arial"/>
                <a:cs typeface="Arial"/>
                <a:sym typeface="Arial"/>
              </a:defRPr>
            </a:lvl1pPr>
          </a:lstStyle>
          <a:p>
            <a:r>
              <a:t>150916 HPO Steering Group meeting vF.pptx</a:t>
            </a:r>
          </a:p>
        </p:txBody>
      </p:sp>
      <p:sp>
        <p:nvSpPr>
          <p:cNvPr id="331" name="Shape 124"/>
          <p:cNvSpPr/>
          <p:nvPr/>
        </p:nvSpPr>
        <p:spPr>
          <a:xfrm>
            <a:off x="8866064" y="6544798"/>
            <a:ext cx="176030" cy="159101"/>
          </a:xfrm>
          <a:prstGeom prst="rect">
            <a:avLst/>
          </a:prstGeom>
          <a:ln w="12700">
            <a:miter lim="400000"/>
          </a:ln>
          <a:extLst>
            <a:ext uri="{C572A759-6A51-4108-AA02-DFA0A04FC94B}">
              <ma14:wrappingTextBoxFlag xmlns="" xmlns:ma14="http://schemas.microsoft.com/office/mac/drawingml/2011/main" val="1"/>
            </a:ext>
          </a:extLst>
        </p:spPr>
        <p:txBody>
          <a:bodyPr wrap="none" lIns="35100" tIns="35100" rIns="35100" bIns="35100">
            <a:spAutoFit/>
          </a:bodyPr>
          <a:lstStyle>
            <a:lvl1pPr algn="r">
              <a:defRPr sz="600">
                <a:latin typeface="Gill Sans MT"/>
                <a:ea typeface="Gill Sans MT"/>
                <a:cs typeface="Gill Sans MT"/>
                <a:sym typeface="Gill Sans MT"/>
              </a:defRPr>
            </a:lvl1pPr>
          </a:lstStyle>
          <a:p>
            <a:r>
              <a:t>‹#›</a:t>
            </a:r>
          </a:p>
        </p:txBody>
      </p:sp>
      <p:sp>
        <p:nvSpPr>
          <p:cNvPr id="332" name="Title Text"/>
          <p:cNvSpPr>
            <a:spLocks noGrp="1"/>
          </p:cNvSpPr>
          <p:nvPr>
            <p:ph type="title"/>
          </p:nvPr>
        </p:nvSpPr>
        <p:spPr>
          <a:xfrm>
            <a:off x="461906" y="0"/>
            <a:ext cx="8231266" cy="914400"/>
          </a:xfrm>
          <a:prstGeom prst="rect">
            <a:avLst/>
          </a:prstGeom>
        </p:spPr>
        <p:txBody>
          <a:bodyPr/>
          <a:lstStyle>
            <a:lvl1pPr defTabSz="685800">
              <a:defRPr sz="1800"/>
            </a:lvl1pPr>
          </a:lstStyle>
          <a:p>
            <a:r>
              <a:t>Title Text</a:t>
            </a:r>
          </a:p>
        </p:txBody>
      </p:sp>
      <p:sp>
        <p:nvSpPr>
          <p:cNvPr id="333"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340"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341" name="Shape 127"/>
          <p:cNvSpPr/>
          <p:nvPr/>
        </p:nvSpPr>
        <p:spPr>
          <a:xfrm>
            <a:off x="422031" y="6689959"/>
            <a:ext cx="1290483"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defRPr sz="500">
                <a:solidFill>
                  <a:srgbClr val="808080"/>
                </a:solidFill>
                <a:latin typeface="Arial"/>
                <a:ea typeface="Arial"/>
                <a:cs typeface="Arial"/>
                <a:sym typeface="Arial"/>
              </a:defRPr>
            </a:lvl1pPr>
          </a:lstStyle>
          <a:p>
            <a:r>
              <a:t>150916 HPO Steering Group meeting vF.pptx</a:t>
            </a:r>
          </a:p>
        </p:txBody>
      </p:sp>
      <p:sp>
        <p:nvSpPr>
          <p:cNvPr id="342" name="Shape 128"/>
          <p:cNvSpPr/>
          <p:nvPr/>
        </p:nvSpPr>
        <p:spPr>
          <a:xfrm>
            <a:off x="8866064" y="6544798"/>
            <a:ext cx="176030" cy="159101"/>
          </a:xfrm>
          <a:prstGeom prst="rect">
            <a:avLst/>
          </a:prstGeom>
          <a:ln w="12700">
            <a:miter lim="400000"/>
          </a:ln>
          <a:extLst>
            <a:ext uri="{C572A759-6A51-4108-AA02-DFA0A04FC94B}">
              <ma14:wrappingTextBoxFlag xmlns="" xmlns:ma14="http://schemas.microsoft.com/office/mac/drawingml/2011/main" val="1"/>
            </a:ext>
          </a:extLst>
        </p:spPr>
        <p:txBody>
          <a:bodyPr wrap="none" lIns="35100" tIns="35100" rIns="35100" bIns="35100">
            <a:spAutoFit/>
          </a:bodyPr>
          <a:lstStyle>
            <a:lvl1pPr algn="r">
              <a:defRPr sz="600">
                <a:latin typeface="Gill Sans MT"/>
                <a:ea typeface="Gill Sans MT"/>
                <a:cs typeface="Gill Sans MT"/>
                <a:sym typeface="Gill Sans MT"/>
              </a:defRPr>
            </a:lvl1pPr>
          </a:lstStyle>
          <a:p>
            <a:r>
              <a:t>‹#›</a:t>
            </a:r>
          </a:p>
        </p:txBody>
      </p:sp>
      <p:sp>
        <p:nvSpPr>
          <p:cNvPr id="343"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350" name="Shape 130"/>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351" name="Shape 131"/>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352" name="image2.png" descr="image2.png"/>
          <p:cNvPicPr>
            <a:picLocks noChangeAspect="1"/>
          </p:cNvPicPr>
          <p:nvPr/>
        </p:nvPicPr>
        <p:blipFill>
          <a:blip r:embed="rId2"/>
          <a:stretch>
            <a:fillRect/>
          </a:stretch>
        </p:blipFill>
        <p:spPr>
          <a:xfrm>
            <a:off x="626532" y="303652"/>
            <a:ext cx="2017673" cy="412392"/>
          </a:xfrm>
          <a:prstGeom prst="rect">
            <a:avLst/>
          </a:prstGeom>
          <a:ln w="12700">
            <a:miter lim="400000"/>
          </a:ln>
        </p:spPr>
      </p:pic>
      <p:sp>
        <p:nvSpPr>
          <p:cNvPr id="353" name="Title Text"/>
          <p:cNvSpPr>
            <a:spLocks noGrp="1"/>
          </p:cNvSpPr>
          <p:nvPr>
            <p:ph type="title"/>
          </p:nvPr>
        </p:nvSpPr>
        <p:spPr>
          <a:xfrm>
            <a:off x="625147" y="866775"/>
            <a:ext cx="8075615" cy="1571625"/>
          </a:xfrm>
          <a:prstGeom prst="rect">
            <a:avLst/>
          </a:prstGeom>
        </p:spPr>
        <p:txBody>
          <a:bodyPr anchor="t"/>
          <a:lstStyle>
            <a:lvl1pPr defTabSz="457200">
              <a:lnSpc>
                <a:spcPct val="95000"/>
              </a:lnSpc>
              <a:defRPr sz="4800" b="0">
                <a:solidFill>
                  <a:srgbClr val="222221"/>
                </a:solidFill>
                <a:latin typeface="Trade Gothic LT Com Cn"/>
                <a:ea typeface="Trade Gothic LT Com Cn"/>
                <a:cs typeface="Trade Gothic LT Com Cn"/>
                <a:sym typeface="Trade Gothic LT Com Cn"/>
              </a:defRPr>
            </a:lvl1pPr>
          </a:lstStyle>
          <a:p>
            <a:r>
              <a:t>Title Text</a:t>
            </a:r>
          </a:p>
        </p:txBody>
      </p:sp>
      <p:sp>
        <p:nvSpPr>
          <p:cNvPr id="354"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sp>
        <p:nvSpPr>
          <p:cNvPr id="361" name="Shape 136"/>
          <p:cNvSpPr/>
          <p:nvPr/>
        </p:nvSpPr>
        <p:spPr>
          <a:xfrm>
            <a:off x="4572000" y="-5"/>
            <a:ext cx="4572000" cy="630714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362" name="Title Text"/>
          <p:cNvSpPr>
            <a:spLocks noGrp="1"/>
          </p:cNvSpPr>
          <p:nvPr>
            <p:ph type="title"/>
          </p:nvPr>
        </p:nvSpPr>
        <p:spPr>
          <a:xfrm>
            <a:off x="5470768" y="1171575"/>
            <a:ext cx="3243019" cy="1224091"/>
          </a:xfrm>
          <a:prstGeom prst="rect">
            <a:avLst/>
          </a:prstGeom>
        </p:spPr>
        <p:txBody>
          <a:bodyPr anchor="t"/>
          <a:lstStyle>
            <a:lvl1pPr defTabSz="457200">
              <a:lnSpc>
                <a:spcPct val="95000"/>
              </a:lnSpc>
              <a:defRPr sz="3200" b="0">
                <a:latin typeface="Trade Gothic LT Com Cn"/>
                <a:ea typeface="Trade Gothic LT Com Cn"/>
                <a:cs typeface="Trade Gothic LT Com Cn"/>
                <a:sym typeface="Trade Gothic LT Com Cn"/>
              </a:defRPr>
            </a:lvl1pPr>
          </a:lstStyle>
          <a:p>
            <a:r>
              <a:t>Title Text</a:t>
            </a:r>
          </a:p>
        </p:txBody>
      </p:sp>
      <p:sp>
        <p:nvSpPr>
          <p:cNvPr id="363" name="Body Level One…"/>
          <p:cNvSpPr>
            <a:spLocks noGrp="1"/>
          </p:cNvSpPr>
          <p:nvPr>
            <p:ph type="body" sz="half" idx="1"/>
          </p:nvPr>
        </p:nvSpPr>
        <p:spPr>
          <a:xfrm>
            <a:off x="5470766" y="2395663"/>
            <a:ext cx="3243025" cy="4398720"/>
          </a:xfrm>
          <a:prstGeom prst="rect">
            <a:avLst/>
          </a:prstGeom>
        </p:spPr>
        <p:txBody>
          <a:bodyPr/>
          <a:lstStyle>
            <a:lvl1pPr defTabSz="457200">
              <a:spcBef>
                <a:spcPts val="600"/>
              </a:spcBef>
              <a:defRPr sz="1800" b="0">
                <a:solidFill>
                  <a:srgbClr val="FFFFFF"/>
                </a:solidFill>
                <a:latin typeface="Gill Sans Infant Std"/>
                <a:ea typeface="Gill Sans Infant Std"/>
                <a:cs typeface="Gill Sans Infant Std"/>
                <a:sym typeface="Gill Sans Infant Std"/>
              </a:defRPr>
            </a:lvl1pPr>
            <a:lvl2pPr marL="0" indent="0" defTabSz="457200">
              <a:spcBef>
                <a:spcPts val="600"/>
              </a:spcBef>
              <a:buSzTx/>
              <a:buNone/>
              <a:defRPr sz="1800" b="0">
                <a:solidFill>
                  <a:srgbClr val="FFFFFF"/>
                </a:solidFill>
                <a:latin typeface="Gill Sans Infant Std"/>
                <a:ea typeface="Gill Sans Infant Std"/>
                <a:cs typeface="Gill Sans Infant Std"/>
                <a:sym typeface="Gill Sans Infant Std"/>
              </a:defRPr>
            </a:lvl2pPr>
            <a:lvl3pPr marL="0" indent="0" defTabSz="457200">
              <a:spcBef>
                <a:spcPts val="600"/>
              </a:spcBef>
              <a:buSzTx/>
              <a:buNone/>
              <a:defRPr sz="1800" b="0">
                <a:solidFill>
                  <a:srgbClr val="FFFFFF"/>
                </a:solidFill>
                <a:latin typeface="Gill Sans Infant Std"/>
                <a:ea typeface="Gill Sans Infant Std"/>
                <a:cs typeface="Gill Sans Infant Std"/>
                <a:sym typeface="Gill Sans Infant Std"/>
              </a:defRPr>
            </a:lvl3pPr>
            <a:lvl4pPr marL="0" indent="0" defTabSz="457200">
              <a:spcBef>
                <a:spcPts val="600"/>
              </a:spcBef>
              <a:buSzTx/>
              <a:buNone/>
              <a:defRPr sz="1800" b="0">
                <a:solidFill>
                  <a:srgbClr val="FFFFFF"/>
                </a:solidFill>
                <a:latin typeface="Gill Sans Infant Std"/>
                <a:ea typeface="Gill Sans Infant Std"/>
                <a:cs typeface="Gill Sans Infant Std"/>
                <a:sym typeface="Gill Sans Infant Std"/>
              </a:defRPr>
            </a:lvl4pPr>
            <a:lvl5pPr marL="0" indent="0" defTabSz="457200">
              <a:spcBef>
                <a:spcPts val="600"/>
              </a:spcBef>
              <a:buSzTx/>
              <a:buNone/>
              <a:defRPr sz="1800" b="0">
                <a:solidFill>
                  <a:srgbClr val="FFFFFF"/>
                </a:solidFill>
                <a:latin typeface="Gill Sans Infant Std"/>
                <a:ea typeface="Gill Sans Infant Std"/>
                <a:cs typeface="Gill Sans Infant Std"/>
                <a:sym typeface="Gill Sans Infant Std"/>
              </a:defRPr>
            </a:lvl5pPr>
          </a:lstStyle>
          <a:p>
            <a:r>
              <a:t>Body Level One</a:t>
            </a:r>
          </a:p>
          <a:p>
            <a:pPr lvl="1"/>
            <a:r>
              <a:t>Body Level Two</a:t>
            </a:r>
          </a:p>
          <a:p>
            <a:pPr lvl="2"/>
            <a:r>
              <a:t>Body Level Three</a:t>
            </a:r>
          </a:p>
          <a:p>
            <a:pPr lvl="3"/>
            <a:r>
              <a:t>Body Level Four</a:t>
            </a:r>
          </a:p>
          <a:p>
            <a:pPr lvl="4"/>
            <a:r>
              <a:t>Body Level Five</a:t>
            </a:r>
          </a:p>
        </p:txBody>
      </p:sp>
      <p:pic>
        <p:nvPicPr>
          <p:cNvPr id="364"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365" name="Shape 140"/>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366" name="Shape 141"/>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sp>
        <p:nvSpPr>
          <p:cNvPr id="367"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Divider 2">
    <p:spTree>
      <p:nvGrpSpPr>
        <p:cNvPr id="1" name=""/>
        <p:cNvGrpSpPr/>
        <p:nvPr/>
      </p:nvGrpSpPr>
      <p:grpSpPr>
        <a:xfrm>
          <a:off x="0" y="0"/>
          <a:ext cx="0" cy="0"/>
          <a:chOff x="0" y="0"/>
          <a:chExt cx="0" cy="0"/>
        </a:xfrm>
      </p:grpSpPr>
      <p:sp>
        <p:nvSpPr>
          <p:cNvPr id="374" name="Shape 143"/>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375" name="Shape 144"/>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376" name="Title Text"/>
          <p:cNvSpPr>
            <a:spLocks noGrp="1"/>
          </p:cNvSpPr>
          <p:nvPr>
            <p:ph type="title"/>
          </p:nvPr>
        </p:nvSpPr>
        <p:spPr>
          <a:xfrm>
            <a:off x="424762" y="310834"/>
            <a:ext cx="8282645" cy="2127569"/>
          </a:xfrm>
          <a:prstGeom prst="rect">
            <a:avLst/>
          </a:prstGeom>
        </p:spPr>
        <p:txBody>
          <a:bodyPr anchor="t"/>
          <a:lstStyle>
            <a:lvl1pPr defTabSz="457200">
              <a:lnSpc>
                <a:spcPct val="85000"/>
              </a:lnSpc>
              <a:defRPr sz="4800" b="0">
                <a:solidFill>
                  <a:srgbClr val="222221"/>
                </a:solidFill>
                <a:latin typeface="Trade Gothic LT Com Cn"/>
                <a:ea typeface="Trade Gothic LT Com Cn"/>
                <a:cs typeface="Trade Gothic LT Com Cn"/>
                <a:sym typeface="Trade Gothic LT Com Cn"/>
              </a:defRPr>
            </a:lvl1pPr>
          </a:lstStyle>
          <a:p>
            <a:r>
              <a:t>Title Text</a:t>
            </a:r>
          </a:p>
        </p:txBody>
      </p:sp>
      <p:pic>
        <p:nvPicPr>
          <p:cNvPr id="377"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378" name="Shape 148"/>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379" name="Shape 149"/>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sp>
        <p:nvSpPr>
          <p:cNvPr id="380"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Agenda">
    <p:spTree>
      <p:nvGrpSpPr>
        <p:cNvPr id="1" name=""/>
        <p:cNvGrpSpPr/>
        <p:nvPr/>
      </p:nvGrpSpPr>
      <p:grpSpPr>
        <a:xfrm>
          <a:off x="0" y="0"/>
          <a:ext cx="0" cy="0"/>
          <a:chOff x="0" y="0"/>
          <a:chExt cx="0" cy="0"/>
        </a:xfrm>
      </p:grpSpPr>
      <p:sp>
        <p:nvSpPr>
          <p:cNvPr id="387" name="Shape 151"/>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388" name="Shape 152"/>
          <p:cNvSpPr/>
          <p:nvPr/>
        </p:nvSpPr>
        <p:spPr>
          <a:xfrm>
            <a:off x="147637" y="1171574"/>
            <a:ext cx="8832851" cy="5135565"/>
          </a:xfrm>
          <a:prstGeom prst="rect">
            <a:avLst/>
          </a:prstGeom>
          <a:solidFill>
            <a:srgbClr val="D1CCBD"/>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389" name="Title Text"/>
          <p:cNvSpPr>
            <a:spLocks noGrp="1"/>
          </p:cNvSpPr>
          <p:nvPr>
            <p:ph type="title"/>
          </p:nvPr>
        </p:nvSpPr>
        <p:spPr>
          <a:xfrm>
            <a:off x="424634" y="0"/>
            <a:ext cx="8282641" cy="1193595"/>
          </a:xfrm>
          <a:prstGeom prst="rect">
            <a:avLst/>
          </a:prstGeom>
        </p:spPr>
        <p:txBody>
          <a:bodyPr anchor="ctr"/>
          <a:lstStyle>
            <a:lvl1pPr defTabSz="457200">
              <a:defRPr sz="4800" b="0">
                <a:latin typeface="Trade Gothic LT Com Cn"/>
                <a:ea typeface="Trade Gothic LT Com Cn"/>
                <a:cs typeface="Trade Gothic LT Com Cn"/>
                <a:sym typeface="Trade Gothic LT Com Cn"/>
              </a:defRPr>
            </a:lvl1pPr>
          </a:lstStyle>
          <a:p>
            <a:r>
              <a:t>Title Text</a:t>
            </a:r>
          </a:p>
        </p:txBody>
      </p:sp>
      <p:sp>
        <p:nvSpPr>
          <p:cNvPr id="390" name="Body Level One…"/>
          <p:cNvSpPr>
            <a:spLocks noGrp="1"/>
          </p:cNvSpPr>
          <p:nvPr>
            <p:ph type="body" idx="1"/>
          </p:nvPr>
        </p:nvSpPr>
        <p:spPr>
          <a:xfrm>
            <a:off x="431146" y="1600200"/>
            <a:ext cx="8276129" cy="5257800"/>
          </a:xfrm>
          <a:prstGeom prst="rect">
            <a:avLst/>
          </a:prstGeom>
        </p:spPr>
        <p:txBody>
          <a:bodyPr/>
          <a:lstStyle>
            <a:lvl1pPr defTabSz="457200">
              <a:spcBef>
                <a:spcPts val="600"/>
              </a:spcBef>
              <a:defRPr sz="1800" b="0">
                <a:solidFill>
                  <a:srgbClr val="222221"/>
                </a:solidFill>
                <a:latin typeface="Gill Sans Infant Std"/>
                <a:ea typeface="Gill Sans Infant Std"/>
                <a:cs typeface="Gill Sans Infant Std"/>
                <a:sym typeface="Gill Sans Infant Std"/>
              </a:defRPr>
            </a:lvl1pPr>
            <a:lvl2pPr marL="266700" indent="-266700" defTabSz="457200">
              <a:spcBef>
                <a:spcPts val="600"/>
              </a:spcBef>
              <a:defRPr sz="1800" b="0">
                <a:solidFill>
                  <a:srgbClr val="222221"/>
                </a:solidFill>
                <a:latin typeface="Gill Sans Infant Std"/>
                <a:ea typeface="Gill Sans Infant Std"/>
                <a:cs typeface="Gill Sans Infant Std"/>
                <a:sym typeface="Gill Sans Infant Std"/>
              </a:defRPr>
            </a:lvl2pPr>
            <a:lvl3pPr marL="266700" indent="-266700" defTabSz="457200">
              <a:spcBef>
                <a:spcPts val="600"/>
              </a:spcBef>
              <a:buChar char="•"/>
              <a:defRPr sz="1800" b="0">
                <a:solidFill>
                  <a:srgbClr val="222221"/>
                </a:solidFill>
                <a:latin typeface="Gill Sans Infant Std"/>
                <a:ea typeface="Gill Sans Infant Std"/>
                <a:cs typeface="Gill Sans Infant Std"/>
                <a:sym typeface="Gill Sans Infant Std"/>
              </a:defRPr>
            </a:lvl3pPr>
            <a:lvl4pPr marL="266700" indent="-266700" defTabSz="457200">
              <a:spcBef>
                <a:spcPts val="600"/>
              </a:spcBef>
              <a:defRPr sz="1800" b="0">
                <a:solidFill>
                  <a:srgbClr val="222221"/>
                </a:solidFill>
                <a:latin typeface="Gill Sans Infant Std"/>
                <a:ea typeface="Gill Sans Infant Std"/>
                <a:cs typeface="Gill Sans Infant Std"/>
                <a:sym typeface="Gill Sans Infant Std"/>
              </a:defRPr>
            </a:lvl4pPr>
            <a:lvl5pPr marL="266700" indent="-266700" defTabSz="457200">
              <a:spcBef>
                <a:spcPts val="600"/>
              </a:spcBef>
              <a:buChar char="•"/>
              <a:defRPr sz="1800" b="0">
                <a:solidFill>
                  <a:srgbClr val="222221"/>
                </a:solidFill>
                <a:latin typeface="Gill Sans Infant Std"/>
                <a:ea typeface="Gill Sans Infant Std"/>
                <a:cs typeface="Gill Sans Infant Std"/>
                <a:sym typeface="Gill Sans Infant Std"/>
              </a:defRPr>
            </a:lvl5pPr>
          </a:lstStyle>
          <a:p>
            <a:r>
              <a:t>Body Level One</a:t>
            </a:r>
          </a:p>
          <a:p>
            <a:pPr lvl="1"/>
            <a:r>
              <a:t>Body Level Two</a:t>
            </a:r>
          </a:p>
          <a:p>
            <a:pPr lvl="2"/>
            <a:r>
              <a:t>Body Level Three</a:t>
            </a:r>
          </a:p>
          <a:p>
            <a:pPr lvl="3"/>
            <a:r>
              <a:t>Body Level Four</a:t>
            </a:r>
          </a:p>
          <a:p>
            <a:pPr lvl="4"/>
            <a:r>
              <a:t>Body Level Five</a:t>
            </a:r>
          </a:p>
        </p:txBody>
      </p:sp>
      <p:pic>
        <p:nvPicPr>
          <p:cNvPr id="391"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392" name="Shape 157"/>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393" name="Shape 158"/>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sp>
        <p:nvSpPr>
          <p:cNvPr id="394"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401" name="Shape 160"/>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402" name="Shape 161"/>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403"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404" name="Shape 163"/>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405" name="Shape 164"/>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406"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407" name="Title Text"/>
          <p:cNvSpPr>
            <a:spLocks noGrp="1"/>
          </p:cNvSpPr>
          <p:nvPr>
            <p:ph type="title"/>
          </p:nvPr>
        </p:nvSpPr>
        <p:spPr>
          <a:xfrm>
            <a:off x="424634" y="0"/>
            <a:ext cx="8282641" cy="912891"/>
          </a:xfrm>
          <a:prstGeom prst="rect">
            <a:avLst/>
          </a:prstGeom>
        </p:spPr>
        <p:txBody>
          <a:bodyPr anchor="ctr"/>
          <a:lstStyle>
            <a:lvl1pPr defTabSz="457200">
              <a:defRPr sz="2500">
                <a:solidFill>
                  <a:srgbClr val="222221"/>
                </a:solidFill>
                <a:latin typeface="Gill Sans Infant Std"/>
                <a:ea typeface="Gill Sans Infant Std"/>
                <a:cs typeface="Gill Sans Infant Std"/>
                <a:sym typeface="Gill Sans Infant Std"/>
              </a:defRPr>
            </a:lvl1pPr>
          </a:lstStyle>
          <a:p>
            <a:r>
              <a:t>Title Text</a:t>
            </a:r>
          </a:p>
        </p:txBody>
      </p:sp>
      <p:sp>
        <p:nvSpPr>
          <p:cNvPr id="408" name="Body Level One…"/>
          <p:cNvSpPr>
            <a:spLocks noGrp="1"/>
          </p:cNvSpPr>
          <p:nvPr>
            <p:ph type="body" idx="1"/>
          </p:nvPr>
        </p:nvSpPr>
        <p:spPr>
          <a:xfrm>
            <a:off x="431146" y="1600200"/>
            <a:ext cx="8276129" cy="5257800"/>
          </a:xfrm>
          <a:prstGeom prst="rect">
            <a:avLst/>
          </a:prstGeom>
        </p:spPr>
        <p:txBody>
          <a:bodyPr/>
          <a:lstStyle>
            <a:lvl1pPr defTabSz="457200">
              <a:spcBef>
                <a:spcPts val="600"/>
              </a:spcBef>
              <a:defRPr sz="1800">
                <a:solidFill>
                  <a:srgbClr val="F20F0E"/>
                </a:solidFill>
                <a:latin typeface="Gill Sans Infant Std"/>
                <a:ea typeface="Gill Sans Infant Std"/>
                <a:cs typeface="Gill Sans Infant Std"/>
                <a:sym typeface="Gill Sans Infant Std"/>
              </a:defRPr>
            </a:lvl1pPr>
            <a:lvl2pPr marL="0" indent="0" defTabSz="457200">
              <a:spcBef>
                <a:spcPts val="600"/>
              </a:spcBef>
              <a:buSzTx/>
              <a:buNone/>
              <a:defRPr sz="1800">
                <a:solidFill>
                  <a:srgbClr val="F20F0E"/>
                </a:solidFill>
                <a:latin typeface="Gill Sans Infant Std"/>
                <a:ea typeface="Gill Sans Infant Std"/>
                <a:cs typeface="Gill Sans Infant Std"/>
                <a:sym typeface="Gill Sans Infant Std"/>
              </a:defRPr>
            </a:lvl2pPr>
            <a:lvl3pPr marL="342900" indent="-342900" defTabSz="457200">
              <a:spcBef>
                <a:spcPts val="600"/>
              </a:spcBef>
              <a:buChar char="•"/>
              <a:defRPr sz="1800">
                <a:solidFill>
                  <a:srgbClr val="F20F0E"/>
                </a:solidFill>
                <a:latin typeface="Gill Sans Infant Std"/>
                <a:ea typeface="Gill Sans Infant Std"/>
                <a:cs typeface="Gill Sans Infant Std"/>
                <a:sym typeface="Gill Sans Infant Std"/>
              </a:defRPr>
            </a:lvl3pPr>
            <a:lvl4pPr marL="646967" indent="-380267" defTabSz="457200">
              <a:spcBef>
                <a:spcPts val="600"/>
              </a:spcBef>
              <a:buChar char="–"/>
              <a:defRPr sz="1800">
                <a:solidFill>
                  <a:srgbClr val="F20F0E"/>
                </a:solidFill>
                <a:latin typeface="Gill Sans Infant Std"/>
                <a:ea typeface="Gill Sans Infant Std"/>
                <a:cs typeface="Gill Sans Infant Std"/>
                <a:sym typeface="Gill Sans Infant Std"/>
              </a:defRPr>
            </a:lvl4pPr>
            <a:lvl5pPr marL="941387" indent="-400050" defTabSz="457200">
              <a:spcBef>
                <a:spcPts val="600"/>
              </a:spcBef>
              <a:buChar char="•"/>
              <a:defRPr sz="1800">
                <a:solidFill>
                  <a:srgbClr val="F20F0E"/>
                </a:solidFill>
                <a:latin typeface="Gill Sans Infant Std"/>
                <a:ea typeface="Gill Sans Infant Std"/>
                <a:cs typeface="Gill Sans Infant Std"/>
                <a:sym typeface="Gill Sans Infant Std"/>
              </a:defRPr>
            </a:lvl5pPr>
          </a:lstStyle>
          <a:p>
            <a:r>
              <a:t>Body Level One</a:t>
            </a:r>
          </a:p>
          <a:p>
            <a:pPr lvl="1"/>
            <a:r>
              <a:t>Body Level Two</a:t>
            </a:r>
          </a:p>
          <a:p>
            <a:pPr lvl="2"/>
            <a:r>
              <a:t>Body Level Three</a:t>
            </a:r>
          </a:p>
          <a:p>
            <a:pPr lvl="3"/>
            <a:r>
              <a:t>Body Level Four</a:t>
            </a:r>
          </a:p>
          <a:p>
            <a:pPr lvl="4"/>
            <a:r>
              <a:t>Body Level Five</a:t>
            </a:r>
          </a:p>
        </p:txBody>
      </p:sp>
      <p:sp>
        <p:nvSpPr>
          <p:cNvPr id="409"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Title and x2 Content">
    <p:spTree>
      <p:nvGrpSpPr>
        <p:cNvPr id="1" name=""/>
        <p:cNvGrpSpPr/>
        <p:nvPr/>
      </p:nvGrpSpPr>
      <p:grpSpPr>
        <a:xfrm>
          <a:off x="0" y="0"/>
          <a:ext cx="0" cy="0"/>
          <a:chOff x="0" y="0"/>
          <a:chExt cx="0" cy="0"/>
        </a:xfrm>
      </p:grpSpPr>
      <p:sp>
        <p:nvSpPr>
          <p:cNvPr id="416" name="Shape 170"/>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417" name="Shape 171"/>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418"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419" name="Shape 173"/>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420" name="Shape 174"/>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421"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422" name="Title Text"/>
          <p:cNvSpPr>
            <a:spLocks noGrp="1"/>
          </p:cNvSpPr>
          <p:nvPr>
            <p:ph type="title"/>
          </p:nvPr>
        </p:nvSpPr>
        <p:spPr>
          <a:xfrm>
            <a:off x="424634" y="0"/>
            <a:ext cx="8282641" cy="912891"/>
          </a:xfrm>
          <a:prstGeom prst="rect">
            <a:avLst/>
          </a:prstGeom>
        </p:spPr>
        <p:txBody>
          <a:bodyPr anchor="ctr"/>
          <a:lstStyle>
            <a:lvl1pPr defTabSz="457200">
              <a:defRPr sz="2500">
                <a:solidFill>
                  <a:srgbClr val="222221"/>
                </a:solidFill>
                <a:latin typeface="Gill Sans Infant Std"/>
                <a:ea typeface="Gill Sans Infant Std"/>
                <a:cs typeface="Gill Sans Infant Std"/>
                <a:sym typeface="Gill Sans Infant Std"/>
              </a:defRPr>
            </a:lvl1pPr>
          </a:lstStyle>
          <a:p>
            <a:r>
              <a:t>Title Text</a:t>
            </a:r>
          </a:p>
        </p:txBody>
      </p:sp>
      <p:sp>
        <p:nvSpPr>
          <p:cNvPr id="423" name="Body Level One…"/>
          <p:cNvSpPr>
            <a:spLocks noGrp="1"/>
          </p:cNvSpPr>
          <p:nvPr>
            <p:ph type="body" sz="half" idx="1"/>
          </p:nvPr>
        </p:nvSpPr>
        <p:spPr>
          <a:xfrm>
            <a:off x="431146" y="1600200"/>
            <a:ext cx="3997574" cy="5257800"/>
          </a:xfrm>
          <a:prstGeom prst="rect">
            <a:avLst/>
          </a:prstGeom>
        </p:spPr>
        <p:txBody>
          <a:bodyPr/>
          <a:lstStyle>
            <a:lvl1pPr defTabSz="457200">
              <a:spcBef>
                <a:spcPts val="600"/>
              </a:spcBef>
              <a:defRPr sz="1800">
                <a:solidFill>
                  <a:srgbClr val="F20F0E"/>
                </a:solidFill>
                <a:latin typeface="Gill Sans Infant Std"/>
                <a:ea typeface="Gill Sans Infant Std"/>
                <a:cs typeface="Gill Sans Infant Std"/>
                <a:sym typeface="Gill Sans Infant Std"/>
              </a:defRPr>
            </a:lvl1pPr>
            <a:lvl2pPr marL="0" indent="0" defTabSz="457200">
              <a:spcBef>
                <a:spcPts val="600"/>
              </a:spcBef>
              <a:buSzTx/>
              <a:buNone/>
              <a:defRPr sz="1800">
                <a:solidFill>
                  <a:srgbClr val="F20F0E"/>
                </a:solidFill>
                <a:latin typeface="Gill Sans Infant Std"/>
                <a:ea typeface="Gill Sans Infant Std"/>
                <a:cs typeface="Gill Sans Infant Std"/>
                <a:sym typeface="Gill Sans Infant Std"/>
              </a:defRPr>
            </a:lvl2pPr>
            <a:lvl3pPr marL="342900" indent="-342900" defTabSz="457200">
              <a:spcBef>
                <a:spcPts val="600"/>
              </a:spcBef>
              <a:buChar char="•"/>
              <a:defRPr sz="1800">
                <a:solidFill>
                  <a:srgbClr val="F20F0E"/>
                </a:solidFill>
                <a:latin typeface="Gill Sans Infant Std"/>
                <a:ea typeface="Gill Sans Infant Std"/>
                <a:cs typeface="Gill Sans Infant Std"/>
                <a:sym typeface="Gill Sans Infant Std"/>
              </a:defRPr>
            </a:lvl3pPr>
            <a:lvl4pPr marL="646967" indent="-380267" defTabSz="457200">
              <a:spcBef>
                <a:spcPts val="600"/>
              </a:spcBef>
              <a:buChar char="–"/>
              <a:defRPr sz="1800">
                <a:solidFill>
                  <a:srgbClr val="F20F0E"/>
                </a:solidFill>
                <a:latin typeface="Gill Sans Infant Std"/>
                <a:ea typeface="Gill Sans Infant Std"/>
                <a:cs typeface="Gill Sans Infant Std"/>
                <a:sym typeface="Gill Sans Infant Std"/>
              </a:defRPr>
            </a:lvl4pPr>
            <a:lvl5pPr marL="941387" indent="-400050" defTabSz="457200">
              <a:spcBef>
                <a:spcPts val="600"/>
              </a:spcBef>
              <a:buChar char="•"/>
              <a:defRPr sz="1800">
                <a:solidFill>
                  <a:srgbClr val="F20F0E"/>
                </a:solidFill>
                <a:latin typeface="Gill Sans Infant Std"/>
                <a:ea typeface="Gill Sans Infant Std"/>
                <a:cs typeface="Gill Sans Infant Std"/>
                <a:sym typeface="Gill Sans Infant Std"/>
              </a:defRPr>
            </a:lvl5pPr>
          </a:lstStyle>
          <a:p>
            <a:r>
              <a:t>Body Level One</a:t>
            </a:r>
          </a:p>
          <a:p>
            <a:pPr lvl="1"/>
            <a:r>
              <a:t>Body Level Two</a:t>
            </a:r>
          </a:p>
          <a:p>
            <a:pPr lvl="2"/>
            <a:r>
              <a:t>Body Level Three</a:t>
            </a:r>
          </a:p>
          <a:p>
            <a:pPr lvl="3"/>
            <a:r>
              <a:t>Body Level Four</a:t>
            </a:r>
          </a:p>
          <a:p>
            <a:pPr lvl="4"/>
            <a:r>
              <a:t>Body Level Five</a:t>
            </a:r>
          </a:p>
        </p:txBody>
      </p:sp>
      <p:sp>
        <p:nvSpPr>
          <p:cNvPr id="424"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39" name="Title Text"/>
          <p:cNvSpPr>
            <a:spLocks noGrp="1"/>
          </p:cNvSpPr>
          <p:nvPr>
            <p:ph type="title"/>
          </p:nvPr>
        </p:nvSpPr>
        <p:spPr>
          <a:prstGeom prst="rect">
            <a:avLst/>
          </a:prstGeom>
        </p:spPr>
        <p:txBody>
          <a:bodyPr/>
          <a:lstStyle/>
          <a:p>
            <a:r>
              <a:t>Title Text</a:t>
            </a:r>
          </a:p>
        </p:txBody>
      </p:sp>
      <p:sp>
        <p:nvSpPr>
          <p:cNvPr id="40"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431" name="Shape 180"/>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432" name="Shape 181"/>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433"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434" name="Shape 183"/>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435" name="Shape 184"/>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436"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437" name="Title Text"/>
          <p:cNvSpPr>
            <a:spLocks noGrp="1"/>
          </p:cNvSpPr>
          <p:nvPr>
            <p:ph type="title"/>
          </p:nvPr>
        </p:nvSpPr>
        <p:spPr>
          <a:xfrm>
            <a:off x="424634" y="202994"/>
            <a:ext cx="8282641" cy="506904"/>
          </a:xfrm>
          <a:prstGeom prst="rect">
            <a:avLst/>
          </a:prstGeom>
        </p:spPr>
        <p:txBody>
          <a:bodyPr anchor="ctr"/>
          <a:lstStyle>
            <a:lvl1pPr defTabSz="457200">
              <a:defRPr sz="2500">
                <a:solidFill>
                  <a:srgbClr val="222221"/>
                </a:solidFill>
                <a:latin typeface="Gill Sans Infant Std"/>
                <a:ea typeface="Gill Sans Infant Std"/>
                <a:cs typeface="Gill Sans Infant Std"/>
                <a:sym typeface="Gill Sans Infant Std"/>
              </a:defRPr>
            </a:lvl1pPr>
          </a:lstStyle>
          <a:p>
            <a:r>
              <a:t>Title Text</a:t>
            </a:r>
          </a:p>
        </p:txBody>
      </p:sp>
      <p:sp>
        <p:nvSpPr>
          <p:cNvPr id="438" name="Body Level One…"/>
          <p:cNvSpPr>
            <a:spLocks noGrp="1"/>
          </p:cNvSpPr>
          <p:nvPr>
            <p:ph type="body" sz="quarter" idx="1"/>
          </p:nvPr>
        </p:nvSpPr>
        <p:spPr>
          <a:xfrm>
            <a:off x="425286" y="705600"/>
            <a:ext cx="8282152" cy="363537"/>
          </a:xfrm>
          <a:prstGeom prst="rect">
            <a:avLst/>
          </a:prstGeom>
        </p:spPr>
        <p:txBody>
          <a:bodyPr/>
          <a:lstStyle>
            <a:lvl1pPr defTabSz="457200">
              <a:spcBef>
                <a:spcPts val="600"/>
              </a:spcBef>
              <a:defRPr sz="2500" b="0">
                <a:solidFill>
                  <a:srgbClr val="222221"/>
                </a:solidFill>
                <a:latin typeface="Gill Sans Infant Std"/>
                <a:ea typeface="Gill Sans Infant Std"/>
                <a:cs typeface="Gill Sans Infant Std"/>
                <a:sym typeface="Gill Sans Infant Std"/>
              </a:defRPr>
            </a:lvl1pPr>
            <a:lvl2pPr marL="0" indent="0" defTabSz="457200">
              <a:spcBef>
                <a:spcPts val="600"/>
              </a:spcBef>
              <a:buSzTx/>
              <a:buNone/>
              <a:defRPr sz="2500" b="0">
                <a:solidFill>
                  <a:srgbClr val="222221"/>
                </a:solidFill>
                <a:latin typeface="Gill Sans Infant Std"/>
                <a:ea typeface="Gill Sans Infant Std"/>
                <a:cs typeface="Gill Sans Infant Std"/>
                <a:sym typeface="Gill Sans Infant Std"/>
              </a:defRPr>
            </a:lvl2pPr>
            <a:lvl3pPr marL="0" indent="0" defTabSz="457200">
              <a:spcBef>
                <a:spcPts val="600"/>
              </a:spcBef>
              <a:buSzTx/>
              <a:buNone/>
              <a:defRPr sz="2500" b="0">
                <a:solidFill>
                  <a:srgbClr val="222221"/>
                </a:solidFill>
                <a:latin typeface="Gill Sans Infant Std"/>
                <a:ea typeface="Gill Sans Infant Std"/>
                <a:cs typeface="Gill Sans Infant Std"/>
                <a:sym typeface="Gill Sans Infant Std"/>
              </a:defRPr>
            </a:lvl3pPr>
            <a:lvl4pPr marL="0" indent="0" defTabSz="457200">
              <a:spcBef>
                <a:spcPts val="600"/>
              </a:spcBef>
              <a:buSzTx/>
              <a:buNone/>
              <a:defRPr sz="2500" b="0">
                <a:solidFill>
                  <a:srgbClr val="222221"/>
                </a:solidFill>
                <a:latin typeface="Gill Sans Infant Std"/>
                <a:ea typeface="Gill Sans Infant Std"/>
                <a:cs typeface="Gill Sans Infant Std"/>
                <a:sym typeface="Gill Sans Infant Std"/>
              </a:defRPr>
            </a:lvl4pPr>
            <a:lvl5pPr marL="0" indent="0" defTabSz="457200">
              <a:spcBef>
                <a:spcPts val="600"/>
              </a:spcBef>
              <a:buSzTx/>
              <a:buNone/>
              <a:defRPr sz="2500" b="0">
                <a:solidFill>
                  <a:srgbClr val="222221"/>
                </a:solidFill>
                <a:latin typeface="Gill Sans Infant Std"/>
                <a:ea typeface="Gill Sans Infant Std"/>
                <a:cs typeface="Gill Sans Infant Std"/>
                <a:sym typeface="Gill Sans Infant Std"/>
              </a:defRPr>
            </a:lvl5pPr>
          </a:lstStyle>
          <a:p>
            <a:r>
              <a:t>Body Level One</a:t>
            </a:r>
          </a:p>
          <a:p>
            <a:pPr lvl="1"/>
            <a:r>
              <a:t>Body Level Two</a:t>
            </a:r>
          </a:p>
          <a:p>
            <a:pPr lvl="2"/>
            <a:r>
              <a:t>Body Level Three</a:t>
            </a:r>
          </a:p>
          <a:p>
            <a:pPr lvl="3"/>
            <a:r>
              <a:t>Body Level Four</a:t>
            </a:r>
          </a:p>
          <a:p>
            <a:pPr lvl="4"/>
            <a:r>
              <a:t>Body Level Five</a:t>
            </a:r>
          </a:p>
        </p:txBody>
      </p:sp>
      <p:sp>
        <p:nvSpPr>
          <p:cNvPr id="439"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446" name="Shape 190"/>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447" name="Shape 191"/>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448"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449" name="Shape 193"/>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450" name="Shape 194"/>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451"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452" name="Shape 197"/>
          <p:cNvSpPr/>
          <p:nvPr/>
        </p:nvSpPr>
        <p:spPr>
          <a:xfrm>
            <a:off x="345178" y="1081128"/>
            <a:ext cx="8458856" cy="182362"/>
          </a:xfrm>
          <a:prstGeom prst="rect">
            <a:avLst/>
          </a:prstGeom>
          <a:solidFill>
            <a:srgbClr val="FFFFFF"/>
          </a:solidFill>
          <a:ln>
            <a:solidFill>
              <a:srgbClr val="FFFFFF"/>
            </a:solidFill>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453"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Statement &amp; image">
    <p:spTree>
      <p:nvGrpSpPr>
        <p:cNvPr id="1" name=""/>
        <p:cNvGrpSpPr/>
        <p:nvPr/>
      </p:nvGrpSpPr>
      <p:grpSpPr>
        <a:xfrm>
          <a:off x="0" y="0"/>
          <a:ext cx="0" cy="0"/>
          <a:chOff x="0" y="0"/>
          <a:chExt cx="0" cy="0"/>
        </a:xfrm>
      </p:grpSpPr>
      <p:sp>
        <p:nvSpPr>
          <p:cNvPr id="460" name="Shape 199"/>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461" name="Shape 200"/>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462"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463" name="Shape 202"/>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464" name="Shape 203"/>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465"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466" name="Shape 206"/>
          <p:cNvSpPr/>
          <p:nvPr/>
        </p:nvSpPr>
        <p:spPr>
          <a:xfrm>
            <a:off x="345178" y="1081128"/>
            <a:ext cx="8458856" cy="182362"/>
          </a:xfrm>
          <a:prstGeom prst="rect">
            <a:avLst/>
          </a:prstGeom>
          <a:solidFill>
            <a:srgbClr val="FFFFFF"/>
          </a:solidFill>
          <a:ln>
            <a:solidFill>
              <a:srgbClr val="FFFFFF"/>
            </a:solidFill>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467"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Statement 1">
    <p:spTree>
      <p:nvGrpSpPr>
        <p:cNvPr id="1" name=""/>
        <p:cNvGrpSpPr/>
        <p:nvPr/>
      </p:nvGrpSpPr>
      <p:grpSpPr>
        <a:xfrm>
          <a:off x="0" y="0"/>
          <a:ext cx="0" cy="0"/>
          <a:chOff x="0" y="0"/>
          <a:chExt cx="0" cy="0"/>
        </a:xfrm>
      </p:grpSpPr>
      <p:sp>
        <p:nvSpPr>
          <p:cNvPr id="474" name="Shape 208"/>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475" name="Shape 209"/>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476"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477" name="Shape 211"/>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478" name="Shape 212"/>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479"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480" name="Shape 214"/>
          <p:cNvSpPr/>
          <p:nvPr/>
        </p:nvSpPr>
        <p:spPr>
          <a:xfrm>
            <a:off x="0" y="1171571"/>
            <a:ext cx="9144000" cy="5686431"/>
          </a:xfrm>
          <a:prstGeom prst="rect">
            <a:avLst/>
          </a:prstGeom>
          <a:solidFill>
            <a:srgbClr val="D1CCBD"/>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481" name="Shape 215"/>
          <p:cNvSpPr/>
          <p:nvPr/>
        </p:nvSpPr>
        <p:spPr>
          <a:xfrm>
            <a:off x="147637" y="147638"/>
            <a:ext cx="8832851" cy="6710361"/>
          </a:xfrm>
          <a:prstGeom prst="rect">
            <a:avLst/>
          </a:prstGeom>
          <a:solidFill>
            <a:srgbClr val="FFFFFF"/>
          </a:solidFill>
          <a:ln>
            <a:solidFill>
              <a:srgbClr val="FFFFFF"/>
            </a:solidFill>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482"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483" name="Shape 218"/>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484" name="Shape 219"/>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sp>
        <p:nvSpPr>
          <p:cNvPr id="485"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Statement 2">
    <p:spTree>
      <p:nvGrpSpPr>
        <p:cNvPr id="1" name=""/>
        <p:cNvGrpSpPr/>
        <p:nvPr/>
      </p:nvGrpSpPr>
      <p:grpSpPr>
        <a:xfrm>
          <a:off x="0" y="0"/>
          <a:ext cx="0" cy="0"/>
          <a:chOff x="0" y="0"/>
          <a:chExt cx="0" cy="0"/>
        </a:xfrm>
      </p:grpSpPr>
      <p:sp>
        <p:nvSpPr>
          <p:cNvPr id="492" name="Shape 221"/>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493" name="Shape 222"/>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494"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495" name="Shape 224"/>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496" name="Shape 225"/>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497"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498" name="Shape 227"/>
          <p:cNvSpPr/>
          <p:nvPr/>
        </p:nvSpPr>
        <p:spPr>
          <a:xfrm>
            <a:off x="0" y="-5"/>
            <a:ext cx="9144000" cy="630714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499"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500"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Statement 3">
    <p:spTree>
      <p:nvGrpSpPr>
        <p:cNvPr id="1" name=""/>
        <p:cNvGrpSpPr/>
        <p:nvPr/>
      </p:nvGrpSpPr>
      <p:grpSpPr>
        <a:xfrm>
          <a:off x="0" y="0"/>
          <a:ext cx="0" cy="0"/>
          <a:chOff x="0" y="0"/>
          <a:chExt cx="0" cy="0"/>
        </a:xfrm>
      </p:grpSpPr>
      <p:sp>
        <p:nvSpPr>
          <p:cNvPr id="507" name="Shape 231"/>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508" name="Shape 232"/>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509"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510" name="Shape 234"/>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511" name="Shape 235"/>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512"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513" name="Shape 237"/>
          <p:cNvSpPr/>
          <p:nvPr/>
        </p:nvSpPr>
        <p:spPr>
          <a:xfrm>
            <a:off x="0" y="0"/>
            <a:ext cx="9144000" cy="6858000"/>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514"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Thank you">
    <p:spTree>
      <p:nvGrpSpPr>
        <p:cNvPr id="1" name=""/>
        <p:cNvGrpSpPr/>
        <p:nvPr/>
      </p:nvGrpSpPr>
      <p:grpSpPr>
        <a:xfrm>
          <a:off x="0" y="0"/>
          <a:ext cx="0" cy="0"/>
          <a:chOff x="0" y="0"/>
          <a:chExt cx="0" cy="0"/>
        </a:xfrm>
      </p:grpSpPr>
      <p:sp>
        <p:nvSpPr>
          <p:cNvPr id="521" name="Shape 239"/>
          <p:cNvSpPr/>
          <p:nvPr/>
        </p:nvSpPr>
        <p:spPr>
          <a:xfrm>
            <a:off x="0" y="0"/>
            <a:ext cx="9144000" cy="6858000"/>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522" name="image5.png" descr="image5.png"/>
          <p:cNvPicPr>
            <a:picLocks noChangeAspect="1"/>
          </p:cNvPicPr>
          <p:nvPr/>
        </p:nvPicPr>
        <p:blipFill>
          <a:blip r:embed="rId2"/>
          <a:stretch>
            <a:fillRect/>
          </a:stretch>
        </p:blipFill>
        <p:spPr>
          <a:xfrm>
            <a:off x="2392615" y="2113408"/>
            <a:ext cx="4355595" cy="2023875"/>
          </a:xfrm>
          <a:prstGeom prst="rect">
            <a:avLst/>
          </a:prstGeom>
          <a:ln w="12700">
            <a:miter lim="400000"/>
          </a:ln>
        </p:spPr>
      </p:pic>
      <p:sp>
        <p:nvSpPr>
          <p:cNvPr id="523"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Save the Children header">
    <p:spTree>
      <p:nvGrpSpPr>
        <p:cNvPr id="1" name=""/>
        <p:cNvGrpSpPr/>
        <p:nvPr/>
      </p:nvGrpSpPr>
      <p:grpSpPr>
        <a:xfrm>
          <a:off x="0" y="0"/>
          <a:ext cx="0" cy="0"/>
          <a:chOff x="0" y="0"/>
          <a:chExt cx="0" cy="0"/>
        </a:xfrm>
      </p:grpSpPr>
      <p:sp>
        <p:nvSpPr>
          <p:cNvPr id="530" name="Shape 242"/>
          <p:cNvSpPr/>
          <p:nvPr/>
        </p:nvSpPr>
        <p:spPr>
          <a:xfrm>
            <a:off x="0" y="0"/>
            <a:ext cx="9144000" cy="6858000"/>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531" name="Shape 243"/>
          <p:cNvSpPr/>
          <p:nvPr/>
        </p:nvSpPr>
        <p:spPr>
          <a:xfrm>
            <a:off x="1442675" y="2370670"/>
            <a:ext cx="6255476" cy="1583238"/>
          </a:xfrm>
          <a:prstGeom prst="roundRect">
            <a:avLst>
              <a:gd name="adj" fmla="val 8552"/>
            </a:avLst>
          </a:prstGeom>
          <a:solidFill>
            <a:srgbClr val="FFFFFF"/>
          </a:solidFill>
          <a:ln>
            <a:solidFill>
              <a:srgbClr val="FFFFFF"/>
            </a:solidFill>
          </a:ln>
        </p:spPr>
        <p:txBody>
          <a:bodyPr lIns="89999" tIns="89999" rIns="89999" bIns="89999" anchor="ctr"/>
          <a:lstStyle/>
          <a:p>
            <a:pPr algn="ctr">
              <a:defRPr sz="3200" b="1">
                <a:solidFill>
                  <a:srgbClr val="222221"/>
                </a:solidFill>
                <a:latin typeface="TradeGothic LT CondEighteen"/>
                <a:ea typeface="TradeGothic LT CondEighteen"/>
                <a:cs typeface="TradeGothic LT CondEighteen"/>
                <a:sym typeface="TradeGothic LT CondEighteen"/>
              </a:defRPr>
            </a:pPr>
            <a:endParaRPr/>
          </a:p>
        </p:txBody>
      </p:sp>
      <p:pic>
        <p:nvPicPr>
          <p:cNvPr id="532" name="image6.png" descr="image6.png"/>
          <p:cNvPicPr>
            <a:picLocks noChangeAspect="1"/>
          </p:cNvPicPr>
          <p:nvPr/>
        </p:nvPicPr>
        <p:blipFill>
          <a:blip r:embed="rId2"/>
          <a:stretch>
            <a:fillRect/>
          </a:stretch>
        </p:blipFill>
        <p:spPr>
          <a:xfrm>
            <a:off x="1634139" y="2562156"/>
            <a:ext cx="5872546" cy="1200285"/>
          </a:xfrm>
          <a:prstGeom prst="rect">
            <a:avLst/>
          </a:prstGeom>
          <a:ln w="12700">
            <a:miter lim="400000"/>
          </a:ln>
        </p:spPr>
      </p:pic>
      <p:sp>
        <p:nvSpPr>
          <p:cNvPr id="533"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540" name="Shape 246"/>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541" name="Shape 247"/>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542" name="image2.png" descr="image2.png"/>
          <p:cNvPicPr>
            <a:picLocks noChangeAspect="1"/>
          </p:cNvPicPr>
          <p:nvPr/>
        </p:nvPicPr>
        <p:blipFill>
          <a:blip r:embed="rId2"/>
          <a:stretch>
            <a:fillRect/>
          </a:stretch>
        </p:blipFill>
        <p:spPr>
          <a:xfrm>
            <a:off x="626532" y="303652"/>
            <a:ext cx="2017673" cy="412392"/>
          </a:xfrm>
          <a:prstGeom prst="rect">
            <a:avLst/>
          </a:prstGeom>
          <a:ln w="12700">
            <a:miter lim="400000"/>
          </a:ln>
        </p:spPr>
      </p:pic>
      <p:sp>
        <p:nvSpPr>
          <p:cNvPr id="543" name="Title Text"/>
          <p:cNvSpPr>
            <a:spLocks noGrp="1"/>
          </p:cNvSpPr>
          <p:nvPr>
            <p:ph type="title"/>
          </p:nvPr>
        </p:nvSpPr>
        <p:spPr>
          <a:xfrm>
            <a:off x="625147" y="866775"/>
            <a:ext cx="8075615" cy="1571625"/>
          </a:xfrm>
          <a:prstGeom prst="rect">
            <a:avLst/>
          </a:prstGeom>
        </p:spPr>
        <p:txBody>
          <a:bodyPr anchor="t"/>
          <a:lstStyle>
            <a:lvl1pPr defTabSz="457200">
              <a:lnSpc>
                <a:spcPct val="95000"/>
              </a:lnSpc>
              <a:defRPr sz="4800" b="0">
                <a:solidFill>
                  <a:srgbClr val="222221"/>
                </a:solidFill>
                <a:latin typeface="Trade Gothic LT Com Cn"/>
                <a:ea typeface="Trade Gothic LT Com Cn"/>
                <a:cs typeface="Trade Gothic LT Com Cn"/>
                <a:sym typeface="Trade Gothic LT Com Cn"/>
              </a:defRPr>
            </a:lvl1pPr>
          </a:lstStyle>
          <a:p>
            <a:r>
              <a:t>Title Text</a:t>
            </a:r>
          </a:p>
        </p:txBody>
      </p:sp>
      <p:sp>
        <p:nvSpPr>
          <p:cNvPr id="544"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sp>
        <p:nvSpPr>
          <p:cNvPr id="551" name="Shape 252"/>
          <p:cNvSpPr/>
          <p:nvPr/>
        </p:nvSpPr>
        <p:spPr>
          <a:xfrm>
            <a:off x="4572000" y="-5"/>
            <a:ext cx="4572000" cy="630714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552" name="Title Text"/>
          <p:cNvSpPr>
            <a:spLocks noGrp="1"/>
          </p:cNvSpPr>
          <p:nvPr>
            <p:ph type="title"/>
          </p:nvPr>
        </p:nvSpPr>
        <p:spPr>
          <a:xfrm>
            <a:off x="5470768" y="1171575"/>
            <a:ext cx="3243019" cy="1224091"/>
          </a:xfrm>
          <a:prstGeom prst="rect">
            <a:avLst/>
          </a:prstGeom>
        </p:spPr>
        <p:txBody>
          <a:bodyPr anchor="t"/>
          <a:lstStyle>
            <a:lvl1pPr defTabSz="457200">
              <a:lnSpc>
                <a:spcPct val="95000"/>
              </a:lnSpc>
              <a:defRPr sz="3200" b="0">
                <a:latin typeface="Trade Gothic LT Com Cn"/>
                <a:ea typeface="Trade Gothic LT Com Cn"/>
                <a:cs typeface="Trade Gothic LT Com Cn"/>
                <a:sym typeface="Trade Gothic LT Com Cn"/>
              </a:defRPr>
            </a:lvl1pPr>
          </a:lstStyle>
          <a:p>
            <a:r>
              <a:t>Title Text</a:t>
            </a:r>
          </a:p>
        </p:txBody>
      </p:sp>
      <p:sp>
        <p:nvSpPr>
          <p:cNvPr id="553" name="Body Level One…"/>
          <p:cNvSpPr>
            <a:spLocks noGrp="1"/>
          </p:cNvSpPr>
          <p:nvPr>
            <p:ph type="body" sz="half" idx="1"/>
          </p:nvPr>
        </p:nvSpPr>
        <p:spPr>
          <a:xfrm>
            <a:off x="5470766" y="2395663"/>
            <a:ext cx="3243025" cy="4398720"/>
          </a:xfrm>
          <a:prstGeom prst="rect">
            <a:avLst/>
          </a:prstGeom>
        </p:spPr>
        <p:txBody>
          <a:bodyPr/>
          <a:lstStyle>
            <a:lvl1pPr defTabSz="457200">
              <a:spcBef>
                <a:spcPts val="600"/>
              </a:spcBef>
              <a:defRPr sz="1800" b="0">
                <a:solidFill>
                  <a:srgbClr val="FFFFFF"/>
                </a:solidFill>
                <a:latin typeface="Gill Sans Infant Std"/>
                <a:ea typeface="Gill Sans Infant Std"/>
                <a:cs typeface="Gill Sans Infant Std"/>
                <a:sym typeface="Gill Sans Infant Std"/>
              </a:defRPr>
            </a:lvl1pPr>
            <a:lvl2pPr marL="0" indent="0" defTabSz="457200">
              <a:spcBef>
                <a:spcPts val="600"/>
              </a:spcBef>
              <a:buSzTx/>
              <a:buNone/>
              <a:defRPr sz="1800" b="0">
                <a:solidFill>
                  <a:srgbClr val="FFFFFF"/>
                </a:solidFill>
                <a:latin typeface="Gill Sans Infant Std"/>
                <a:ea typeface="Gill Sans Infant Std"/>
                <a:cs typeface="Gill Sans Infant Std"/>
                <a:sym typeface="Gill Sans Infant Std"/>
              </a:defRPr>
            </a:lvl2pPr>
            <a:lvl3pPr marL="0" indent="0" defTabSz="457200">
              <a:spcBef>
                <a:spcPts val="600"/>
              </a:spcBef>
              <a:buSzTx/>
              <a:buNone/>
              <a:defRPr sz="1800" b="0">
                <a:solidFill>
                  <a:srgbClr val="FFFFFF"/>
                </a:solidFill>
                <a:latin typeface="Gill Sans Infant Std"/>
                <a:ea typeface="Gill Sans Infant Std"/>
                <a:cs typeface="Gill Sans Infant Std"/>
                <a:sym typeface="Gill Sans Infant Std"/>
              </a:defRPr>
            </a:lvl3pPr>
            <a:lvl4pPr marL="0" indent="0" defTabSz="457200">
              <a:spcBef>
                <a:spcPts val="600"/>
              </a:spcBef>
              <a:buSzTx/>
              <a:buNone/>
              <a:defRPr sz="1800" b="0">
                <a:solidFill>
                  <a:srgbClr val="FFFFFF"/>
                </a:solidFill>
                <a:latin typeface="Gill Sans Infant Std"/>
                <a:ea typeface="Gill Sans Infant Std"/>
                <a:cs typeface="Gill Sans Infant Std"/>
                <a:sym typeface="Gill Sans Infant Std"/>
              </a:defRPr>
            </a:lvl4pPr>
            <a:lvl5pPr marL="0" indent="0" defTabSz="457200">
              <a:spcBef>
                <a:spcPts val="600"/>
              </a:spcBef>
              <a:buSzTx/>
              <a:buNone/>
              <a:defRPr sz="1800" b="0">
                <a:solidFill>
                  <a:srgbClr val="FFFFFF"/>
                </a:solidFill>
                <a:latin typeface="Gill Sans Infant Std"/>
                <a:ea typeface="Gill Sans Infant Std"/>
                <a:cs typeface="Gill Sans Infant Std"/>
                <a:sym typeface="Gill Sans Infant Std"/>
              </a:defRPr>
            </a:lvl5pPr>
          </a:lstStyle>
          <a:p>
            <a:r>
              <a:t>Body Level One</a:t>
            </a:r>
          </a:p>
          <a:p>
            <a:pPr lvl="1"/>
            <a:r>
              <a:t>Body Level Two</a:t>
            </a:r>
          </a:p>
          <a:p>
            <a:pPr lvl="2"/>
            <a:r>
              <a:t>Body Level Three</a:t>
            </a:r>
          </a:p>
          <a:p>
            <a:pPr lvl="3"/>
            <a:r>
              <a:t>Body Level Four</a:t>
            </a:r>
          </a:p>
          <a:p>
            <a:pPr lvl="4"/>
            <a:r>
              <a:t>Body Level Five</a:t>
            </a:r>
          </a:p>
        </p:txBody>
      </p:sp>
      <p:pic>
        <p:nvPicPr>
          <p:cNvPr id="554"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555" name="Shape 256"/>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556" name="Shape 257"/>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sp>
        <p:nvSpPr>
          <p:cNvPr id="557"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47"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Divider 2">
    <p:spTree>
      <p:nvGrpSpPr>
        <p:cNvPr id="1" name=""/>
        <p:cNvGrpSpPr/>
        <p:nvPr/>
      </p:nvGrpSpPr>
      <p:grpSpPr>
        <a:xfrm>
          <a:off x="0" y="0"/>
          <a:ext cx="0" cy="0"/>
          <a:chOff x="0" y="0"/>
          <a:chExt cx="0" cy="0"/>
        </a:xfrm>
      </p:grpSpPr>
      <p:sp>
        <p:nvSpPr>
          <p:cNvPr id="564" name="Shape 259"/>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565" name="Shape 260"/>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566" name="Title Text"/>
          <p:cNvSpPr>
            <a:spLocks noGrp="1"/>
          </p:cNvSpPr>
          <p:nvPr>
            <p:ph type="title"/>
          </p:nvPr>
        </p:nvSpPr>
        <p:spPr>
          <a:xfrm>
            <a:off x="424762" y="310834"/>
            <a:ext cx="8282645" cy="2127569"/>
          </a:xfrm>
          <a:prstGeom prst="rect">
            <a:avLst/>
          </a:prstGeom>
        </p:spPr>
        <p:txBody>
          <a:bodyPr anchor="t"/>
          <a:lstStyle>
            <a:lvl1pPr defTabSz="457200">
              <a:lnSpc>
                <a:spcPct val="85000"/>
              </a:lnSpc>
              <a:defRPr sz="4800" b="0">
                <a:solidFill>
                  <a:srgbClr val="222221"/>
                </a:solidFill>
                <a:latin typeface="Trade Gothic LT Com Cn"/>
                <a:ea typeface="Trade Gothic LT Com Cn"/>
                <a:cs typeface="Trade Gothic LT Com Cn"/>
                <a:sym typeface="Trade Gothic LT Com Cn"/>
              </a:defRPr>
            </a:lvl1pPr>
          </a:lstStyle>
          <a:p>
            <a:r>
              <a:t>Title Text</a:t>
            </a:r>
          </a:p>
        </p:txBody>
      </p:sp>
      <p:pic>
        <p:nvPicPr>
          <p:cNvPr id="567"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568" name="Shape 264"/>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569" name="Shape 265"/>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sp>
        <p:nvSpPr>
          <p:cNvPr id="570"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Agenda">
    <p:spTree>
      <p:nvGrpSpPr>
        <p:cNvPr id="1" name=""/>
        <p:cNvGrpSpPr/>
        <p:nvPr/>
      </p:nvGrpSpPr>
      <p:grpSpPr>
        <a:xfrm>
          <a:off x="0" y="0"/>
          <a:ext cx="0" cy="0"/>
          <a:chOff x="0" y="0"/>
          <a:chExt cx="0" cy="0"/>
        </a:xfrm>
      </p:grpSpPr>
      <p:sp>
        <p:nvSpPr>
          <p:cNvPr id="577" name="Shape 267"/>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578" name="Shape 268"/>
          <p:cNvSpPr/>
          <p:nvPr/>
        </p:nvSpPr>
        <p:spPr>
          <a:xfrm>
            <a:off x="147637" y="1171574"/>
            <a:ext cx="8832851" cy="5135565"/>
          </a:xfrm>
          <a:prstGeom prst="rect">
            <a:avLst/>
          </a:prstGeom>
          <a:solidFill>
            <a:srgbClr val="D1CCBD"/>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579" name="Title Text"/>
          <p:cNvSpPr>
            <a:spLocks noGrp="1"/>
          </p:cNvSpPr>
          <p:nvPr>
            <p:ph type="title"/>
          </p:nvPr>
        </p:nvSpPr>
        <p:spPr>
          <a:xfrm>
            <a:off x="424634" y="0"/>
            <a:ext cx="8282641" cy="1193595"/>
          </a:xfrm>
          <a:prstGeom prst="rect">
            <a:avLst/>
          </a:prstGeom>
        </p:spPr>
        <p:txBody>
          <a:bodyPr anchor="ctr"/>
          <a:lstStyle>
            <a:lvl1pPr defTabSz="457200">
              <a:defRPr sz="4800" b="0">
                <a:latin typeface="Trade Gothic LT Com Cn"/>
                <a:ea typeface="Trade Gothic LT Com Cn"/>
                <a:cs typeface="Trade Gothic LT Com Cn"/>
                <a:sym typeface="Trade Gothic LT Com Cn"/>
              </a:defRPr>
            </a:lvl1pPr>
          </a:lstStyle>
          <a:p>
            <a:r>
              <a:t>Title Text</a:t>
            </a:r>
          </a:p>
        </p:txBody>
      </p:sp>
      <p:sp>
        <p:nvSpPr>
          <p:cNvPr id="580" name="Body Level One…"/>
          <p:cNvSpPr>
            <a:spLocks noGrp="1"/>
          </p:cNvSpPr>
          <p:nvPr>
            <p:ph type="body" idx="1"/>
          </p:nvPr>
        </p:nvSpPr>
        <p:spPr>
          <a:xfrm>
            <a:off x="431146" y="1600200"/>
            <a:ext cx="8276129" cy="5257800"/>
          </a:xfrm>
          <a:prstGeom prst="rect">
            <a:avLst/>
          </a:prstGeom>
        </p:spPr>
        <p:txBody>
          <a:bodyPr/>
          <a:lstStyle>
            <a:lvl1pPr defTabSz="457200">
              <a:spcBef>
                <a:spcPts val="600"/>
              </a:spcBef>
              <a:defRPr sz="1800" b="0">
                <a:solidFill>
                  <a:srgbClr val="222221"/>
                </a:solidFill>
                <a:latin typeface="Gill Sans Infant Std"/>
                <a:ea typeface="Gill Sans Infant Std"/>
                <a:cs typeface="Gill Sans Infant Std"/>
                <a:sym typeface="Gill Sans Infant Std"/>
              </a:defRPr>
            </a:lvl1pPr>
            <a:lvl2pPr marL="266700" indent="-266700" defTabSz="457200">
              <a:spcBef>
                <a:spcPts val="600"/>
              </a:spcBef>
              <a:defRPr sz="1800" b="0">
                <a:solidFill>
                  <a:srgbClr val="222221"/>
                </a:solidFill>
                <a:latin typeface="Gill Sans Infant Std"/>
                <a:ea typeface="Gill Sans Infant Std"/>
                <a:cs typeface="Gill Sans Infant Std"/>
                <a:sym typeface="Gill Sans Infant Std"/>
              </a:defRPr>
            </a:lvl2pPr>
            <a:lvl3pPr marL="266700" indent="-266700" defTabSz="457200">
              <a:spcBef>
                <a:spcPts val="600"/>
              </a:spcBef>
              <a:buChar char="•"/>
              <a:defRPr sz="1800" b="0">
                <a:solidFill>
                  <a:srgbClr val="222221"/>
                </a:solidFill>
                <a:latin typeface="Gill Sans Infant Std"/>
                <a:ea typeface="Gill Sans Infant Std"/>
                <a:cs typeface="Gill Sans Infant Std"/>
                <a:sym typeface="Gill Sans Infant Std"/>
              </a:defRPr>
            </a:lvl3pPr>
            <a:lvl4pPr marL="266700" indent="-266700" defTabSz="457200">
              <a:spcBef>
                <a:spcPts val="600"/>
              </a:spcBef>
              <a:defRPr sz="1800" b="0">
                <a:solidFill>
                  <a:srgbClr val="222221"/>
                </a:solidFill>
                <a:latin typeface="Gill Sans Infant Std"/>
                <a:ea typeface="Gill Sans Infant Std"/>
                <a:cs typeface="Gill Sans Infant Std"/>
                <a:sym typeface="Gill Sans Infant Std"/>
              </a:defRPr>
            </a:lvl4pPr>
            <a:lvl5pPr marL="266700" indent="-266700" defTabSz="457200">
              <a:spcBef>
                <a:spcPts val="600"/>
              </a:spcBef>
              <a:buChar char="•"/>
              <a:defRPr sz="1800" b="0">
                <a:solidFill>
                  <a:srgbClr val="222221"/>
                </a:solidFill>
                <a:latin typeface="Gill Sans Infant Std"/>
                <a:ea typeface="Gill Sans Infant Std"/>
                <a:cs typeface="Gill Sans Infant Std"/>
                <a:sym typeface="Gill Sans Infant Std"/>
              </a:defRPr>
            </a:lvl5pPr>
          </a:lstStyle>
          <a:p>
            <a:r>
              <a:t>Body Level One</a:t>
            </a:r>
          </a:p>
          <a:p>
            <a:pPr lvl="1"/>
            <a:r>
              <a:t>Body Level Two</a:t>
            </a:r>
          </a:p>
          <a:p>
            <a:pPr lvl="2"/>
            <a:r>
              <a:t>Body Level Three</a:t>
            </a:r>
          </a:p>
          <a:p>
            <a:pPr lvl="3"/>
            <a:r>
              <a:t>Body Level Four</a:t>
            </a:r>
          </a:p>
          <a:p>
            <a:pPr lvl="4"/>
            <a:r>
              <a:t>Body Level Five</a:t>
            </a:r>
          </a:p>
        </p:txBody>
      </p:sp>
      <p:pic>
        <p:nvPicPr>
          <p:cNvPr id="581"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582" name="Shape 273"/>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583" name="Shape 274"/>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sp>
        <p:nvSpPr>
          <p:cNvPr id="584"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591" name="Shape 276"/>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592" name="Shape 277"/>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593"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594" name="Shape 279"/>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595" name="Shape 280"/>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596"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597" name="Title Text"/>
          <p:cNvSpPr>
            <a:spLocks noGrp="1"/>
          </p:cNvSpPr>
          <p:nvPr>
            <p:ph type="title"/>
          </p:nvPr>
        </p:nvSpPr>
        <p:spPr>
          <a:xfrm>
            <a:off x="424634" y="0"/>
            <a:ext cx="8282641" cy="912891"/>
          </a:xfrm>
          <a:prstGeom prst="rect">
            <a:avLst/>
          </a:prstGeom>
        </p:spPr>
        <p:txBody>
          <a:bodyPr anchor="ctr"/>
          <a:lstStyle>
            <a:lvl1pPr defTabSz="457200">
              <a:defRPr sz="2500">
                <a:solidFill>
                  <a:srgbClr val="222221"/>
                </a:solidFill>
                <a:latin typeface="Gill Sans Infant Std"/>
                <a:ea typeface="Gill Sans Infant Std"/>
                <a:cs typeface="Gill Sans Infant Std"/>
                <a:sym typeface="Gill Sans Infant Std"/>
              </a:defRPr>
            </a:lvl1pPr>
          </a:lstStyle>
          <a:p>
            <a:r>
              <a:t>Title Text</a:t>
            </a:r>
          </a:p>
        </p:txBody>
      </p:sp>
      <p:sp>
        <p:nvSpPr>
          <p:cNvPr id="598" name="Body Level One…"/>
          <p:cNvSpPr>
            <a:spLocks noGrp="1"/>
          </p:cNvSpPr>
          <p:nvPr>
            <p:ph type="body" idx="1"/>
          </p:nvPr>
        </p:nvSpPr>
        <p:spPr>
          <a:xfrm>
            <a:off x="431146" y="1600200"/>
            <a:ext cx="8276129" cy="5257800"/>
          </a:xfrm>
          <a:prstGeom prst="rect">
            <a:avLst/>
          </a:prstGeom>
        </p:spPr>
        <p:txBody>
          <a:bodyPr/>
          <a:lstStyle>
            <a:lvl1pPr defTabSz="457200">
              <a:spcBef>
                <a:spcPts val="600"/>
              </a:spcBef>
              <a:defRPr sz="1800">
                <a:solidFill>
                  <a:srgbClr val="F20F0E"/>
                </a:solidFill>
                <a:latin typeface="Gill Sans Infant Std"/>
                <a:ea typeface="Gill Sans Infant Std"/>
                <a:cs typeface="Gill Sans Infant Std"/>
                <a:sym typeface="Gill Sans Infant Std"/>
              </a:defRPr>
            </a:lvl1pPr>
            <a:lvl2pPr marL="0" indent="0" defTabSz="457200">
              <a:spcBef>
                <a:spcPts val="600"/>
              </a:spcBef>
              <a:buSzTx/>
              <a:buNone/>
              <a:defRPr sz="1800">
                <a:solidFill>
                  <a:srgbClr val="F20F0E"/>
                </a:solidFill>
                <a:latin typeface="Gill Sans Infant Std"/>
                <a:ea typeface="Gill Sans Infant Std"/>
                <a:cs typeface="Gill Sans Infant Std"/>
                <a:sym typeface="Gill Sans Infant Std"/>
              </a:defRPr>
            </a:lvl2pPr>
            <a:lvl3pPr marL="342900" indent="-342900" defTabSz="457200">
              <a:spcBef>
                <a:spcPts val="600"/>
              </a:spcBef>
              <a:buChar char="•"/>
              <a:defRPr sz="1800">
                <a:solidFill>
                  <a:srgbClr val="F20F0E"/>
                </a:solidFill>
                <a:latin typeface="Gill Sans Infant Std"/>
                <a:ea typeface="Gill Sans Infant Std"/>
                <a:cs typeface="Gill Sans Infant Std"/>
                <a:sym typeface="Gill Sans Infant Std"/>
              </a:defRPr>
            </a:lvl3pPr>
            <a:lvl4pPr marL="646967" indent="-380267" defTabSz="457200">
              <a:spcBef>
                <a:spcPts val="600"/>
              </a:spcBef>
              <a:buChar char="–"/>
              <a:defRPr sz="1800">
                <a:solidFill>
                  <a:srgbClr val="F20F0E"/>
                </a:solidFill>
                <a:latin typeface="Gill Sans Infant Std"/>
                <a:ea typeface="Gill Sans Infant Std"/>
                <a:cs typeface="Gill Sans Infant Std"/>
                <a:sym typeface="Gill Sans Infant Std"/>
              </a:defRPr>
            </a:lvl4pPr>
            <a:lvl5pPr marL="941387" indent="-400050" defTabSz="457200">
              <a:spcBef>
                <a:spcPts val="600"/>
              </a:spcBef>
              <a:buChar char="•"/>
              <a:defRPr sz="1800">
                <a:solidFill>
                  <a:srgbClr val="F20F0E"/>
                </a:solidFill>
                <a:latin typeface="Gill Sans Infant Std"/>
                <a:ea typeface="Gill Sans Infant Std"/>
                <a:cs typeface="Gill Sans Infant Std"/>
                <a:sym typeface="Gill Sans Infant Std"/>
              </a:defRPr>
            </a:lvl5pPr>
          </a:lstStyle>
          <a:p>
            <a:r>
              <a:t>Body Level One</a:t>
            </a:r>
          </a:p>
          <a:p>
            <a:pPr lvl="1"/>
            <a:r>
              <a:t>Body Level Two</a:t>
            </a:r>
          </a:p>
          <a:p>
            <a:pPr lvl="2"/>
            <a:r>
              <a:t>Body Level Three</a:t>
            </a:r>
          </a:p>
          <a:p>
            <a:pPr lvl="3"/>
            <a:r>
              <a:t>Body Level Four</a:t>
            </a:r>
          </a:p>
          <a:p>
            <a:pPr lvl="4"/>
            <a:r>
              <a:t>Body Level Five</a:t>
            </a:r>
          </a:p>
        </p:txBody>
      </p:sp>
      <p:sp>
        <p:nvSpPr>
          <p:cNvPr id="599"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Title and x2 Content">
    <p:spTree>
      <p:nvGrpSpPr>
        <p:cNvPr id="1" name=""/>
        <p:cNvGrpSpPr/>
        <p:nvPr/>
      </p:nvGrpSpPr>
      <p:grpSpPr>
        <a:xfrm>
          <a:off x="0" y="0"/>
          <a:ext cx="0" cy="0"/>
          <a:chOff x="0" y="0"/>
          <a:chExt cx="0" cy="0"/>
        </a:xfrm>
      </p:grpSpPr>
      <p:sp>
        <p:nvSpPr>
          <p:cNvPr id="606" name="Shape 286"/>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607" name="Shape 287"/>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608"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609" name="Shape 289"/>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610" name="Shape 290"/>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611"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612" name="Title Text"/>
          <p:cNvSpPr>
            <a:spLocks noGrp="1"/>
          </p:cNvSpPr>
          <p:nvPr>
            <p:ph type="title"/>
          </p:nvPr>
        </p:nvSpPr>
        <p:spPr>
          <a:xfrm>
            <a:off x="424634" y="0"/>
            <a:ext cx="8282641" cy="912891"/>
          </a:xfrm>
          <a:prstGeom prst="rect">
            <a:avLst/>
          </a:prstGeom>
        </p:spPr>
        <p:txBody>
          <a:bodyPr anchor="ctr"/>
          <a:lstStyle>
            <a:lvl1pPr defTabSz="457200">
              <a:defRPr sz="2500">
                <a:solidFill>
                  <a:srgbClr val="222221"/>
                </a:solidFill>
                <a:latin typeface="Gill Sans Infant Std"/>
                <a:ea typeface="Gill Sans Infant Std"/>
                <a:cs typeface="Gill Sans Infant Std"/>
                <a:sym typeface="Gill Sans Infant Std"/>
              </a:defRPr>
            </a:lvl1pPr>
          </a:lstStyle>
          <a:p>
            <a:r>
              <a:t>Title Text</a:t>
            </a:r>
          </a:p>
        </p:txBody>
      </p:sp>
      <p:sp>
        <p:nvSpPr>
          <p:cNvPr id="613" name="Body Level One…"/>
          <p:cNvSpPr>
            <a:spLocks noGrp="1"/>
          </p:cNvSpPr>
          <p:nvPr>
            <p:ph type="body" sz="half" idx="1"/>
          </p:nvPr>
        </p:nvSpPr>
        <p:spPr>
          <a:xfrm>
            <a:off x="431146" y="1600200"/>
            <a:ext cx="3997574" cy="5257800"/>
          </a:xfrm>
          <a:prstGeom prst="rect">
            <a:avLst/>
          </a:prstGeom>
        </p:spPr>
        <p:txBody>
          <a:bodyPr/>
          <a:lstStyle>
            <a:lvl1pPr defTabSz="457200">
              <a:spcBef>
                <a:spcPts val="600"/>
              </a:spcBef>
              <a:defRPr sz="1800">
                <a:solidFill>
                  <a:srgbClr val="F20F0E"/>
                </a:solidFill>
                <a:latin typeface="Gill Sans Infant Std"/>
                <a:ea typeface="Gill Sans Infant Std"/>
                <a:cs typeface="Gill Sans Infant Std"/>
                <a:sym typeface="Gill Sans Infant Std"/>
              </a:defRPr>
            </a:lvl1pPr>
            <a:lvl2pPr marL="0" indent="0" defTabSz="457200">
              <a:spcBef>
                <a:spcPts val="600"/>
              </a:spcBef>
              <a:buSzTx/>
              <a:buNone/>
              <a:defRPr sz="1800">
                <a:solidFill>
                  <a:srgbClr val="F20F0E"/>
                </a:solidFill>
                <a:latin typeface="Gill Sans Infant Std"/>
                <a:ea typeface="Gill Sans Infant Std"/>
                <a:cs typeface="Gill Sans Infant Std"/>
                <a:sym typeface="Gill Sans Infant Std"/>
              </a:defRPr>
            </a:lvl2pPr>
            <a:lvl3pPr marL="342900" indent="-342900" defTabSz="457200">
              <a:spcBef>
                <a:spcPts val="600"/>
              </a:spcBef>
              <a:buChar char="•"/>
              <a:defRPr sz="1800">
                <a:solidFill>
                  <a:srgbClr val="F20F0E"/>
                </a:solidFill>
                <a:latin typeface="Gill Sans Infant Std"/>
                <a:ea typeface="Gill Sans Infant Std"/>
                <a:cs typeface="Gill Sans Infant Std"/>
                <a:sym typeface="Gill Sans Infant Std"/>
              </a:defRPr>
            </a:lvl3pPr>
            <a:lvl4pPr marL="646967" indent="-380267" defTabSz="457200">
              <a:spcBef>
                <a:spcPts val="600"/>
              </a:spcBef>
              <a:buChar char="–"/>
              <a:defRPr sz="1800">
                <a:solidFill>
                  <a:srgbClr val="F20F0E"/>
                </a:solidFill>
                <a:latin typeface="Gill Sans Infant Std"/>
                <a:ea typeface="Gill Sans Infant Std"/>
                <a:cs typeface="Gill Sans Infant Std"/>
                <a:sym typeface="Gill Sans Infant Std"/>
              </a:defRPr>
            </a:lvl4pPr>
            <a:lvl5pPr marL="941387" indent="-400050" defTabSz="457200">
              <a:spcBef>
                <a:spcPts val="600"/>
              </a:spcBef>
              <a:buChar char="•"/>
              <a:defRPr sz="1800">
                <a:solidFill>
                  <a:srgbClr val="F20F0E"/>
                </a:solidFill>
                <a:latin typeface="Gill Sans Infant Std"/>
                <a:ea typeface="Gill Sans Infant Std"/>
                <a:cs typeface="Gill Sans Infant Std"/>
                <a:sym typeface="Gill Sans Infant Std"/>
              </a:defRPr>
            </a:lvl5pPr>
          </a:lstStyle>
          <a:p>
            <a:r>
              <a:t>Body Level One</a:t>
            </a:r>
          </a:p>
          <a:p>
            <a:pPr lvl="1"/>
            <a:r>
              <a:t>Body Level Two</a:t>
            </a:r>
          </a:p>
          <a:p>
            <a:pPr lvl="2"/>
            <a:r>
              <a:t>Body Level Three</a:t>
            </a:r>
          </a:p>
          <a:p>
            <a:pPr lvl="3"/>
            <a:r>
              <a:t>Body Level Four</a:t>
            </a:r>
          </a:p>
          <a:p>
            <a:pPr lvl="4"/>
            <a:r>
              <a:t>Body Level Five</a:t>
            </a:r>
          </a:p>
        </p:txBody>
      </p:sp>
      <p:sp>
        <p:nvSpPr>
          <p:cNvPr id="614"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621" name="Shape 296"/>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622" name="Shape 297"/>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623"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624" name="Shape 299"/>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625" name="Shape 300"/>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626"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627" name="Title Text"/>
          <p:cNvSpPr>
            <a:spLocks noGrp="1"/>
          </p:cNvSpPr>
          <p:nvPr>
            <p:ph type="title"/>
          </p:nvPr>
        </p:nvSpPr>
        <p:spPr>
          <a:xfrm>
            <a:off x="424634" y="202994"/>
            <a:ext cx="8282641" cy="506904"/>
          </a:xfrm>
          <a:prstGeom prst="rect">
            <a:avLst/>
          </a:prstGeom>
        </p:spPr>
        <p:txBody>
          <a:bodyPr anchor="ctr"/>
          <a:lstStyle>
            <a:lvl1pPr defTabSz="457200">
              <a:defRPr sz="2500">
                <a:solidFill>
                  <a:srgbClr val="222221"/>
                </a:solidFill>
                <a:latin typeface="Gill Sans Infant Std"/>
                <a:ea typeface="Gill Sans Infant Std"/>
                <a:cs typeface="Gill Sans Infant Std"/>
                <a:sym typeface="Gill Sans Infant Std"/>
              </a:defRPr>
            </a:lvl1pPr>
          </a:lstStyle>
          <a:p>
            <a:r>
              <a:t>Title Text</a:t>
            </a:r>
          </a:p>
        </p:txBody>
      </p:sp>
      <p:sp>
        <p:nvSpPr>
          <p:cNvPr id="628" name="Body Level One…"/>
          <p:cNvSpPr>
            <a:spLocks noGrp="1"/>
          </p:cNvSpPr>
          <p:nvPr>
            <p:ph type="body" sz="quarter" idx="1"/>
          </p:nvPr>
        </p:nvSpPr>
        <p:spPr>
          <a:xfrm>
            <a:off x="425286" y="705600"/>
            <a:ext cx="8282152" cy="363537"/>
          </a:xfrm>
          <a:prstGeom prst="rect">
            <a:avLst/>
          </a:prstGeom>
        </p:spPr>
        <p:txBody>
          <a:bodyPr/>
          <a:lstStyle>
            <a:lvl1pPr defTabSz="457200">
              <a:spcBef>
                <a:spcPts val="600"/>
              </a:spcBef>
              <a:defRPr sz="2500" b="0">
                <a:solidFill>
                  <a:srgbClr val="222221"/>
                </a:solidFill>
                <a:latin typeface="Gill Sans Infant Std"/>
                <a:ea typeface="Gill Sans Infant Std"/>
                <a:cs typeface="Gill Sans Infant Std"/>
                <a:sym typeface="Gill Sans Infant Std"/>
              </a:defRPr>
            </a:lvl1pPr>
            <a:lvl2pPr marL="0" indent="0" defTabSz="457200">
              <a:spcBef>
                <a:spcPts val="600"/>
              </a:spcBef>
              <a:buSzTx/>
              <a:buNone/>
              <a:defRPr sz="2500" b="0">
                <a:solidFill>
                  <a:srgbClr val="222221"/>
                </a:solidFill>
                <a:latin typeface="Gill Sans Infant Std"/>
                <a:ea typeface="Gill Sans Infant Std"/>
                <a:cs typeface="Gill Sans Infant Std"/>
                <a:sym typeface="Gill Sans Infant Std"/>
              </a:defRPr>
            </a:lvl2pPr>
            <a:lvl3pPr marL="0" indent="0" defTabSz="457200">
              <a:spcBef>
                <a:spcPts val="600"/>
              </a:spcBef>
              <a:buSzTx/>
              <a:buNone/>
              <a:defRPr sz="2500" b="0">
                <a:solidFill>
                  <a:srgbClr val="222221"/>
                </a:solidFill>
                <a:latin typeface="Gill Sans Infant Std"/>
                <a:ea typeface="Gill Sans Infant Std"/>
                <a:cs typeface="Gill Sans Infant Std"/>
                <a:sym typeface="Gill Sans Infant Std"/>
              </a:defRPr>
            </a:lvl3pPr>
            <a:lvl4pPr marL="0" indent="0" defTabSz="457200">
              <a:spcBef>
                <a:spcPts val="600"/>
              </a:spcBef>
              <a:buSzTx/>
              <a:buNone/>
              <a:defRPr sz="2500" b="0">
                <a:solidFill>
                  <a:srgbClr val="222221"/>
                </a:solidFill>
                <a:latin typeface="Gill Sans Infant Std"/>
                <a:ea typeface="Gill Sans Infant Std"/>
                <a:cs typeface="Gill Sans Infant Std"/>
                <a:sym typeface="Gill Sans Infant Std"/>
              </a:defRPr>
            </a:lvl4pPr>
            <a:lvl5pPr marL="0" indent="0" defTabSz="457200">
              <a:spcBef>
                <a:spcPts val="600"/>
              </a:spcBef>
              <a:buSzTx/>
              <a:buNone/>
              <a:defRPr sz="2500" b="0">
                <a:solidFill>
                  <a:srgbClr val="222221"/>
                </a:solidFill>
                <a:latin typeface="Gill Sans Infant Std"/>
                <a:ea typeface="Gill Sans Infant Std"/>
                <a:cs typeface="Gill Sans Infant Std"/>
                <a:sym typeface="Gill Sans Infant Std"/>
              </a:defRPr>
            </a:lvl5pPr>
          </a:lstStyle>
          <a:p>
            <a:r>
              <a:t>Body Level One</a:t>
            </a:r>
          </a:p>
          <a:p>
            <a:pPr lvl="1"/>
            <a:r>
              <a:t>Body Level Two</a:t>
            </a:r>
          </a:p>
          <a:p>
            <a:pPr lvl="2"/>
            <a:r>
              <a:t>Body Level Three</a:t>
            </a:r>
          </a:p>
          <a:p>
            <a:pPr lvl="3"/>
            <a:r>
              <a:t>Body Level Four</a:t>
            </a:r>
          </a:p>
          <a:p>
            <a:pPr lvl="4"/>
            <a:r>
              <a:t>Body Level Five</a:t>
            </a:r>
          </a:p>
        </p:txBody>
      </p:sp>
      <p:sp>
        <p:nvSpPr>
          <p:cNvPr id="629"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636" name="Shape 306"/>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637" name="Shape 307"/>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638"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639" name="Shape 309"/>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640" name="Shape 310"/>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641"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642" name="Shape 313"/>
          <p:cNvSpPr/>
          <p:nvPr/>
        </p:nvSpPr>
        <p:spPr>
          <a:xfrm>
            <a:off x="345178" y="1081128"/>
            <a:ext cx="8458856" cy="182362"/>
          </a:xfrm>
          <a:prstGeom prst="rect">
            <a:avLst/>
          </a:prstGeom>
          <a:solidFill>
            <a:srgbClr val="FFFFFF"/>
          </a:solidFill>
          <a:ln>
            <a:solidFill>
              <a:srgbClr val="FFFFFF"/>
            </a:solidFill>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643"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Statement &amp; image">
    <p:spTree>
      <p:nvGrpSpPr>
        <p:cNvPr id="1" name=""/>
        <p:cNvGrpSpPr/>
        <p:nvPr/>
      </p:nvGrpSpPr>
      <p:grpSpPr>
        <a:xfrm>
          <a:off x="0" y="0"/>
          <a:ext cx="0" cy="0"/>
          <a:chOff x="0" y="0"/>
          <a:chExt cx="0" cy="0"/>
        </a:xfrm>
      </p:grpSpPr>
      <p:sp>
        <p:nvSpPr>
          <p:cNvPr id="650" name="Shape 315"/>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651" name="Shape 316"/>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652"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653" name="Shape 318"/>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654" name="Shape 319"/>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655"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656" name="Shape 322"/>
          <p:cNvSpPr/>
          <p:nvPr/>
        </p:nvSpPr>
        <p:spPr>
          <a:xfrm>
            <a:off x="345178" y="1081128"/>
            <a:ext cx="8458856" cy="182362"/>
          </a:xfrm>
          <a:prstGeom prst="rect">
            <a:avLst/>
          </a:prstGeom>
          <a:solidFill>
            <a:srgbClr val="FFFFFF"/>
          </a:solidFill>
          <a:ln>
            <a:solidFill>
              <a:srgbClr val="FFFFFF"/>
            </a:solidFill>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657"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Statement 1">
    <p:spTree>
      <p:nvGrpSpPr>
        <p:cNvPr id="1" name=""/>
        <p:cNvGrpSpPr/>
        <p:nvPr/>
      </p:nvGrpSpPr>
      <p:grpSpPr>
        <a:xfrm>
          <a:off x="0" y="0"/>
          <a:ext cx="0" cy="0"/>
          <a:chOff x="0" y="0"/>
          <a:chExt cx="0" cy="0"/>
        </a:xfrm>
      </p:grpSpPr>
      <p:sp>
        <p:nvSpPr>
          <p:cNvPr id="664" name="Shape 324"/>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665" name="Shape 325"/>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666"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667" name="Shape 327"/>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668" name="Shape 328"/>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669"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670" name="Shape 330"/>
          <p:cNvSpPr/>
          <p:nvPr/>
        </p:nvSpPr>
        <p:spPr>
          <a:xfrm>
            <a:off x="0" y="1171571"/>
            <a:ext cx="9144000" cy="5686431"/>
          </a:xfrm>
          <a:prstGeom prst="rect">
            <a:avLst/>
          </a:prstGeom>
          <a:solidFill>
            <a:srgbClr val="D1CCBD"/>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671" name="Shape 331"/>
          <p:cNvSpPr/>
          <p:nvPr/>
        </p:nvSpPr>
        <p:spPr>
          <a:xfrm>
            <a:off x="147637" y="147638"/>
            <a:ext cx="8832851" cy="6710361"/>
          </a:xfrm>
          <a:prstGeom prst="rect">
            <a:avLst/>
          </a:prstGeom>
          <a:solidFill>
            <a:srgbClr val="FFFFFF"/>
          </a:solidFill>
          <a:ln>
            <a:solidFill>
              <a:srgbClr val="FFFFFF"/>
            </a:solidFill>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672"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673" name="Shape 334"/>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674" name="Shape 335"/>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sp>
        <p:nvSpPr>
          <p:cNvPr id="675"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Statement 2">
    <p:spTree>
      <p:nvGrpSpPr>
        <p:cNvPr id="1" name=""/>
        <p:cNvGrpSpPr/>
        <p:nvPr/>
      </p:nvGrpSpPr>
      <p:grpSpPr>
        <a:xfrm>
          <a:off x="0" y="0"/>
          <a:ext cx="0" cy="0"/>
          <a:chOff x="0" y="0"/>
          <a:chExt cx="0" cy="0"/>
        </a:xfrm>
      </p:grpSpPr>
      <p:sp>
        <p:nvSpPr>
          <p:cNvPr id="682" name="Shape 337"/>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683" name="Shape 338"/>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684"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685" name="Shape 340"/>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686" name="Shape 341"/>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687"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688" name="Shape 343"/>
          <p:cNvSpPr/>
          <p:nvPr/>
        </p:nvSpPr>
        <p:spPr>
          <a:xfrm>
            <a:off x="0" y="-5"/>
            <a:ext cx="9144000" cy="630714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689"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690" name="Slide Number"/>
          <p:cNvSpPr>
            <a:spLocks noGrp="1"/>
          </p:cNvSpPr>
          <p:nvPr>
            <p:ph type="sldNum" sz="quarter" idx="2"/>
          </p:nvPr>
        </p:nvSpPr>
        <p:spPr>
          <a:xfrm>
            <a:off x="8558636" y="6501660"/>
            <a:ext cx="245399" cy="243837"/>
          </a:xfrm>
          <a:prstGeom prst="rect">
            <a:avLst/>
          </a:prstGeom>
        </p:spPr>
        <p:txBody>
          <a:bodyPr anchor="ctr"/>
          <a:lstStyle>
            <a:lvl1pPr algn="r" defTabSz="457200">
              <a:defRPr sz="1000">
                <a:solidFill>
                  <a:srgbClr val="222221"/>
                </a:solidFill>
                <a:latin typeface="Gill Sans Infant Std"/>
                <a:ea typeface="Gill Sans Infant Std"/>
                <a:cs typeface="Gill Sans Infant Std"/>
                <a:sym typeface="Gill Sans Infant Std"/>
              </a:defRPr>
            </a:lvl1pPr>
          </a:lstStyle>
          <a:p>
            <a:fld id="{86CB4B4D-7CA3-9044-876B-883B54F8677D}" type="slidenum">
              <a:t>‹N›</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Statement 3">
    <p:spTree>
      <p:nvGrpSpPr>
        <p:cNvPr id="1" name=""/>
        <p:cNvGrpSpPr/>
        <p:nvPr/>
      </p:nvGrpSpPr>
      <p:grpSpPr>
        <a:xfrm>
          <a:off x="0" y="0"/>
          <a:ext cx="0" cy="0"/>
          <a:chOff x="0" y="0"/>
          <a:chExt cx="0" cy="0"/>
        </a:xfrm>
      </p:grpSpPr>
      <p:sp>
        <p:nvSpPr>
          <p:cNvPr id="697" name="Shape 347"/>
          <p:cNvSpPr/>
          <p:nvPr/>
        </p:nvSpPr>
        <p:spPr>
          <a:xfrm>
            <a:off x="0" y="0"/>
            <a:ext cx="9144000" cy="1172308"/>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698" name="Shape 348"/>
          <p:cNvSpPr/>
          <p:nvPr/>
        </p:nvSpPr>
        <p:spPr>
          <a:xfrm>
            <a:off x="156308" y="149793"/>
            <a:ext cx="8824871" cy="1081132"/>
          </a:xfrm>
          <a:prstGeom prst="rect">
            <a:avLst/>
          </a:prstGeom>
          <a:solidFill>
            <a:srgbClr val="FFFFFF"/>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699" name="image3.png" descr="image3.png"/>
          <p:cNvPicPr>
            <a:picLocks noChangeAspect="1"/>
          </p:cNvPicPr>
          <p:nvPr/>
        </p:nvPicPr>
        <p:blipFill>
          <a:blip r:embed="rId2"/>
          <a:stretch>
            <a:fillRect/>
          </a:stretch>
        </p:blipFill>
        <p:spPr>
          <a:xfrm>
            <a:off x="437660" y="6425701"/>
            <a:ext cx="1861368" cy="380448"/>
          </a:xfrm>
          <a:prstGeom prst="rect">
            <a:avLst/>
          </a:prstGeom>
          <a:ln w="12700">
            <a:miter lim="400000"/>
          </a:ln>
        </p:spPr>
      </p:pic>
      <p:sp>
        <p:nvSpPr>
          <p:cNvPr id="700" name="Shape 350"/>
          <p:cNvSpPr/>
          <p:nvPr/>
        </p:nvSpPr>
        <p:spPr>
          <a:xfrm flipH="1">
            <a:off x="2466405" y="6432212"/>
            <a:ext cx="6519" cy="365131"/>
          </a:xfrm>
          <a:prstGeom prst="line">
            <a:avLst/>
          </a:prstGeom>
          <a:ln w="12700">
            <a:solidFill>
              <a:srgbClr val="222221"/>
            </a:solidFill>
          </a:ln>
        </p:spPr>
        <p:txBody>
          <a:bodyPr lIns="45718" tIns="45718" rIns="45718" bIns="45718"/>
          <a:lstStyle/>
          <a:p>
            <a:endParaRPr/>
          </a:p>
        </p:txBody>
      </p:sp>
      <p:sp>
        <p:nvSpPr>
          <p:cNvPr id="701" name="Shape 351"/>
          <p:cNvSpPr/>
          <p:nvPr/>
        </p:nvSpPr>
        <p:spPr>
          <a:xfrm flipH="1">
            <a:off x="6390373" y="6432212"/>
            <a:ext cx="6518" cy="365131"/>
          </a:xfrm>
          <a:prstGeom prst="line">
            <a:avLst/>
          </a:prstGeom>
          <a:ln w="12700">
            <a:solidFill>
              <a:srgbClr val="222221"/>
            </a:solidFill>
          </a:ln>
        </p:spPr>
        <p:txBody>
          <a:bodyPr lIns="45718" tIns="45718" rIns="45718" bIns="45718"/>
          <a:lstStyle/>
          <a:p>
            <a:endParaRPr/>
          </a:p>
        </p:txBody>
      </p:sp>
      <p:pic>
        <p:nvPicPr>
          <p:cNvPr id="702" name="image4.png" descr="image4.png"/>
          <p:cNvPicPr>
            <a:picLocks noChangeAspect="1"/>
          </p:cNvPicPr>
          <p:nvPr/>
        </p:nvPicPr>
        <p:blipFill>
          <a:blip r:embed="rId3"/>
          <a:stretch>
            <a:fillRect/>
          </a:stretch>
        </p:blipFill>
        <p:spPr>
          <a:xfrm>
            <a:off x="424634" y="1124217"/>
            <a:ext cx="8305804" cy="57918"/>
          </a:xfrm>
          <a:prstGeom prst="rect">
            <a:avLst/>
          </a:prstGeom>
          <a:ln w="12700">
            <a:miter lim="400000"/>
          </a:ln>
        </p:spPr>
      </p:pic>
      <p:sp>
        <p:nvSpPr>
          <p:cNvPr id="703" name="Shape 353"/>
          <p:cNvSpPr/>
          <p:nvPr/>
        </p:nvSpPr>
        <p:spPr>
          <a:xfrm>
            <a:off x="0" y="0"/>
            <a:ext cx="9144000" cy="6858000"/>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704"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54"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55" name="Title Text"/>
          <p:cNvSpPr>
            <a:spLocks noGrp="1"/>
          </p:cNvSpPr>
          <p:nvPr>
            <p:ph type="title"/>
          </p:nvPr>
        </p:nvSpPr>
        <p:spPr>
          <a:xfrm>
            <a:off x="463063" y="0"/>
            <a:ext cx="8229525" cy="915991"/>
          </a:xfrm>
          <a:prstGeom prst="rect">
            <a:avLst/>
          </a:prstGeom>
        </p:spPr>
        <p:txBody>
          <a:bodyPr/>
          <a:lstStyle/>
          <a:p>
            <a:r>
              <a:t>Title Text</a:t>
            </a:r>
          </a:p>
        </p:txBody>
      </p:sp>
      <p:sp>
        <p:nvSpPr>
          <p:cNvPr id="56" name="Body Level One…"/>
          <p:cNvSpPr>
            <a:spLocks noGrp="1"/>
          </p:cNvSpPr>
          <p:nvPr>
            <p:ph type="body" idx="1"/>
          </p:nvPr>
        </p:nvSpPr>
        <p:spPr>
          <a:xfrm>
            <a:off x="457200" y="1393825"/>
            <a:ext cx="8229600" cy="546417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7" name="Slide Number"/>
          <p:cNvSpPr>
            <a:spLocks noGrp="1"/>
          </p:cNvSpPr>
          <p:nvPr>
            <p:ph type="sldNum" sz="quarter" idx="2"/>
          </p:nvPr>
        </p:nvSpPr>
        <p:spPr>
          <a:xfrm>
            <a:off x="8707315" y="6543675"/>
            <a:ext cx="358409" cy="350658"/>
          </a:xfrm>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Thank you">
    <p:spTree>
      <p:nvGrpSpPr>
        <p:cNvPr id="1" name=""/>
        <p:cNvGrpSpPr/>
        <p:nvPr/>
      </p:nvGrpSpPr>
      <p:grpSpPr>
        <a:xfrm>
          <a:off x="0" y="0"/>
          <a:ext cx="0" cy="0"/>
          <a:chOff x="0" y="0"/>
          <a:chExt cx="0" cy="0"/>
        </a:xfrm>
      </p:grpSpPr>
      <p:sp>
        <p:nvSpPr>
          <p:cNvPr id="711" name="Shape 355"/>
          <p:cNvSpPr/>
          <p:nvPr/>
        </p:nvSpPr>
        <p:spPr>
          <a:xfrm>
            <a:off x="0" y="0"/>
            <a:ext cx="9144000" cy="6858000"/>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pic>
        <p:nvPicPr>
          <p:cNvPr id="712" name="image5.png" descr="image5.png"/>
          <p:cNvPicPr>
            <a:picLocks noChangeAspect="1"/>
          </p:cNvPicPr>
          <p:nvPr/>
        </p:nvPicPr>
        <p:blipFill>
          <a:blip r:embed="rId2"/>
          <a:stretch>
            <a:fillRect/>
          </a:stretch>
        </p:blipFill>
        <p:spPr>
          <a:xfrm>
            <a:off x="2392615" y="2113408"/>
            <a:ext cx="4355595" cy="2023875"/>
          </a:xfrm>
          <a:prstGeom prst="rect">
            <a:avLst/>
          </a:prstGeom>
          <a:ln w="12700">
            <a:miter lim="400000"/>
          </a:ln>
        </p:spPr>
      </p:pic>
      <p:sp>
        <p:nvSpPr>
          <p:cNvPr id="713"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Save the Children header">
    <p:spTree>
      <p:nvGrpSpPr>
        <p:cNvPr id="1" name=""/>
        <p:cNvGrpSpPr/>
        <p:nvPr/>
      </p:nvGrpSpPr>
      <p:grpSpPr>
        <a:xfrm>
          <a:off x="0" y="0"/>
          <a:ext cx="0" cy="0"/>
          <a:chOff x="0" y="0"/>
          <a:chExt cx="0" cy="0"/>
        </a:xfrm>
      </p:grpSpPr>
      <p:sp>
        <p:nvSpPr>
          <p:cNvPr id="720" name="Shape 358"/>
          <p:cNvSpPr/>
          <p:nvPr/>
        </p:nvSpPr>
        <p:spPr>
          <a:xfrm>
            <a:off x="0" y="0"/>
            <a:ext cx="9144000" cy="6858000"/>
          </a:xfrm>
          <a:prstGeom prst="rect">
            <a:avLst/>
          </a:prstGeom>
          <a:gradFill>
            <a:gsLst>
              <a:gs pos="40000">
                <a:srgbClr val="FA0007"/>
              </a:gs>
              <a:gs pos="100000">
                <a:srgbClr val="761706"/>
              </a:gs>
            </a:gsLst>
            <a:lin ang="18900000"/>
          </a:gra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721" name="Shape 359"/>
          <p:cNvSpPr/>
          <p:nvPr/>
        </p:nvSpPr>
        <p:spPr>
          <a:xfrm>
            <a:off x="1442675" y="2370670"/>
            <a:ext cx="6255476" cy="1583238"/>
          </a:xfrm>
          <a:prstGeom prst="roundRect">
            <a:avLst>
              <a:gd name="adj" fmla="val 8552"/>
            </a:avLst>
          </a:prstGeom>
          <a:solidFill>
            <a:srgbClr val="FFFFFF"/>
          </a:solidFill>
          <a:ln>
            <a:solidFill>
              <a:srgbClr val="FFFFFF"/>
            </a:solidFill>
          </a:ln>
        </p:spPr>
        <p:txBody>
          <a:bodyPr lIns="89999" tIns="89999" rIns="89999" bIns="89999" anchor="ctr"/>
          <a:lstStyle/>
          <a:p>
            <a:pPr algn="ctr">
              <a:defRPr sz="3200" b="1">
                <a:solidFill>
                  <a:srgbClr val="222221"/>
                </a:solidFill>
                <a:latin typeface="TradeGothic LT CondEighteen"/>
                <a:ea typeface="TradeGothic LT CondEighteen"/>
                <a:cs typeface="TradeGothic LT CondEighteen"/>
                <a:sym typeface="TradeGothic LT CondEighteen"/>
              </a:defRPr>
            </a:pPr>
            <a:endParaRPr/>
          </a:p>
        </p:txBody>
      </p:sp>
      <p:pic>
        <p:nvPicPr>
          <p:cNvPr id="722" name="image6.png" descr="image6.png"/>
          <p:cNvPicPr>
            <a:picLocks noChangeAspect="1"/>
          </p:cNvPicPr>
          <p:nvPr/>
        </p:nvPicPr>
        <p:blipFill>
          <a:blip r:embed="rId2"/>
          <a:stretch>
            <a:fillRect/>
          </a:stretch>
        </p:blipFill>
        <p:spPr>
          <a:xfrm>
            <a:off x="1634139" y="2562156"/>
            <a:ext cx="5872546" cy="1200285"/>
          </a:xfrm>
          <a:prstGeom prst="rect">
            <a:avLst/>
          </a:prstGeom>
          <a:ln w="12700">
            <a:miter lim="400000"/>
          </a:ln>
        </p:spPr>
      </p:pic>
      <p:sp>
        <p:nvSpPr>
          <p:cNvPr id="723"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730" name="Title Text"/>
          <p:cNvSpPr>
            <a:spLocks noGrp="1"/>
          </p:cNvSpPr>
          <p:nvPr>
            <p:ph type="title"/>
          </p:nvPr>
        </p:nvSpPr>
        <p:spPr>
          <a:xfrm>
            <a:off x="685800" y="0"/>
            <a:ext cx="7772400" cy="3509963"/>
          </a:xfrm>
          <a:prstGeom prst="rect">
            <a:avLst/>
          </a:prstGeom>
        </p:spPr>
        <p:txBody>
          <a:bodyPr lIns="45718" tIns="45718" rIns="45718" bIns="45718"/>
          <a:lstStyle>
            <a:lvl1pPr algn="ctr" defTabSz="914400">
              <a:lnSpc>
                <a:spcPct val="90000"/>
              </a:lnSpc>
              <a:defRPr sz="6000" b="0">
                <a:solidFill>
                  <a:srgbClr val="000000"/>
                </a:solidFill>
                <a:latin typeface="Calibri Light"/>
                <a:ea typeface="Calibri Light"/>
                <a:cs typeface="Calibri Light"/>
                <a:sym typeface="Calibri Light"/>
              </a:defRPr>
            </a:lvl1pPr>
          </a:lstStyle>
          <a:p>
            <a:r>
              <a:t>Title Text</a:t>
            </a:r>
          </a:p>
        </p:txBody>
      </p:sp>
      <p:sp>
        <p:nvSpPr>
          <p:cNvPr id="731" name="Body Level One…"/>
          <p:cNvSpPr>
            <a:spLocks noGrp="1"/>
          </p:cNvSpPr>
          <p:nvPr>
            <p:ph type="body" sz="half" idx="1"/>
          </p:nvPr>
        </p:nvSpPr>
        <p:spPr>
          <a:xfrm>
            <a:off x="1143000" y="3602037"/>
            <a:ext cx="6858000" cy="3255963"/>
          </a:xfrm>
          <a:prstGeom prst="rect">
            <a:avLst/>
          </a:prstGeom>
        </p:spPr>
        <p:txBody>
          <a:bodyPr lIns="45718" tIns="45718" rIns="45718" bIns="45718"/>
          <a:lstStyle>
            <a:lvl1pPr algn="ctr" defTabSz="914400">
              <a:lnSpc>
                <a:spcPct val="90000"/>
              </a:lnSpc>
              <a:spcBef>
                <a:spcPts val="1000"/>
              </a:spcBef>
              <a:defRPr sz="2400" b="0">
                <a:latin typeface="Calibri"/>
                <a:ea typeface="Calibri"/>
                <a:cs typeface="Calibri"/>
                <a:sym typeface="Calibri"/>
              </a:defRPr>
            </a:lvl1pPr>
            <a:lvl2pPr marL="0" indent="0" algn="ctr" defTabSz="914400">
              <a:lnSpc>
                <a:spcPct val="90000"/>
              </a:lnSpc>
              <a:spcBef>
                <a:spcPts val="1000"/>
              </a:spcBef>
              <a:buSzTx/>
              <a:buNone/>
              <a:defRPr sz="2400" b="0">
                <a:latin typeface="Calibri"/>
                <a:ea typeface="Calibri"/>
                <a:cs typeface="Calibri"/>
                <a:sym typeface="Calibri"/>
              </a:defRPr>
            </a:lvl2pPr>
            <a:lvl3pPr marL="0" indent="0" algn="ctr" defTabSz="914400">
              <a:lnSpc>
                <a:spcPct val="90000"/>
              </a:lnSpc>
              <a:spcBef>
                <a:spcPts val="1000"/>
              </a:spcBef>
              <a:buSzTx/>
              <a:buNone/>
              <a:defRPr sz="2400" b="0">
                <a:latin typeface="Calibri"/>
                <a:ea typeface="Calibri"/>
                <a:cs typeface="Calibri"/>
                <a:sym typeface="Calibri"/>
              </a:defRPr>
            </a:lvl3pPr>
            <a:lvl4pPr marL="0" indent="0" algn="ctr" defTabSz="914400">
              <a:lnSpc>
                <a:spcPct val="90000"/>
              </a:lnSpc>
              <a:spcBef>
                <a:spcPts val="1000"/>
              </a:spcBef>
              <a:buSzTx/>
              <a:buNone/>
              <a:defRPr sz="2400" b="0">
                <a:latin typeface="Calibri"/>
                <a:ea typeface="Calibri"/>
                <a:cs typeface="Calibri"/>
                <a:sym typeface="Calibri"/>
              </a:defRPr>
            </a:lvl4pPr>
            <a:lvl5pPr marL="0" indent="0" algn="ctr" defTabSz="914400">
              <a:lnSpc>
                <a:spcPct val="90000"/>
              </a:lnSpc>
              <a:spcBef>
                <a:spcPts val="1000"/>
              </a:spcBef>
              <a:buSzTx/>
              <a:buNone/>
              <a:defRPr sz="2400" b="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732" name="Slide Number"/>
          <p:cNvSpPr>
            <a:spLocks noGrp="1"/>
          </p:cNvSpPr>
          <p:nvPr>
            <p:ph type="sldNum" sz="quarter" idx="2"/>
          </p:nvPr>
        </p:nvSpPr>
        <p:spPr>
          <a:xfrm>
            <a:off x="8241698" y="6404292"/>
            <a:ext cx="273652" cy="269237"/>
          </a:xfrm>
          <a:prstGeom prst="rect">
            <a:avLst/>
          </a:prstGeom>
        </p:spPr>
        <p:txBody>
          <a:bodyPr anchor="ctr"/>
          <a:lstStyle>
            <a:lvl1pPr algn="r" defTabSz="457200">
              <a:defRPr sz="1200">
                <a:solidFill>
                  <a:srgbClr val="888888"/>
                </a:solidFill>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739" name="Title Text"/>
          <p:cNvSpPr>
            <a:spLocks noGrp="1"/>
          </p:cNvSpPr>
          <p:nvPr>
            <p:ph type="title"/>
          </p:nvPr>
        </p:nvSpPr>
        <p:spPr>
          <a:xfrm>
            <a:off x="628650" y="230189"/>
            <a:ext cx="7886700" cy="1595438"/>
          </a:xfrm>
          <a:prstGeom prst="rect">
            <a:avLst/>
          </a:prstGeom>
        </p:spPr>
        <p:txBody>
          <a:bodyPr lIns="45718" tIns="45718" rIns="45718" bIns="45718" anchor="ctr"/>
          <a:lstStyle>
            <a:lvl1pPr defTabSz="914400">
              <a:lnSpc>
                <a:spcPct val="90000"/>
              </a:lnSpc>
              <a:defRPr sz="4400" b="0">
                <a:solidFill>
                  <a:srgbClr val="000000"/>
                </a:solidFill>
                <a:latin typeface="Calibri Light"/>
                <a:ea typeface="Calibri Light"/>
                <a:cs typeface="Calibri Light"/>
                <a:sym typeface="Calibri Light"/>
              </a:defRPr>
            </a:lvl1pPr>
          </a:lstStyle>
          <a:p>
            <a:r>
              <a:t>Title Text</a:t>
            </a:r>
          </a:p>
        </p:txBody>
      </p:sp>
      <p:sp>
        <p:nvSpPr>
          <p:cNvPr id="740" name="Body Level One…"/>
          <p:cNvSpPr>
            <a:spLocks noGrp="1"/>
          </p:cNvSpPr>
          <p:nvPr>
            <p:ph type="body" idx="1"/>
          </p:nvPr>
        </p:nvSpPr>
        <p:spPr>
          <a:xfrm>
            <a:off x="628650" y="1825625"/>
            <a:ext cx="7886700" cy="5032375"/>
          </a:xfrm>
          <a:prstGeom prst="rect">
            <a:avLst/>
          </a:prstGeom>
        </p:spPr>
        <p:txBody>
          <a:bodyPr lIns="45718" tIns="45718" rIns="45718" bIns="45718"/>
          <a:lstStyle>
            <a:lvl1pPr marL="228600" indent="-228600" defTabSz="914400">
              <a:lnSpc>
                <a:spcPct val="90000"/>
              </a:lnSpc>
              <a:spcBef>
                <a:spcPts val="1000"/>
              </a:spcBef>
              <a:buSzPct val="100000"/>
              <a:buFont typeface="Arial"/>
              <a:buChar char="•"/>
              <a:defRPr sz="2800" b="0">
                <a:latin typeface="Calibri"/>
                <a:ea typeface="Calibri"/>
                <a:cs typeface="Calibri"/>
                <a:sym typeface="Calibri"/>
              </a:defRPr>
            </a:lvl1pPr>
            <a:lvl2pPr marL="723900" indent="-266700" defTabSz="914400">
              <a:lnSpc>
                <a:spcPct val="90000"/>
              </a:lnSpc>
              <a:spcBef>
                <a:spcPts val="1000"/>
              </a:spcBef>
              <a:buFont typeface="Arial"/>
              <a:defRPr sz="2800" b="0">
                <a:latin typeface="Calibri"/>
                <a:ea typeface="Calibri"/>
                <a:cs typeface="Calibri"/>
                <a:sym typeface="Calibri"/>
              </a:defRPr>
            </a:lvl2pPr>
            <a:lvl3pPr marL="1234438" indent="-320038" defTabSz="914400">
              <a:lnSpc>
                <a:spcPct val="90000"/>
              </a:lnSpc>
              <a:spcBef>
                <a:spcPts val="1000"/>
              </a:spcBef>
              <a:buFont typeface="Arial"/>
              <a:buChar char="•"/>
              <a:defRPr sz="2800" b="0">
                <a:latin typeface="Calibri"/>
                <a:ea typeface="Calibri"/>
                <a:cs typeface="Calibri"/>
                <a:sym typeface="Calibri"/>
              </a:defRPr>
            </a:lvl3pPr>
            <a:lvl4pPr marL="1727200" indent="-355600" defTabSz="914400">
              <a:lnSpc>
                <a:spcPct val="90000"/>
              </a:lnSpc>
              <a:spcBef>
                <a:spcPts val="1000"/>
              </a:spcBef>
              <a:buFont typeface="Arial"/>
              <a:defRPr sz="2800" b="0">
                <a:latin typeface="Calibri"/>
                <a:ea typeface="Calibri"/>
                <a:cs typeface="Calibri"/>
                <a:sym typeface="Calibri"/>
              </a:defRPr>
            </a:lvl4pPr>
            <a:lvl5pPr marL="2184400" indent="-355600" defTabSz="914400">
              <a:lnSpc>
                <a:spcPct val="90000"/>
              </a:lnSpc>
              <a:spcBef>
                <a:spcPts val="1000"/>
              </a:spcBef>
              <a:buFont typeface="Arial"/>
              <a:buChar char="•"/>
              <a:defRPr sz="2800" b="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741" name="Slide Number"/>
          <p:cNvSpPr>
            <a:spLocks noGrp="1"/>
          </p:cNvSpPr>
          <p:nvPr>
            <p:ph type="sldNum" sz="quarter" idx="2"/>
          </p:nvPr>
        </p:nvSpPr>
        <p:spPr>
          <a:xfrm>
            <a:off x="8241698" y="6404292"/>
            <a:ext cx="273652" cy="269237"/>
          </a:xfrm>
          <a:prstGeom prst="rect">
            <a:avLst/>
          </a:prstGeom>
        </p:spPr>
        <p:txBody>
          <a:bodyPr anchor="ctr"/>
          <a:lstStyle>
            <a:lvl1pPr algn="r" defTabSz="457200">
              <a:defRPr sz="1200">
                <a:solidFill>
                  <a:srgbClr val="888888"/>
                </a:solidFill>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sp>
        <p:nvSpPr>
          <p:cNvPr id="748" name="Title Text"/>
          <p:cNvSpPr>
            <a:spLocks noGrp="1"/>
          </p:cNvSpPr>
          <p:nvPr>
            <p:ph type="title"/>
          </p:nvPr>
        </p:nvSpPr>
        <p:spPr>
          <a:xfrm>
            <a:off x="623887" y="0"/>
            <a:ext cx="7886701" cy="4562477"/>
          </a:xfrm>
          <a:prstGeom prst="rect">
            <a:avLst/>
          </a:prstGeom>
        </p:spPr>
        <p:txBody>
          <a:bodyPr lIns="45718" tIns="45718" rIns="45718" bIns="45718"/>
          <a:lstStyle>
            <a:lvl1pPr defTabSz="914400">
              <a:lnSpc>
                <a:spcPct val="90000"/>
              </a:lnSpc>
              <a:defRPr sz="6000" b="0">
                <a:solidFill>
                  <a:srgbClr val="000000"/>
                </a:solidFill>
                <a:latin typeface="Calibri Light"/>
                <a:ea typeface="Calibri Light"/>
                <a:cs typeface="Calibri Light"/>
                <a:sym typeface="Calibri Light"/>
              </a:defRPr>
            </a:lvl1pPr>
          </a:lstStyle>
          <a:p>
            <a:r>
              <a:t>Title Text</a:t>
            </a:r>
          </a:p>
        </p:txBody>
      </p:sp>
      <p:sp>
        <p:nvSpPr>
          <p:cNvPr id="749" name="Body Level One…"/>
          <p:cNvSpPr>
            <a:spLocks noGrp="1"/>
          </p:cNvSpPr>
          <p:nvPr>
            <p:ph type="body" sz="half" idx="1"/>
          </p:nvPr>
        </p:nvSpPr>
        <p:spPr>
          <a:xfrm>
            <a:off x="623887" y="4589464"/>
            <a:ext cx="7886701" cy="2268536"/>
          </a:xfrm>
          <a:prstGeom prst="rect">
            <a:avLst/>
          </a:prstGeom>
        </p:spPr>
        <p:txBody>
          <a:bodyPr lIns="45718" tIns="45718" rIns="45718" bIns="45718"/>
          <a:lstStyle>
            <a:lvl1pPr defTabSz="914400">
              <a:lnSpc>
                <a:spcPct val="90000"/>
              </a:lnSpc>
              <a:spcBef>
                <a:spcPts val="1000"/>
              </a:spcBef>
              <a:defRPr sz="2400" b="0">
                <a:latin typeface="Calibri"/>
                <a:ea typeface="Calibri"/>
                <a:cs typeface="Calibri"/>
                <a:sym typeface="Calibri"/>
              </a:defRPr>
            </a:lvl1pPr>
            <a:lvl2pPr marL="0" indent="0" defTabSz="914400">
              <a:lnSpc>
                <a:spcPct val="90000"/>
              </a:lnSpc>
              <a:spcBef>
                <a:spcPts val="1000"/>
              </a:spcBef>
              <a:buSzTx/>
              <a:buNone/>
              <a:defRPr sz="2400" b="0">
                <a:latin typeface="Calibri"/>
                <a:ea typeface="Calibri"/>
                <a:cs typeface="Calibri"/>
                <a:sym typeface="Calibri"/>
              </a:defRPr>
            </a:lvl2pPr>
            <a:lvl3pPr marL="0" indent="0" defTabSz="914400">
              <a:lnSpc>
                <a:spcPct val="90000"/>
              </a:lnSpc>
              <a:spcBef>
                <a:spcPts val="1000"/>
              </a:spcBef>
              <a:buSzTx/>
              <a:buNone/>
              <a:defRPr sz="2400" b="0">
                <a:latin typeface="Calibri"/>
                <a:ea typeface="Calibri"/>
                <a:cs typeface="Calibri"/>
                <a:sym typeface="Calibri"/>
              </a:defRPr>
            </a:lvl3pPr>
            <a:lvl4pPr marL="0" indent="0" defTabSz="914400">
              <a:lnSpc>
                <a:spcPct val="90000"/>
              </a:lnSpc>
              <a:spcBef>
                <a:spcPts val="1000"/>
              </a:spcBef>
              <a:buSzTx/>
              <a:buNone/>
              <a:defRPr sz="2400" b="0">
                <a:latin typeface="Calibri"/>
                <a:ea typeface="Calibri"/>
                <a:cs typeface="Calibri"/>
                <a:sym typeface="Calibri"/>
              </a:defRPr>
            </a:lvl4pPr>
            <a:lvl5pPr marL="0" indent="0" defTabSz="914400">
              <a:lnSpc>
                <a:spcPct val="90000"/>
              </a:lnSpc>
              <a:spcBef>
                <a:spcPts val="1000"/>
              </a:spcBef>
              <a:buSzTx/>
              <a:buNone/>
              <a:defRPr sz="2400" b="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750" name="Slide Number"/>
          <p:cNvSpPr>
            <a:spLocks noGrp="1"/>
          </p:cNvSpPr>
          <p:nvPr>
            <p:ph type="sldNum" sz="quarter" idx="2"/>
          </p:nvPr>
        </p:nvSpPr>
        <p:spPr>
          <a:xfrm>
            <a:off x="8241698" y="6404292"/>
            <a:ext cx="273652" cy="269237"/>
          </a:xfrm>
          <a:prstGeom prst="rect">
            <a:avLst/>
          </a:prstGeom>
        </p:spPr>
        <p:txBody>
          <a:bodyPr anchor="ctr"/>
          <a:lstStyle>
            <a:lvl1pPr algn="r" defTabSz="457200">
              <a:defRPr sz="1200">
                <a:solidFill>
                  <a:srgbClr val="888888"/>
                </a:solidFill>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sp>
        <p:nvSpPr>
          <p:cNvPr id="757" name="Title Text"/>
          <p:cNvSpPr>
            <a:spLocks noGrp="1"/>
          </p:cNvSpPr>
          <p:nvPr>
            <p:ph type="title"/>
          </p:nvPr>
        </p:nvSpPr>
        <p:spPr>
          <a:xfrm>
            <a:off x="628650" y="230189"/>
            <a:ext cx="7886700" cy="1595438"/>
          </a:xfrm>
          <a:prstGeom prst="rect">
            <a:avLst/>
          </a:prstGeom>
        </p:spPr>
        <p:txBody>
          <a:bodyPr lIns="45718" tIns="45718" rIns="45718" bIns="45718" anchor="ctr"/>
          <a:lstStyle>
            <a:lvl1pPr defTabSz="914400">
              <a:lnSpc>
                <a:spcPct val="90000"/>
              </a:lnSpc>
              <a:defRPr sz="4400" b="0">
                <a:solidFill>
                  <a:srgbClr val="000000"/>
                </a:solidFill>
                <a:latin typeface="Calibri Light"/>
                <a:ea typeface="Calibri Light"/>
                <a:cs typeface="Calibri Light"/>
                <a:sym typeface="Calibri Light"/>
              </a:defRPr>
            </a:lvl1pPr>
          </a:lstStyle>
          <a:p>
            <a:r>
              <a:t>Title Text</a:t>
            </a:r>
          </a:p>
        </p:txBody>
      </p:sp>
      <p:sp>
        <p:nvSpPr>
          <p:cNvPr id="758" name="Body Level One…"/>
          <p:cNvSpPr>
            <a:spLocks noGrp="1"/>
          </p:cNvSpPr>
          <p:nvPr>
            <p:ph type="body" sz="half" idx="1"/>
          </p:nvPr>
        </p:nvSpPr>
        <p:spPr>
          <a:xfrm>
            <a:off x="628650" y="1825625"/>
            <a:ext cx="3886200" cy="5032375"/>
          </a:xfrm>
          <a:prstGeom prst="rect">
            <a:avLst/>
          </a:prstGeom>
        </p:spPr>
        <p:txBody>
          <a:bodyPr lIns="45718" tIns="45718" rIns="45718" bIns="45718"/>
          <a:lstStyle>
            <a:lvl1pPr marL="228600" indent="-228600" defTabSz="914400">
              <a:lnSpc>
                <a:spcPct val="90000"/>
              </a:lnSpc>
              <a:spcBef>
                <a:spcPts val="1000"/>
              </a:spcBef>
              <a:buSzPct val="100000"/>
              <a:buFont typeface="Arial"/>
              <a:buChar char="•"/>
              <a:defRPr sz="2800" b="0">
                <a:latin typeface="Calibri"/>
                <a:ea typeface="Calibri"/>
                <a:cs typeface="Calibri"/>
                <a:sym typeface="Calibri"/>
              </a:defRPr>
            </a:lvl1pPr>
            <a:lvl2pPr marL="723900" indent="-266700" defTabSz="914400">
              <a:lnSpc>
                <a:spcPct val="90000"/>
              </a:lnSpc>
              <a:spcBef>
                <a:spcPts val="1000"/>
              </a:spcBef>
              <a:buFont typeface="Arial"/>
              <a:defRPr sz="2800" b="0">
                <a:latin typeface="Calibri"/>
                <a:ea typeface="Calibri"/>
                <a:cs typeface="Calibri"/>
                <a:sym typeface="Calibri"/>
              </a:defRPr>
            </a:lvl2pPr>
            <a:lvl3pPr marL="1234438" indent="-320038" defTabSz="914400">
              <a:lnSpc>
                <a:spcPct val="90000"/>
              </a:lnSpc>
              <a:spcBef>
                <a:spcPts val="1000"/>
              </a:spcBef>
              <a:buFont typeface="Arial"/>
              <a:buChar char="•"/>
              <a:defRPr sz="2800" b="0">
                <a:latin typeface="Calibri"/>
                <a:ea typeface="Calibri"/>
                <a:cs typeface="Calibri"/>
                <a:sym typeface="Calibri"/>
              </a:defRPr>
            </a:lvl3pPr>
            <a:lvl4pPr marL="1727200" indent="-355600" defTabSz="914400">
              <a:lnSpc>
                <a:spcPct val="90000"/>
              </a:lnSpc>
              <a:spcBef>
                <a:spcPts val="1000"/>
              </a:spcBef>
              <a:buFont typeface="Arial"/>
              <a:defRPr sz="2800" b="0">
                <a:latin typeface="Calibri"/>
                <a:ea typeface="Calibri"/>
                <a:cs typeface="Calibri"/>
                <a:sym typeface="Calibri"/>
              </a:defRPr>
            </a:lvl4pPr>
            <a:lvl5pPr marL="2184400" indent="-355600" defTabSz="914400">
              <a:lnSpc>
                <a:spcPct val="90000"/>
              </a:lnSpc>
              <a:spcBef>
                <a:spcPts val="1000"/>
              </a:spcBef>
              <a:buFont typeface="Arial"/>
              <a:buChar char="•"/>
              <a:defRPr sz="2800" b="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759" name="Slide Number"/>
          <p:cNvSpPr>
            <a:spLocks noGrp="1"/>
          </p:cNvSpPr>
          <p:nvPr>
            <p:ph type="sldNum" sz="quarter" idx="2"/>
          </p:nvPr>
        </p:nvSpPr>
        <p:spPr>
          <a:xfrm>
            <a:off x="8241698" y="6404292"/>
            <a:ext cx="273652" cy="269237"/>
          </a:xfrm>
          <a:prstGeom prst="rect">
            <a:avLst/>
          </a:prstGeom>
        </p:spPr>
        <p:txBody>
          <a:bodyPr anchor="ctr"/>
          <a:lstStyle>
            <a:lvl1pPr algn="r" defTabSz="457200">
              <a:defRPr sz="1200">
                <a:solidFill>
                  <a:srgbClr val="888888"/>
                </a:solidFill>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sp>
        <p:nvSpPr>
          <p:cNvPr id="766" name="Title Text"/>
          <p:cNvSpPr>
            <a:spLocks noGrp="1"/>
          </p:cNvSpPr>
          <p:nvPr>
            <p:ph type="title"/>
          </p:nvPr>
        </p:nvSpPr>
        <p:spPr>
          <a:xfrm>
            <a:off x="629841" y="365125"/>
            <a:ext cx="7886701" cy="1325564"/>
          </a:xfrm>
          <a:prstGeom prst="rect">
            <a:avLst/>
          </a:prstGeom>
        </p:spPr>
        <p:txBody>
          <a:bodyPr lIns="45718" tIns="45718" rIns="45718" bIns="45718" anchor="ctr"/>
          <a:lstStyle>
            <a:lvl1pPr defTabSz="914400">
              <a:lnSpc>
                <a:spcPct val="90000"/>
              </a:lnSpc>
              <a:defRPr sz="4400" b="0">
                <a:solidFill>
                  <a:srgbClr val="000000"/>
                </a:solidFill>
                <a:latin typeface="Calibri Light"/>
                <a:ea typeface="Calibri Light"/>
                <a:cs typeface="Calibri Light"/>
                <a:sym typeface="Calibri Light"/>
              </a:defRPr>
            </a:lvl1pPr>
          </a:lstStyle>
          <a:p>
            <a:r>
              <a:t>Title Text</a:t>
            </a:r>
          </a:p>
        </p:txBody>
      </p:sp>
      <p:sp>
        <p:nvSpPr>
          <p:cNvPr id="767" name="Body Level One…"/>
          <p:cNvSpPr>
            <a:spLocks noGrp="1"/>
          </p:cNvSpPr>
          <p:nvPr>
            <p:ph type="body" sz="quarter" idx="1"/>
          </p:nvPr>
        </p:nvSpPr>
        <p:spPr>
          <a:xfrm>
            <a:off x="629841" y="1681163"/>
            <a:ext cx="3868343" cy="823918"/>
          </a:xfrm>
          <a:prstGeom prst="rect">
            <a:avLst/>
          </a:prstGeom>
        </p:spPr>
        <p:txBody>
          <a:bodyPr lIns="45718" tIns="45718" rIns="45718" bIns="45718" anchor="b"/>
          <a:lstStyle>
            <a:lvl1pPr defTabSz="914400">
              <a:lnSpc>
                <a:spcPct val="90000"/>
              </a:lnSpc>
              <a:spcBef>
                <a:spcPts val="1000"/>
              </a:spcBef>
              <a:defRPr sz="2400">
                <a:latin typeface="Calibri"/>
                <a:ea typeface="Calibri"/>
                <a:cs typeface="Calibri"/>
                <a:sym typeface="Calibri"/>
              </a:defRPr>
            </a:lvl1pPr>
            <a:lvl2pPr marL="0" indent="0" defTabSz="914400">
              <a:lnSpc>
                <a:spcPct val="90000"/>
              </a:lnSpc>
              <a:spcBef>
                <a:spcPts val="1000"/>
              </a:spcBef>
              <a:buSzTx/>
              <a:buNone/>
              <a:defRPr sz="2400">
                <a:latin typeface="Calibri"/>
                <a:ea typeface="Calibri"/>
                <a:cs typeface="Calibri"/>
                <a:sym typeface="Calibri"/>
              </a:defRPr>
            </a:lvl2pPr>
            <a:lvl3pPr marL="0" indent="0" defTabSz="914400">
              <a:lnSpc>
                <a:spcPct val="90000"/>
              </a:lnSpc>
              <a:spcBef>
                <a:spcPts val="1000"/>
              </a:spcBef>
              <a:buSzTx/>
              <a:buNone/>
              <a:defRPr sz="2400">
                <a:latin typeface="Calibri"/>
                <a:ea typeface="Calibri"/>
                <a:cs typeface="Calibri"/>
                <a:sym typeface="Calibri"/>
              </a:defRPr>
            </a:lvl3pPr>
            <a:lvl4pPr marL="0" indent="0" defTabSz="914400">
              <a:lnSpc>
                <a:spcPct val="90000"/>
              </a:lnSpc>
              <a:spcBef>
                <a:spcPts val="1000"/>
              </a:spcBef>
              <a:buSzTx/>
              <a:buNone/>
              <a:defRPr sz="2400">
                <a:latin typeface="Calibri"/>
                <a:ea typeface="Calibri"/>
                <a:cs typeface="Calibri"/>
                <a:sym typeface="Calibri"/>
              </a:defRPr>
            </a:lvl4pPr>
            <a:lvl5pPr marL="0" indent="0" defTabSz="914400">
              <a:lnSpc>
                <a:spcPct val="90000"/>
              </a:lnSpc>
              <a:spcBef>
                <a:spcPts val="1000"/>
              </a:spcBef>
              <a:buSzTx/>
              <a:buNone/>
              <a:defRPr sz="240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768" name="Slide Number"/>
          <p:cNvSpPr>
            <a:spLocks noGrp="1"/>
          </p:cNvSpPr>
          <p:nvPr>
            <p:ph type="sldNum" sz="quarter" idx="2"/>
          </p:nvPr>
        </p:nvSpPr>
        <p:spPr>
          <a:xfrm>
            <a:off x="8241698" y="6404292"/>
            <a:ext cx="273652" cy="269237"/>
          </a:xfrm>
          <a:prstGeom prst="rect">
            <a:avLst/>
          </a:prstGeom>
        </p:spPr>
        <p:txBody>
          <a:bodyPr anchor="ctr"/>
          <a:lstStyle>
            <a:lvl1pPr algn="r" defTabSz="457200">
              <a:defRPr sz="1200">
                <a:solidFill>
                  <a:srgbClr val="888888"/>
                </a:solidFill>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775" name="Title Text"/>
          <p:cNvSpPr>
            <a:spLocks noGrp="1"/>
          </p:cNvSpPr>
          <p:nvPr>
            <p:ph type="title"/>
          </p:nvPr>
        </p:nvSpPr>
        <p:spPr>
          <a:xfrm>
            <a:off x="628650" y="0"/>
            <a:ext cx="7886700" cy="2055816"/>
          </a:xfrm>
          <a:prstGeom prst="rect">
            <a:avLst/>
          </a:prstGeom>
        </p:spPr>
        <p:txBody>
          <a:bodyPr lIns="45718" tIns="45718" rIns="45718" bIns="45718" anchor="ctr"/>
          <a:lstStyle>
            <a:lvl1pPr defTabSz="914400">
              <a:lnSpc>
                <a:spcPct val="90000"/>
              </a:lnSpc>
              <a:defRPr sz="4400" b="0">
                <a:solidFill>
                  <a:srgbClr val="000000"/>
                </a:solidFill>
                <a:latin typeface="Calibri Light"/>
                <a:ea typeface="Calibri Light"/>
                <a:cs typeface="Calibri Light"/>
                <a:sym typeface="Calibri Light"/>
              </a:defRPr>
            </a:lvl1pPr>
          </a:lstStyle>
          <a:p>
            <a:r>
              <a:t>Title Text</a:t>
            </a:r>
          </a:p>
        </p:txBody>
      </p:sp>
      <p:sp>
        <p:nvSpPr>
          <p:cNvPr id="776" name="Slide Number"/>
          <p:cNvSpPr>
            <a:spLocks noGrp="1"/>
          </p:cNvSpPr>
          <p:nvPr>
            <p:ph type="sldNum" sz="quarter" idx="2"/>
          </p:nvPr>
        </p:nvSpPr>
        <p:spPr>
          <a:xfrm>
            <a:off x="8241698" y="6404292"/>
            <a:ext cx="273652" cy="269237"/>
          </a:xfrm>
          <a:prstGeom prst="rect">
            <a:avLst/>
          </a:prstGeom>
        </p:spPr>
        <p:txBody>
          <a:bodyPr anchor="ctr"/>
          <a:lstStyle>
            <a:lvl1pPr algn="r" defTabSz="457200">
              <a:defRPr sz="1200">
                <a:solidFill>
                  <a:srgbClr val="888888"/>
                </a:solidFill>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783" name="Slide Number"/>
          <p:cNvSpPr>
            <a:spLocks noGrp="1"/>
          </p:cNvSpPr>
          <p:nvPr>
            <p:ph type="sldNum" sz="quarter" idx="2"/>
          </p:nvPr>
        </p:nvSpPr>
        <p:spPr>
          <a:xfrm>
            <a:off x="8241698" y="6404292"/>
            <a:ext cx="273652" cy="269237"/>
          </a:xfrm>
          <a:prstGeom prst="rect">
            <a:avLst/>
          </a:prstGeom>
        </p:spPr>
        <p:txBody>
          <a:bodyPr anchor="ctr"/>
          <a:lstStyle>
            <a:lvl1pPr algn="r" defTabSz="457200">
              <a:defRPr sz="1200">
                <a:solidFill>
                  <a:srgbClr val="888888"/>
                </a:solidFill>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sp>
        <p:nvSpPr>
          <p:cNvPr id="790" name="Title Text"/>
          <p:cNvSpPr>
            <a:spLocks noGrp="1"/>
          </p:cNvSpPr>
          <p:nvPr>
            <p:ph type="title"/>
          </p:nvPr>
        </p:nvSpPr>
        <p:spPr>
          <a:xfrm>
            <a:off x="629841" y="0"/>
            <a:ext cx="2949178" cy="2057400"/>
          </a:xfrm>
          <a:prstGeom prst="rect">
            <a:avLst/>
          </a:prstGeom>
        </p:spPr>
        <p:txBody>
          <a:bodyPr lIns="45718" tIns="45718" rIns="45718" bIns="45718"/>
          <a:lstStyle>
            <a:lvl1pPr defTabSz="914400">
              <a:lnSpc>
                <a:spcPct val="90000"/>
              </a:lnSpc>
              <a:defRPr sz="3200" b="0">
                <a:solidFill>
                  <a:srgbClr val="000000"/>
                </a:solidFill>
                <a:latin typeface="Calibri Light"/>
                <a:ea typeface="Calibri Light"/>
                <a:cs typeface="Calibri Light"/>
                <a:sym typeface="Calibri Light"/>
              </a:defRPr>
            </a:lvl1pPr>
          </a:lstStyle>
          <a:p>
            <a:r>
              <a:t>Title Text</a:t>
            </a:r>
          </a:p>
        </p:txBody>
      </p:sp>
      <p:sp>
        <p:nvSpPr>
          <p:cNvPr id="791" name="Body Level One…"/>
          <p:cNvSpPr>
            <a:spLocks noGrp="1"/>
          </p:cNvSpPr>
          <p:nvPr>
            <p:ph type="body" idx="1"/>
          </p:nvPr>
        </p:nvSpPr>
        <p:spPr>
          <a:xfrm>
            <a:off x="3887391" y="987425"/>
            <a:ext cx="4629152" cy="5870577"/>
          </a:xfrm>
          <a:prstGeom prst="rect">
            <a:avLst/>
          </a:prstGeom>
        </p:spPr>
        <p:txBody>
          <a:bodyPr lIns="45718" tIns="45718" rIns="45718" bIns="45718"/>
          <a:lstStyle>
            <a:lvl1pPr marL="228600" indent="-228600" defTabSz="914400">
              <a:lnSpc>
                <a:spcPct val="90000"/>
              </a:lnSpc>
              <a:spcBef>
                <a:spcPts val="1000"/>
              </a:spcBef>
              <a:buSzPct val="100000"/>
              <a:buFont typeface="Arial"/>
              <a:buChar char="•"/>
              <a:defRPr sz="3200" b="0">
                <a:latin typeface="Calibri"/>
                <a:ea typeface="Calibri"/>
                <a:cs typeface="Calibri"/>
                <a:sym typeface="Calibri"/>
              </a:defRPr>
            </a:lvl1pPr>
            <a:lvl2pPr marL="718457" indent="-261257" defTabSz="914400">
              <a:lnSpc>
                <a:spcPct val="90000"/>
              </a:lnSpc>
              <a:spcBef>
                <a:spcPts val="1000"/>
              </a:spcBef>
              <a:buFont typeface="Arial"/>
              <a:defRPr sz="3200" b="0">
                <a:latin typeface="Calibri"/>
                <a:ea typeface="Calibri"/>
                <a:cs typeface="Calibri"/>
                <a:sym typeface="Calibri"/>
              </a:defRPr>
            </a:lvl2pPr>
            <a:lvl3pPr marL="1219200" indent="-304800" defTabSz="914400">
              <a:lnSpc>
                <a:spcPct val="90000"/>
              </a:lnSpc>
              <a:spcBef>
                <a:spcPts val="1000"/>
              </a:spcBef>
              <a:buFont typeface="Arial"/>
              <a:buChar char="•"/>
              <a:defRPr sz="3200" b="0">
                <a:latin typeface="Calibri"/>
                <a:ea typeface="Calibri"/>
                <a:cs typeface="Calibri"/>
                <a:sym typeface="Calibri"/>
              </a:defRPr>
            </a:lvl3pPr>
            <a:lvl4pPr marL="1737360" indent="-365760" defTabSz="914400">
              <a:lnSpc>
                <a:spcPct val="90000"/>
              </a:lnSpc>
              <a:spcBef>
                <a:spcPts val="1000"/>
              </a:spcBef>
              <a:buFont typeface="Arial"/>
              <a:defRPr sz="3200" b="0">
                <a:latin typeface="Calibri"/>
                <a:ea typeface="Calibri"/>
                <a:cs typeface="Calibri"/>
                <a:sym typeface="Calibri"/>
              </a:defRPr>
            </a:lvl4pPr>
            <a:lvl5pPr marL="2194560" indent="-365760" defTabSz="914400">
              <a:lnSpc>
                <a:spcPct val="90000"/>
              </a:lnSpc>
              <a:spcBef>
                <a:spcPts val="1000"/>
              </a:spcBef>
              <a:buFont typeface="Arial"/>
              <a:buChar char="•"/>
              <a:defRPr sz="3200" b="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792" name="Slide Number"/>
          <p:cNvSpPr>
            <a:spLocks noGrp="1"/>
          </p:cNvSpPr>
          <p:nvPr>
            <p:ph type="sldNum" sz="quarter" idx="2"/>
          </p:nvPr>
        </p:nvSpPr>
        <p:spPr>
          <a:xfrm>
            <a:off x="8241698" y="6404292"/>
            <a:ext cx="273652" cy="269237"/>
          </a:xfrm>
          <a:prstGeom prst="rect">
            <a:avLst/>
          </a:prstGeom>
        </p:spPr>
        <p:txBody>
          <a:bodyPr anchor="ctr"/>
          <a:lstStyle>
            <a:lvl1pPr algn="r" defTabSz="457200">
              <a:defRPr sz="1200">
                <a:solidFill>
                  <a:srgbClr val="888888"/>
                </a:solidFill>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64" name="image1.jpeg" descr="image1.jpeg"/>
          <p:cNvPicPr>
            <a:picLocks noChangeAspect="1"/>
          </p:cNvPicPr>
          <p:nvPr/>
        </p:nvPicPr>
        <p:blipFill>
          <a:blip r:embed="rId2"/>
          <a:stretch>
            <a:fillRect/>
          </a:stretch>
        </p:blipFill>
        <p:spPr>
          <a:xfrm>
            <a:off x="449875" y="438159"/>
            <a:ext cx="2825264" cy="619127"/>
          </a:xfrm>
          <a:prstGeom prst="rect">
            <a:avLst/>
          </a:prstGeom>
          <a:ln w="12700">
            <a:miter lim="400000"/>
          </a:ln>
        </p:spPr>
      </p:pic>
      <p:sp>
        <p:nvSpPr>
          <p:cNvPr id="65"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sp>
        <p:nvSpPr>
          <p:cNvPr id="799" name="Title Text"/>
          <p:cNvSpPr>
            <a:spLocks noGrp="1"/>
          </p:cNvSpPr>
          <p:nvPr>
            <p:ph type="title"/>
          </p:nvPr>
        </p:nvSpPr>
        <p:spPr>
          <a:xfrm>
            <a:off x="629841" y="0"/>
            <a:ext cx="2949178" cy="2057400"/>
          </a:xfrm>
          <a:prstGeom prst="rect">
            <a:avLst/>
          </a:prstGeom>
        </p:spPr>
        <p:txBody>
          <a:bodyPr lIns="45718" tIns="45718" rIns="45718" bIns="45718"/>
          <a:lstStyle>
            <a:lvl1pPr defTabSz="914400">
              <a:lnSpc>
                <a:spcPct val="90000"/>
              </a:lnSpc>
              <a:defRPr sz="3200" b="0">
                <a:solidFill>
                  <a:srgbClr val="000000"/>
                </a:solidFill>
                <a:latin typeface="Calibri Light"/>
                <a:ea typeface="Calibri Light"/>
                <a:cs typeface="Calibri Light"/>
                <a:sym typeface="Calibri Light"/>
              </a:defRPr>
            </a:lvl1pPr>
          </a:lstStyle>
          <a:p>
            <a:r>
              <a:t>Title Text</a:t>
            </a:r>
          </a:p>
        </p:txBody>
      </p:sp>
      <p:sp>
        <p:nvSpPr>
          <p:cNvPr id="800" name="Body Level One…"/>
          <p:cNvSpPr>
            <a:spLocks noGrp="1"/>
          </p:cNvSpPr>
          <p:nvPr>
            <p:ph type="body" sz="half" idx="1"/>
          </p:nvPr>
        </p:nvSpPr>
        <p:spPr>
          <a:xfrm>
            <a:off x="629841" y="2057400"/>
            <a:ext cx="2949178" cy="4800600"/>
          </a:xfrm>
          <a:prstGeom prst="rect">
            <a:avLst/>
          </a:prstGeom>
        </p:spPr>
        <p:txBody>
          <a:bodyPr lIns="45718" tIns="45718" rIns="45718" bIns="45718"/>
          <a:lstStyle>
            <a:lvl1pPr defTabSz="914400">
              <a:lnSpc>
                <a:spcPct val="90000"/>
              </a:lnSpc>
              <a:spcBef>
                <a:spcPts val="1000"/>
              </a:spcBef>
              <a:defRPr sz="1600" b="0">
                <a:latin typeface="Calibri"/>
                <a:ea typeface="Calibri"/>
                <a:cs typeface="Calibri"/>
                <a:sym typeface="Calibri"/>
              </a:defRPr>
            </a:lvl1pPr>
            <a:lvl2pPr marL="0" indent="0" defTabSz="914400">
              <a:lnSpc>
                <a:spcPct val="90000"/>
              </a:lnSpc>
              <a:spcBef>
                <a:spcPts val="1000"/>
              </a:spcBef>
              <a:buSzTx/>
              <a:buNone/>
              <a:defRPr sz="1600" b="0">
                <a:latin typeface="Calibri"/>
                <a:ea typeface="Calibri"/>
                <a:cs typeface="Calibri"/>
                <a:sym typeface="Calibri"/>
              </a:defRPr>
            </a:lvl2pPr>
            <a:lvl3pPr marL="0" indent="0" defTabSz="914400">
              <a:lnSpc>
                <a:spcPct val="90000"/>
              </a:lnSpc>
              <a:spcBef>
                <a:spcPts val="1000"/>
              </a:spcBef>
              <a:buSzTx/>
              <a:buNone/>
              <a:defRPr sz="1600" b="0">
                <a:latin typeface="Calibri"/>
                <a:ea typeface="Calibri"/>
                <a:cs typeface="Calibri"/>
                <a:sym typeface="Calibri"/>
              </a:defRPr>
            </a:lvl3pPr>
            <a:lvl4pPr marL="0" indent="0" defTabSz="914400">
              <a:lnSpc>
                <a:spcPct val="90000"/>
              </a:lnSpc>
              <a:spcBef>
                <a:spcPts val="1000"/>
              </a:spcBef>
              <a:buSzTx/>
              <a:buNone/>
              <a:defRPr sz="1600" b="0">
                <a:latin typeface="Calibri"/>
                <a:ea typeface="Calibri"/>
                <a:cs typeface="Calibri"/>
                <a:sym typeface="Calibri"/>
              </a:defRPr>
            </a:lvl4pPr>
            <a:lvl5pPr marL="0" indent="0" defTabSz="914400">
              <a:lnSpc>
                <a:spcPct val="90000"/>
              </a:lnSpc>
              <a:spcBef>
                <a:spcPts val="1000"/>
              </a:spcBef>
              <a:buSzTx/>
              <a:buNone/>
              <a:defRPr sz="1600" b="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801" name="Slide Number"/>
          <p:cNvSpPr>
            <a:spLocks noGrp="1"/>
          </p:cNvSpPr>
          <p:nvPr>
            <p:ph type="sldNum" sz="quarter" idx="2"/>
          </p:nvPr>
        </p:nvSpPr>
        <p:spPr>
          <a:xfrm>
            <a:off x="8241698" y="6404292"/>
            <a:ext cx="273652" cy="269237"/>
          </a:xfrm>
          <a:prstGeom prst="rect">
            <a:avLst/>
          </a:prstGeom>
        </p:spPr>
        <p:txBody>
          <a:bodyPr anchor="ctr"/>
          <a:lstStyle>
            <a:lvl1pPr algn="r" defTabSz="457200">
              <a:defRPr sz="1200">
                <a:solidFill>
                  <a:srgbClr val="888888"/>
                </a:solidFill>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Title and Vertical Text">
    <p:spTree>
      <p:nvGrpSpPr>
        <p:cNvPr id="1" name=""/>
        <p:cNvGrpSpPr/>
        <p:nvPr/>
      </p:nvGrpSpPr>
      <p:grpSpPr>
        <a:xfrm>
          <a:off x="0" y="0"/>
          <a:ext cx="0" cy="0"/>
          <a:chOff x="0" y="0"/>
          <a:chExt cx="0" cy="0"/>
        </a:xfrm>
      </p:grpSpPr>
      <p:sp>
        <p:nvSpPr>
          <p:cNvPr id="808" name="Title Text"/>
          <p:cNvSpPr>
            <a:spLocks noGrp="1"/>
          </p:cNvSpPr>
          <p:nvPr>
            <p:ph type="title"/>
          </p:nvPr>
        </p:nvSpPr>
        <p:spPr>
          <a:xfrm>
            <a:off x="628650" y="230189"/>
            <a:ext cx="7886700" cy="1595438"/>
          </a:xfrm>
          <a:prstGeom prst="rect">
            <a:avLst/>
          </a:prstGeom>
        </p:spPr>
        <p:txBody>
          <a:bodyPr lIns="45718" tIns="45718" rIns="45718" bIns="45718" anchor="ctr"/>
          <a:lstStyle>
            <a:lvl1pPr defTabSz="914400">
              <a:lnSpc>
                <a:spcPct val="90000"/>
              </a:lnSpc>
              <a:defRPr sz="4400" b="0">
                <a:solidFill>
                  <a:srgbClr val="000000"/>
                </a:solidFill>
                <a:latin typeface="Calibri Light"/>
                <a:ea typeface="Calibri Light"/>
                <a:cs typeface="Calibri Light"/>
                <a:sym typeface="Calibri Light"/>
              </a:defRPr>
            </a:lvl1pPr>
          </a:lstStyle>
          <a:p>
            <a:r>
              <a:t>Title Text</a:t>
            </a:r>
          </a:p>
        </p:txBody>
      </p:sp>
      <p:sp>
        <p:nvSpPr>
          <p:cNvPr id="809" name="Body Level One…"/>
          <p:cNvSpPr>
            <a:spLocks noGrp="1"/>
          </p:cNvSpPr>
          <p:nvPr>
            <p:ph type="body" idx="1"/>
          </p:nvPr>
        </p:nvSpPr>
        <p:spPr>
          <a:xfrm>
            <a:off x="628650" y="1825625"/>
            <a:ext cx="7886700" cy="5032375"/>
          </a:xfrm>
          <a:prstGeom prst="rect">
            <a:avLst/>
          </a:prstGeom>
        </p:spPr>
        <p:txBody>
          <a:bodyPr lIns="45718" tIns="45718" rIns="45718" bIns="45718"/>
          <a:lstStyle>
            <a:lvl1pPr marL="228600" indent="-228600" defTabSz="914400">
              <a:lnSpc>
                <a:spcPct val="90000"/>
              </a:lnSpc>
              <a:spcBef>
                <a:spcPts val="1000"/>
              </a:spcBef>
              <a:buSzPct val="100000"/>
              <a:buFont typeface="Arial"/>
              <a:buChar char="•"/>
              <a:defRPr sz="2800" b="0">
                <a:latin typeface="Calibri"/>
                <a:ea typeface="Calibri"/>
                <a:cs typeface="Calibri"/>
                <a:sym typeface="Calibri"/>
              </a:defRPr>
            </a:lvl1pPr>
            <a:lvl2pPr marL="723900" indent="-266700" defTabSz="914400">
              <a:lnSpc>
                <a:spcPct val="90000"/>
              </a:lnSpc>
              <a:spcBef>
                <a:spcPts val="1000"/>
              </a:spcBef>
              <a:buFont typeface="Arial"/>
              <a:defRPr sz="2800" b="0">
                <a:latin typeface="Calibri"/>
                <a:ea typeface="Calibri"/>
                <a:cs typeface="Calibri"/>
                <a:sym typeface="Calibri"/>
              </a:defRPr>
            </a:lvl2pPr>
            <a:lvl3pPr marL="1234438" indent="-320038" defTabSz="914400">
              <a:lnSpc>
                <a:spcPct val="90000"/>
              </a:lnSpc>
              <a:spcBef>
                <a:spcPts val="1000"/>
              </a:spcBef>
              <a:buFont typeface="Arial"/>
              <a:buChar char="•"/>
              <a:defRPr sz="2800" b="0">
                <a:latin typeface="Calibri"/>
                <a:ea typeface="Calibri"/>
                <a:cs typeface="Calibri"/>
                <a:sym typeface="Calibri"/>
              </a:defRPr>
            </a:lvl3pPr>
            <a:lvl4pPr marL="1727200" indent="-355600" defTabSz="914400">
              <a:lnSpc>
                <a:spcPct val="90000"/>
              </a:lnSpc>
              <a:spcBef>
                <a:spcPts val="1000"/>
              </a:spcBef>
              <a:buFont typeface="Arial"/>
              <a:defRPr sz="2800" b="0">
                <a:latin typeface="Calibri"/>
                <a:ea typeface="Calibri"/>
                <a:cs typeface="Calibri"/>
                <a:sym typeface="Calibri"/>
              </a:defRPr>
            </a:lvl4pPr>
            <a:lvl5pPr marL="2184400" indent="-355600" defTabSz="914400">
              <a:lnSpc>
                <a:spcPct val="90000"/>
              </a:lnSpc>
              <a:spcBef>
                <a:spcPts val="1000"/>
              </a:spcBef>
              <a:buFont typeface="Arial"/>
              <a:buChar char="•"/>
              <a:defRPr sz="2800" b="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810" name="Slide Number"/>
          <p:cNvSpPr>
            <a:spLocks noGrp="1"/>
          </p:cNvSpPr>
          <p:nvPr>
            <p:ph type="sldNum" sz="quarter" idx="2"/>
          </p:nvPr>
        </p:nvSpPr>
        <p:spPr>
          <a:xfrm>
            <a:off x="8241698" y="6404292"/>
            <a:ext cx="273652" cy="269237"/>
          </a:xfrm>
          <a:prstGeom prst="rect">
            <a:avLst/>
          </a:prstGeom>
        </p:spPr>
        <p:txBody>
          <a:bodyPr anchor="ctr"/>
          <a:lstStyle>
            <a:lvl1pPr algn="r" defTabSz="457200">
              <a:defRPr sz="1200">
                <a:solidFill>
                  <a:srgbClr val="888888"/>
                </a:solidFill>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Vertical Title and Text">
    <p:spTree>
      <p:nvGrpSpPr>
        <p:cNvPr id="1" name=""/>
        <p:cNvGrpSpPr/>
        <p:nvPr/>
      </p:nvGrpSpPr>
      <p:grpSpPr>
        <a:xfrm>
          <a:off x="0" y="0"/>
          <a:ext cx="0" cy="0"/>
          <a:chOff x="0" y="0"/>
          <a:chExt cx="0" cy="0"/>
        </a:xfrm>
      </p:grpSpPr>
      <p:sp>
        <p:nvSpPr>
          <p:cNvPr id="817" name="Title Text"/>
          <p:cNvSpPr>
            <a:spLocks noGrp="1"/>
          </p:cNvSpPr>
          <p:nvPr>
            <p:ph type="title"/>
          </p:nvPr>
        </p:nvSpPr>
        <p:spPr>
          <a:xfrm>
            <a:off x="6543675" y="0"/>
            <a:ext cx="1971675" cy="6542090"/>
          </a:xfrm>
          <a:prstGeom prst="rect">
            <a:avLst/>
          </a:prstGeom>
        </p:spPr>
        <p:txBody>
          <a:bodyPr lIns="45718" tIns="45718" rIns="45718" bIns="45718" anchor="ctr"/>
          <a:lstStyle>
            <a:lvl1pPr defTabSz="914400">
              <a:lnSpc>
                <a:spcPct val="90000"/>
              </a:lnSpc>
              <a:defRPr sz="4400" b="0">
                <a:solidFill>
                  <a:srgbClr val="000000"/>
                </a:solidFill>
                <a:latin typeface="Calibri Light"/>
                <a:ea typeface="Calibri Light"/>
                <a:cs typeface="Calibri Light"/>
                <a:sym typeface="Calibri Light"/>
              </a:defRPr>
            </a:lvl1pPr>
          </a:lstStyle>
          <a:p>
            <a:r>
              <a:t>Title Text</a:t>
            </a:r>
          </a:p>
        </p:txBody>
      </p:sp>
      <p:sp>
        <p:nvSpPr>
          <p:cNvPr id="818" name="Body Level One…"/>
          <p:cNvSpPr>
            <a:spLocks noGrp="1"/>
          </p:cNvSpPr>
          <p:nvPr>
            <p:ph type="body" idx="1"/>
          </p:nvPr>
        </p:nvSpPr>
        <p:spPr>
          <a:xfrm>
            <a:off x="628650" y="365125"/>
            <a:ext cx="5800725" cy="6492875"/>
          </a:xfrm>
          <a:prstGeom prst="rect">
            <a:avLst/>
          </a:prstGeom>
        </p:spPr>
        <p:txBody>
          <a:bodyPr lIns="45718" tIns="45718" rIns="45718" bIns="45718"/>
          <a:lstStyle>
            <a:lvl1pPr marL="228600" indent="-228600" defTabSz="914400">
              <a:lnSpc>
                <a:spcPct val="90000"/>
              </a:lnSpc>
              <a:spcBef>
                <a:spcPts val="1000"/>
              </a:spcBef>
              <a:buSzPct val="100000"/>
              <a:buFont typeface="Arial"/>
              <a:buChar char="•"/>
              <a:defRPr sz="2800" b="0">
                <a:latin typeface="Calibri"/>
                <a:ea typeface="Calibri"/>
                <a:cs typeface="Calibri"/>
                <a:sym typeface="Calibri"/>
              </a:defRPr>
            </a:lvl1pPr>
            <a:lvl2pPr marL="723900" indent="-266700" defTabSz="914400">
              <a:lnSpc>
                <a:spcPct val="90000"/>
              </a:lnSpc>
              <a:spcBef>
                <a:spcPts val="1000"/>
              </a:spcBef>
              <a:buFont typeface="Arial"/>
              <a:defRPr sz="2800" b="0">
                <a:latin typeface="Calibri"/>
                <a:ea typeface="Calibri"/>
                <a:cs typeface="Calibri"/>
                <a:sym typeface="Calibri"/>
              </a:defRPr>
            </a:lvl2pPr>
            <a:lvl3pPr marL="1234438" indent="-320038" defTabSz="914400">
              <a:lnSpc>
                <a:spcPct val="90000"/>
              </a:lnSpc>
              <a:spcBef>
                <a:spcPts val="1000"/>
              </a:spcBef>
              <a:buFont typeface="Arial"/>
              <a:buChar char="•"/>
              <a:defRPr sz="2800" b="0">
                <a:latin typeface="Calibri"/>
                <a:ea typeface="Calibri"/>
                <a:cs typeface="Calibri"/>
                <a:sym typeface="Calibri"/>
              </a:defRPr>
            </a:lvl3pPr>
            <a:lvl4pPr marL="1727200" indent="-355600" defTabSz="914400">
              <a:lnSpc>
                <a:spcPct val="90000"/>
              </a:lnSpc>
              <a:spcBef>
                <a:spcPts val="1000"/>
              </a:spcBef>
              <a:buFont typeface="Arial"/>
              <a:defRPr sz="2800" b="0">
                <a:latin typeface="Calibri"/>
                <a:ea typeface="Calibri"/>
                <a:cs typeface="Calibri"/>
                <a:sym typeface="Calibri"/>
              </a:defRPr>
            </a:lvl4pPr>
            <a:lvl5pPr marL="2184400" indent="-355600" defTabSz="914400">
              <a:lnSpc>
                <a:spcPct val="90000"/>
              </a:lnSpc>
              <a:spcBef>
                <a:spcPts val="1000"/>
              </a:spcBef>
              <a:buFont typeface="Arial"/>
              <a:buChar char="•"/>
              <a:defRPr sz="2800" b="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819" name="Slide Number"/>
          <p:cNvSpPr>
            <a:spLocks noGrp="1"/>
          </p:cNvSpPr>
          <p:nvPr>
            <p:ph type="sldNum" sz="quarter" idx="2"/>
          </p:nvPr>
        </p:nvSpPr>
        <p:spPr>
          <a:xfrm>
            <a:off x="8241698" y="6404292"/>
            <a:ext cx="273652" cy="269237"/>
          </a:xfrm>
          <a:prstGeom prst="rect">
            <a:avLst/>
          </a:prstGeom>
        </p:spPr>
        <p:txBody>
          <a:bodyPr anchor="ctr"/>
          <a:lstStyle>
            <a:lvl1pPr algn="r" defTabSz="457200">
              <a:defRPr sz="1200">
                <a:solidFill>
                  <a:srgbClr val="888888"/>
                </a:solidFill>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Title Slide ">
    <p:spTree>
      <p:nvGrpSpPr>
        <p:cNvPr id="1" name=""/>
        <p:cNvGrpSpPr/>
        <p:nvPr/>
      </p:nvGrpSpPr>
      <p:grpSpPr>
        <a:xfrm>
          <a:off x="0" y="0"/>
          <a:ext cx="0" cy="0"/>
          <a:chOff x="0" y="0"/>
          <a:chExt cx="0" cy="0"/>
        </a:xfrm>
      </p:grpSpPr>
      <p:pic>
        <p:nvPicPr>
          <p:cNvPr id="826" name="image7.png" descr="image7.png"/>
          <p:cNvPicPr>
            <a:picLocks noChangeAspect="1"/>
          </p:cNvPicPr>
          <p:nvPr/>
        </p:nvPicPr>
        <p:blipFill>
          <a:blip r:embed="rId2"/>
          <a:stretch>
            <a:fillRect/>
          </a:stretch>
        </p:blipFill>
        <p:spPr>
          <a:xfrm>
            <a:off x="6148389" y="350838"/>
            <a:ext cx="2538418" cy="495302"/>
          </a:xfrm>
          <a:prstGeom prst="rect">
            <a:avLst/>
          </a:prstGeom>
          <a:ln w="12700">
            <a:miter lim="400000"/>
          </a:ln>
        </p:spPr>
      </p:pic>
      <p:sp>
        <p:nvSpPr>
          <p:cNvPr id="827" name="Body Level One…"/>
          <p:cNvSpPr>
            <a:spLocks noGrp="1"/>
          </p:cNvSpPr>
          <p:nvPr>
            <p:ph type="body" sz="quarter" idx="1"/>
          </p:nvPr>
        </p:nvSpPr>
        <p:spPr>
          <a:xfrm>
            <a:off x="477045" y="5674890"/>
            <a:ext cx="8289136" cy="843591"/>
          </a:xfrm>
          <a:prstGeom prst="rect">
            <a:avLst/>
          </a:prstGeom>
        </p:spPr>
        <p:txBody>
          <a:bodyPr lIns="45718" tIns="45718" rIns="45718" bIns="45718" anchor="ctr"/>
          <a:lstStyle>
            <a:lvl1pPr algn="r" defTabSz="914400">
              <a:lnSpc>
                <a:spcPct val="90000"/>
              </a:lnSpc>
              <a:spcBef>
                <a:spcPts val="1000"/>
              </a:spcBef>
              <a:defRPr sz="1300" b="0" spc="75">
                <a:solidFill>
                  <a:srgbClr val="888888"/>
                </a:solidFill>
                <a:latin typeface="Calibri"/>
                <a:ea typeface="Calibri"/>
                <a:cs typeface="Calibri"/>
                <a:sym typeface="Calibri"/>
              </a:defRPr>
            </a:lvl1pPr>
            <a:lvl2pPr marL="0" indent="0" algn="r" defTabSz="914400">
              <a:lnSpc>
                <a:spcPct val="90000"/>
              </a:lnSpc>
              <a:spcBef>
                <a:spcPts val="1000"/>
              </a:spcBef>
              <a:buSzTx/>
              <a:buNone/>
              <a:defRPr sz="1300" b="0" spc="75">
                <a:solidFill>
                  <a:srgbClr val="888888"/>
                </a:solidFill>
                <a:latin typeface="Calibri"/>
                <a:ea typeface="Calibri"/>
                <a:cs typeface="Calibri"/>
                <a:sym typeface="Calibri"/>
              </a:defRPr>
            </a:lvl2pPr>
            <a:lvl3pPr marL="0" indent="0" algn="r" defTabSz="914400">
              <a:lnSpc>
                <a:spcPct val="90000"/>
              </a:lnSpc>
              <a:spcBef>
                <a:spcPts val="1000"/>
              </a:spcBef>
              <a:buSzTx/>
              <a:buNone/>
              <a:defRPr sz="1300" b="0" spc="75">
                <a:solidFill>
                  <a:srgbClr val="888888"/>
                </a:solidFill>
                <a:latin typeface="Calibri"/>
                <a:ea typeface="Calibri"/>
                <a:cs typeface="Calibri"/>
                <a:sym typeface="Calibri"/>
              </a:defRPr>
            </a:lvl3pPr>
            <a:lvl4pPr marL="0" indent="0" algn="r" defTabSz="914400">
              <a:lnSpc>
                <a:spcPct val="90000"/>
              </a:lnSpc>
              <a:spcBef>
                <a:spcPts val="1000"/>
              </a:spcBef>
              <a:buSzTx/>
              <a:buNone/>
              <a:defRPr sz="1300" b="0" spc="75">
                <a:solidFill>
                  <a:srgbClr val="888888"/>
                </a:solidFill>
                <a:latin typeface="Calibri"/>
                <a:ea typeface="Calibri"/>
                <a:cs typeface="Calibri"/>
                <a:sym typeface="Calibri"/>
              </a:defRPr>
            </a:lvl4pPr>
            <a:lvl5pPr marL="0" indent="0" algn="r" defTabSz="914400">
              <a:lnSpc>
                <a:spcPct val="90000"/>
              </a:lnSpc>
              <a:spcBef>
                <a:spcPts val="1000"/>
              </a:spcBef>
              <a:buSzTx/>
              <a:buNone/>
              <a:defRPr sz="1300" b="0" spc="75">
                <a:solidFill>
                  <a:srgbClr val="888888"/>
                </a:solidFill>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828" name="Title Text"/>
          <p:cNvSpPr>
            <a:spLocks noGrp="1"/>
          </p:cNvSpPr>
          <p:nvPr>
            <p:ph type="title"/>
          </p:nvPr>
        </p:nvSpPr>
        <p:spPr>
          <a:xfrm>
            <a:off x="457200" y="2075481"/>
            <a:ext cx="8308976" cy="3599411"/>
          </a:xfrm>
          <a:prstGeom prst="rect">
            <a:avLst/>
          </a:prstGeom>
        </p:spPr>
        <p:txBody>
          <a:bodyPr lIns="45718" tIns="45718" rIns="45718" bIns="45718"/>
          <a:lstStyle>
            <a:lvl1pPr algn="r" defTabSz="914400">
              <a:lnSpc>
                <a:spcPct val="80000"/>
              </a:lnSpc>
              <a:defRPr sz="4000" b="0">
                <a:latin typeface="Calibri Light"/>
                <a:ea typeface="Calibri Light"/>
                <a:cs typeface="Calibri Light"/>
                <a:sym typeface="Calibri Light"/>
              </a:defRPr>
            </a:lvl1pPr>
          </a:lstStyle>
          <a:p>
            <a:r>
              <a:t>Title Text</a:t>
            </a:r>
          </a:p>
        </p:txBody>
      </p:sp>
      <p:sp>
        <p:nvSpPr>
          <p:cNvPr id="829" name="Shape 407"/>
          <p:cNvSpPr/>
          <p:nvPr/>
        </p:nvSpPr>
        <p:spPr>
          <a:xfrm>
            <a:off x="331782" y="6699243"/>
            <a:ext cx="217487" cy="219077"/>
          </a:xfrm>
          <a:prstGeom prst="ellipse">
            <a:avLst/>
          </a:prstGeom>
          <a:solidFill>
            <a:srgbClr val="00A1C9"/>
          </a:solidFill>
          <a:ln w="12700">
            <a:miter lim="400000"/>
          </a:ln>
        </p:spPr>
        <p:txBody>
          <a:bodyPr lIns="89999" tIns="89999" rIns="89999" bIns="89999" anchor="ctr"/>
          <a:lstStyle/>
          <a:p>
            <a:pPr algn="ctr">
              <a:defRPr sz="1300">
                <a:solidFill>
                  <a:srgbClr val="FFFFFF"/>
                </a:solidFill>
                <a:latin typeface="Calibri"/>
                <a:ea typeface="Calibri"/>
                <a:cs typeface="Calibri"/>
                <a:sym typeface="Calibri"/>
              </a:defRPr>
            </a:pPr>
            <a:endParaRPr/>
          </a:p>
        </p:txBody>
      </p:sp>
      <p:sp>
        <p:nvSpPr>
          <p:cNvPr id="830" name="Shape 408"/>
          <p:cNvSpPr/>
          <p:nvPr/>
        </p:nvSpPr>
        <p:spPr>
          <a:xfrm>
            <a:off x="-295300" y="6353149"/>
            <a:ext cx="609558" cy="609561"/>
          </a:xfrm>
          <a:prstGeom prst="ellipse">
            <a:avLst/>
          </a:prstGeom>
          <a:solidFill>
            <a:srgbClr val="F38230"/>
          </a:solidFill>
          <a:ln w="12700">
            <a:miter lim="400000"/>
          </a:ln>
        </p:spPr>
        <p:txBody>
          <a:bodyPr lIns="89999" tIns="89999" rIns="89999" bIns="89999" anchor="ctr"/>
          <a:lstStyle/>
          <a:p>
            <a:pPr algn="ctr">
              <a:defRPr sz="1300">
                <a:solidFill>
                  <a:srgbClr val="FFFFFF"/>
                </a:solidFill>
                <a:latin typeface="Calibri"/>
                <a:ea typeface="Calibri"/>
                <a:cs typeface="Calibri"/>
                <a:sym typeface="Calibri"/>
              </a:defRPr>
            </a:pPr>
            <a:endParaRPr/>
          </a:p>
        </p:txBody>
      </p:sp>
      <p:sp>
        <p:nvSpPr>
          <p:cNvPr id="831" name="Shape 409"/>
          <p:cNvSpPr/>
          <p:nvPr/>
        </p:nvSpPr>
        <p:spPr>
          <a:xfrm>
            <a:off x="296828" y="5880063"/>
            <a:ext cx="863586" cy="863589"/>
          </a:xfrm>
          <a:prstGeom prst="ellipse">
            <a:avLst/>
          </a:prstGeom>
          <a:solidFill>
            <a:srgbClr val="EB212E"/>
          </a:solidFill>
          <a:ln w="12700">
            <a:miter lim="400000"/>
          </a:ln>
        </p:spPr>
        <p:txBody>
          <a:bodyPr lIns="89999" tIns="89999" rIns="89999" bIns="89999" anchor="ctr"/>
          <a:lstStyle/>
          <a:p>
            <a:pPr algn="ctr">
              <a:defRPr sz="1300">
                <a:solidFill>
                  <a:srgbClr val="44546A"/>
                </a:solidFill>
                <a:latin typeface="Calibri"/>
                <a:ea typeface="Calibri"/>
                <a:cs typeface="Calibri"/>
                <a:sym typeface="Calibri"/>
              </a:defRPr>
            </a:pPr>
            <a:endParaRPr/>
          </a:p>
        </p:txBody>
      </p:sp>
      <p:sp>
        <p:nvSpPr>
          <p:cNvPr id="832" name="Shape 410"/>
          <p:cNvSpPr/>
          <p:nvPr/>
        </p:nvSpPr>
        <p:spPr>
          <a:xfrm>
            <a:off x="-104794" y="5897545"/>
            <a:ext cx="401618" cy="401637"/>
          </a:xfrm>
          <a:prstGeom prst="ellipse">
            <a:avLst/>
          </a:prstGeom>
          <a:solidFill>
            <a:srgbClr val="A32477"/>
          </a:solidFill>
          <a:ln w="12700">
            <a:miter lim="400000"/>
          </a:ln>
        </p:spPr>
        <p:txBody>
          <a:bodyPr lIns="89999" tIns="89999" rIns="89999" bIns="89999" anchor="ctr"/>
          <a:lstStyle/>
          <a:p>
            <a:pPr algn="ctr">
              <a:defRPr sz="1300">
                <a:solidFill>
                  <a:srgbClr val="FFFFFF"/>
                </a:solidFill>
                <a:latin typeface="Calibri"/>
                <a:ea typeface="Calibri"/>
                <a:cs typeface="Calibri"/>
                <a:sym typeface="Calibri"/>
              </a:defRPr>
            </a:pPr>
            <a:endParaRPr/>
          </a:p>
        </p:txBody>
      </p:sp>
      <p:sp>
        <p:nvSpPr>
          <p:cNvPr id="833" name="Shape 411"/>
          <p:cNvSpPr/>
          <p:nvPr/>
        </p:nvSpPr>
        <p:spPr>
          <a:xfrm>
            <a:off x="339725" y="565151"/>
            <a:ext cx="3333757" cy="2184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defTabSz="914400">
              <a:defRPr sz="800" b="1">
                <a:solidFill>
                  <a:srgbClr val="EB212E"/>
                </a:solidFill>
                <a:latin typeface="Gill Sans MT"/>
                <a:ea typeface="Gill Sans MT"/>
                <a:cs typeface="Gill Sans MT"/>
                <a:sym typeface="Gill Sans MT"/>
              </a:defRPr>
            </a:lvl1pPr>
          </a:lstStyle>
          <a:p>
            <a:r>
              <a:t>Every day. In times of crisis. For our future.</a:t>
            </a:r>
          </a:p>
        </p:txBody>
      </p:sp>
      <p:sp>
        <p:nvSpPr>
          <p:cNvPr id="834" name="Slide Number"/>
          <p:cNvSpPr>
            <a:spLocks noGrp="1"/>
          </p:cNvSpPr>
          <p:nvPr>
            <p:ph type="sldNum" sz="quarter" idx="2"/>
          </p:nvPr>
        </p:nvSpPr>
        <p:spPr>
          <a:xfrm>
            <a:off x="8241698" y="6404292"/>
            <a:ext cx="273652" cy="269237"/>
          </a:xfrm>
          <a:prstGeom prst="rect">
            <a:avLst/>
          </a:prstGeom>
        </p:spPr>
        <p:txBody>
          <a:bodyPr anchor="ctr"/>
          <a:lstStyle>
            <a:lvl1pPr algn="r" defTabSz="457200">
              <a:defRPr sz="1200">
                <a:solidFill>
                  <a:srgbClr val="888888"/>
                </a:solidFill>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x">
  <p:cSld name="Title Slide ">
    <p:spTree>
      <p:nvGrpSpPr>
        <p:cNvPr id="1" name=""/>
        <p:cNvGrpSpPr/>
        <p:nvPr/>
      </p:nvGrpSpPr>
      <p:grpSpPr>
        <a:xfrm>
          <a:off x="0" y="0"/>
          <a:ext cx="0" cy="0"/>
          <a:chOff x="0" y="0"/>
          <a:chExt cx="0" cy="0"/>
        </a:xfrm>
      </p:grpSpPr>
      <p:pic>
        <p:nvPicPr>
          <p:cNvPr id="841" name="image7.png" descr="image7.png"/>
          <p:cNvPicPr>
            <a:picLocks noChangeAspect="1"/>
          </p:cNvPicPr>
          <p:nvPr/>
        </p:nvPicPr>
        <p:blipFill>
          <a:blip r:embed="rId2"/>
          <a:stretch>
            <a:fillRect/>
          </a:stretch>
        </p:blipFill>
        <p:spPr>
          <a:xfrm>
            <a:off x="6148389" y="350838"/>
            <a:ext cx="2538418" cy="495302"/>
          </a:xfrm>
          <a:prstGeom prst="rect">
            <a:avLst/>
          </a:prstGeom>
          <a:ln w="12700">
            <a:miter lim="400000"/>
          </a:ln>
        </p:spPr>
      </p:pic>
      <p:sp>
        <p:nvSpPr>
          <p:cNvPr id="842" name="Body Level One…"/>
          <p:cNvSpPr>
            <a:spLocks noGrp="1"/>
          </p:cNvSpPr>
          <p:nvPr>
            <p:ph type="body" sz="quarter" idx="1"/>
          </p:nvPr>
        </p:nvSpPr>
        <p:spPr>
          <a:xfrm>
            <a:off x="477045" y="5674890"/>
            <a:ext cx="8289136" cy="843591"/>
          </a:xfrm>
          <a:prstGeom prst="rect">
            <a:avLst/>
          </a:prstGeom>
        </p:spPr>
        <p:txBody>
          <a:bodyPr lIns="45718" tIns="45718" rIns="45718" bIns="45718" anchor="ctr"/>
          <a:lstStyle>
            <a:lvl1pPr algn="r" defTabSz="457200">
              <a:spcBef>
                <a:spcPts val="400"/>
              </a:spcBef>
              <a:defRPr sz="1800" b="0" spc="100">
                <a:solidFill>
                  <a:srgbClr val="888888"/>
                </a:solidFill>
                <a:latin typeface="Gill Sans MT"/>
                <a:ea typeface="Gill Sans MT"/>
                <a:cs typeface="Gill Sans MT"/>
                <a:sym typeface="Gill Sans MT"/>
              </a:defRPr>
            </a:lvl1pPr>
            <a:lvl2pPr marL="0" indent="0" algn="r" defTabSz="457200">
              <a:spcBef>
                <a:spcPts val="400"/>
              </a:spcBef>
              <a:buSzTx/>
              <a:buNone/>
              <a:defRPr sz="1800" b="0" spc="100">
                <a:solidFill>
                  <a:srgbClr val="888888"/>
                </a:solidFill>
                <a:latin typeface="Gill Sans MT"/>
                <a:ea typeface="Gill Sans MT"/>
                <a:cs typeface="Gill Sans MT"/>
                <a:sym typeface="Gill Sans MT"/>
              </a:defRPr>
            </a:lvl2pPr>
            <a:lvl3pPr marL="0" indent="0" algn="r" defTabSz="457200">
              <a:spcBef>
                <a:spcPts val="400"/>
              </a:spcBef>
              <a:buSzTx/>
              <a:buNone/>
              <a:defRPr sz="1800" b="0" spc="100">
                <a:solidFill>
                  <a:srgbClr val="888888"/>
                </a:solidFill>
                <a:latin typeface="Gill Sans MT"/>
                <a:ea typeface="Gill Sans MT"/>
                <a:cs typeface="Gill Sans MT"/>
                <a:sym typeface="Gill Sans MT"/>
              </a:defRPr>
            </a:lvl3pPr>
            <a:lvl4pPr marL="0" indent="0" algn="r" defTabSz="457200">
              <a:spcBef>
                <a:spcPts val="400"/>
              </a:spcBef>
              <a:buSzTx/>
              <a:buNone/>
              <a:defRPr sz="1800" b="0" spc="100">
                <a:solidFill>
                  <a:srgbClr val="888888"/>
                </a:solidFill>
                <a:latin typeface="Gill Sans MT"/>
                <a:ea typeface="Gill Sans MT"/>
                <a:cs typeface="Gill Sans MT"/>
                <a:sym typeface="Gill Sans MT"/>
              </a:defRPr>
            </a:lvl4pPr>
            <a:lvl5pPr marL="0" indent="0" algn="r" defTabSz="457200">
              <a:spcBef>
                <a:spcPts val="400"/>
              </a:spcBef>
              <a:buSzTx/>
              <a:buNone/>
              <a:defRPr sz="1800" b="0" spc="100">
                <a:solidFill>
                  <a:srgbClr val="888888"/>
                </a:solidFill>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843" name="Title Text"/>
          <p:cNvSpPr>
            <a:spLocks noGrp="1"/>
          </p:cNvSpPr>
          <p:nvPr>
            <p:ph type="title"/>
          </p:nvPr>
        </p:nvSpPr>
        <p:spPr>
          <a:xfrm>
            <a:off x="457200" y="2075481"/>
            <a:ext cx="8308976" cy="3599411"/>
          </a:xfrm>
          <a:prstGeom prst="rect">
            <a:avLst/>
          </a:prstGeom>
        </p:spPr>
        <p:txBody>
          <a:bodyPr lIns="45718" tIns="45718" rIns="45718" bIns="45718"/>
          <a:lstStyle>
            <a:lvl1pPr algn="r" defTabSz="457200">
              <a:lnSpc>
                <a:spcPct val="80000"/>
              </a:lnSpc>
              <a:defRPr sz="5400">
                <a:latin typeface="Gill Sans MT"/>
                <a:ea typeface="Gill Sans MT"/>
                <a:cs typeface="Gill Sans MT"/>
                <a:sym typeface="Gill Sans MT"/>
              </a:defRPr>
            </a:lvl1pPr>
          </a:lstStyle>
          <a:p>
            <a:r>
              <a:t>Title Text</a:t>
            </a:r>
          </a:p>
        </p:txBody>
      </p:sp>
      <p:sp>
        <p:nvSpPr>
          <p:cNvPr id="844" name="Shape 417"/>
          <p:cNvSpPr/>
          <p:nvPr/>
        </p:nvSpPr>
        <p:spPr>
          <a:xfrm>
            <a:off x="331781" y="6699239"/>
            <a:ext cx="217487" cy="219067"/>
          </a:xfrm>
          <a:prstGeom prst="ellipse">
            <a:avLst/>
          </a:prstGeom>
          <a:solidFill>
            <a:srgbClr val="00A1C9"/>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845" name="Shape 418"/>
          <p:cNvSpPr/>
          <p:nvPr/>
        </p:nvSpPr>
        <p:spPr>
          <a:xfrm>
            <a:off x="-295300" y="6353149"/>
            <a:ext cx="609558" cy="609561"/>
          </a:xfrm>
          <a:prstGeom prst="ellipse">
            <a:avLst/>
          </a:prstGeom>
          <a:solidFill>
            <a:srgbClr val="F38230"/>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846" name="Shape 419"/>
          <p:cNvSpPr/>
          <p:nvPr/>
        </p:nvSpPr>
        <p:spPr>
          <a:xfrm>
            <a:off x="296828" y="5880063"/>
            <a:ext cx="863586" cy="863589"/>
          </a:xfrm>
          <a:prstGeom prst="ellipse">
            <a:avLst/>
          </a:prstGeom>
          <a:solidFill>
            <a:srgbClr val="EB212E"/>
          </a:solidFill>
          <a:ln w="12700">
            <a:miter lim="400000"/>
          </a:ln>
        </p:spPr>
        <p:txBody>
          <a:bodyPr lIns="89999" tIns="89999" rIns="89999" bIns="89999" anchor="ctr"/>
          <a:lstStyle/>
          <a:p>
            <a:pPr algn="ctr">
              <a:defRPr>
                <a:solidFill>
                  <a:srgbClr val="E30022"/>
                </a:solidFill>
                <a:latin typeface="Gill Sans MT"/>
                <a:ea typeface="Gill Sans MT"/>
                <a:cs typeface="Gill Sans MT"/>
                <a:sym typeface="Gill Sans MT"/>
              </a:defRPr>
            </a:pPr>
            <a:endParaRPr/>
          </a:p>
        </p:txBody>
      </p:sp>
      <p:sp>
        <p:nvSpPr>
          <p:cNvPr id="847" name="Shape 420"/>
          <p:cNvSpPr/>
          <p:nvPr/>
        </p:nvSpPr>
        <p:spPr>
          <a:xfrm>
            <a:off x="-104797" y="5897545"/>
            <a:ext cx="401662" cy="401657"/>
          </a:xfrm>
          <a:prstGeom prst="ellipse">
            <a:avLst/>
          </a:prstGeom>
          <a:solidFill>
            <a:srgbClr val="A32477"/>
          </a:solidFill>
          <a:ln w="12700">
            <a:miter lim="400000"/>
          </a:ln>
        </p:spPr>
        <p:txBody>
          <a:bodyPr lIns="89999" tIns="89999" rIns="89999" bIns="89999" anchor="ctr"/>
          <a:lstStyle/>
          <a:p>
            <a:pPr algn="ctr">
              <a:defRPr>
                <a:solidFill>
                  <a:srgbClr val="FFFFFF"/>
                </a:solidFill>
                <a:latin typeface="Gill Sans MT"/>
                <a:ea typeface="Gill Sans MT"/>
                <a:cs typeface="Gill Sans MT"/>
                <a:sym typeface="Gill Sans MT"/>
              </a:defRPr>
            </a:pPr>
            <a:endParaRPr/>
          </a:p>
        </p:txBody>
      </p:sp>
      <p:sp>
        <p:nvSpPr>
          <p:cNvPr id="848" name="Shape 421"/>
          <p:cNvSpPr/>
          <p:nvPr/>
        </p:nvSpPr>
        <p:spPr>
          <a:xfrm>
            <a:off x="339724" y="565151"/>
            <a:ext cx="3333757" cy="2565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1100" b="1">
                <a:solidFill>
                  <a:srgbClr val="EB212E"/>
                </a:solidFill>
                <a:latin typeface="Gill Sans MT"/>
                <a:ea typeface="Gill Sans MT"/>
                <a:cs typeface="Gill Sans MT"/>
                <a:sym typeface="Gill Sans MT"/>
              </a:defRPr>
            </a:lvl1pPr>
          </a:lstStyle>
          <a:p>
            <a:r>
              <a:t>Every day. In times of crisis. For our future.</a:t>
            </a:r>
          </a:p>
        </p:txBody>
      </p:sp>
      <p:sp>
        <p:nvSpPr>
          <p:cNvPr id="849"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x">
  <p:cSld name="Title and 1 Column Content Slide">
    <p:spTree>
      <p:nvGrpSpPr>
        <p:cNvPr id="1" name=""/>
        <p:cNvGrpSpPr/>
        <p:nvPr/>
      </p:nvGrpSpPr>
      <p:grpSpPr>
        <a:xfrm>
          <a:off x="0" y="0"/>
          <a:ext cx="0" cy="0"/>
          <a:chOff x="0" y="0"/>
          <a:chExt cx="0" cy="0"/>
        </a:xfrm>
      </p:grpSpPr>
      <p:sp>
        <p:nvSpPr>
          <p:cNvPr id="856" name="Shape 423"/>
          <p:cNvSpPr/>
          <p:nvPr/>
        </p:nvSpPr>
        <p:spPr>
          <a:xfrm>
            <a:off x="457200" y="6305550"/>
            <a:ext cx="8229601" cy="0"/>
          </a:xfrm>
          <a:prstGeom prst="line">
            <a:avLst/>
          </a:prstGeom>
          <a:ln w="6350">
            <a:solidFill>
              <a:srgbClr val="9E9E9E"/>
            </a:solidFill>
            <a:prstDash val="dot"/>
          </a:ln>
        </p:spPr>
        <p:txBody>
          <a:bodyPr lIns="45718" tIns="45718" rIns="45718" bIns="45718"/>
          <a:lstStyle/>
          <a:p>
            <a:endParaRPr/>
          </a:p>
        </p:txBody>
      </p:sp>
      <p:pic>
        <p:nvPicPr>
          <p:cNvPr id="857"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858" name="Title Text"/>
          <p:cNvSpPr>
            <a:spLocks noGrp="1"/>
          </p:cNvSpPr>
          <p:nvPr>
            <p:ph type="title"/>
          </p:nvPr>
        </p:nvSpPr>
        <p:spPr>
          <a:xfrm>
            <a:off x="457200" y="674687"/>
            <a:ext cx="8229600" cy="1157289"/>
          </a:xfrm>
          <a:prstGeom prst="rect">
            <a:avLst/>
          </a:prstGeom>
        </p:spPr>
        <p:txBody>
          <a:bodyPr lIns="45718" tIns="45718" rIns="45718" bIns="45718" anchor="ctr"/>
          <a:lstStyle>
            <a:lvl1pPr defTabSz="457200">
              <a:lnSpc>
                <a:spcPct val="80000"/>
              </a:lnSpc>
              <a:defRPr sz="3600">
                <a:solidFill>
                  <a:srgbClr val="EB212E"/>
                </a:solidFill>
                <a:latin typeface="Gill Sans MT"/>
                <a:ea typeface="Gill Sans MT"/>
                <a:cs typeface="Gill Sans MT"/>
                <a:sym typeface="Gill Sans MT"/>
              </a:defRPr>
            </a:lvl1pPr>
          </a:lstStyle>
          <a:p>
            <a:r>
              <a:t>Title Text</a:t>
            </a:r>
          </a:p>
        </p:txBody>
      </p:sp>
      <p:sp>
        <p:nvSpPr>
          <p:cNvPr id="859" name="Body Level One…"/>
          <p:cNvSpPr>
            <a:spLocks noGrp="1"/>
          </p:cNvSpPr>
          <p:nvPr>
            <p:ph type="body" idx="1"/>
          </p:nvPr>
        </p:nvSpPr>
        <p:spPr>
          <a:xfrm>
            <a:off x="457200" y="1831975"/>
            <a:ext cx="8229600" cy="5026025"/>
          </a:xfrm>
          <a:prstGeom prst="rect">
            <a:avLst/>
          </a:prstGeom>
        </p:spPr>
        <p:txBody>
          <a:bodyPr lIns="45718" tIns="45718" rIns="45718" bIns="45718"/>
          <a:lstStyle>
            <a:lvl1pPr marL="342900" indent="-342900" defTabSz="457200">
              <a:spcBef>
                <a:spcPts val="500"/>
              </a:spcBef>
              <a:buClr>
                <a:srgbClr val="EB212E"/>
              </a:buClr>
              <a:buSzPct val="100000"/>
              <a:buFont typeface="Arial"/>
              <a:buChar char="•"/>
              <a:defRPr sz="2400" b="0">
                <a:latin typeface="Gill Sans MT"/>
                <a:ea typeface="Gill Sans MT"/>
                <a:cs typeface="Gill Sans MT"/>
                <a:sym typeface="Gill Sans MT"/>
              </a:defRPr>
            </a:lvl1pPr>
            <a:lvl2pPr marL="800100" indent="-342900" defTabSz="457200">
              <a:spcBef>
                <a:spcPts val="500"/>
              </a:spcBef>
              <a:buClr>
                <a:srgbClr val="EB212E"/>
              </a:buClr>
              <a:buFont typeface="Arial"/>
              <a:buChar char="–"/>
              <a:defRPr sz="2400" b="0">
                <a:latin typeface="Gill Sans MT"/>
                <a:ea typeface="Gill Sans MT"/>
                <a:cs typeface="Gill Sans MT"/>
                <a:sym typeface="Gill Sans MT"/>
              </a:defRPr>
            </a:lvl2pPr>
            <a:lvl3pPr marL="1219200" indent="-304800" defTabSz="457200">
              <a:spcBef>
                <a:spcPts val="500"/>
              </a:spcBef>
              <a:buClr>
                <a:srgbClr val="EB212E"/>
              </a:buClr>
              <a:buFont typeface="Arial"/>
              <a:buChar char="•"/>
              <a:defRPr sz="2400" b="0">
                <a:latin typeface="Gill Sans MT"/>
                <a:ea typeface="Gill Sans MT"/>
                <a:cs typeface="Gill Sans MT"/>
                <a:sym typeface="Gill Sans MT"/>
              </a:defRPr>
            </a:lvl3pPr>
            <a:lvl4pPr marL="1714500" indent="-342900" defTabSz="457200">
              <a:spcBef>
                <a:spcPts val="500"/>
              </a:spcBef>
              <a:buClr>
                <a:srgbClr val="EB212E"/>
              </a:buClr>
              <a:buFont typeface="Arial"/>
              <a:buChar char="–"/>
              <a:defRPr sz="2400" b="0">
                <a:latin typeface="Gill Sans MT"/>
                <a:ea typeface="Gill Sans MT"/>
                <a:cs typeface="Gill Sans MT"/>
                <a:sym typeface="Gill Sans MT"/>
              </a:defRPr>
            </a:lvl4pPr>
            <a:lvl5pPr marL="2171700" indent="-342900" defTabSz="457200">
              <a:spcBef>
                <a:spcPts val="500"/>
              </a:spcBef>
              <a:buClr>
                <a:srgbClr val="EB212E"/>
              </a:buClr>
              <a:buFont typeface="Arial"/>
              <a:buChar char="»"/>
              <a:defRPr sz="24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860"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Title and 2 Column Content Slide">
    <p:spTree>
      <p:nvGrpSpPr>
        <p:cNvPr id="1" name=""/>
        <p:cNvGrpSpPr/>
        <p:nvPr/>
      </p:nvGrpSpPr>
      <p:grpSpPr>
        <a:xfrm>
          <a:off x="0" y="0"/>
          <a:ext cx="0" cy="0"/>
          <a:chOff x="0" y="0"/>
          <a:chExt cx="0" cy="0"/>
        </a:xfrm>
      </p:grpSpPr>
      <p:sp>
        <p:nvSpPr>
          <p:cNvPr id="867" name="Shape 429"/>
          <p:cNvSpPr/>
          <p:nvPr/>
        </p:nvSpPr>
        <p:spPr>
          <a:xfrm>
            <a:off x="457200" y="6305550"/>
            <a:ext cx="8229601" cy="0"/>
          </a:xfrm>
          <a:prstGeom prst="line">
            <a:avLst/>
          </a:prstGeom>
          <a:ln w="6350">
            <a:solidFill>
              <a:srgbClr val="9E9E9E"/>
            </a:solidFill>
            <a:prstDash val="dot"/>
          </a:ln>
        </p:spPr>
        <p:txBody>
          <a:bodyPr lIns="45718" tIns="45718" rIns="45718" bIns="45718"/>
          <a:lstStyle/>
          <a:p>
            <a:endParaRPr/>
          </a:p>
        </p:txBody>
      </p:sp>
      <p:pic>
        <p:nvPicPr>
          <p:cNvPr id="868"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869" name="Title Text"/>
          <p:cNvSpPr>
            <a:spLocks noGrp="1"/>
          </p:cNvSpPr>
          <p:nvPr>
            <p:ph type="title"/>
          </p:nvPr>
        </p:nvSpPr>
        <p:spPr>
          <a:xfrm>
            <a:off x="457200" y="644983"/>
            <a:ext cx="8229600" cy="1216697"/>
          </a:xfrm>
          <a:prstGeom prst="rect">
            <a:avLst/>
          </a:prstGeom>
        </p:spPr>
        <p:txBody>
          <a:bodyPr lIns="45718" tIns="45718" rIns="45718" bIns="45718" anchor="ctr"/>
          <a:lstStyle>
            <a:lvl1pPr defTabSz="457200">
              <a:lnSpc>
                <a:spcPct val="80000"/>
              </a:lnSpc>
              <a:defRPr sz="3600">
                <a:solidFill>
                  <a:srgbClr val="EB212E"/>
                </a:solidFill>
                <a:latin typeface="Gill Sans MT"/>
                <a:ea typeface="Gill Sans MT"/>
                <a:cs typeface="Gill Sans MT"/>
                <a:sym typeface="Gill Sans MT"/>
              </a:defRPr>
            </a:lvl1pPr>
          </a:lstStyle>
          <a:p>
            <a:r>
              <a:t>Title Text</a:t>
            </a:r>
          </a:p>
        </p:txBody>
      </p:sp>
      <p:sp>
        <p:nvSpPr>
          <p:cNvPr id="870" name="Body Level One…"/>
          <p:cNvSpPr>
            <a:spLocks noGrp="1"/>
          </p:cNvSpPr>
          <p:nvPr>
            <p:ph type="body" sz="half" idx="1"/>
          </p:nvPr>
        </p:nvSpPr>
        <p:spPr>
          <a:xfrm>
            <a:off x="457201" y="1861679"/>
            <a:ext cx="4040190" cy="4996321"/>
          </a:xfrm>
          <a:prstGeom prst="rect">
            <a:avLst/>
          </a:prstGeom>
        </p:spPr>
        <p:txBody>
          <a:bodyPr lIns="45718" tIns="45718" rIns="45718" bIns="45718"/>
          <a:lstStyle>
            <a:lvl1pPr marL="342900" indent="-342900" defTabSz="457200">
              <a:spcBef>
                <a:spcPts val="500"/>
              </a:spcBef>
              <a:buClr>
                <a:srgbClr val="EB212E"/>
              </a:buClr>
              <a:buSzPct val="100000"/>
              <a:buFont typeface="Arial"/>
              <a:buChar char="•"/>
              <a:defRPr sz="2400" b="0">
                <a:latin typeface="Gill Sans MT"/>
                <a:ea typeface="Gill Sans MT"/>
                <a:cs typeface="Gill Sans MT"/>
                <a:sym typeface="Gill Sans MT"/>
              </a:defRPr>
            </a:lvl1pPr>
            <a:lvl2pPr marL="800100" indent="-342900" defTabSz="457200">
              <a:spcBef>
                <a:spcPts val="500"/>
              </a:spcBef>
              <a:buClr>
                <a:srgbClr val="EB212E"/>
              </a:buClr>
              <a:buFont typeface="Arial"/>
              <a:buChar char="–"/>
              <a:defRPr sz="2400" b="0">
                <a:latin typeface="Gill Sans MT"/>
                <a:ea typeface="Gill Sans MT"/>
                <a:cs typeface="Gill Sans MT"/>
                <a:sym typeface="Gill Sans MT"/>
              </a:defRPr>
            </a:lvl2pPr>
            <a:lvl3pPr marL="1219200" indent="-304800" defTabSz="457200">
              <a:spcBef>
                <a:spcPts val="500"/>
              </a:spcBef>
              <a:buClr>
                <a:srgbClr val="EB212E"/>
              </a:buClr>
              <a:buFont typeface="Arial"/>
              <a:buChar char="•"/>
              <a:defRPr sz="2400" b="0">
                <a:latin typeface="Gill Sans MT"/>
                <a:ea typeface="Gill Sans MT"/>
                <a:cs typeface="Gill Sans MT"/>
                <a:sym typeface="Gill Sans MT"/>
              </a:defRPr>
            </a:lvl3pPr>
            <a:lvl4pPr marL="1714500" indent="-342900" defTabSz="457200">
              <a:spcBef>
                <a:spcPts val="500"/>
              </a:spcBef>
              <a:buClr>
                <a:srgbClr val="EB212E"/>
              </a:buClr>
              <a:buFont typeface="Arial"/>
              <a:buChar char="–"/>
              <a:defRPr sz="2400" b="0">
                <a:latin typeface="Gill Sans MT"/>
                <a:ea typeface="Gill Sans MT"/>
                <a:cs typeface="Gill Sans MT"/>
                <a:sym typeface="Gill Sans MT"/>
              </a:defRPr>
            </a:lvl4pPr>
            <a:lvl5pPr marL="2171700" indent="-342900" defTabSz="457200">
              <a:spcBef>
                <a:spcPts val="500"/>
              </a:spcBef>
              <a:buClr>
                <a:srgbClr val="EB212E"/>
              </a:buClr>
              <a:buFont typeface="Arial"/>
              <a:buChar char="»"/>
              <a:defRPr sz="24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871"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x">
  <p:cSld name="2 Column Title and Column Slide">
    <p:spTree>
      <p:nvGrpSpPr>
        <p:cNvPr id="1" name=""/>
        <p:cNvGrpSpPr/>
        <p:nvPr/>
      </p:nvGrpSpPr>
      <p:grpSpPr>
        <a:xfrm>
          <a:off x="0" y="0"/>
          <a:ext cx="0" cy="0"/>
          <a:chOff x="0" y="0"/>
          <a:chExt cx="0" cy="0"/>
        </a:xfrm>
      </p:grpSpPr>
      <p:sp>
        <p:nvSpPr>
          <p:cNvPr id="878" name="Shape 435"/>
          <p:cNvSpPr/>
          <p:nvPr/>
        </p:nvSpPr>
        <p:spPr>
          <a:xfrm>
            <a:off x="457200" y="6305550"/>
            <a:ext cx="8229601" cy="0"/>
          </a:xfrm>
          <a:prstGeom prst="line">
            <a:avLst/>
          </a:prstGeom>
          <a:ln w="6350">
            <a:solidFill>
              <a:srgbClr val="9E9E9E"/>
            </a:solidFill>
            <a:prstDash val="dot"/>
          </a:ln>
        </p:spPr>
        <p:txBody>
          <a:bodyPr lIns="45718" tIns="45718" rIns="45718" bIns="45718"/>
          <a:lstStyle/>
          <a:p>
            <a:endParaRPr/>
          </a:p>
        </p:txBody>
      </p:sp>
      <p:pic>
        <p:nvPicPr>
          <p:cNvPr id="879"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880" name="Body Level One…"/>
          <p:cNvSpPr>
            <a:spLocks noGrp="1"/>
          </p:cNvSpPr>
          <p:nvPr>
            <p:ph type="body" sz="half" idx="1"/>
          </p:nvPr>
        </p:nvSpPr>
        <p:spPr>
          <a:xfrm>
            <a:off x="457201" y="2272058"/>
            <a:ext cx="4040190" cy="4585943"/>
          </a:xfrm>
          <a:prstGeom prst="rect">
            <a:avLst/>
          </a:prstGeom>
        </p:spPr>
        <p:txBody>
          <a:bodyPr lIns="45718" tIns="45718" rIns="45718" bIns="45718"/>
          <a:lstStyle>
            <a:lvl1pPr marL="342900" indent="-342900" defTabSz="457200">
              <a:spcBef>
                <a:spcPts val="500"/>
              </a:spcBef>
              <a:buClr>
                <a:srgbClr val="EB212E"/>
              </a:buClr>
              <a:buSzPct val="100000"/>
              <a:buFont typeface="Arial"/>
              <a:buChar char="•"/>
              <a:defRPr sz="2400" b="0">
                <a:latin typeface="Gill Sans MT"/>
                <a:ea typeface="Gill Sans MT"/>
                <a:cs typeface="Gill Sans MT"/>
                <a:sym typeface="Gill Sans MT"/>
              </a:defRPr>
            </a:lvl1pPr>
            <a:lvl2pPr marL="800100" indent="-342900" defTabSz="457200">
              <a:spcBef>
                <a:spcPts val="500"/>
              </a:spcBef>
              <a:buClr>
                <a:srgbClr val="EB212E"/>
              </a:buClr>
              <a:buFont typeface="Arial"/>
              <a:buChar char="–"/>
              <a:defRPr sz="2400" b="0">
                <a:latin typeface="Gill Sans MT"/>
                <a:ea typeface="Gill Sans MT"/>
                <a:cs typeface="Gill Sans MT"/>
                <a:sym typeface="Gill Sans MT"/>
              </a:defRPr>
            </a:lvl2pPr>
            <a:lvl3pPr marL="1219200" indent="-304800" defTabSz="457200">
              <a:spcBef>
                <a:spcPts val="500"/>
              </a:spcBef>
              <a:buClr>
                <a:srgbClr val="EB212E"/>
              </a:buClr>
              <a:buFont typeface="Arial"/>
              <a:buChar char="•"/>
              <a:defRPr sz="2400" b="0">
                <a:latin typeface="Gill Sans MT"/>
                <a:ea typeface="Gill Sans MT"/>
                <a:cs typeface="Gill Sans MT"/>
                <a:sym typeface="Gill Sans MT"/>
              </a:defRPr>
            </a:lvl3pPr>
            <a:lvl4pPr marL="1714500" indent="-342900" defTabSz="457200">
              <a:spcBef>
                <a:spcPts val="500"/>
              </a:spcBef>
              <a:buClr>
                <a:srgbClr val="EB212E"/>
              </a:buClr>
              <a:buFont typeface="Arial"/>
              <a:buChar char="–"/>
              <a:defRPr sz="2400" b="0">
                <a:latin typeface="Gill Sans MT"/>
                <a:ea typeface="Gill Sans MT"/>
                <a:cs typeface="Gill Sans MT"/>
                <a:sym typeface="Gill Sans MT"/>
              </a:defRPr>
            </a:lvl4pPr>
            <a:lvl5pPr marL="2171700" indent="-342900" defTabSz="457200">
              <a:spcBef>
                <a:spcPts val="500"/>
              </a:spcBef>
              <a:buClr>
                <a:srgbClr val="EB212E"/>
              </a:buClr>
              <a:buFont typeface="Arial"/>
              <a:buChar char="»"/>
              <a:defRPr sz="24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881"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Anchoring Rule: 2 Column Title and Column Slide">
    <p:spTree>
      <p:nvGrpSpPr>
        <p:cNvPr id="1" name=""/>
        <p:cNvGrpSpPr/>
        <p:nvPr/>
      </p:nvGrpSpPr>
      <p:grpSpPr>
        <a:xfrm>
          <a:off x="0" y="0"/>
          <a:ext cx="0" cy="0"/>
          <a:chOff x="0" y="0"/>
          <a:chExt cx="0" cy="0"/>
        </a:xfrm>
      </p:grpSpPr>
      <p:sp>
        <p:nvSpPr>
          <p:cNvPr id="888" name="Shape 440"/>
          <p:cNvSpPr/>
          <p:nvPr/>
        </p:nvSpPr>
        <p:spPr>
          <a:xfrm>
            <a:off x="457200" y="6305550"/>
            <a:ext cx="8229601" cy="0"/>
          </a:xfrm>
          <a:prstGeom prst="line">
            <a:avLst/>
          </a:prstGeom>
          <a:ln w="6350">
            <a:solidFill>
              <a:srgbClr val="9E9E9E"/>
            </a:solidFill>
            <a:prstDash val="dot"/>
          </a:ln>
        </p:spPr>
        <p:txBody>
          <a:bodyPr lIns="45718" tIns="45718" rIns="45718" bIns="45718"/>
          <a:lstStyle/>
          <a:p>
            <a:endParaRPr/>
          </a:p>
        </p:txBody>
      </p:sp>
      <p:pic>
        <p:nvPicPr>
          <p:cNvPr id="889"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890" name="Body Level One…"/>
          <p:cNvSpPr>
            <a:spLocks noGrp="1"/>
          </p:cNvSpPr>
          <p:nvPr>
            <p:ph type="body" sz="half" idx="1"/>
          </p:nvPr>
        </p:nvSpPr>
        <p:spPr>
          <a:xfrm>
            <a:off x="457201" y="2329819"/>
            <a:ext cx="4040190" cy="4528181"/>
          </a:xfrm>
          <a:prstGeom prst="rect">
            <a:avLst/>
          </a:prstGeom>
        </p:spPr>
        <p:txBody>
          <a:bodyPr lIns="45718" tIns="45718" rIns="45718" bIns="45718"/>
          <a:lstStyle>
            <a:lvl1pPr defTabSz="457200">
              <a:spcBef>
                <a:spcPts val="300"/>
              </a:spcBef>
              <a:defRPr sz="1400" b="0">
                <a:latin typeface="Gill Sans MT"/>
                <a:ea typeface="Gill Sans MT"/>
                <a:cs typeface="Gill Sans MT"/>
                <a:sym typeface="Gill Sans MT"/>
              </a:defRPr>
            </a:lvl1pPr>
            <a:lvl2pPr marL="0" indent="0" defTabSz="457200">
              <a:spcBef>
                <a:spcPts val="300"/>
              </a:spcBef>
              <a:buSzTx/>
              <a:buNone/>
              <a:defRPr sz="1400" b="0">
                <a:latin typeface="Gill Sans MT"/>
                <a:ea typeface="Gill Sans MT"/>
                <a:cs typeface="Gill Sans MT"/>
                <a:sym typeface="Gill Sans MT"/>
              </a:defRPr>
            </a:lvl2pPr>
            <a:lvl3pPr marL="0" indent="0" defTabSz="457200">
              <a:spcBef>
                <a:spcPts val="300"/>
              </a:spcBef>
              <a:buSzTx/>
              <a:buNone/>
              <a:defRPr sz="1400" b="0">
                <a:latin typeface="Gill Sans MT"/>
                <a:ea typeface="Gill Sans MT"/>
                <a:cs typeface="Gill Sans MT"/>
                <a:sym typeface="Gill Sans MT"/>
              </a:defRPr>
            </a:lvl3pPr>
            <a:lvl4pPr marL="0" indent="0" defTabSz="457200">
              <a:spcBef>
                <a:spcPts val="300"/>
              </a:spcBef>
              <a:buSzTx/>
              <a:buNone/>
              <a:defRPr sz="1400" b="0">
                <a:latin typeface="Gill Sans MT"/>
                <a:ea typeface="Gill Sans MT"/>
                <a:cs typeface="Gill Sans MT"/>
                <a:sym typeface="Gill Sans MT"/>
              </a:defRPr>
            </a:lvl4pPr>
            <a:lvl5pPr marL="0" indent="0" defTabSz="457200">
              <a:spcBef>
                <a:spcPts val="300"/>
              </a:spcBef>
              <a:buSzTx/>
              <a:buNone/>
              <a:defRPr sz="14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891" name="Shape 444"/>
          <p:cNvSpPr/>
          <p:nvPr/>
        </p:nvSpPr>
        <p:spPr>
          <a:xfrm>
            <a:off x="605793" y="1317625"/>
            <a:ext cx="1385889" cy="0"/>
          </a:xfrm>
          <a:prstGeom prst="line">
            <a:avLst/>
          </a:prstGeom>
          <a:ln w="101600" cap="rnd">
            <a:solidFill>
              <a:srgbClr val="7491A4"/>
            </a:solidFill>
          </a:ln>
        </p:spPr>
        <p:txBody>
          <a:bodyPr lIns="45718" tIns="45718" rIns="45718" bIns="45718"/>
          <a:lstStyle/>
          <a:p>
            <a:endParaRPr/>
          </a:p>
        </p:txBody>
      </p:sp>
      <p:sp>
        <p:nvSpPr>
          <p:cNvPr id="892" name="Shape 445"/>
          <p:cNvSpPr/>
          <p:nvPr/>
        </p:nvSpPr>
        <p:spPr>
          <a:xfrm>
            <a:off x="4803142" y="1317625"/>
            <a:ext cx="1385890" cy="0"/>
          </a:xfrm>
          <a:prstGeom prst="line">
            <a:avLst/>
          </a:prstGeom>
          <a:ln w="101600" cap="rnd">
            <a:solidFill>
              <a:srgbClr val="7491A4"/>
            </a:solidFill>
          </a:ln>
        </p:spPr>
        <p:txBody>
          <a:bodyPr lIns="45718" tIns="45718" rIns="45718" bIns="45718"/>
          <a:lstStyle/>
          <a:p>
            <a:endParaRPr/>
          </a:p>
        </p:txBody>
      </p:sp>
      <p:sp>
        <p:nvSpPr>
          <p:cNvPr id="893"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Left Aligned 1 Column Slide">
    <p:spTree>
      <p:nvGrpSpPr>
        <p:cNvPr id="1" name=""/>
        <p:cNvGrpSpPr/>
        <p:nvPr/>
      </p:nvGrpSpPr>
      <p:grpSpPr>
        <a:xfrm>
          <a:off x="0" y="0"/>
          <a:ext cx="0" cy="0"/>
          <a:chOff x="0" y="0"/>
          <a:chExt cx="0" cy="0"/>
        </a:xfrm>
      </p:grpSpPr>
      <p:sp>
        <p:nvSpPr>
          <p:cNvPr id="900" name="Shape 447"/>
          <p:cNvSpPr/>
          <p:nvPr/>
        </p:nvSpPr>
        <p:spPr>
          <a:xfrm>
            <a:off x="6553200" y="6478978"/>
            <a:ext cx="2133600" cy="20241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lgn="r">
              <a:defRPr sz="800">
                <a:solidFill>
                  <a:srgbClr val="888888"/>
                </a:solidFill>
                <a:latin typeface="Arial"/>
                <a:ea typeface="Arial"/>
                <a:cs typeface="Arial"/>
                <a:sym typeface="Arial"/>
              </a:defRPr>
            </a:lvl1pPr>
          </a:lstStyle>
          <a:p>
            <a:r>
              <a:t>‹#›</a:t>
            </a:r>
          </a:p>
        </p:txBody>
      </p:sp>
      <p:sp>
        <p:nvSpPr>
          <p:cNvPr id="901" name="Shape 448"/>
          <p:cNvSpPr/>
          <p:nvPr/>
        </p:nvSpPr>
        <p:spPr>
          <a:xfrm>
            <a:off x="457200" y="6305550"/>
            <a:ext cx="8229601" cy="0"/>
          </a:xfrm>
          <a:prstGeom prst="line">
            <a:avLst/>
          </a:prstGeom>
          <a:ln w="6350">
            <a:solidFill>
              <a:srgbClr val="9E9E9E"/>
            </a:solidFill>
            <a:prstDash val="dot"/>
          </a:ln>
        </p:spPr>
        <p:txBody>
          <a:bodyPr lIns="45718" tIns="45718" rIns="45718" bIns="45718"/>
          <a:lstStyle/>
          <a:p>
            <a:endParaRPr/>
          </a:p>
        </p:txBody>
      </p:sp>
      <p:pic>
        <p:nvPicPr>
          <p:cNvPr id="902"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903" name="Body Level One…"/>
          <p:cNvSpPr>
            <a:spLocks noGrp="1"/>
          </p:cNvSpPr>
          <p:nvPr>
            <p:ph type="body" sz="half" idx="1"/>
          </p:nvPr>
        </p:nvSpPr>
        <p:spPr>
          <a:xfrm>
            <a:off x="457201" y="2329819"/>
            <a:ext cx="4040190" cy="4528181"/>
          </a:xfrm>
          <a:prstGeom prst="rect">
            <a:avLst/>
          </a:prstGeom>
        </p:spPr>
        <p:txBody>
          <a:bodyPr lIns="45718" tIns="45718" rIns="45718" bIns="45718"/>
          <a:lstStyle>
            <a:lvl1pPr defTabSz="457200">
              <a:spcBef>
                <a:spcPts val="300"/>
              </a:spcBef>
              <a:defRPr sz="1400" b="0">
                <a:latin typeface="Gill Sans MT"/>
                <a:ea typeface="Gill Sans MT"/>
                <a:cs typeface="Gill Sans MT"/>
                <a:sym typeface="Gill Sans MT"/>
              </a:defRPr>
            </a:lvl1pPr>
            <a:lvl2pPr marL="0" indent="0" defTabSz="457200">
              <a:spcBef>
                <a:spcPts val="300"/>
              </a:spcBef>
              <a:buSzTx/>
              <a:buNone/>
              <a:defRPr sz="1400" b="0">
                <a:latin typeface="Gill Sans MT"/>
                <a:ea typeface="Gill Sans MT"/>
                <a:cs typeface="Gill Sans MT"/>
                <a:sym typeface="Gill Sans MT"/>
              </a:defRPr>
            </a:lvl2pPr>
            <a:lvl3pPr marL="0" indent="0" defTabSz="457200">
              <a:spcBef>
                <a:spcPts val="300"/>
              </a:spcBef>
              <a:buSzTx/>
              <a:buNone/>
              <a:defRPr sz="1400" b="0">
                <a:latin typeface="Gill Sans MT"/>
                <a:ea typeface="Gill Sans MT"/>
                <a:cs typeface="Gill Sans MT"/>
                <a:sym typeface="Gill Sans MT"/>
              </a:defRPr>
            </a:lvl3pPr>
            <a:lvl4pPr marL="0" indent="0" defTabSz="457200">
              <a:spcBef>
                <a:spcPts val="300"/>
              </a:spcBef>
              <a:buSzTx/>
              <a:buNone/>
              <a:defRPr sz="1400" b="0">
                <a:latin typeface="Gill Sans MT"/>
                <a:ea typeface="Gill Sans MT"/>
                <a:cs typeface="Gill Sans MT"/>
                <a:sym typeface="Gill Sans MT"/>
              </a:defRPr>
            </a:lvl4pPr>
            <a:lvl5pPr marL="0" indent="0" defTabSz="457200">
              <a:spcBef>
                <a:spcPts val="300"/>
              </a:spcBef>
              <a:buSzTx/>
              <a:buNone/>
              <a:defRPr sz="14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904"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and Text">
    <p:spTree>
      <p:nvGrpSpPr>
        <p:cNvPr id="1" name=""/>
        <p:cNvGrpSpPr/>
        <p:nvPr/>
      </p:nvGrpSpPr>
      <p:grpSpPr>
        <a:xfrm>
          <a:off x="0" y="0"/>
          <a:ext cx="0" cy="0"/>
          <a:chOff x="0" y="0"/>
          <a:chExt cx="0" cy="0"/>
        </a:xfrm>
      </p:grpSpPr>
      <p:sp>
        <p:nvSpPr>
          <p:cNvPr id="72"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73" name="Shape 28"/>
          <p:cNvSpPr/>
          <p:nvPr/>
        </p:nvSpPr>
        <p:spPr>
          <a:xfrm>
            <a:off x="8915087" y="6544798"/>
            <a:ext cx="127001" cy="127001"/>
          </a:xfrm>
          <a:prstGeom prst="rect">
            <a:avLst/>
          </a:prstGeom>
          <a:ln w="12700">
            <a:miter lim="400000"/>
          </a:ln>
          <a:extLst>
            <a:ext uri="{C572A759-6A51-4108-AA02-DFA0A04FC94B}">
              <ma14:wrappingTextBoxFlag xmlns="" xmlns:ma14="http://schemas.microsoft.com/office/mac/drawingml/2011/main" val="1"/>
            </a:ext>
          </a:extLst>
        </p:spPr>
        <p:txBody>
          <a:bodyPr wrap="none" lIns="18825" tIns="18825" rIns="18825" bIns="18825">
            <a:spAutoFit/>
          </a:bodyPr>
          <a:lstStyle>
            <a:lvl1pPr algn="r" defTabSz="844082">
              <a:defRPr sz="300">
                <a:latin typeface="Arial"/>
                <a:ea typeface="Arial"/>
                <a:cs typeface="Arial"/>
                <a:sym typeface="Arial"/>
              </a:defRPr>
            </a:lvl1pPr>
          </a:lstStyle>
          <a:p>
            <a:r>
              <a:t>‹#›</a:t>
            </a:r>
          </a:p>
        </p:txBody>
      </p:sp>
      <p:sp>
        <p:nvSpPr>
          <p:cNvPr id="74" name="Title Text"/>
          <p:cNvSpPr>
            <a:spLocks noGrp="1"/>
          </p:cNvSpPr>
          <p:nvPr>
            <p:ph type="title"/>
          </p:nvPr>
        </p:nvSpPr>
        <p:spPr>
          <a:prstGeom prst="rect">
            <a:avLst/>
          </a:prstGeom>
        </p:spPr>
        <p:txBody>
          <a:bodyPr/>
          <a:lstStyle>
            <a:lvl1pPr defTabSz="367856">
              <a:defRPr sz="900"/>
            </a:lvl1pPr>
          </a:lstStyle>
          <a:p>
            <a:r>
              <a:t>Title Text</a:t>
            </a:r>
          </a:p>
        </p:txBody>
      </p:sp>
      <p:sp>
        <p:nvSpPr>
          <p:cNvPr id="75" name="Body Level One…"/>
          <p:cNvSpPr>
            <a:spLocks noGrp="1"/>
          </p:cNvSpPr>
          <p:nvPr>
            <p:ph type="body" idx="1"/>
          </p:nvPr>
        </p:nvSpPr>
        <p:spPr>
          <a:prstGeom prst="rect">
            <a:avLst/>
          </a:prstGeom>
        </p:spPr>
        <p:txBody>
          <a:bodyPr/>
          <a:lstStyle>
            <a:lvl1pPr defTabSz="367856">
              <a:defRPr sz="600"/>
            </a:lvl1pPr>
            <a:lvl2pPr marL="183928" indent="-91965" defTabSz="367856">
              <a:defRPr sz="600"/>
            </a:lvl2pPr>
            <a:lvl3pPr marL="367856" indent="-91965" defTabSz="367856">
              <a:defRPr sz="600"/>
            </a:lvl3pPr>
            <a:lvl4pPr marL="553700" indent="-93880" defTabSz="367856">
              <a:defRPr sz="600"/>
            </a:lvl4pPr>
            <a:lvl5pPr marL="828316" indent="-92603" defTabSz="367856">
              <a:defRPr sz="600"/>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x">
  <p:cSld name="Left Column Dialogue Box Slide">
    <p:spTree>
      <p:nvGrpSpPr>
        <p:cNvPr id="1" name=""/>
        <p:cNvGrpSpPr/>
        <p:nvPr/>
      </p:nvGrpSpPr>
      <p:grpSpPr>
        <a:xfrm>
          <a:off x="0" y="0"/>
          <a:ext cx="0" cy="0"/>
          <a:chOff x="0" y="0"/>
          <a:chExt cx="0" cy="0"/>
        </a:xfrm>
      </p:grpSpPr>
      <p:grpSp>
        <p:nvGrpSpPr>
          <p:cNvPr id="919" name="Group 461"/>
          <p:cNvGrpSpPr/>
          <p:nvPr/>
        </p:nvGrpSpPr>
        <p:grpSpPr>
          <a:xfrm>
            <a:off x="4571917" y="2351083"/>
            <a:ext cx="4110111" cy="2365803"/>
            <a:chOff x="-2" y="0"/>
            <a:chExt cx="4110109" cy="2365802"/>
          </a:xfrm>
        </p:grpSpPr>
        <p:grpSp>
          <p:nvGrpSpPr>
            <p:cNvPr id="914" name="Group 456"/>
            <p:cNvGrpSpPr/>
            <p:nvPr/>
          </p:nvGrpSpPr>
          <p:grpSpPr>
            <a:xfrm>
              <a:off x="2779337" y="1255289"/>
              <a:ext cx="1112102" cy="1110513"/>
              <a:chOff x="-1" y="-1"/>
              <a:chExt cx="1112101" cy="1110512"/>
            </a:xfrm>
          </p:grpSpPr>
          <p:sp>
            <p:nvSpPr>
              <p:cNvPr id="911" name="Shape 453"/>
              <p:cNvSpPr/>
              <p:nvPr/>
            </p:nvSpPr>
            <p:spPr>
              <a:xfrm rot="18900000">
                <a:off x="63951" y="394125"/>
                <a:ext cx="955687" cy="350847"/>
              </a:xfrm>
              <a:prstGeom prst="roundRect">
                <a:avLst>
                  <a:gd name="adj" fmla="val 16667"/>
                </a:avLst>
              </a:prstGeom>
              <a:solidFill>
                <a:srgbClr val="EB212E"/>
              </a:solidFill>
              <a:ln w="12700" cap="flat">
                <a:noFill/>
                <a:miter lim="400000"/>
                <a:tailEnd type="triangle" w="med" len="med"/>
              </a:ln>
              <a:effectLst/>
            </p:spPr>
            <p:txBody>
              <a:bodyPr wrap="square" lIns="89999" tIns="89999" rIns="89999" bIns="89999" numCol="1" anchor="ctr">
                <a:noAutofit/>
              </a:bodyPr>
              <a:lstStyle/>
              <a:p>
                <a:pPr algn="ctr">
                  <a:defRPr>
                    <a:solidFill>
                      <a:srgbClr val="FFFFFF"/>
                    </a:solidFill>
                    <a:latin typeface="Gill Sans MT"/>
                    <a:ea typeface="Gill Sans MT"/>
                    <a:cs typeface="Gill Sans MT"/>
                    <a:sym typeface="Gill Sans MT"/>
                  </a:defRPr>
                </a:pPr>
                <a:endParaRPr/>
              </a:p>
            </p:txBody>
          </p:sp>
          <p:sp>
            <p:nvSpPr>
              <p:cNvPr id="912" name="Shape 454"/>
              <p:cNvSpPr/>
              <p:nvPr/>
            </p:nvSpPr>
            <p:spPr>
              <a:xfrm rot="18900000">
                <a:off x="689403" y="71867"/>
                <a:ext cx="349249" cy="352407"/>
              </a:xfrm>
              <a:prstGeom prst="ellipse">
                <a:avLst/>
              </a:prstGeom>
              <a:solidFill>
                <a:srgbClr val="E30022"/>
              </a:solidFill>
              <a:ln w="12700" cap="flat">
                <a:noFill/>
                <a:miter lim="400000"/>
                <a:tailEnd type="triangle" w="med" len="med"/>
              </a:ln>
              <a:effectLst/>
            </p:spPr>
            <p:txBody>
              <a:bodyPr wrap="square" lIns="89999" tIns="89999" rIns="89999" bIns="89999" numCol="1" anchor="ctr">
                <a:noAutofit/>
              </a:bodyPr>
              <a:lstStyle/>
              <a:p>
                <a:pPr algn="ctr">
                  <a:defRPr>
                    <a:solidFill>
                      <a:srgbClr val="FFFFFF"/>
                    </a:solidFill>
                    <a:latin typeface="Gill Sans MT"/>
                    <a:ea typeface="Gill Sans MT"/>
                    <a:cs typeface="Gill Sans MT"/>
                    <a:sym typeface="Gill Sans MT"/>
                  </a:defRPr>
                </a:pPr>
                <a:endParaRPr/>
              </a:p>
            </p:txBody>
          </p:sp>
          <p:sp>
            <p:nvSpPr>
              <p:cNvPr id="913" name="Shape 455"/>
              <p:cNvSpPr/>
              <p:nvPr/>
            </p:nvSpPr>
            <p:spPr>
              <a:xfrm rot="18900000">
                <a:off x="73444" y="686229"/>
                <a:ext cx="349267" cy="352407"/>
              </a:xfrm>
              <a:prstGeom prst="ellipse">
                <a:avLst/>
              </a:prstGeom>
              <a:solidFill>
                <a:srgbClr val="EB212E"/>
              </a:solidFill>
              <a:ln w="12700" cap="flat">
                <a:noFill/>
                <a:miter lim="400000"/>
                <a:tailEnd type="triangle" w="med" len="med"/>
              </a:ln>
              <a:effectLst/>
            </p:spPr>
            <p:txBody>
              <a:bodyPr wrap="square" lIns="89999" tIns="89999" rIns="89999" bIns="89999" numCol="1" anchor="ctr">
                <a:noAutofit/>
              </a:bodyPr>
              <a:lstStyle/>
              <a:p>
                <a:pPr algn="ctr">
                  <a:defRPr>
                    <a:solidFill>
                      <a:srgbClr val="FFFFFF"/>
                    </a:solidFill>
                    <a:latin typeface="Gill Sans MT"/>
                    <a:ea typeface="Gill Sans MT"/>
                    <a:cs typeface="Gill Sans MT"/>
                    <a:sym typeface="Gill Sans MT"/>
                  </a:defRPr>
                </a:pPr>
                <a:endParaRPr/>
              </a:p>
            </p:txBody>
          </p:sp>
        </p:grpSp>
        <p:grpSp>
          <p:nvGrpSpPr>
            <p:cNvPr id="918" name="Group 460"/>
            <p:cNvGrpSpPr/>
            <p:nvPr/>
          </p:nvGrpSpPr>
          <p:grpSpPr>
            <a:xfrm>
              <a:off x="-3" y="-1"/>
              <a:ext cx="4110111" cy="1811351"/>
              <a:chOff x="-1" y="0"/>
              <a:chExt cx="4110109" cy="1811350"/>
            </a:xfrm>
          </p:grpSpPr>
          <p:sp>
            <p:nvSpPr>
              <p:cNvPr id="915" name="Shape 457"/>
              <p:cNvSpPr/>
              <p:nvPr/>
            </p:nvSpPr>
            <p:spPr>
              <a:xfrm>
                <a:off x="668407" y="0"/>
                <a:ext cx="2828943" cy="1811351"/>
              </a:xfrm>
              <a:prstGeom prst="roundRect">
                <a:avLst>
                  <a:gd name="adj" fmla="val 16667"/>
                </a:avLst>
              </a:prstGeom>
              <a:solidFill>
                <a:srgbClr val="EB212E"/>
              </a:solidFill>
              <a:ln w="12700" cap="flat">
                <a:noFill/>
                <a:miter lim="400000"/>
                <a:tailEnd type="triangle" w="med" len="med"/>
              </a:ln>
              <a:effectLst/>
            </p:spPr>
            <p:txBody>
              <a:bodyPr wrap="square" lIns="89999" tIns="89999" rIns="89999" bIns="89999" numCol="1" anchor="ctr">
                <a:noAutofit/>
              </a:bodyPr>
              <a:lstStyle/>
              <a:p>
                <a:pPr algn="ctr">
                  <a:defRPr>
                    <a:solidFill>
                      <a:srgbClr val="FFFFFF"/>
                    </a:solidFill>
                    <a:latin typeface="Gill Sans MT"/>
                    <a:ea typeface="Gill Sans MT"/>
                    <a:cs typeface="Gill Sans MT"/>
                    <a:sym typeface="Gill Sans MT"/>
                  </a:defRPr>
                </a:pPr>
                <a:endParaRPr/>
              </a:p>
            </p:txBody>
          </p:sp>
          <p:sp>
            <p:nvSpPr>
              <p:cNvPr id="916" name="Shape 458"/>
              <p:cNvSpPr/>
              <p:nvPr/>
            </p:nvSpPr>
            <p:spPr>
              <a:xfrm>
                <a:off x="2301884" y="3105"/>
                <a:ext cx="1808225" cy="1808130"/>
              </a:xfrm>
              <a:prstGeom prst="ellipse">
                <a:avLst/>
              </a:prstGeom>
              <a:solidFill>
                <a:srgbClr val="EB212E"/>
              </a:solidFill>
              <a:ln w="12700" cap="flat">
                <a:noFill/>
                <a:miter lim="400000"/>
                <a:tailEnd type="triangle" w="med" len="med"/>
              </a:ln>
              <a:effectLst/>
            </p:spPr>
            <p:txBody>
              <a:bodyPr wrap="square" lIns="89999" tIns="89999" rIns="89999" bIns="89999" numCol="1" anchor="ctr">
                <a:noAutofit/>
              </a:bodyPr>
              <a:lstStyle/>
              <a:p>
                <a:pPr algn="ctr">
                  <a:defRPr>
                    <a:solidFill>
                      <a:srgbClr val="FFFFFF"/>
                    </a:solidFill>
                    <a:latin typeface="Gill Sans MT"/>
                    <a:ea typeface="Gill Sans MT"/>
                    <a:cs typeface="Gill Sans MT"/>
                    <a:sym typeface="Gill Sans MT"/>
                  </a:defRPr>
                </a:pPr>
                <a:endParaRPr/>
              </a:p>
            </p:txBody>
          </p:sp>
          <p:sp>
            <p:nvSpPr>
              <p:cNvPr id="917" name="Shape 459"/>
              <p:cNvSpPr/>
              <p:nvPr/>
            </p:nvSpPr>
            <p:spPr>
              <a:xfrm>
                <a:off x="-2" y="3105"/>
                <a:ext cx="1808225" cy="1808130"/>
              </a:xfrm>
              <a:prstGeom prst="ellipse">
                <a:avLst/>
              </a:prstGeom>
              <a:solidFill>
                <a:srgbClr val="EB212E"/>
              </a:solidFill>
              <a:ln w="12700" cap="flat">
                <a:noFill/>
                <a:miter lim="400000"/>
                <a:tailEnd type="triangle" w="med" len="med"/>
              </a:ln>
              <a:effectLst/>
            </p:spPr>
            <p:txBody>
              <a:bodyPr wrap="square" lIns="89999" tIns="89999" rIns="89999" bIns="89999" numCol="1" anchor="ctr">
                <a:noAutofit/>
              </a:bodyPr>
              <a:lstStyle/>
              <a:p>
                <a:pPr algn="ctr">
                  <a:defRPr>
                    <a:solidFill>
                      <a:srgbClr val="FFFFFF"/>
                    </a:solidFill>
                    <a:latin typeface="Gill Sans MT"/>
                    <a:ea typeface="Gill Sans MT"/>
                    <a:cs typeface="Gill Sans MT"/>
                    <a:sym typeface="Gill Sans MT"/>
                  </a:defRPr>
                </a:pPr>
                <a:endParaRPr/>
              </a:p>
            </p:txBody>
          </p:sp>
        </p:grpSp>
      </p:grpSp>
      <p:sp>
        <p:nvSpPr>
          <p:cNvPr id="920" name="Title Text"/>
          <p:cNvSpPr>
            <a:spLocks noGrp="1"/>
          </p:cNvSpPr>
          <p:nvPr>
            <p:ph type="title"/>
          </p:nvPr>
        </p:nvSpPr>
        <p:spPr>
          <a:xfrm>
            <a:off x="675478" y="2350721"/>
            <a:ext cx="3008316" cy="4507280"/>
          </a:xfrm>
          <a:prstGeom prst="rect">
            <a:avLst/>
          </a:prstGeom>
        </p:spPr>
        <p:txBody>
          <a:bodyPr lIns="45718" tIns="45718" rIns="45718" bIns="45718" anchor="t"/>
          <a:lstStyle>
            <a:lvl1pPr defTabSz="457200">
              <a:lnSpc>
                <a:spcPct val="80000"/>
              </a:lnSpc>
              <a:defRPr sz="3200">
                <a:solidFill>
                  <a:srgbClr val="EB212E"/>
                </a:solidFill>
                <a:latin typeface="Gill Sans MT"/>
                <a:ea typeface="Gill Sans MT"/>
                <a:cs typeface="Gill Sans MT"/>
                <a:sym typeface="Gill Sans MT"/>
              </a:defRPr>
            </a:lvl1pPr>
          </a:lstStyle>
          <a:p>
            <a:r>
              <a:t>Title Text</a:t>
            </a:r>
          </a:p>
        </p:txBody>
      </p:sp>
      <p:sp>
        <p:nvSpPr>
          <p:cNvPr id="921" name="Shape 463"/>
          <p:cNvSpPr/>
          <p:nvPr/>
        </p:nvSpPr>
        <p:spPr>
          <a:xfrm>
            <a:off x="457200" y="6305550"/>
            <a:ext cx="8229601" cy="0"/>
          </a:xfrm>
          <a:prstGeom prst="line">
            <a:avLst/>
          </a:prstGeom>
          <a:ln w="6350">
            <a:solidFill>
              <a:srgbClr val="9E9E9E"/>
            </a:solidFill>
            <a:prstDash val="dot"/>
          </a:ln>
        </p:spPr>
        <p:txBody>
          <a:bodyPr lIns="45718" tIns="45718" rIns="45718" bIns="45718"/>
          <a:lstStyle/>
          <a:p>
            <a:endParaRPr/>
          </a:p>
        </p:txBody>
      </p:sp>
      <p:pic>
        <p:nvPicPr>
          <p:cNvPr id="922"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923" name="Body Level One…"/>
          <p:cNvSpPr>
            <a:spLocks noGrp="1"/>
          </p:cNvSpPr>
          <p:nvPr>
            <p:ph type="body" sz="quarter" idx="1"/>
          </p:nvPr>
        </p:nvSpPr>
        <p:spPr>
          <a:xfrm>
            <a:off x="5240339" y="2651125"/>
            <a:ext cx="2870202" cy="4206875"/>
          </a:xfrm>
          <a:prstGeom prst="rect">
            <a:avLst/>
          </a:prstGeom>
        </p:spPr>
        <p:txBody>
          <a:bodyPr lIns="45718" tIns="45718" rIns="45718" bIns="45718"/>
          <a:lstStyle>
            <a:lvl1pPr defTabSz="457200">
              <a:spcBef>
                <a:spcPts val="300"/>
              </a:spcBef>
              <a:defRPr sz="1600" b="0">
                <a:solidFill>
                  <a:srgbClr val="FFFFFF"/>
                </a:solidFill>
                <a:latin typeface="Gill Sans MT"/>
                <a:ea typeface="Gill Sans MT"/>
                <a:cs typeface="Gill Sans MT"/>
                <a:sym typeface="Gill Sans MT"/>
              </a:defRPr>
            </a:lvl1pPr>
            <a:lvl2pPr marL="0" indent="0" defTabSz="457200">
              <a:spcBef>
                <a:spcPts val="300"/>
              </a:spcBef>
              <a:buSzTx/>
              <a:buNone/>
              <a:defRPr sz="1600" b="0">
                <a:solidFill>
                  <a:srgbClr val="FFFFFF"/>
                </a:solidFill>
                <a:latin typeface="Gill Sans MT"/>
                <a:ea typeface="Gill Sans MT"/>
                <a:cs typeface="Gill Sans MT"/>
                <a:sym typeface="Gill Sans MT"/>
              </a:defRPr>
            </a:lvl2pPr>
            <a:lvl3pPr marL="0" indent="0" defTabSz="457200">
              <a:spcBef>
                <a:spcPts val="300"/>
              </a:spcBef>
              <a:buSzTx/>
              <a:buNone/>
              <a:defRPr sz="1600" b="0">
                <a:solidFill>
                  <a:srgbClr val="FFFFFF"/>
                </a:solidFill>
                <a:latin typeface="Gill Sans MT"/>
                <a:ea typeface="Gill Sans MT"/>
                <a:cs typeface="Gill Sans MT"/>
                <a:sym typeface="Gill Sans MT"/>
              </a:defRPr>
            </a:lvl3pPr>
            <a:lvl4pPr marL="0" indent="0" defTabSz="457200">
              <a:spcBef>
                <a:spcPts val="300"/>
              </a:spcBef>
              <a:buSzTx/>
              <a:buNone/>
              <a:defRPr sz="1600" b="0">
                <a:solidFill>
                  <a:srgbClr val="FFFFFF"/>
                </a:solidFill>
                <a:latin typeface="Gill Sans MT"/>
                <a:ea typeface="Gill Sans MT"/>
                <a:cs typeface="Gill Sans MT"/>
                <a:sym typeface="Gill Sans MT"/>
              </a:defRPr>
            </a:lvl4pPr>
            <a:lvl5pPr marL="0" indent="0" defTabSz="457200">
              <a:spcBef>
                <a:spcPts val="300"/>
              </a:spcBef>
              <a:buSzTx/>
              <a:buNone/>
              <a:defRPr sz="1600" b="0">
                <a:solidFill>
                  <a:srgbClr val="FFFFFF"/>
                </a:solidFill>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924"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tx">
  <p:cSld name="1_Left Content with Caption Slide">
    <p:spTree>
      <p:nvGrpSpPr>
        <p:cNvPr id="1" name=""/>
        <p:cNvGrpSpPr/>
        <p:nvPr/>
      </p:nvGrpSpPr>
      <p:grpSpPr>
        <a:xfrm>
          <a:off x="0" y="0"/>
          <a:ext cx="0" cy="0"/>
          <a:chOff x="0" y="0"/>
          <a:chExt cx="0" cy="0"/>
        </a:xfrm>
      </p:grpSpPr>
      <p:sp>
        <p:nvSpPr>
          <p:cNvPr id="931" name="Shape 468"/>
          <p:cNvSpPr/>
          <p:nvPr/>
        </p:nvSpPr>
        <p:spPr>
          <a:xfrm>
            <a:off x="457200" y="6305550"/>
            <a:ext cx="8229601" cy="0"/>
          </a:xfrm>
          <a:prstGeom prst="line">
            <a:avLst/>
          </a:prstGeom>
          <a:ln w="6350">
            <a:solidFill>
              <a:srgbClr val="9E9E9E"/>
            </a:solidFill>
            <a:prstDash val="dot"/>
          </a:ln>
        </p:spPr>
        <p:txBody>
          <a:bodyPr lIns="45718" tIns="45718" rIns="45718" bIns="45718"/>
          <a:lstStyle/>
          <a:p>
            <a:endParaRPr/>
          </a:p>
        </p:txBody>
      </p:sp>
      <p:pic>
        <p:nvPicPr>
          <p:cNvPr id="932"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933" name="Body Level One…"/>
          <p:cNvSpPr>
            <a:spLocks noGrp="1"/>
          </p:cNvSpPr>
          <p:nvPr>
            <p:ph type="body" idx="1"/>
          </p:nvPr>
        </p:nvSpPr>
        <p:spPr>
          <a:xfrm>
            <a:off x="3899191" y="1463945"/>
            <a:ext cx="4787609" cy="5394055"/>
          </a:xfrm>
          <a:prstGeom prst="rect">
            <a:avLst/>
          </a:prstGeom>
        </p:spPr>
        <p:txBody>
          <a:bodyPr lIns="45718" tIns="45718" rIns="45718" bIns="45718"/>
          <a:lstStyle>
            <a:lvl1pPr marL="342900" indent="-342900" defTabSz="457200">
              <a:spcBef>
                <a:spcPts val="700"/>
              </a:spcBef>
              <a:buClr>
                <a:srgbClr val="EB212E"/>
              </a:buClr>
              <a:buSzPct val="100000"/>
              <a:buFont typeface="Arial"/>
              <a:buChar char="•"/>
              <a:defRPr sz="3200" b="0">
                <a:latin typeface="Gill Sans MT"/>
                <a:ea typeface="Gill Sans MT"/>
                <a:cs typeface="Gill Sans MT"/>
                <a:sym typeface="Gill Sans MT"/>
              </a:defRPr>
            </a:lvl1pPr>
            <a:lvl2pPr marL="783771" indent="-326571" defTabSz="457200">
              <a:spcBef>
                <a:spcPts val="700"/>
              </a:spcBef>
              <a:buClr>
                <a:srgbClr val="EB212E"/>
              </a:buClr>
              <a:buFont typeface="Arial"/>
              <a:buChar char="–"/>
              <a:defRPr sz="3200" b="0">
                <a:latin typeface="Gill Sans MT"/>
                <a:ea typeface="Gill Sans MT"/>
                <a:cs typeface="Gill Sans MT"/>
                <a:sym typeface="Gill Sans MT"/>
              </a:defRPr>
            </a:lvl2pPr>
            <a:lvl3pPr marL="1219200" indent="-304800" defTabSz="457200">
              <a:spcBef>
                <a:spcPts val="700"/>
              </a:spcBef>
              <a:buClr>
                <a:srgbClr val="EB212E"/>
              </a:buClr>
              <a:buFont typeface="Arial"/>
              <a:buChar char="•"/>
              <a:defRPr sz="3200" b="0">
                <a:latin typeface="Gill Sans MT"/>
                <a:ea typeface="Gill Sans MT"/>
                <a:cs typeface="Gill Sans MT"/>
                <a:sym typeface="Gill Sans MT"/>
              </a:defRPr>
            </a:lvl3pPr>
            <a:lvl4pPr marL="1737360" indent="-365760" defTabSz="457200">
              <a:spcBef>
                <a:spcPts val="700"/>
              </a:spcBef>
              <a:buClr>
                <a:srgbClr val="EB212E"/>
              </a:buClr>
              <a:buFont typeface="Arial"/>
              <a:buChar char="–"/>
              <a:defRPr sz="3200" b="0">
                <a:latin typeface="Gill Sans MT"/>
                <a:ea typeface="Gill Sans MT"/>
                <a:cs typeface="Gill Sans MT"/>
                <a:sym typeface="Gill Sans MT"/>
              </a:defRPr>
            </a:lvl4pPr>
            <a:lvl5pPr marL="2194560" indent="-365760" defTabSz="457200">
              <a:spcBef>
                <a:spcPts val="700"/>
              </a:spcBef>
              <a:buClr>
                <a:srgbClr val="EB212E"/>
              </a:buClr>
              <a:buFont typeface="Arial"/>
              <a:buChar char="»"/>
              <a:defRPr sz="32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934" name="Title Text"/>
          <p:cNvSpPr>
            <a:spLocks noGrp="1"/>
          </p:cNvSpPr>
          <p:nvPr>
            <p:ph type="title"/>
          </p:nvPr>
        </p:nvSpPr>
        <p:spPr>
          <a:xfrm>
            <a:off x="457201" y="1463946"/>
            <a:ext cx="3008317" cy="5394055"/>
          </a:xfrm>
          <a:prstGeom prst="rect">
            <a:avLst/>
          </a:prstGeom>
        </p:spPr>
        <p:txBody>
          <a:bodyPr lIns="45718" tIns="45718" rIns="45718" bIns="45718" anchor="t"/>
          <a:lstStyle>
            <a:lvl1pPr defTabSz="457200">
              <a:lnSpc>
                <a:spcPct val="80000"/>
              </a:lnSpc>
              <a:defRPr sz="3200">
                <a:solidFill>
                  <a:srgbClr val="EB212E"/>
                </a:solidFill>
                <a:latin typeface="Gill Sans MT"/>
                <a:ea typeface="Gill Sans MT"/>
                <a:cs typeface="Gill Sans MT"/>
                <a:sym typeface="Gill Sans MT"/>
              </a:defRPr>
            </a:lvl1pPr>
          </a:lstStyle>
          <a:p>
            <a:r>
              <a:t>Title Text</a:t>
            </a:r>
          </a:p>
        </p:txBody>
      </p:sp>
      <p:sp>
        <p:nvSpPr>
          <p:cNvPr id="935" name="Shape 473"/>
          <p:cNvSpPr/>
          <p:nvPr/>
        </p:nvSpPr>
        <p:spPr>
          <a:xfrm>
            <a:off x="593093" y="1323975"/>
            <a:ext cx="1385889" cy="0"/>
          </a:xfrm>
          <a:prstGeom prst="line">
            <a:avLst/>
          </a:prstGeom>
          <a:ln w="101600" cap="rnd">
            <a:solidFill>
              <a:srgbClr val="EB212E"/>
            </a:solidFill>
          </a:ln>
        </p:spPr>
        <p:txBody>
          <a:bodyPr lIns="45718" tIns="45718" rIns="45718" bIns="45718"/>
          <a:lstStyle/>
          <a:p>
            <a:endParaRPr/>
          </a:p>
        </p:txBody>
      </p:sp>
      <p:sp>
        <p:nvSpPr>
          <p:cNvPr id="936"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x">
  <p:cSld name="Circle Smart Object with Title Slide">
    <p:spTree>
      <p:nvGrpSpPr>
        <p:cNvPr id="1" name=""/>
        <p:cNvGrpSpPr/>
        <p:nvPr/>
      </p:nvGrpSpPr>
      <p:grpSpPr>
        <a:xfrm>
          <a:off x="0" y="0"/>
          <a:ext cx="0" cy="0"/>
          <a:chOff x="0" y="0"/>
          <a:chExt cx="0" cy="0"/>
        </a:xfrm>
      </p:grpSpPr>
      <p:sp>
        <p:nvSpPr>
          <p:cNvPr id="943" name="Title Text"/>
          <p:cNvSpPr>
            <a:spLocks noGrp="1"/>
          </p:cNvSpPr>
          <p:nvPr>
            <p:ph type="title"/>
          </p:nvPr>
        </p:nvSpPr>
        <p:spPr>
          <a:xfrm>
            <a:off x="457200" y="68258"/>
            <a:ext cx="8229600" cy="2370144"/>
          </a:xfrm>
          <a:prstGeom prst="rect">
            <a:avLst/>
          </a:prstGeom>
        </p:spPr>
        <p:txBody>
          <a:bodyPr lIns="45718" tIns="45718" rIns="45718" bIns="45718" anchor="ctr"/>
          <a:lstStyle>
            <a:lvl1pPr algn="ctr" defTabSz="457200">
              <a:lnSpc>
                <a:spcPct val="80000"/>
              </a:lnSpc>
              <a:defRPr sz="3200">
                <a:solidFill>
                  <a:srgbClr val="EB212E"/>
                </a:solidFill>
                <a:latin typeface="Gill Sans MT"/>
                <a:ea typeface="Gill Sans MT"/>
                <a:cs typeface="Gill Sans MT"/>
                <a:sym typeface="Gill Sans MT"/>
              </a:defRPr>
            </a:lvl1pPr>
          </a:lstStyle>
          <a:p>
            <a:r>
              <a:t>Title Text</a:t>
            </a:r>
          </a:p>
        </p:txBody>
      </p:sp>
      <p:sp>
        <p:nvSpPr>
          <p:cNvPr id="944" name="Shape 477"/>
          <p:cNvSpPr/>
          <p:nvPr/>
        </p:nvSpPr>
        <p:spPr>
          <a:xfrm>
            <a:off x="457200" y="6305550"/>
            <a:ext cx="8229601" cy="0"/>
          </a:xfrm>
          <a:prstGeom prst="line">
            <a:avLst/>
          </a:prstGeom>
          <a:ln w="6350">
            <a:solidFill>
              <a:srgbClr val="9E9E9E"/>
            </a:solidFill>
            <a:prstDash val="dot"/>
          </a:ln>
        </p:spPr>
        <p:txBody>
          <a:bodyPr lIns="45718" tIns="45718" rIns="45718" bIns="45718"/>
          <a:lstStyle/>
          <a:p>
            <a:endParaRPr/>
          </a:p>
        </p:txBody>
      </p:sp>
      <p:pic>
        <p:nvPicPr>
          <p:cNvPr id="945"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grpSp>
        <p:nvGrpSpPr>
          <p:cNvPr id="955" name="Group 488"/>
          <p:cNvGrpSpPr/>
          <p:nvPr/>
        </p:nvGrpSpPr>
        <p:grpSpPr>
          <a:xfrm>
            <a:off x="1509704" y="1898553"/>
            <a:ext cx="6096013" cy="4064010"/>
            <a:chOff x="-1" y="-1"/>
            <a:chExt cx="6096011" cy="4064009"/>
          </a:xfrm>
        </p:grpSpPr>
        <p:sp>
          <p:nvSpPr>
            <p:cNvPr id="946" name="Shape 479"/>
            <p:cNvSpPr/>
            <p:nvPr/>
          </p:nvSpPr>
          <p:spPr>
            <a:xfrm>
              <a:off x="-2" y="-2"/>
              <a:ext cx="6096013" cy="1178566"/>
            </a:xfrm>
            <a:prstGeom prst="rect">
              <a:avLst/>
            </a:prstGeom>
            <a:solidFill>
              <a:srgbClr val="EB212E"/>
            </a:solidFill>
            <a:ln w="12700" cap="flat">
              <a:noFill/>
              <a:miter lim="400000"/>
              <a:tailEnd type="triangle" w="med" len="med"/>
            </a:ln>
            <a:effectLst/>
          </p:spPr>
          <p:txBody>
            <a:bodyPr wrap="square" lIns="89999" tIns="89999" rIns="89999" bIns="89999" numCol="1" anchor="t">
              <a:noAutofit/>
            </a:bodyPr>
            <a:lstStyle/>
            <a:p>
              <a:pPr defTabSz="914400">
                <a:defRPr>
                  <a:solidFill>
                    <a:srgbClr val="FFFFFF"/>
                  </a:solidFill>
                  <a:latin typeface="Gill Sans MT"/>
                  <a:ea typeface="Gill Sans MT"/>
                  <a:cs typeface="Gill Sans MT"/>
                  <a:sym typeface="Gill Sans MT"/>
                </a:defRPr>
              </a:pPr>
              <a:endParaRPr/>
            </a:p>
          </p:txBody>
        </p:sp>
        <p:sp>
          <p:nvSpPr>
            <p:cNvPr id="947" name="Shape 480"/>
            <p:cNvSpPr/>
            <p:nvPr/>
          </p:nvSpPr>
          <p:spPr>
            <a:xfrm>
              <a:off x="-2" y="1196848"/>
              <a:ext cx="1204576" cy="2519689"/>
            </a:xfrm>
            <a:prstGeom prst="rect">
              <a:avLst/>
            </a:prstGeom>
            <a:solidFill>
              <a:srgbClr val="7491A4"/>
            </a:solidFill>
            <a:ln w="12700" cap="flat">
              <a:noFill/>
              <a:miter lim="400000"/>
              <a:tailEnd type="triangle" w="med" len="med"/>
            </a:ln>
            <a:effectLst/>
          </p:spPr>
          <p:txBody>
            <a:bodyPr wrap="square" lIns="89999" tIns="89999" rIns="89999" bIns="89999" numCol="1" anchor="ctr">
              <a:noAutofit/>
            </a:bodyPr>
            <a:lstStyle/>
            <a:p>
              <a:pPr algn="ctr" defTabSz="914400">
                <a:defRPr>
                  <a:solidFill>
                    <a:srgbClr val="FFFFFF"/>
                  </a:solidFill>
                  <a:latin typeface="Gill Sans MT"/>
                  <a:ea typeface="Gill Sans MT"/>
                  <a:cs typeface="Gill Sans MT"/>
                  <a:sym typeface="Gill Sans MT"/>
                </a:defRPr>
              </a:pPr>
              <a:endParaRPr/>
            </a:p>
          </p:txBody>
        </p:sp>
        <p:grpSp>
          <p:nvGrpSpPr>
            <p:cNvPr id="950" name="Group 483"/>
            <p:cNvGrpSpPr/>
            <p:nvPr/>
          </p:nvGrpSpPr>
          <p:grpSpPr>
            <a:xfrm>
              <a:off x="1222854" y="1196844"/>
              <a:ext cx="1204584" cy="2519696"/>
              <a:chOff x="0" y="0"/>
              <a:chExt cx="1204582" cy="2519695"/>
            </a:xfrm>
          </p:grpSpPr>
          <p:sp>
            <p:nvSpPr>
              <p:cNvPr id="948" name="Shape 481"/>
              <p:cNvSpPr/>
              <p:nvPr/>
            </p:nvSpPr>
            <p:spPr>
              <a:xfrm>
                <a:off x="-1" y="-1"/>
                <a:ext cx="1204583" cy="2519696"/>
              </a:xfrm>
              <a:prstGeom prst="rect">
                <a:avLst/>
              </a:prstGeom>
              <a:solidFill>
                <a:srgbClr val="78AF4A"/>
              </a:solidFill>
              <a:ln w="12700" cap="flat">
                <a:noFill/>
                <a:miter lim="400000"/>
                <a:tailEnd type="triangle" w="med" len="med"/>
              </a:ln>
              <a:effectLst/>
            </p:spPr>
            <p:txBody>
              <a:bodyPr wrap="square" lIns="89999" tIns="89999" rIns="89999" bIns="89999" numCol="1" anchor="ctr">
                <a:noAutofit/>
              </a:bodyPr>
              <a:lstStyle/>
              <a:p>
                <a:pPr algn="ctr" defTabSz="914400">
                  <a:defRPr>
                    <a:solidFill>
                      <a:srgbClr val="FFFFFF"/>
                    </a:solidFill>
                    <a:latin typeface="Gill Sans MT"/>
                    <a:ea typeface="Gill Sans MT"/>
                    <a:cs typeface="Gill Sans MT"/>
                    <a:sym typeface="Gill Sans MT"/>
                  </a:defRPr>
                </a:pPr>
                <a:endParaRPr/>
              </a:p>
            </p:txBody>
          </p:sp>
          <p:sp>
            <p:nvSpPr>
              <p:cNvPr id="949" name="Shape 482"/>
              <p:cNvSpPr/>
              <p:nvPr/>
            </p:nvSpPr>
            <p:spPr>
              <a:xfrm>
                <a:off x="-1" y="1074424"/>
                <a:ext cx="1204583" cy="3708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defTabSz="914400">
                  <a:defRPr>
                    <a:solidFill>
                      <a:srgbClr val="FFFFFF"/>
                    </a:solidFill>
                    <a:latin typeface="Gill Sans MT"/>
                    <a:ea typeface="Gill Sans MT"/>
                    <a:cs typeface="Gill Sans MT"/>
                    <a:sym typeface="Gill Sans MT"/>
                  </a:defRPr>
                </a:lvl1pPr>
              </a:lstStyle>
              <a:p>
                <a:r>
                  <a:t>[Text]</a:t>
                </a:r>
              </a:p>
            </p:txBody>
          </p:sp>
        </p:grpSp>
        <p:sp>
          <p:nvSpPr>
            <p:cNvPr id="951" name="Shape 484"/>
            <p:cNvSpPr/>
            <p:nvPr/>
          </p:nvSpPr>
          <p:spPr>
            <a:xfrm>
              <a:off x="2445717" y="1196848"/>
              <a:ext cx="1204575" cy="2519689"/>
            </a:xfrm>
            <a:prstGeom prst="rect">
              <a:avLst/>
            </a:prstGeom>
            <a:solidFill>
              <a:srgbClr val="A32477"/>
            </a:solidFill>
            <a:ln w="12700" cap="flat">
              <a:noFill/>
              <a:miter lim="400000"/>
              <a:tailEnd type="triangle" w="med" len="med"/>
            </a:ln>
            <a:effectLst/>
          </p:spPr>
          <p:txBody>
            <a:bodyPr wrap="square" lIns="89999" tIns="89999" rIns="89999" bIns="89999" numCol="1" anchor="ctr">
              <a:noAutofit/>
            </a:bodyPr>
            <a:lstStyle/>
            <a:p>
              <a:pPr algn="ctr" defTabSz="914400">
                <a:defRPr>
                  <a:solidFill>
                    <a:srgbClr val="FFFFFF"/>
                  </a:solidFill>
                  <a:latin typeface="Gill Sans MT"/>
                  <a:ea typeface="Gill Sans MT"/>
                  <a:cs typeface="Gill Sans MT"/>
                  <a:sym typeface="Gill Sans MT"/>
                </a:defRPr>
              </a:pPr>
              <a:endParaRPr/>
            </a:p>
          </p:txBody>
        </p:sp>
        <p:sp>
          <p:nvSpPr>
            <p:cNvPr id="952" name="Shape 485"/>
            <p:cNvSpPr/>
            <p:nvPr/>
          </p:nvSpPr>
          <p:spPr>
            <a:xfrm>
              <a:off x="3668576" y="1196848"/>
              <a:ext cx="1204575" cy="2519689"/>
            </a:xfrm>
            <a:prstGeom prst="rect">
              <a:avLst/>
            </a:prstGeom>
            <a:solidFill>
              <a:srgbClr val="F38230"/>
            </a:solidFill>
            <a:ln w="12700" cap="flat">
              <a:noFill/>
              <a:miter lim="400000"/>
              <a:tailEnd type="triangle" w="med" len="med"/>
            </a:ln>
            <a:effectLst/>
          </p:spPr>
          <p:txBody>
            <a:bodyPr wrap="square" lIns="89999" tIns="89999" rIns="89999" bIns="89999" numCol="1" anchor="ctr">
              <a:noAutofit/>
            </a:bodyPr>
            <a:lstStyle/>
            <a:p>
              <a:pPr algn="ctr" defTabSz="914400">
                <a:defRPr>
                  <a:solidFill>
                    <a:srgbClr val="FFFFFF"/>
                  </a:solidFill>
                  <a:latin typeface="Gill Sans MT"/>
                  <a:ea typeface="Gill Sans MT"/>
                  <a:cs typeface="Gill Sans MT"/>
                  <a:sym typeface="Gill Sans MT"/>
                </a:defRPr>
              </a:pPr>
              <a:endParaRPr/>
            </a:p>
          </p:txBody>
        </p:sp>
        <p:sp>
          <p:nvSpPr>
            <p:cNvPr id="953" name="Shape 486"/>
            <p:cNvSpPr/>
            <p:nvPr/>
          </p:nvSpPr>
          <p:spPr>
            <a:xfrm>
              <a:off x="4891434" y="1196848"/>
              <a:ext cx="1204575" cy="2519689"/>
            </a:xfrm>
            <a:prstGeom prst="rect">
              <a:avLst/>
            </a:prstGeom>
            <a:solidFill>
              <a:srgbClr val="00A1C9"/>
            </a:solidFill>
            <a:ln w="12700" cap="flat">
              <a:noFill/>
              <a:miter lim="400000"/>
              <a:tailEnd type="triangle" w="med" len="med"/>
            </a:ln>
            <a:effectLst/>
          </p:spPr>
          <p:txBody>
            <a:bodyPr wrap="square" lIns="89999" tIns="89999" rIns="89999" bIns="89999" numCol="1" anchor="ctr">
              <a:noAutofit/>
            </a:bodyPr>
            <a:lstStyle/>
            <a:p>
              <a:pPr algn="ctr" defTabSz="914400">
                <a:defRPr>
                  <a:solidFill>
                    <a:srgbClr val="FFFFFF"/>
                  </a:solidFill>
                  <a:latin typeface="Gill Sans MT"/>
                  <a:ea typeface="Gill Sans MT"/>
                  <a:cs typeface="Gill Sans MT"/>
                  <a:sym typeface="Gill Sans MT"/>
                </a:defRPr>
              </a:pPr>
              <a:endParaRPr/>
            </a:p>
          </p:txBody>
        </p:sp>
        <p:sp>
          <p:nvSpPr>
            <p:cNvPr id="954" name="Shape 487"/>
            <p:cNvSpPr/>
            <p:nvPr/>
          </p:nvSpPr>
          <p:spPr>
            <a:xfrm>
              <a:off x="-2" y="3734819"/>
              <a:ext cx="6096013" cy="329190"/>
            </a:xfrm>
            <a:prstGeom prst="rect">
              <a:avLst/>
            </a:prstGeom>
            <a:solidFill>
              <a:srgbClr val="EB212E"/>
            </a:solidFill>
            <a:ln w="12700" cap="flat">
              <a:noFill/>
              <a:miter lim="400000"/>
              <a:tailEnd type="triangle" w="med" len="med"/>
            </a:ln>
            <a:effectLst/>
          </p:spPr>
          <p:txBody>
            <a:bodyPr wrap="square" lIns="89999" tIns="89999" rIns="89999" bIns="89999" numCol="1" anchor="ctr">
              <a:noAutofit/>
            </a:bodyPr>
            <a:lstStyle/>
            <a:p>
              <a:pPr>
                <a:defRPr>
                  <a:latin typeface="Arial"/>
                  <a:ea typeface="Arial"/>
                  <a:cs typeface="Arial"/>
                  <a:sym typeface="Arial"/>
                </a:defRPr>
              </a:pPr>
              <a:endParaRPr/>
            </a:p>
          </p:txBody>
        </p:sp>
      </p:grpSp>
      <p:sp>
        <p:nvSpPr>
          <p:cNvPr id="956"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x">
  <p:cSld name="Smart Object Horizontal Slide">
    <p:spTree>
      <p:nvGrpSpPr>
        <p:cNvPr id="1" name=""/>
        <p:cNvGrpSpPr/>
        <p:nvPr/>
      </p:nvGrpSpPr>
      <p:grpSpPr>
        <a:xfrm>
          <a:off x="0" y="0"/>
          <a:ext cx="0" cy="0"/>
          <a:chOff x="0" y="0"/>
          <a:chExt cx="0" cy="0"/>
        </a:xfrm>
      </p:grpSpPr>
      <p:sp>
        <p:nvSpPr>
          <p:cNvPr id="963" name="Title Text"/>
          <p:cNvSpPr>
            <a:spLocks noGrp="1"/>
          </p:cNvSpPr>
          <p:nvPr>
            <p:ph type="title"/>
          </p:nvPr>
        </p:nvSpPr>
        <p:spPr>
          <a:xfrm>
            <a:off x="457200" y="68510"/>
            <a:ext cx="8229600" cy="2369892"/>
          </a:xfrm>
          <a:prstGeom prst="rect">
            <a:avLst/>
          </a:prstGeom>
        </p:spPr>
        <p:txBody>
          <a:bodyPr lIns="45718" tIns="45718" rIns="45718" bIns="45718" anchor="ctr"/>
          <a:lstStyle>
            <a:lvl1pPr algn="ctr" defTabSz="457200">
              <a:lnSpc>
                <a:spcPct val="80000"/>
              </a:lnSpc>
              <a:defRPr sz="3200">
                <a:solidFill>
                  <a:srgbClr val="EB212E"/>
                </a:solidFill>
                <a:latin typeface="Gill Sans MT"/>
                <a:ea typeface="Gill Sans MT"/>
                <a:cs typeface="Gill Sans MT"/>
                <a:sym typeface="Gill Sans MT"/>
              </a:defRPr>
            </a:lvl1pPr>
          </a:lstStyle>
          <a:p>
            <a:r>
              <a:t>Title Text</a:t>
            </a:r>
          </a:p>
        </p:txBody>
      </p:sp>
      <p:grpSp>
        <p:nvGrpSpPr>
          <p:cNvPr id="970" name="Group 498"/>
          <p:cNvGrpSpPr/>
          <p:nvPr/>
        </p:nvGrpSpPr>
        <p:grpSpPr>
          <a:xfrm>
            <a:off x="457200" y="1995626"/>
            <a:ext cx="8229600" cy="4064016"/>
            <a:chOff x="0" y="-1"/>
            <a:chExt cx="8229600" cy="4064014"/>
          </a:xfrm>
        </p:grpSpPr>
        <p:sp>
          <p:nvSpPr>
            <p:cNvPr id="964" name="Shape 492"/>
            <p:cNvSpPr/>
            <p:nvPr/>
          </p:nvSpPr>
          <p:spPr>
            <a:xfrm>
              <a:off x="0" y="-2"/>
              <a:ext cx="8229600" cy="1244947"/>
            </a:xfrm>
            <a:prstGeom prst="roundRect">
              <a:avLst>
                <a:gd name="adj" fmla="val 7500"/>
              </a:avLst>
            </a:prstGeom>
            <a:solidFill>
              <a:srgbClr val="7491A4"/>
            </a:solidFill>
            <a:ln w="25400" cap="flat">
              <a:solidFill>
                <a:srgbClr val="FFFFFF"/>
              </a:solidFill>
              <a:prstDash val="solid"/>
              <a:bevel/>
              <a:tailEnd type="triangle" w="med" len="med"/>
            </a:ln>
            <a:effectLst/>
          </p:spPr>
          <p:txBody>
            <a:bodyPr wrap="square" lIns="89999" tIns="89999" rIns="89999" bIns="89999" numCol="1" anchor="ctr">
              <a:noAutofit/>
            </a:bodyPr>
            <a:lstStyle/>
            <a:p>
              <a:pPr>
                <a:defRPr>
                  <a:latin typeface="Arial"/>
                  <a:ea typeface="Arial"/>
                  <a:cs typeface="Arial"/>
                  <a:sym typeface="Arial"/>
                </a:defRPr>
              </a:pPr>
              <a:endParaRPr/>
            </a:p>
          </p:txBody>
        </p:sp>
        <p:sp>
          <p:nvSpPr>
            <p:cNvPr id="965" name="Shape 493"/>
            <p:cNvSpPr/>
            <p:nvPr/>
          </p:nvSpPr>
          <p:spPr>
            <a:xfrm>
              <a:off x="62241" y="62246"/>
              <a:ext cx="1243700" cy="1120452"/>
            </a:xfrm>
            <a:prstGeom prst="roundRect">
              <a:avLst>
                <a:gd name="adj" fmla="val 7500"/>
              </a:avLst>
            </a:prstGeom>
            <a:solidFill>
              <a:srgbClr val="C4CBD1"/>
            </a:solidFill>
            <a:ln w="25400" cap="flat">
              <a:solidFill>
                <a:srgbClr val="FFFFFF"/>
              </a:solidFill>
              <a:prstDash val="solid"/>
              <a:bevel/>
              <a:tailEnd type="triangle" w="med" len="med"/>
            </a:ln>
            <a:effectLst/>
          </p:spPr>
          <p:txBody>
            <a:bodyPr wrap="square" lIns="89999" tIns="89999" rIns="89999" bIns="89999" numCol="1" anchor="ctr">
              <a:noAutofit/>
            </a:bodyPr>
            <a:lstStyle/>
            <a:p>
              <a:pPr>
                <a:defRPr>
                  <a:latin typeface="Arial"/>
                  <a:ea typeface="Arial"/>
                  <a:cs typeface="Arial"/>
                  <a:sym typeface="Arial"/>
                </a:defRPr>
              </a:pPr>
              <a:endParaRPr/>
            </a:p>
          </p:txBody>
        </p:sp>
        <p:sp>
          <p:nvSpPr>
            <p:cNvPr id="966" name="Shape 494"/>
            <p:cNvSpPr/>
            <p:nvPr/>
          </p:nvSpPr>
          <p:spPr>
            <a:xfrm>
              <a:off x="0" y="1409531"/>
              <a:ext cx="8229600" cy="1244949"/>
            </a:xfrm>
            <a:prstGeom prst="roundRect">
              <a:avLst>
                <a:gd name="adj" fmla="val 7500"/>
              </a:avLst>
            </a:prstGeom>
            <a:solidFill>
              <a:srgbClr val="7491A4"/>
            </a:solidFill>
            <a:ln w="25400" cap="flat">
              <a:solidFill>
                <a:srgbClr val="FFFFFF"/>
              </a:solidFill>
              <a:prstDash val="solid"/>
              <a:bevel/>
              <a:tailEnd type="triangle" w="med" len="med"/>
            </a:ln>
            <a:effectLst/>
          </p:spPr>
          <p:txBody>
            <a:bodyPr wrap="square" lIns="89999" tIns="89999" rIns="89999" bIns="89999" numCol="1" anchor="ctr">
              <a:noAutofit/>
            </a:bodyPr>
            <a:lstStyle/>
            <a:p>
              <a:pPr>
                <a:defRPr>
                  <a:latin typeface="Arial"/>
                  <a:ea typeface="Arial"/>
                  <a:cs typeface="Arial"/>
                  <a:sym typeface="Arial"/>
                </a:defRPr>
              </a:pPr>
              <a:endParaRPr/>
            </a:p>
          </p:txBody>
        </p:sp>
        <p:sp>
          <p:nvSpPr>
            <p:cNvPr id="967" name="Shape 495"/>
            <p:cNvSpPr/>
            <p:nvPr/>
          </p:nvSpPr>
          <p:spPr>
            <a:xfrm>
              <a:off x="62241" y="1471778"/>
              <a:ext cx="1243700" cy="1120455"/>
            </a:xfrm>
            <a:prstGeom prst="roundRect">
              <a:avLst>
                <a:gd name="adj" fmla="val 7500"/>
              </a:avLst>
            </a:prstGeom>
            <a:solidFill>
              <a:srgbClr val="C4CBD1"/>
            </a:solidFill>
            <a:ln w="25400" cap="flat">
              <a:solidFill>
                <a:srgbClr val="FFFFFF"/>
              </a:solidFill>
              <a:prstDash val="solid"/>
              <a:bevel/>
              <a:tailEnd type="triangle" w="med" len="med"/>
            </a:ln>
            <a:effectLst/>
          </p:spPr>
          <p:txBody>
            <a:bodyPr wrap="square" lIns="89999" tIns="89999" rIns="89999" bIns="89999" numCol="1" anchor="ctr">
              <a:noAutofit/>
            </a:bodyPr>
            <a:lstStyle/>
            <a:p>
              <a:pPr>
                <a:defRPr>
                  <a:latin typeface="Arial"/>
                  <a:ea typeface="Arial"/>
                  <a:cs typeface="Arial"/>
                  <a:sym typeface="Arial"/>
                </a:defRPr>
              </a:pPr>
              <a:endParaRPr/>
            </a:p>
          </p:txBody>
        </p:sp>
        <p:sp>
          <p:nvSpPr>
            <p:cNvPr id="968" name="Shape 496"/>
            <p:cNvSpPr/>
            <p:nvPr/>
          </p:nvSpPr>
          <p:spPr>
            <a:xfrm>
              <a:off x="0" y="2819066"/>
              <a:ext cx="8229600" cy="1244948"/>
            </a:xfrm>
            <a:prstGeom prst="roundRect">
              <a:avLst>
                <a:gd name="adj" fmla="val 7500"/>
              </a:avLst>
            </a:prstGeom>
            <a:solidFill>
              <a:srgbClr val="7491A4"/>
            </a:solidFill>
            <a:ln w="25400" cap="flat">
              <a:solidFill>
                <a:srgbClr val="FFFFFF"/>
              </a:solidFill>
              <a:prstDash val="solid"/>
              <a:bevel/>
              <a:tailEnd type="triangle" w="med" len="med"/>
            </a:ln>
            <a:effectLst/>
          </p:spPr>
          <p:txBody>
            <a:bodyPr wrap="square" lIns="89999" tIns="89999" rIns="89999" bIns="89999" numCol="1" anchor="ctr">
              <a:noAutofit/>
            </a:bodyPr>
            <a:lstStyle/>
            <a:p>
              <a:pPr>
                <a:defRPr>
                  <a:latin typeface="Arial"/>
                  <a:ea typeface="Arial"/>
                  <a:cs typeface="Arial"/>
                  <a:sym typeface="Arial"/>
                </a:defRPr>
              </a:pPr>
              <a:endParaRPr/>
            </a:p>
          </p:txBody>
        </p:sp>
        <p:sp>
          <p:nvSpPr>
            <p:cNvPr id="969" name="Shape 497"/>
            <p:cNvSpPr/>
            <p:nvPr/>
          </p:nvSpPr>
          <p:spPr>
            <a:xfrm>
              <a:off x="62241" y="2881313"/>
              <a:ext cx="1243700" cy="1120452"/>
            </a:xfrm>
            <a:prstGeom prst="roundRect">
              <a:avLst>
                <a:gd name="adj" fmla="val 7500"/>
              </a:avLst>
            </a:prstGeom>
            <a:solidFill>
              <a:srgbClr val="C4CBD1"/>
            </a:solidFill>
            <a:ln w="25400" cap="flat">
              <a:solidFill>
                <a:srgbClr val="FFFFFF"/>
              </a:solidFill>
              <a:prstDash val="solid"/>
              <a:bevel/>
              <a:tailEnd type="triangle" w="med" len="med"/>
            </a:ln>
            <a:effectLst/>
          </p:spPr>
          <p:txBody>
            <a:bodyPr wrap="square" lIns="89999" tIns="89999" rIns="89999" bIns="89999" numCol="1" anchor="ctr">
              <a:noAutofit/>
            </a:bodyPr>
            <a:lstStyle/>
            <a:p>
              <a:pPr>
                <a:defRPr>
                  <a:latin typeface="Arial"/>
                  <a:ea typeface="Arial"/>
                  <a:cs typeface="Arial"/>
                  <a:sym typeface="Arial"/>
                </a:defRPr>
              </a:pPr>
              <a:endParaRPr/>
            </a:p>
          </p:txBody>
        </p:sp>
      </p:grpSp>
      <p:sp>
        <p:nvSpPr>
          <p:cNvPr id="971"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x">
  <p:cSld name="Text Left Picture Right Slide">
    <p:spTree>
      <p:nvGrpSpPr>
        <p:cNvPr id="1" name=""/>
        <p:cNvGrpSpPr/>
        <p:nvPr/>
      </p:nvGrpSpPr>
      <p:grpSpPr>
        <a:xfrm>
          <a:off x="0" y="0"/>
          <a:ext cx="0" cy="0"/>
          <a:chOff x="0" y="0"/>
          <a:chExt cx="0" cy="0"/>
        </a:xfrm>
      </p:grpSpPr>
      <p:sp>
        <p:nvSpPr>
          <p:cNvPr id="978" name="Title Text"/>
          <p:cNvSpPr>
            <a:spLocks noGrp="1"/>
          </p:cNvSpPr>
          <p:nvPr>
            <p:ph type="title"/>
          </p:nvPr>
        </p:nvSpPr>
        <p:spPr>
          <a:xfrm>
            <a:off x="457203" y="0"/>
            <a:ext cx="3991944" cy="3331930"/>
          </a:xfrm>
          <a:prstGeom prst="rect">
            <a:avLst/>
          </a:prstGeom>
        </p:spPr>
        <p:txBody>
          <a:bodyPr lIns="45718" tIns="45718" rIns="45718" bIns="45718"/>
          <a:lstStyle>
            <a:lvl1pPr defTabSz="457200">
              <a:lnSpc>
                <a:spcPct val="80000"/>
              </a:lnSpc>
              <a:defRPr sz="3200">
                <a:solidFill>
                  <a:srgbClr val="EB212E"/>
                </a:solidFill>
                <a:latin typeface="Gill Sans MT"/>
                <a:ea typeface="Gill Sans MT"/>
                <a:cs typeface="Gill Sans MT"/>
                <a:sym typeface="Gill Sans MT"/>
              </a:defRPr>
            </a:lvl1pPr>
          </a:lstStyle>
          <a:p>
            <a:r>
              <a:t>Title Text</a:t>
            </a:r>
          </a:p>
        </p:txBody>
      </p:sp>
      <p:sp>
        <p:nvSpPr>
          <p:cNvPr id="979" name="Body Level One…"/>
          <p:cNvSpPr>
            <a:spLocks noGrp="1"/>
          </p:cNvSpPr>
          <p:nvPr>
            <p:ph type="body" sz="half" idx="1"/>
          </p:nvPr>
        </p:nvSpPr>
        <p:spPr>
          <a:xfrm>
            <a:off x="477045" y="3429003"/>
            <a:ext cx="3972101" cy="3428997"/>
          </a:xfrm>
          <a:prstGeom prst="rect">
            <a:avLst/>
          </a:prstGeom>
        </p:spPr>
        <p:txBody>
          <a:bodyPr lIns="45718" tIns="45718" rIns="45718" bIns="45718"/>
          <a:lstStyle>
            <a:lvl1pPr defTabSz="457200">
              <a:spcBef>
                <a:spcPts val="300"/>
              </a:spcBef>
              <a:defRPr sz="1400" b="0">
                <a:solidFill>
                  <a:srgbClr val="888888"/>
                </a:solidFill>
                <a:latin typeface="Gill Sans MT"/>
                <a:ea typeface="Gill Sans MT"/>
                <a:cs typeface="Gill Sans MT"/>
                <a:sym typeface="Gill Sans MT"/>
              </a:defRPr>
            </a:lvl1pPr>
            <a:lvl2pPr marL="0" indent="0" defTabSz="457200">
              <a:spcBef>
                <a:spcPts val="300"/>
              </a:spcBef>
              <a:buSzTx/>
              <a:buNone/>
              <a:defRPr sz="1400" b="0">
                <a:solidFill>
                  <a:srgbClr val="888888"/>
                </a:solidFill>
                <a:latin typeface="Gill Sans MT"/>
                <a:ea typeface="Gill Sans MT"/>
                <a:cs typeface="Gill Sans MT"/>
                <a:sym typeface="Gill Sans MT"/>
              </a:defRPr>
            </a:lvl2pPr>
            <a:lvl3pPr marL="0" indent="0" defTabSz="457200">
              <a:spcBef>
                <a:spcPts val="300"/>
              </a:spcBef>
              <a:buSzTx/>
              <a:buNone/>
              <a:defRPr sz="1400" b="0">
                <a:solidFill>
                  <a:srgbClr val="888888"/>
                </a:solidFill>
                <a:latin typeface="Gill Sans MT"/>
                <a:ea typeface="Gill Sans MT"/>
                <a:cs typeface="Gill Sans MT"/>
                <a:sym typeface="Gill Sans MT"/>
              </a:defRPr>
            </a:lvl3pPr>
            <a:lvl4pPr marL="0" indent="0" defTabSz="457200">
              <a:spcBef>
                <a:spcPts val="300"/>
              </a:spcBef>
              <a:buSzTx/>
              <a:buNone/>
              <a:defRPr sz="1400" b="0">
                <a:solidFill>
                  <a:srgbClr val="888888"/>
                </a:solidFill>
                <a:latin typeface="Gill Sans MT"/>
                <a:ea typeface="Gill Sans MT"/>
                <a:cs typeface="Gill Sans MT"/>
                <a:sym typeface="Gill Sans MT"/>
              </a:defRPr>
            </a:lvl4pPr>
            <a:lvl5pPr marL="0" indent="0" defTabSz="457200">
              <a:spcBef>
                <a:spcPts val="300"/>
              </a:spcBef>
              <a:buSzTx/>
              <a:buNone/>
              <a:defRPr sz="1400" b="0">
                <a:solidFill>
                  <a:srgbClr val="888888"/>
                </a:solidFill>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pic>
        <p:nvPicPr>
          <p:cNvPr id="980"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981"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x">
  <p:cSld name="Title Top Blank Slide">
    <p:spTree>
      <p:nvGrpSpPr>
        <p:cNvPr id="1" name=""/>
        <p:cNvGrpSpPr/>
        <p:nvPr/>
      </p:nvGrpSpPr>
      <p:grpSpPr>
        <a:xfrm>
          <a:off x="0" y="0"/>
          <a:ext cx="0" cy="0"/>
          <a:chOff x="0" y="0"/>
          <a:chExt cx="0" cy="0"/>
        </a:xfrm>
      </p:grpSpPr>
      <p:sp>
        <p:nvSpPr>
          <p:cNvPr id="988" name="Shape 505"/>
          <p:cNvSpPr/>
          <p:nvPr/>
        </p:nvSpPr>
        <p:spPr>
          <a:xfrm>
            <a:off x="457200" y="6305550"/>
            <a:ext cx="8229601" cy="0"/>
          </a:xfrm>
          <a:prstGeom prst="line">
            <a:avLst/>
          </a:prstGeom>
          <a:ln w="6350">
            <a:solidFill>
              <a:srgbClr val="9E9E9E"/>
            </a:solidFill>
            <a:prstDash val="dot"/>
          </a:ln>
        </p:spPr>
        <p:txBody>
          <a:bodyPr lIns="45718" tIns="45718" rIns="45718" bIns="45718"/>
          <a:lstStyle/>
          <a:p>
            <a:endParaRPr/>
          </a:p>
        </p:txBody>
      </p:sp>
      <p:pic>
        <p:nvPicPr>
          <p:cNvPr id="989"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990" name="Title Text"/>
          <p:cNvSpPr>
            <a:spLocks noGrp="1"/>
          </p:cNvSpPr>
          <p:nvPr>
            <p:ph type="title"/>
          </p:nvPr>
        </p:nvSpPr>
        <p:spPr>
          <a:xfrm>
            <a:off x="457200" y="68258"/>
            <a:ext cx="8229600" cy="2370144"/>
          </a:xfrm>
          <a:prstGeom prst="rect">
            <a:avLst/>
          </a:prstGeom>
        </p:spPr>
        <p:txBody>
          <a:bodyPr lIns="45718" tIns="45718" rIns="45718" bIns="45718" anchor="ctr"/>
          <a:lstStyle>
            <a:lvl1pPr defTabSz="457200">
              <a:lnSpc>
                <a:spcPct val="80000"/>
              </a:lnSpc>
              <a:defRPr sz="3600">
                <a:solidFill>
                  <a:srgbClr val="EB212E"/>
                </a:solidFill>
                <a:latin typeface="Gill Sans MT"/>
                <a:ea typeface="Gill Sans MT"/>
                <a:cs typeface="Gill Sans MT"/>
                <a:sym typeface="Gill Sans MT"/>
              </a:defRPr>
            </a:lvl1pPr>
          </a:lstStyle>
          <a:p>
            <a:r>
              <a:t>Title Text</a:t>
            </a:r>
          </a:p>
        </p:txBody>
      </p:sp>
      <p:sp>
        <p:nvSpPr>
          <p:cNvPr id="991"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x">
  <p:cSld name="Circle Section Divider Slide 1">
    <p:spTree>
      <p:nvGrpSpPr>
        <p:cNvPr id="1" name=""/>
        <p:cNvGrpSpPr/>
        <p:nvPr/>
      </p:nvGrpSpPr>
      <p:grpSpPr>
        <a:xfrm>
          <a:off x="0" y="0"/>
          <a:ext cx="0" cy="0"/>
          <a:chOff x="0" y="0"/>
          <a:chExt cx="0" cy="0"/>
        </a:xfrm>
      </p:grpSpPr>
      <p:sp>
        <p:nvSpPr>
          <p:cNvPr id="998" name="Body Level One…"/>
          <p:cNvSpPr>
            <a:spLocks noGrp="1"/>
          </p:cNvSpPr>
          <p:nvPr>
            <p:ph type="body" idx="1"/>
          </p:nvPr>
        </p:nvSpPr>
        <p:spPr>
          <a:xfrm>
            <a:off x="457200" y="3491498"/>
            <a:ext cx="8229600" cy="3366502"/>
          </a:xfrm>
          <a:prstGeom prst="rect">
            <a:avLst/>
          </a:prstGeom>
        </p:spPr>
        <p:txBody>
          <a:bodyPr lIns="45718" tIns="45718" rIns="45718" bIns="45718"/>
          <a:lstStyle>
            <a:lvl1pPr defTabSz="457200">
              <a:spcBef>
                <a:spcPts val="500"/>
              </a:spcBef>
              <a:defRPr sz="2400" b="0" spc="50">
                <a:solidFill>
                  <a:srgbClr val="9E9E9E"/>
                </a:solidFill>
                <a:latin typeface="Gill Sans MT"/>
                <a:ea typeface="Gill Sans MT"/>
                <a:cs typeface="Gill Sans MT"/>
                <a:sym typeface="Gill Sans MT"/>
              </a:defRPr>
            </a:lvl1pPr>
            <a:lvl2pPr marL="0" indent="0" defTabSz="457200">
              <a:spcBef>
                <a:spcPts val="500"/>
              </a:spcBef>
              <a:buSzTx/>
              <a:buNone/>
              <a:defRPr sz="2400" b="0" spc="50">
                <a:solidFill>
                  <a:srgbClr val="9E9E9E"/>
                </a:solidFill>
                <a:latin typeface="Gill Sans MT"/>
                <a:ea typeface="Gill Sans MT"/>
                <a:cs typeface="Gill Sans MT"/>
                <a:sym typeface="Gill Sans MT"/>
              </a:defRPr>
            </a:lvl2pPr>
            <a:lvl3pPr marL="0" indent="0" defTabSz="457200">
              <a:spcBef>
                <a:spcPts val="500"/>
              </a:spcBef>
              <a:buSzTx/>
              <a:buNone/>
              <a:defRPr sz="2400" b="0" spc="50">
                <a:solidFill>
                  <a:srgbClr val="9E9E9E"/>
                </a:solidFill>
                <a:latin typeface="Gill Sans MT"/>
                <a:ea typeface="Gill Sans MT"/>
                <a:cs typeface="Gill Sans MT"/>
                <a:sym typeface="Gill Sans MT"/>
              </a:defRPr>
            </a:lvl3pPr>
            <a:lvl4pPr marL="0" indent="0" defTabSz="457200">
              <a:spcBef>
                <a:spcPts val="500"/>
              </a:spcBef>
              <a:buSzTx/>
              <a:buNone/>
              <a:defRPr sz="2400" b="0" spc="50">
                <a:solidFill>
                  <a:srgbClr val="9E9E9E"/>
                </a:solidFill>
                <a:latin typeface="Gill Sans MT"/>
                <a:ea typeface="Gill Sans MT"/>
                <a:cs typeface="Gill Sans MT"/>
                <a:sym typeface="Gill Sans MT"/>
              </a:defRPr>
            </a:lvl4pPr>
            <a:lvl5pPr marL="0" indent="0" defTabSz="457200">
              <a:spcBef>
                <a:spcPts val="500"/>
              </a:spcBef>
              <a:buSzTx/>
              <a:buNone/>
              <a:defRPr sz="2400" b="0" spc="50">
                <a:solidFill>
                  <a:srgbClr val="9E9E9E"/>
                </a:solidFill>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999" name="Title Text"/>
          <p:cNvSpPr>
            <a:spLocks noGrp="1"/>
          </p:cNvSpPr>
          <p:nvPr>
            <p:ph type="title"/>
          </p:nvPr>
        </p:nvSpPr>
        <p:spPr>
          <a:xfrm>
            <a:off x="457200" y="0"/>
            <a:ext cx="8229600" cy="3461019"/>
          </a:xfrm>
          <a:prstGeom prst="rect">
            <a:avLst/>
          </a:prstGeom>
        </p:spPr>
        <p:txBody>
          <a:bodyPr lIns="45718" tIns="45718" rIns="45718" bIns="45718"/>
          <a:lstStyle>
            <a:lvl1pPr defTabSz="457200">
              <a:lnSpc>
                <a:spcPct val="80000"/>
              </a:lnSpc>
              <a:defRPr sz="3600">
                <a:solidFill>
                  <a:srgbClr val="EB212E"/>
                </a:solidFill>
                <a:latin typeface="Gill Sans MT"/>
                <a:ea typeface="Gill Sans MT"/>
                <a:cs typeface="Gill Sans MT"/>
                <a:sym typeface="Gill Sans MT"/>
              </a:defRPr>
            </a:lvl1pPr>
          </a:lstStyle>
          <a:p>
            <a:r>
              <a:t>Title Text</a:t>
            </a:r>
          </a:p>
        </p:txBody>
      </p:sp>
      <p:sp>
        <p:nvSpPr>
          <p:cNvPr id="1000" name="Shape 513"/>
          <p:cNvSpPr/>
          <p:nvPr/>
        </p:nvSpPr>
        <p:spPr>
          <a:xfrm>
            <a:off x="610025" y="2801409"/>
            <a:ext cx="1385889" cy="2"/>
          </a:xfrm>
          <a:prstGeom prst="line">
            <a:avLst/>
          </a:prstGeom>
          <a:ln w="101600" cap="rnd">
            <a:solidFill>
              <a:srgbClr val="EB212E"/>
            </a:solidFill>
          </a:ln>
        </p:spPr>
        <p:txBody>
          <a:bodyPr lIns="45718" tIns="45718" rIns="45718" bIns="45718"/>
          <a:lstStyle/>
          <a:p>
            <a:endParaRPr/>
          </a:p>
        </p:txBody>
      </p:sp>
      <p:pic>
        <p:nvPicPr>
          <p:cNvPr id="1001" name="image8.png" descr="image8.png"/>
          <p:cNvPicPr>
            <a:picLocks noChangeAspect="1"/>
          </p:cNvPicPr>
          <p:nvPr/>
        </p:nvPicPr>
        <p:blipFill>
          <a:blip r:embed="rId2"/>
          <a:stretch>
            <a:fillRect/>
          </a:stretch>
        </p:blipFill>
        <p:spPr>
          <a:xfrm>
            <a:off x="-166109" y="4579451"/>
            <a:ext cx="9484994" cy="1113774"/>
          </a:xfrm>
          <a:prstGeom prst="rect">
            <a:avLst/>
          </a:prstGeom>
          <a:ln w="12700">
            <a:miter lim="400000"/>
          </a:ln>
        </p:spPr>
      </p:pic>
      <p:sp>
        <p:nvSpPr>
          <p:cNvPr id="1002"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tx">
  <p:cSld name="Circle Section Divider Slide 2">
    <p:spTree>
      <p:nvGrpSpPr>
        <p:cNvPr id="1" name=""/>
        <p:cNvGrpSpPr/>
        <p:nvPr/>
      </p:nvGrpSpPr>
      <p:grpSpPr>
        <a:xfrm>
          <a:off x="0" y="0"/>
          <a:ext cx="0" cy="0"/>
          <a:chOff x="0" y="0"/>
          <a:chExt cx="0" cy="0"/>
        </a:xfrm>
      </p:grpSpPr>
      <p:sp>
        <p:nvSpPr>
          <p:cNvPr id="1009" name="Body Level One…"/>
          <p:cNvSpPr>
            <a:spLocks noGrp="1"/>
          </p:cNvSpPr>
          <p:nvPr>
            <p:ph type="body" idx="1"/>
          </p:nvPr>
        </p:nvSpPr>
        <p:spPr>
          <a:xfrm>
            <a:off x="457200" y="3491498"/>
            <a:ext cx="8229600" cy="3366502"/>
          </a:xfrm>
          <a:prstGeom prst="rect">
            <a:avLst/>
          </a:prstGeom>
        </p:spPr>
        <p:txBody>
          <a:bodyPr lIns="45718" tIns="45718" rIns="45718" bIns="45718"/>
          <a:lstStyle>
            <a:lvl1pPr defTabSz="457200">
              <a:spcBef>
                <a:spcPts val="500"/>
              </a:spcBef>
              <a:defRPr sz="2400" b="0" spc="50">
                <a:solidFill>
                  <a:srgbClr val="9E9E9E"/>
                </a:solidFill>
                <a:latin typeface="Gill Sans MT"/>
                <a:ea typeface="Gill Sans MT"/>
                <a:cs typeface="Gill Sans MT"/>
                <a:sym typeface="Gill Sans MT"/>
              </a:defRPr>
            </a:lvl1pPr>
            <a:lvl2pPr marL="0" indent="0" defTabSz="457200">
              <a:spcBef>
                <a:spcPts val="500"/>
              </a:spcBef>
              <a:buSzTx/>
              <a:buNone/>
              <a:defRPr sz="2400" b="0" spc="50">
                <a:solidFill>
                  <a:srgbClr val="9E9E9E"/>
                </a:solidFill>
                <a:latin typeface="Gill Sans MT"/>
                <a:ea typeface="Gill Sans MT"/>
                <a:cs typeface="Gill Sans MT"/>
                <a:sym typeface="Gill Sans MT"/>
              </a:defRPr>
            </a:lvl2pPr>
            <a:lvl3pPr marL="0" indent="0" defTabSz="457200">
              <a:spcBef>
                <a:spcPts val="500"/>
              </a:spcBef>
              <a:buSzTx/>
              <a:buNone/>
              <a:defRPr sz="2400" b="0" spc="50">
                <a:solidFill>
                  <a:srgbClr val="9E9E9E"/>
                </a:solidFill>
                <a:latin typeface="Gill Sans MT"/>
                <a:ea typeface="Gill Sans MT"/>
                <a:cs typeface="Gill Sans MT"/>
                <a:sym typeface="Gill Sans MT"/>
              </a:defRPr>
            </a:lvl3pPr>
            <a:lvl4pPr marL="0" indent="0" defTabSz="457200">
              <a:spcBef>
                <a:spcPts val="500"/>
              </a:spcBef>
              <a:buSzTx/>
              <a:buNone/>
              <a:defRPr sz="2400" b="0" spc="50">
                <a:solidFill>
                  <a:srgbClr val="9E9E9E"/>
                </a:solidFill>
                <a:latin typeface="Gill Sans MT"/>
                <a:ea typeface="Gill Sans MT"/>
                <a:cs typeface="Gill Sans MT"/>
                <a:sym typeface="Gill Sans MT"/>
              </a:defRPr>
            </a:lvl4pPr>
            <a:lvl5pPr marL="0" indent="0" defTabSz="457200">
              <a:spcBef>
                <a:spcPts val="500"/>
              </a:spcBef>
              <a:buSzTx/>
              <a:buNone/>
              <a:defRPr sz="2400" b="0" spc="50">
                <a:solidFill>
                  <a:srgbClr val="9E9E9E"/>
                </a:solidFill>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1010" name="Title Text"/>
          <p:cNvSpPr>
            <a:spLocks noGrp="1"/>
          </p:cNvSpPr>
          <p:nvPr>
            <p:ph type="title"/>
          </p:nvPr>
        </p:nvSpPr>
        <p:spPr>
          <a:xfrm>
            <a:off x="457200" y="0"/>
            <a:ext cx="8229600" cy="3461019"/>
          </a:xfrm>
          <a:prstGeom prst="rect">
            <a:avLst/>
          </a:prstGeom>
        </p:spPr>
        <p:txBody>
          <a:bodyPr lIns="45718" tIns="45718" rIns="45718" bIns="45718"/>
          <a:lstStyle>
            <a:lvl1pPr defTabSz="457200">
              <a:lnSpc>
                <a:spcPct val="80000"/>
              </a:lnSpc>
              <a:defRPr sz="3600">
                <a:solidFill>
                  <a:srgbClr val="EB212E"/>
                </a:solidFill>
                <a:latin typeface="Gill Sans MT"/>
                <a:ea typeface="Gill Sans MT"/>
                <a:cs typeface="Gill Sans MT"/>
                <a:sym typeface="Gill Sans MT"/>
              </a:defRPr>
            </a:lvl1pPr>
          </a:lstStyle>
          <a:p>
            <a:r>
              <a:t>Title Text</a:t>
            </a:r>
          </a:p>
        </p:txBody>
      </p:sp>
      <p:sp>
        <p:nvSpPr>
          <p:cNvPr id="1011" name="Shape 519"/>
          <p:cNvSpPr/>
          <p:nvPr/>
        </p:nvSpPr>
        <p:spPr>
          <a:xfrm>
            <a:off x="610025" y="2801409"/>
            <a:ext cx="1385889" cy="2"/>
          </a:xfrm>
          <a:prstGeom prst="line">
            <a:avLst/>
          </a:prstGeom>
          <a:ln w="101600" cap="rnd">
            <a:solidFill>
              <a:srgbClr val="EB212E"/>
            </a:solidFill>
          </a:ln>
        </p:spPr>
        <p:txBody>
          <a:bodyPr lIns="45718" tIns="45718" rIns="45718" bIns="45718"/>
          <a:lstStyle/>
          <a:p>
            <a:endParaRPr/>
          </a:p>
        </p:txBody>
      </p:sp>
      <p:pic>
        <p:nvPicPr>
          <p:cNvPr id="1012" name="image9.png" descr="image9.png"/>
          <p:cNvPicPr>
            <a:picLocks noChangeAspect="1"/>
          </p:cNvPicPr>
          <p:nvPr/>
        </p:nvPicPr>
        <p:blipFill>
          <a:blip r:embed="rId2"/>
          <a:stretch>
            <a:fillRect/>
          </a:stretch>
        </p:blipFill>
        <p:spPr>
          <a:xfrm>
            <a:off x="-200024" y="4573101"/>
            <a:ext cx="9556754" cy="1122201"/>
          </a:xfrm>
          <a:prstGeom prst="rect">
            <a:avLst/>
          </a:prstGeom>
          <a:ln w="12700">
            <a:miter lim="400000"/>
          </a:ln>
        </p:spPr>
      </p:pic>
      <p:sp>
        <p:nvSpPr>
          <p:cNvPr id="1013"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x">
  <p:cSld name="2_Circle Section Divider Slide 3">
    <p:spTree>
      <p:nvGrpSpPr>
        <p:cNvPr id="1" name=""/>
        <p:cNvGrpSpPr/>
        <p:nvPr/>
      </p:nvGrpSpPr>
      <p:grpSpPr>
        <a:xfrm>
          <a:off x="0" y="0"/>
          <a:ext cx="0" cy="0"/>
          <a:chOff x="0" y="0"/>
          <a:chExt cx="0" cy="0"/>
        </a:xfrm>
      </p:grpSpPr>
      <p:sp>
        <p:nvSpPr>
          <p:cNvPr id="1020" name="Body Level One…"/>
          <p:cNvSpPr>
            <a:spLocks noGrp="1"/>
          </p:cNvSpPr>
          <p:nvPr>
            <p:ph type="body" idx="1"/>
          </p:nvPr>
        </p:nvSpPr>
        <p:spPr>
          <a:xfrm>
            <a:off x="457200" y="3491498"/>
            <a:ext cx="8229600" cy="3366502"/>
          </a:xfrm>
          <a:prstGeom prst="rect">
            <a:avLst/>
          </a:prstGeom>
        </p:spPr>
        <p:txBody>
          <a:bodyPr lIns="45718" tIns="45718" rIns="45718" bIns="45718"/>
          <a:lstStyle>
            <a:lvl1pPr defTabSz="457200">
              <a:spcBef>
                <a:spcPts val="500"/>
              </a:spcBef>
              <a:defRPr sz="2400" b="0" spc="50">
                <a:solidFill>
                  <a:srgbClr val="9E9E9E"/>
                </a:solidFill>
                <a:latin typeface="Gill Sans MT"/>
                <a:ea typeface="Gill Sans MT"/>
                <a:cs typeface="Gill Sans MT"/>
                <a:sym typeface="Gill Sans MT"/>
              </a:defRPr>
            </a:lvl1pPr>
            <a:lvl2pPr marL="0" indent="0" defTabSz="457200">
              <a:spcBef>
                <a:spcPts val="500"/>
              </a:spcBef>
              <a:buSzTx/>
              <a:buNone/>
              <a:defRPr sz="2400" b="0" spc="50">
                <a:solidFill>
                  <a:srgbClr val="9E9E9E"/>
                </a:solidFill>
                <a:latin typeface="Gill Sans MT"/>
                <a:ea typeface="Gill Sans MT"/>
                <a:cs typeface="Gill Sans MT"/>
                <a:sym typeface="Gill Sans MT"/>
              </a:defRPr>
            </a:lvl2pPr>
            <a:lvl3pPr marL="0" indent="0" defTabSz="457200">
              <a:spcBef>
                <a:spcPts val="500"/>
              </a:spcBef>
              <a:buSzTx/>
              <a:buNone/>
              <a:defRPr sz="2400" b="0" spc="50">
                <a:solidFill>
                  <a:srgbClr val="9E9E9E"/>
                </a:solidFill>
                <a:latin typeface="Gill Sans MT"/>
                <a:ea typeface="Gill Sans MT"/>
                <a:cs typeface="Gill Sans MT"/>
                <a:sym typeface="Gill Sans MT"/>
              </a:defRPr>
            </a:lvl3pPr>
            <a:lvl4pPr marL="0" indent="0" defTabSz="457200">
              <a:spcBef>
                <a:spcPts val="500"/>
              </a:spcBef>
              <a:buSzTx/>
              <a:buNone/>
              <a:defRPr sz="2400" b="0" spc="50">
                <a:solidFill>
                  <a:srgbClr val="9E9E9E"/>
                </a:solidFill>
                <a:latin typeface="Gill Sans MT"/>
                <a:ea typeface="Gill Sans MT"/>
                <a:cs typeface="Gill Sans MT"/>
                <a:sym typeface="Gill Sans MT"/>
              </a:defRPr>
            </a:lvl4pPr>
            <a:lvl5pPr marL="0" indent="0" defTabSz="457200">
              <a:spcBef>
                <a:spcPts val="500"/>
              </a:spcBef>
              <a:buSzTx/>
              <a:buNone/>
              <a:defRPr sz="2400" b="0" spc="50">
                <a:solidFill>
                  <a:srgbClr val="9E9E9E"/>
                </a:solidFill>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1021" name="Title Text"/>
          <p:cNvSpPr>
            <a:spLocks noGrp="1"/>
          </p:cNvSpPr>
          <p:nvPr>
            <p:ph type="title"/>
          </p:nvPr>
        </p:nvSpPr>
        <p:spPr>
          <a:xfrm>
            <a:off x="457200" y="0"/>
            <a:ext cx="8229600" cy="3461019"/>
          </a:xfrm>
          <a:prstGeom prst="rect">
            <a:avLst/>
          </a:prstGeom>
        </p:spPr>
        <p:txBody>
          <a:bodyPr lIns="45718" tIns="45718" rIns="45718" bIns="45718"/>
          <a:lstStyle>
            <a:lvl1pPr defTabSz="457200">
              <a:lnSpc>
                <a:spcPct val="80000"/>
              </a:lnSpc>
              <a:defRPr sz="3600">
                <a:solidFill>
                  <a:srgbClr val="EB212E"/>
                </a:solidFill>
                <a:latin typeface="Gill Sans MT"/>
                <a:ea typeface="Gill Sans MT"/>
                <a:cs typeface="Gill Sans MT"/>
                <a:sym typeface="Gill Sans MT"/>
              </a:defRPr>
            </a:lvl1pPr>
          </a:lstStyle>
          <a:p>
            <a:r>
              <a:t>Title Text</a:t>
            </a:r>
          </a:p>
        </p:txBody>
      </p:sp>
      <p:sp>
        <p:nvSpPr>
          <p:cNvPr id="1022" name="Shape 525"/>
          <p:cNvSpPr/>
          <p:nvPr/>
        </p:nvSpPr>
        <p:spPr>
          <a:xfrm>
            <a:off x="610025" y="2801409"/>
            <a:ext cx="1385889" cy="2"/>
          </a:xfrm>
          <a:prstGeom prst="line">
            <a:avLst/>
          </a:prstGeom>
          <a:ln w="101600" cap="rnd">
            <a:solidFill>
              <a:srgbClr val="EB212E"/>
            </a:solidFill>
          </a:ln>
        </p:spPr>
        <p:txBody>
          <a:bodyPr lIns="45718" tIns="45718" rIns="45718" bIns="45718"/>
          <a:lstStyle/>
          <a:p>
            <a:endParaRPr/>
          </a:p>
        </p:txBody>
      </p:sp>
      <p:pic>
        <p:nvPicPr>
          <p:cNvPr id="1023" name="image10.png" descr="image10.png"/>
          <p:cNvPicPr>
            <a:picLocks noChangeAspect="1"/>
          </p:cNvPicPr>
          <p:nvPr/>
        </p:nvPicPr>
        <p:blipFill>
          <a:blip r:embed="rId2"/>
          <a:stretch>
            <a:fillRect/>
          </a:stretch>
        </p:blipFill>
        <p:spPr>
          <a:xfrm>
            <a:off x="-171450" y="4570560"/>
            <a:ext cx="9515475" cy="1117353"/>
          </a:xfrm>
          <a:prstGeom prst="rect">
            <a:avLst/>
          </a:prstGeom>
          <a:ln w="12700">
            <a:miter lim="400000"/>
          </a:ln>
        </p:spPr>
      </p:pic>
      <p:sp>
        <p:nvSpPr>
          <p:cNvPr id="1024"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888888"/>
                </a:solidFill>
              </a:defRPr>
            </a:lvl1pPr>
          </a:lstStyle>
          <a:p>
            <a:fld id="{86CB4B4D-7CA3-9044-876B-883B54F8677D}" type="slidenum">
              <a:t>‹N›</a:t>
            </a:fld>
            <a:endParaRPr/>
          </a:p>
        </p:txBody>
      </p:sp>
    </p:spTree>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x">
  <p:cSld name="Red Divider Slide">
    <p:bg>
      <p:bgPr>
        <a:solidFill>
          <a:srgbClr val="EB212E"/>
        </a:solidFill>
        <a:effectLst/>
      </p:bgPr>
    </p:bg>
    <p:spTree>
      <p:nvGrpSpPr>
        <p:cNvPr id="1" name=""/>
        <p:cNvGrpSpPr/>
        <p:nvPr/>
      </p:nvGrpSpPr>
      <p:grpSpPr>
        <a:xfrm>
          <a:off x="0" y="0"/>
          <a:ext cx="0" cy="0"/>
          <a:chOff x="0" y="0"/>
          <a:chExt cx="0" cy="0"/>
        </a:xfrm>
      </p:grpSpPr>
      <p:sp>
        <p:nvSpPr>
          <p:cNvPr id="1031" name="Title Text"/>
          <p:cNvSpPr>
            <a:spLocks noGrp="1"/>
          </p:cNvSpPr>
          <p:nvPr>
            <p:ph type="title"/>
          </p:nvPr>
        </p:nvSpPr>
        <p:spPr>
          <a:xfrm>
            <a:off x="457200" y="0"/>
            <a:ext cx="8229600" cy="3288301"/>
          </a:xfrm>
          <a:prstGeom prst="rect">
            <a:avLst/>
          </a:prstGeom>
        </p:spPr>
        <p:txBody>
          <a:bodyPr lIns="45718" tIns="45718" rIns="45718" bIns="45718"/>
          <a:lstStyle>
            <a:lvl1pPr defTabSz="457200">
              <a:lnSpc>
                <a:spcPct val="80000"/>
              </a:lnSpc>
              <a:defRPr sz="2800">
                <a:latin typeface="Gill Sans MT"/>
                <a:ea typeface="Gill Sans MT"/>
                <a:cs typeface="Gill Sans MT"/>
                <a:sym typeface="Gill Sans MT"/>
              </a:defRPr>
            </a:lvl1pPr>
          </a:lstStyle>
          <a:p>
            <a:r>
              <a:t>Title Text</a:t>
            </a:r>
          </a:p>
        </p:txBody>
      </p:sp>
      <p:sp>
        <p:nvSpPr>
          <p:cNvPr id="1032" name="Body Level One…"/>
          <p:cNvSpPr>
            <a:spLocks noGrp="1"/>
          </p:cNvSpPr>
          <p:nvPr>
            <p:ph type="body" idx="1"/>
          </p:nvPr>
        </p:nvSpPr>
        <p:spPr>
          <a:xfrm>
            <a:off x="457200" y="3288300"/>
            <a:ext cx="8229600" cy="3569700"/>
          </a:xfrm>
          <a:prstGeom prst="rect">
            <a:avLst/>
          </a:prstGeom>
        </p:spPr>
        <p:txBody>
          <a:bodyPr lIns="45718" tIns="45718" rIns="45718" bIns="45718"/>
          <a:lstStyle>
            <a:lvl1pPr defTabSz="457200">
              <a:spcBef>
                <a:spcPts val="300"/>
              </a:spcBef>
              <a:defRPr sz="1600" b="0" spc="50">
                <a:solidFill>
                  <a:srgbClr val="FFFFFF"/>
                </a:solidFill>
                <a:latin typeface="Gill Sans MT"/>
                <a:ea typeface="Gill Sans MT"/>
                <a:cs typeface="Gill Sans MT"/>
                <a:sym typeface="Gill Sans MT"/>
              </a:defRPr>
            </a:lvl1pPr>
            <a:lvl2pPr marL="0" indent="0" defTabSz="457200">
              <a:spcBef>
                <a:spcPts val="300"/>
              </a:spcBef>
              <a:buSzTx/>
              <a:buNone/>
              <a:defRPr sz="1600" b="0" spc="50">
                <a:solidFill>
                  <a:srgbClr val="FFFFFF"/>
                </a:solidFill>
                <a:latin typeface="Gill Sans MT"/>
                <a:ea typeface="Gill Sans MT"/>
                <a:cs typeface="Gill Sans MT"/>
                <a:sym typeface="Gill Sans MT"/>
              </a:defRPr>
            </a:lvl2pPr>
            <a:lvl3pPr marL="0" indent="0" defTabSz="457200">
              <a:spcBef>
                <a:spcPts val="300"/>
              </a:spcBef>
              <a:buSzTx/>
              <a:buNone/>
              <a:defRPr sz="1600" b="0" spc="50">
                <a:solidFill>
                  <a:srgbClr val="FFFFFF"/>
                </a:solidFill>
                <a:latin typeface="Gill Sans MT"/>
                <a:ea typeface="Gill Sans MT"/>
                <a:cs typeface="Gill Sans MT"/>
                <a:sym typeface="Gill Sans MT"/>
              </a:defRPr>
            </a:lvl3pPr>
            <a:lvl4pPr marL="0" indent="0" defTabSz="457200">
              <a:spcBef>
                <a:spcPts val="300"/>
              </a:spcBef>
              <a:buSzTx/>
              <a:buNone/>
              <a:defRPr sz="1600" b="0" spc="50">
                <a:solidFill>
                  <a:srgbClr val="FFFFFF"/>
                </a:solidFill>
                <a:latin typeface="Gill Sans MT"/>
                <a:ea typeface="Gill Sans MT"/>
                <a:cs typeface="Gill Sans MT"/>
                <a:sym typeface="Gill Sans MT"/>
              </a:defRPr>
            </a:lvl4pPr>
            <a:lvl5pPr marL="0" indent="0" defTabSz="457200">
              <a:spcBef>
                <a:spcPts val="300"/>
              </a:spcBef>
              <a:buSzTx/>
              <a:buNone/>
              <a:defRPr sz="1600" b="0" spc="50">
                <a:solidFill>
                  <a:srgbClr val="FFFFFF"/>
                </a:solidFill>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1033" name="Shape 531"/>
          <p:cNvSpPr/>
          <p:nvPr/>
        </p:nvSpPr>
        <p:spPr>
          <a:xfrm>
            <a:off x="457200" y="6305550"/>
            <a:ext cx="8229601" cy="0"/>
          </a:xfrm>
          <a:prstGeom prst="line">
            <a:avLst/>
          </a:prstGeom>
          <a:ln w="6350">
            <a:solidFill>
              <a:srgbClr val="FFFFFF"/>
            </a:solidFill>
            <a:prstDash val="dot"/>
          </a:ln>
        </p:spPr>
        <p:txBody>
          <a:bodyPr lIns="45718" tIns="45718" rIns="45718" bIns="45718"/>
          <a:lstStyle/>
          <a:p>
            <a:endParaRPr/>
          </a:p>
        </p:txBody>
      </p:sp>
      <p:pic>
        <p:nvPicPr>
          <p:cNvPr id="1034"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1035" name="Shape 533"/>
          <p:cNvSpPr/>
          <p:nvPr/>
        </p:nvSpPr>
        <p:spPr>
          <a:xfrm>
            <a:off x="595315" y="2755900"/>
            <a:ext cx="1385889" cy="0"/>
          </a:xfrm>
          <a:prstGeom prst="line">
            <a:avLst/>
          </a:prstGeom>
          <a:ln w="101600" cap="rnd">
            <a:solidFill>
              <a:srgbClr val="FFFFFF"/>
            </a:solidFill>
          </a:ln>
        </p:spPr>
        <p:txBody>
          <a:bodyPr lIns="45718" tIns="45718" rIns="45718" bIns="45718"/>
          <a:lstStyle/>
          <a:p>
            <a:endParaRPr/>
          </a:p>
        </p:txBody>
      </p:sp>
      <p:sp>
        <p:nvSpPr>
          <p:cNvPr id="1036"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FFFFFF"/>
                </a:solidFill>
              </a:defRPr>
            </a:lvl1pPr>
          </a:lstStyle>
          <a:p>
            <a:fld id="{86CB4B4D-7CA3-9044-876B-883B54F8677D}" type="slidenum">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ext with bullets">
    <p:spTree>
      <p:nvGrpSpPr>
        <p:cNvPr id="1" name=""/>
        <p:cNvGrpSpPr/>
        <p:nvPr/>
      </p:nvGrpSpPr>
      <p:grpSpPr>
        <a:xfrm>
          <a:off x="0" y="0"/>
          <a:ext cx="0" cy="0"/>
          <a:chOff x="0" y="0"/>
          <a:chExt cx="0" cy="0"/>
        </a:xfrm>
      </p:grpSpPr>
      <p:sp>
        <p:nvSpPr>
          <p:cNvPr id="83"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84" name="Shape 32"/>
          <p:cNvSpPr/>
          <p:nvPr/>
        </p:nvSpPr>
        <p:spPr>
          <a:xfrm>
            <a:off x="8915087" y="6544798"/>
            <a:ext cx="127001" cy="127001"/>
          </a:xfrm>
          <a:prstGeom prst="rect">
            <a:avLst/>
          </a:prstGeom>
          <a:ln w="12700">
            <a:miter lim="400000"/>
          </a:ln>
          <a:extLst>
            <a:ext uri="{C572A759-6A51-4108-AA02-DFA0A04FC94B}">
              <ma14:wrappingTextBoxFlag xmlns="" xmlns:ma14="http://schemas.microsoft.com/office/mac/drawingml/2011/main" val="1"/>
            </a:ext>
          </a:extLst>
        </p:spPr>
        <p:txBody>
          <a:bodyPr wrap="none" lIns="18825" tIns="18825" rIns="18825" bIns="18825">
            <a:spAutoFit/>
          </a:bodyPr>
          <a:lstStyle>
            <a:lvl1pPr algn="r" defTabSz="844082">
              <a:defRPr sz="300">
                <a:latin typeface="Arial"/>
                <a:ea typeface="Arial"/>
                <a:cs typeface="Arial"/>
                <a:sym typeface="Arial"/>
              </a:defRPr>
            </a:lvl1pPr>
          </a:lstStyle>
          <a:p>
            <a:r>
              <a:t>‹#›</a:t>
            </a:r>
          </a:p>
        </p:txBody>
      </p:sp>
      <p:sp>
        <p:nvSpPr>
          <p:cNvPr id="85" name="Title Text"/>
          <p:cNvSpPr>
            <a:spLocks noGrp="1"/>
          </p:cNvSpPr>
          <p:nvPr>
            <p:ph type="title"/>
          </p:nvPr>
        </p:nvSpPr>
        <p:spPr>
          <a:prstGeom prst="rect">
            <a:avLst/>
          </a:prstGeom>
        </p:spPr>
        <p:txBody>
          <a:bodyPr/>
          <a:lstStyle>
            <a:lvl1pPr defTabSz="367856">
              <a:defRPr sz="900"/>
            </a:lvl1pPr>
          </a:lstStyle>
          <a:p>
            <a:r>
              <a:t>Title Text</a:t>
            </a:r>
          </a:p>
        </p:txBody>
      </p:sp>
      <p:sp>
        <p:nvSpPr>
          <p:cNvPr id="86" name="Body Level One…"/>
          <p:cNvSpPr>
            <a:spLocks noGrp="1"/>
          </p:cNvSpPr>
          <p:nvPr>
            <p:ph type="body" idx="1"/>
          </p:nvPr>
        </p:nvSpPr>
        <p:spPr>
          <a:prstGeom prst="rect">
            <a:avLst/>
          </a:prstGeom>
        </p:spPr>
        <p:txBody>
          <a:bodyPr/>
          <a:lstStyle>
            <a:lvl1pPr indent="-69611" defTabSz="367856">
              <a:buClr>
                <a:schemeClr val="accent1"/>
              </a:buClr>
              <a:buSzPct val="100000"/>
              <a:buFont typeface="Arial"/>
              <a:buChar char="•"/>
              <a:defRPr sz="600" b="0"/>
            </a:lvl1pPr>
            <a:lvl2pPr marL="252901" indent="-91965" defTabSz="367856">
              <a:buClr>
                <a:schemeClr val="accent1"/>
              </a:buClr>
              <a:buFont typeface="Arial"/>
              <a:buChar char="–"/>
              <a:defRPr sz="600" b="0"/>
            </a:lvl2pPr>
            <a:lvl3pPr marL="432358" indent="-91965" defTabSz="367856">
              <a:buClr>
                <a:schemeClr val="accent1"/>
              </a:buClr>
              <a:buFont typeface="Arial"/>
              <a:buChar char="•"/>
              <a:defRPr sz="600" b="0"/>
            </a:lvl3pPr>
            <a:lvl4pPr marL="621676" indent="-91965" defTabSz="367856">
              <a:buClr>
                <a:schemeClr val="accent1"/>
              </a:buClr>
              <a:buFont typeface="Arial"/>
              <a:buChar char="–"/>
              <a:defRPr sz="600" b="0"/>
            </a:lvl4pPr>
            <a:lvl5pPr marL="828316" indent="-92603" defTabSz="367856">
              <a:buClr>
                <a:schemeClr val="accent1"/>
              </a:buClr>
              <a:buFont typeface="Arial"/>
              <a:buChar char="•"/>
              <a:defRPr sz="600" b="0"/>
            </a:lvl5pPr>
          </a:lstStyle>
          <a:p>
            <a:r>
              <a:t>Body Level One</a:t>
            </a:r>
          </a:p>
          <a:p>
            <a:pPr lvl="1"/>
            <a:r>
              <a:t>Body Level Two</a:t>
            </a:r>
          </a:p>
          <a:p>
            <a:pPr lvl="2"/>
            <a:r>
              <a:t>Body Level Three</a:t>
            </a:r>
          </a:p>
          <a:p>
            <a:pPr lvl="3"/>
            <a:r>
              <a:t>Body Level Four</a:t>
            </a:r>
          </a:p>
          <a:p>
            <a:pPr lvl="4"/>
            <a:r>
              <a:t>Body Level Five</a:t>
            </a:r>
          </a:p>
        </p:txBody>
      </p:sp>
      <p:sp>
        <p:nvSpPr>
          <p:cNvPr id="87"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x">
  <p:cSld name="Slate Blue Divider Slide">
    <p:bg>
      <p:bgPr>
        <a:solidFill>
          <a:srgbClr val="7491A4"/>
        </a:solidFill>
        <a:effectLst/>
      </p:bgPr>
    </p:bg>
    <p:spTree>
      <p:nvGrpSpPr>
        <p:cNvPr id="1" name=""/>
        <p:cNvGrpSpPr/>
        <p:nvPr/>
      </p:nvGrpSpPr>
      <p:grpSpPr>
        <a:xfrm>
          <a:off x="0" y="0"/>
          <a:ext cx="0" cy="0"/>
          <a:chOff x="0" y="0"/>
          <a:chExt cx="0" cy="0"/>
        </a:xfrm>
      </p:grpSpPr>
      <p:sp>
        <p:nvSpPr>
          <p:cNvPr id="1043" name="Title Text"/>
          <p:cNvSpPr>
            <a:spLocks noGrp="1"/>
          </p:cNvSpPr>
          <p:nvPr>
            <p:ph type="title"/>
          </p:nvPr>
        </p:nvSpPr>
        <p:spPr>
          <a:xfrm>
            <a:off x="457200" y="0"/>
            <a:ext cx="8229600" cy="3288301"/>
          </a:xfrm>
          <a:prstGeom prst="rect">
            <a:avLst/>
          </a:prstGeom>
        </p:spPr>
        <p:txBody>
          <a:bodyPr lIns="45718" tIns="45718" rIns="45718" bIns="45718"/>
          <a:lstStyle>
            <a:lvl1pPr defTabSz="457200">
              <a:lnSpc>
                <a:spcPct val="80000"/>
              </a:lnSpc>
              <a:defRPr sz="2800">
                <a:latin typeface="Gill Sans MT"/>
                <a:ea typeface="Gill Sans MT"/>
                <a:cs typeface="Gill Sans MT"/>
                <a:sym typeface="Gill Sans MT"/>
              </a:defRPr>
            </a:lvl1pPr>
          </a:lstStyle>
          <a:p>
            <a:r>
              <a:t>Title Text</a:t>
            </a:r>
          </a:p>
        </p:txBody>
      </p:sp>
      <p:sp>
        <p:nvSpPr>
          <p:cNvPr id="1044" name="Body Level One…"/>
          <p:cNvSpPr>
            <a:spLocks noGrp="1"/>
          </p:cNvSpPr>
          <p:nvPr>
            <p:ph type="body" idx="1"/>
          </p:nvPr>
        </p:nvSpPr>
        <p:spPr>
          <a:xfrm>
            <a:off x="457200" y="3288300"/>
            <a:ext cx="8229600" cy="3569700"/>
          </a:xfrm>
          <a:prstGeom prst="rect">
            <a:avLst/>
          </a:prstGeom>
        </p:spPr>
        <p:txBody>
          <a:bodyPr lIns="45718" tIns="45718" rIns="45718" bIns="45718"/>
          <a:lstStyle>
            <a:lvl1pPr defTabSz="457200">
              <a:spcBef>
                <a:spcPts val="300"/>
              </a:spcBef>
              <a:defRPr sz="1600" b="0" spc="50">
                <a:solidFill>
                  <a:srgbClr val="FFFFFF"/>
                </a:solidFill>
                <a:latin typeface="Gill Sans MT"/>
                <a:ea typeface="Gill Sans MT"/>
                <a:cs typeface="Gill Sans MT"/>
                <a:sym typeface="Gill Sans MT"/>
              </a:defRPr>
            </a:lvl1pPr>
            <a:lvl2pPr marL="0" indent="0" defTabSz="457200">
              <a:spcBef>
                <a:spcPts val="300"/>
              </a:spcBef>
              <a:buSzTx/>
              <a:buNone/>
              <a:defRPr sz="1600" b="0" spc="50">
                <a:solidFill>
                  <a:srgbClr val="FFFFFF"/>
                </a:solidFill>
                <a:latin typeface="Gill Sans MT"/>
                <a:ea typeface="Gill Sans MT"/>
                <a:cs typeface="Gill Sans MT"/>
                <a:sym typeface="Gill Sans MT"/>
              </a:defRPr>
            </a:lvl2pPr>
            <a:lvl3pPr marL="0" indent="0" defTabSz="457200">
              <a:spcBef>
                <a:spcPts val="300"/>
              </a:spcBef>
              <a:buSzTx/>
              <a:buNone/>
              <a:defRPr sz="1600" b="0" spc="50">
                <a:solidFill>
                  <a:srgbClr val="FFFFFF"/>
                </a:solidFill>
                <a:latin typeface="Gill Sans MT"/>
                <a:ea typeface="Gill Sans MT"/>
                <a:cs typeface="Gill Sans MT"/>
                <a:sym typeface="Gill Sans MT"/>
              </a:defRPr>
            </a:lvl3pPr>
            <a:lvl4pPr marL="0" indent="0" defTabSz="457200">
              <a:spcBef>
                <a:spcPts val="300"/>
              </a:spcBef>
              <a:buSzTx/>
              <a:buNone/>
              <a:defRPr sz="1600" b="0" spc="50">
                <a:solidFill>
                  <a:srgbClr val="FFFFFF"/>
                </a:solidFill>
                <a:latin typeface="Gill Sans MT"/>
                <a:ea typeface="Gill Sans MT"/>
                <a:cs typeface="Gill Sans MT"/>
                <a:sym typeface="Gill Sans MT"/>
              </a:defRPr>
            </a:lvl4pPr>
            <a:lvl5pPr marL="0" indent="0" defTabSz="457200">
              <a:spcBef>
                <a:spcPts val="300"/>
              </a:spcBef>
              <a:buSzTx/>
              <a:buNone/>
              <a:defRPr sz="1600" b="0" spc="50">
                <a:solidFill>
                  <a:srgbClr val="FFFFFF"/>
                </a:solidFill>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1045" name="Shape 538"/>
          <p:cNvSpPr/>
          <p:nvPr/>
        </p:nvSpPr>
        <p:spPr>
          <a:xfrm>
            <a:off x="457200" y="6305550"/>
            <a:ext cx="8229601" cy="0"/>
          </a:xfrm>
          <a:prstGeom prst="line">
            <a:avLst/>
          </a:prstGeom>
          <a:ln w="6350">
            <a:solidFill>
              <a:srgbClr val="FFFFFF"/>
            </a:solidFill>
            <a:prstDash val="dot"/>
          </a:ln>
        </p:spPr>
        <p:txBody>
          <a:bodyPr lIns="45718" tIns="45718" rIns="45718" bIns="45718"/>
          <a:lstStyle/>
          <a:p>
            <a:endParaRPr/>
          </a:p>
        </p:txBody>
      </p:sp>
      <p:pic>
        <p:nvPicPr>
          <p:cNvPr id="1046"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1047" name="Shape 540"/>
          <p:cNvSpPr/>
          <p:nvPr/>
        </p:nvSpPr>
        <p:spPr>
          <a:xfrm>
            <a:off x="595315" y="2755900"/>
            <a:ext cx="1385889" cy="0"/>
          </a:xfrm>
          <a:prstGeom prst="line">
            <a:avLst/>
          </a:prstGeom>
          <a:ln w="101600" cap="rnd">
            <a:solidFill>
              <a:srgbClr val="FFFFFF"/>
            </a:solidFill>
          </a:ln>
        </p:spPr>
        <p:txBody>
          <a:bodyPr lIns="45718" tIns="45718" rIns="45718" bIns="45718"/>
          <a:lstStyle/>
          <a:p>
            <a:endParaRPr/>
          </a:p>
        </p:txBody>
      </p:sp>
      <p:sp>
        <p:nvSpPr>
          <p:cNvPr id="1048"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FFFFFF"/>
                </a:solidFill>
              </a:defRPr>
            </a:lvl1pPr>
          </a:lstStyle>
          <a:p>
            <a:fld id="{86CB4B4D-7CA3-9044-876B-883B54F8677D}" type="slidenum">
              <a:t>‹N›</a:t>
            </a:fld>
            <a:endParaRPr/>
          </a:p>
        </p:txBody>
      </p:sp>
    </p:spTree>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tx">
  <p:cSld name="Red Blank Slide">
    <p:bg>
      <p:bgPr>
        <a:solidFill>
          <a:srgbClr val="EB212E"/>
        </a:solidFill>
        <a:effectLst/>
      </p:bgPr>
    </p:bg>
    <p:spTree>
      <p:nvGrpSpPr>
        <p:cNvPr id="1" name=""/>
        <p:cNvGrpSpPr/>
        <p:nvPr/>
      </p:nvGrpSpPr>
      <p:grpSpPr>
        <a:xfrm>
          <a:off x="0" y="0"/>
          <a:ext cx="0" cy="0"/>
          <a:chOff x="0" y="0"/>
          <a:chExt cx="0" cy="0"/>
        </a:xfrm>
      </p:grpSpPr>
      <p:sp>
        <p:nvSpPr>
          <p:cNvPr id="1055" name="Shape 542"/>
          <p:cNvSpPr/>
          <p:nvPr/>
        </p:nvSpPr>
        <p:spPr>
          <a:xfrm>
            <a:off x="6553200" y="6478978"/>
            <a:ext cx="2133600" cy="20241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lgn="r">
              <a:defRPr sz="800">
                <a:solidFill>
                  <a:srgbClr val="FFFFFF"/>
                </a:solidFill>
                <a:latin typeface="Arial"/>
                <a:ea typeface="Arial"/>
                <a:cs typeface="Arial"/>
                <a:sym typeface="Arial"/>
              </a:defRPr>
            </a:lvl1pPr>
          </a:lstStyle>
          <a:p>
            <a:r>
              <a:t>‹#›</a:t>
            </a:r>
          </a:p>
        </p:txBody>
      </p:sp>
      <p:sp>
        <p:nvSpPr>
          <p:cNvPr id="1056" name="Shape 543"/>
          <p:cNvSpPr/>
          <p:nvPr/>
        </p:nvSpPr>
        <p:spPr>
          <a:xfrm>
            <a:off x="457200" y="6305550"/>
            <a:ext cx="8229601" cy="0"/>
          </a:xfrm>
          <a:prstGeom prst="line">
            <a:avLst/>
          </a:prstGeom>
          <a:ln w="6350">
            <a:solidFill>
              <a:srgbClr val="FFFFFF"/>
            </a:solidFill>
            <a:prstDash val="dot"/>
          </a:ln>
        </p:spPr>
        <p:txBody>
          <a:bodyPr lIns="45718" tIns="45718" rIns="45718" bIns="45718"/>
          <a:lstStyle/>
          <a:p>
            <a:endParaRPr/>
          </a:p>
        </p:txBody>
      </p:sp>
      <p:pic>
        <p:nvPicPr>
          <p:cNvPr id="1057"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1058"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x">
  <p:cSld name="Slate Blue Blank Slide">
    <p:bg>
      <p:bgPr>
        <a:solidFill>
          <a:srgbClr val="7491A4"/>
        </a:solidFill>
        <a:effectLst/>
      </p:bgPr>
    </p:bg>
    <p:spTree>
      <p:nvGrpSpPr>
        <p:cNvPr id="1" name=""/>
        <p:cNvGrpSpPr/>
        <p:nvPr/>
      </p:nvGrpSpPr>
      <p:grpSpPr>
        <a:xfrm>
          <a:off x="0" y="0"/>
          <a:ext cx="0" cy="0"/>
          <a:chOff x="0" y="0"/>
          <a:chExt cx="0" cy="0"/>
        </a:xfrm>
      </p:grpSpPr>
      <p:sp>
        <p:nvSpPr>
          <p:cNvPr id="1065" name="Shape 547"/>
          <p:cNvSpPr/>
          <p:nvPr/>
        </p:nvSpPr>
        <p:spPr>
          <a:xfrm>
            <a:off x="457200" y="6305550"/>
            <a:ext cx="8229601" cy="0"/>
          </a:xfrm>
          <a:prstGeom prst="line">
            <a:avLst/>
          </a:prstGeom>
          <a:ln w="6350">
            <a:solidFill>
              <a:srgbClr val="FFFFFF"/>
            </a:solidFill>
            <a:prstDash val="dot"/>
          </a:ln>
        </p:spPr>
        <p:txBody>
          <a:bodyPr lIns="45718" tIns="45718" rIns="45718" bIns="45718"/>
          <a:lstStyle/>
          <a:p>
            <a:endParaRPr/>
          </a:p>
        </p:txBody>
      </p:sp>
      <p:pic>
        <p:nvPicPr>
          <p:cNvPr id="1066"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1067" name="Slide Number"/>
          <p:cNvSpPr>
            <a:spLocks noGrp="1"/>
          </p:cNvSpPr>
          <p:nvPr>
            <p:ph type="sldNum" sz="quarter" idx="2"/>
          </p:nvPr>
        </p:nvSpPr>
        <p:spPr>
          <a:xfrm>
            <a:off x="8469653" y="6478980"/>
            <a:ext cx="217147" cy="202413"/>
          </a:xfrm>
          <a:prstGeom prst="rect">
            <a:avLst/>
          </a:prstGeom>
        </p:spPr>
        <p:txBody>
          <a:bodyPr anchor="ctr"/>
          <a:lstStyle>
            <a:lvl1pPr algn="r" defTabSz="457200">
              <a:defRPr sz="800">
                <a:solidFill>
                  <a:srgbClr val="FFFFFF"/>
                </a:solidFill>
              </a:defRPr>
            </a:lvl1pPr>
          </a:lstStyle>
          <a:p>
            <a:fld id="{86CB4B4D-7CA3-9044-876B-883B54F8677D}" type="slidenum">
              <a:t>‹N›</a:t>
            </a:fld>
            <a:endParaRPr/>
          </a:p>
        </p:txBody>
      </p:sp>
    </p:spTree>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x">
  <p:cSld name="Blank Slide">
    <p:spTree>
      <p:nvGrpSpPr>
        <p:cNvPr id="1" name=""/>
        <p:cNvGrpSpPr/>
        <p:nvPr/>
      </p:nvGrpSpPr>
      <p:grpSpPr>
        <a:xfrm>
          <a:off x="0" y="0"/>
          <a:ext cx="0" cy="0"/>
          <a:chOff x="0" y="0"/>
          <a:chExt cx="0" cy="0"/>
        </a:xfrm>
      </p:grpSpPr>
      <p:sp>
        <p:nvSpPr>
          <p:cNvPr id="1074" name="Shape 550"/>
          <p:cNvSpPr/>
          <p:nvPr/>
        </p:nvSpPr>
        <p:spPr>
          <a:xfrm>
            <a:off x="457200" y="6305550"/>
            <a:ext cx="8229601" cy="0"/>
          </a:xfrm>
          <a:prstGeom prst="line">
            <a:avLst/>
          </a:prstGeom>
          <a:ln w="6350">
            <a:solidFill>
              <a:srgbClr val="9E9E9E"/>
            </a:solidFill>
            <a:prstDash val="dot"/>
          </a:ln>
        </p:spPr>
        <p:txBody>
          <a:bodyPr lIns="45718" tIns="45718" rIns="45718" bIns="45718"/>
          <a:lstStyle/>
          <a:p>
            <a:endParaRPr/>
          </a:p>
        </p:txBody>
      </p:sp>
      <p:pic>
        <p:nvPicPr>
          <p:cNvPr id="1075" name="image7.png" descr="image7.png"/>
          <p:cNvPicPr>
            <a:picLocks noChangeAspect="1"/>
          </p:cNvPicPr>
          <p:nvPr/>
        </p:nvPicPr>
        <p:blipFill>
          <a:blip r:embed="rId2"/>
          <a:stretch>
            <a:fillRect/>
          </a:stretch>
        </p:blipFill>
        <p:spPr>
          <a:xfrm>
            <a:off x="457203" y="6440489"/>
            <a:ext cx="1185863" cy="231781"/>
          </a:xfrm>
          <a:prstGeom prst="rect">
            <a:avLst/>
          </a:prstGeom>
          <a:ln w="12700">
            <a:miter lim="400000"/>
          </a:ln>
        </p:spPr>
      </p:pic>
      <p:sp>
        <p:nvSpPr>
          <p:cNvPr id="1076" name="Shape 552"/>
          <p:cNvSpPr/>
          <p:nvPr/>
        </p:nvSpPr>
        <p:spPr>
          <a:xfrm>
            <a:off x="6553200" y="6478978"/>
            <a:ext cx="2133600" cy="20241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lgn="r">
              <a:defRPr sz="800">
                <a:solidFill>
                  <a:srgbClr val="888888"/>
                </a:solidFill>
                <a:latin typeface="Arial"/>
                <a:ea typeface="Arial"/>
                <a:cs typeface="Arial"/>
                <a:sym typeface="Arial"/>
              </a:defRPr>
            </a:lvl1pPr>
          </a:lstStyle>
          <a:p>
            <a:r>
              <a:t>‹#›</a:t>
            </a:r>
          </a:p>
        </p:txBody>
      </p:sp>
      <p:sp>
        <p:nvSpPr>
          <p:cNvPr id="1077"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1084" name="Shape 554"/>
          <p:cNvSpPr/>
          <p:nvPr/>
        </p:nvSpPr>
        <p:spPr>
          <a:xfrm>
            <a:off x="-2" y="5634401"/>
            <a:ext cx="9144004" cy="959834"/>
          </a:xfrm>
          <a:prstGeom prst="rect">
            <a:avLst/>
          </a:prstGeom>
          <a:solidFill>
            <a:srgbClr val="FFFFFF"/>
          </a:solidFill>
          <a:ln w="12700">
            <a:miter lim="400000"/>
          </a:ln>
        </p:spPr>
        <p:txBody>
          <a:bodyPr lIns="89999" tIns="89999" rIns="89999" bIns="89999" anchor="ctr"/>
          <a:lstStyle/>
          <a:p>
            <a:pPr algn="ctr" defTabSz="914400">
              <a:defRPr sz="2400" baseline="-25000">
                <a:latin typeface="Times"/>
                <a:ea typeface="Times"/>
                <a:cs typeface="Times"/>
                <a:sym typeface="Times"/>
              </a:defRPr>
            </a:pPr>
            <a:endParaRPr/>
          </a:p>
        </p:txBody>
      </p:sp>
      <p:sp>
        <p:nvSpPr>
          <p:cNvPr id="1085" name="Shape 555"/>
          <p:cNvSpPr/>
          <p:nvPr/>
        </p:nvSpPr>
        <p:spPr>
          <a:xfrm>
            <a:off x="-2" y="263769"/>
            <a:ext cx="9144004" cy="896816"/>
          </a:xfrm>
          <a:prstGeom prst="rect">
            <a:avLst/>
          </a:prstGeom>
          <a:solidFill>
            <a:schemeClr val="accent1"/>
          </a:solidFill>
          <a:ln w="12700">
            <a:miter lim="400000"/>
          </a:ln>
        </p:spPr>
        <p:txBody>
          <a:bodyPr lIns="89999" tIns="89999" rIns="89999" bIns="89999" anchor="ctr"/>
          <a:lstStyle/>
          <a:p>
            <a:pPr algn="ctr" defTabSz="914400">
              <a:defRPr sz="2400" baseline="-25000">
                <a:latin typeface="Times"/>
                <a:ea typeface="Times"/>
                <a:cs typeface="Times"/>
                <a:sym typeface="Times"/>
              </a:defRPr>
            </a:pPr>
            <a:endParaRPr/>
          </a:p>
        </p:txBody>
      </p:sp>
      <p:pic>
        <p:nvPicPr>
          <p:cNvPr id="1086" name="image11.png" descr="image11.png"/>
          <p:cNvPicPr>
            <a:picLocks noChangeAspect="1"/>
          </p:cNvPicPr>
          <p:nvPr/>
        </p:nvPicPr>
        <p:blipFill>
          <a:blip r:embed="rId2"/>
          <a:stretch>
            <a:fillRect/>
          </a:stretch>
        </p:blipFill>
        <p:spPr>
          <a:xfrm>
            <a:off x="6532684" y="6035919"/>
            <a:ext cx="2154122" cy="517286"/>
          </a:xfrm>
          <a:prstGeom prst="rect">
            <a:avLst/>
          </a:prstGeom>
          <a:ln w="12700">
            <a:miter lim="400000"/>
          </a:ln>
        </p:spPr>
      </p:pic>
      <p:sp>
        <p:nvSpPr>
          <p:cNvPr id="1087" name="Slide Number"/>
          <p:cNvSpPr>
            <a:spLocks noGrp="1"/>
          </p:cNvSpPr>
          <p:nvPr>
            <p:ph type="sldNum" sz="quarter" idx="2"/>
          </p:nvPr>
        </p:nvSpPr>
        <p:spPr>
          <a:xfrm>
            <a:off x="8695590" y="6150219"/>
            <a:ext cx="294870" cy="300303"/>
          </a:xfrm>
          <a:prstGeom prst="rect">
            <a:avLst/>
          </a:prstGeom>
        </p:spPr>
        <p:txBody>
          <a:bodyPr lIns="42201" tIns="42201" rIns="42201" bIns="42201"/>
          <a:lstStyle>
            <a:lvl1pPr defTabSz="914400">
              <a:defRPr sz="1400" b="1">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094" name="Shape 559"/>
          <p:cNvSpPr/>
          <p:nvPr/>
        </p:nvSpPr>
        <p:spPr>
          <a:xfrm>
            <a:off x="-3" y="1459523"/>
            <a:ext cx="533405" cy="211017"/>
          </a:xfrm>
          <a:prstGeom prst="rect">
            <a:avLst/>
          </a:prstGeom>
          <a:solidFill>
            <a:srgbClr val="71839A"/>
          </a:solidFill>
          <a:ln w="12700">
            <a:miter lim="400000"/>
          </a:ln>
        </p:spPr>
        <p:txBody>
          <a:bodyPr lIns="89999" tIns="89999" rIns="89999" bIns="89999" anchor="ctr"/>
          <a:lstStyle/>
          <a:p>
            <a:pPr algn="ctr" defTabSz="914400">
              <a:defRPr>
                <a:solidFill>
                  <a:srgbClr val="718399"/>
                </a:solidFill>
                <a:latin typeface="Gill Sans MT"/>
                <a:ea typeface="Gill Sans MT"/>
                <a:cs typeface="Gill Sans MT"/>
                <a:sym typeface="Gill Sans MT"/>
              </a:defRPr>
            </a:pPr>
            <a:endParaRPr/>
          </a:p>
        </p:txBody>
      </p:sp>
      <p:sp>
        <p:nvSpPr>
          <p:cNvPr id="1095" name="Shape 560"/>
          <p:cNvSpPr/>
          <p:nvPr/>
        </p:nvSpPr>
        <p:spPr>
          <a:xfrm>
            <a:off x="603738" y="1459523"/>
            <a:ext cx="8553451" cy="211017"/>
          </a:xfrm>
          <a:prstGeom prst="rect">
            <a:avLst/>
          </a:prstGeom>
          <a:solidFill>
            <a:srgbClr val="D80021"/>
          </a:solidFill>
          <a:ln w="12700">
            <a:miter lim="400000"/>
          </a:ln>
        </p:spPr>
        <p:txBody>
          <a:bodyPr lIns="89999" tIns="89999" rIns="89999" bIns="89999" anchor="ctr"/>
          <a:lstStyle/>
          <a:p>
            <a:pPr algn="ctr" defTabSz="914400">
              <a:defRPr>
                <a:solidFill>
                  <a:srgbClr val="FFFFFF"/>
                </a:solidFill>
                <a:latin typeface="Gill Sans MT"/>
                <a:ea typeface="Gill Sans MT"/>
                <a:cs typeface="Gill Sans MT"/>
                <a:sym typeface="Gill Sans MT"/>
              </a:defRPr>
            </a:pPr>
            <a:endParaRPr/>
          </a:p>
        </p:txBody>
      </p:sp>
      <p:sp>
        <p:nvSpPr>
          <p:cNvPr id="1096" name="Shape 561"/>
          <p:cNvSpPr/>
          <p:nvPr/>
        </p:nvSpPr>
        <p:spPr>
          <a:xfrm>
            <a:off x="-2" y="5961183"/>
            <a:ext cx="9144005" cy="2"/>
          </a:xfrm>
          <a:prstGeom prst="line">
            <a:avLst/>
          </a:prstGeom>
          <a:ln w="3175">
            <a:solidFill>
              <a:srgbClr val="718399"/>
            </a:solidFill>
          </a:ln>
        </p:spPr>
        <p:txBody>
          <a:bodyPr lIns="45718" tIns="45718" rIns="45718" bIns="45718"/>
          <a:lstStyle/>
          <a:p>
            <a:endParaRPr/>
          </a:p>
        </p:txBody>
      </p:sp>
      <p:pic>
        <p:nvPicPr>
          <p:cNvPr id="1097" name="image13.png" descr="image13.png"/>
          <p:cNvPicPr>
            <a:picLocks noChangeAspect="1"/>
          </p:cNvPicPr>
          <p:nvPr/>
        </p:nvPicPr>
        <p:blipFill>
          <a:blip r:embed="rId3"/>
          <a:stretch>
            <a:fillRect/>
          </a:stretch>
        </p:blipFill>
        <p:spPr>
          <a:xfrm>
            <a:off x="6708530" y="5994887"/>
            <a:ext cx="1962152" cy="435225"/>
          </a:xfrm>
          <a:prstGeom prst="rect">
            <a:avLst/>
          </a:prstGeom>
          <a:ln w="12700">
            <a:miter lim="400000"/>
          </a:ln>
        </p:spPr>
      </p:pic>
      <p:sp>
        <p:nvSpPr>
          <p:cNvPr id="1098" name="Slide Number"/>
          <p:cNvSpPr>
            <a:spLocks noGrp="1"/>
          </p:cNvSpPr>
          <p:nvPr>
            <p:ph type="sldNum" sz="quarter" idx="2"/>
          </p:nvPr>
        </p:nvSpPr>
        <p:spPr>
          <a:xfrm>
            <a:off x="6553200" y="6028592"/>
            <a:ext cx="436133" cy="452703"/>
          </a:xfrm>
          <a:prstGeom prst="rect">
            <a:avLst/>
          </a:prstGeom>
        </p:spPr>
        <p:txBody>
          <a:bodyPr lIns="42201" tIns="42201" rIns="42201" bIns="42201"/>
          <a:lstStyle>
            <a:lvl1pPr defTabSz="914400">
              <a:defRPr sz="2400">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tx">
  <p:cSld name="Title and Conten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05" name="Shape 565"/>
          <p:cNvSpPr/>
          <p:nvPr/>
        </p:nvSpPr>
        <p:spPr>
          <a:xfrm>
            <a:off x="0" y="1295400"/>
            <a:ext cx="533400" cy="228600"/>
          </a:xfrm>
          <a:prstGeom prst="rect">
            <a:avLst/>
          </a:prstGeom>
          <a:solidFill>
            <a:srgbClr val="71839A"/>
          </a:solidFill>
          <a:ln w="12700">
            <a:miter lim="400000"/>
          </a:ln>
        </p:spPr>
        <p:txBody>
          <a:bodyPr lIns="89999" tIns="89999" rIns="89999" bIns="89999" anchor="ctr"/>
          <a:lstStyle/>
          <a:p>
            <a:pPr algn="ctr" defTabSz="914400">
              <a:defRPr>
                <a:solidFill>
                  <a:srgbClr val="718399"/>
                </a:solidFill>
                <a:latin typeface="Gill Sans MT"/>
                <a:ea typeface="Gill Sans MT"/>
                <a:cs typeface="Gill Sans MT"/>
                <a:sym typeface="Gill Sans MT"/>
              </a:defRPr>
            </a:pPr>
            <a:endParaRPr/>
          </a:p>
        </p:txBody>
      </p:sp>
      <p:sp>
        <p:nvSpPr>
          <p:cNvPr id="1106" name="Shape 566"/>
          <p:cNvSpPr/>
          <p:nvPr/>
        </p:nvSpPr>
        <p:spPr>
          <a:xfrm>
            <a:off x="603250" y="1295400"/>
            <a:ext cx="8553450" cy="228600"/>
          </a:xfrm>
          <a:prstGeom prst="rect">
            <a:avLst/>
          </a:prstGeom>
          <a:solidFill>
            <a:srgbClr val="D80021"/>
          </a:solidFill>
          <a:ln w="12700">
            <a:miter lim="400000"/>
          </a:ln>
        </p:spPr>
        <p:txBody>
          <a:bodyPr lIns="89999" tIns="89999" rIns="89999" bIns="89999" anchor="ctr"/>
          <a:lstStyle/>
          <a:p>
            <a:pPr algn="ctr" defTabSz="914400">
              <a:defRPr>
                <a:solidFill>
                  <a:srgbClr val="FFFFFF"/>
                </a:solidFill>
                <a:latin typeface="Gill Sans MT"/>
                <a:ea typeface="Gill Sans MT"/>
                <a:cs typeface="Gill Sans MT"/>
                <a:sym typeface="Gill Sans MT"/>
              </a:defRPr>
            </a:pPr>
            <a:endParaRPr/>
          </a:p>
        </p:txBody>
      </p:sp>
      <p:sp>
        <p:nvSpPr>
          <p:cNvPr id="1107" name="Shape 567"/>
          <p:cNvSpPr/>
          <p:nvPr/>
        </p:nvSpPr>
        <p:spPr>
          <a:xfrm>
            <a:off x="0" y="6172200"/>
            <a:ext cx="9144001" cy="0"/>
          </a:xfrm>
          <a:prstGeom prst="line">
            <a:avLst/>
          </a:prstGeom>
          <a:ln w="12700">
            <a:solidFill>
              <a:srgbClr val="718399"/>
            </a:solidFill>
          </a:ln>
        </p:spPr>
        <p:txBody>
          <a:bodyPr lIns="45718" tIns="45718" rIns="45718" bIns="45718"/>
          <a:lstStyle/>
          <a:p>
            <a:endParaRPr/>
          </a:p>
        </p:txBody>
      </p:sp>
      <p:pic>
        <p:nvPicPr>
          <p:cNvPr id="1108" name="image13.png" descr="image13.png"/>
          <p:cNvPicPr>
            <a:picLocks noChangeAspect="1"/>
          </p:cNvPicPr>
          <p:nvPr/>
        </p:nvPicPr>
        <p:blipFill>
          <a:blip r:embed="rId3"/>
          <a:stretch>
            <a:fillRect/>
          </a:stretch>
        </p:blipFill>
        <p:spPr>
          <a:xfrm>
            <a:off x="6708775" y="6208712"/>
            <a:ext cx="1962150" cy="471493"/>
          </a:xfrm>
          <a:prstGeom prst="rect">
            <a:avLst/>
          </a:prstGeom>
          <a:ln w="12700">
            <a:miter lim="400000"/>
          </a:ln>
        </p:spPr>
      </p:pic>
      <p:sp>
        <p:nvSpPr>
          <p:cNvPr id="1109" name="Title Text"/>
          <p:cNvSpPr>
            <a:spLocks noGrp="1"/>
          </p:cNvSpPr>
          <p:nvPr>
            <p:ph type="title"/>
          </p:nvPr>
        </p:nvSpPr>
        <p:spPr>
          <a:xfrm>
            <a:off x="482600" y="0"/>
            <a:ext cx="8077200" cy="1182688"/>
          </a:xfrm>
          <a:prstGeom prst="rect">
            <a:avLst/>
          </a:prstGeom>
        </p:spPr>
        <p:txBody>
          <a:bodyPr lIns="45718" tIns="45718" rIns="45718" bIns="45718"/>
          <a:lstStyle>
            <a:lvl1pPr defTabSz="914400">
              <a:defRPr sz="3200" b="0" spc="50">
                <a:solidFill>
                  <a:srgbClr val="000000"/>
                </a:solidFill>
                <a:latin typeface="Gill Sans MT"/>
                <a:ea typeface="Gill Sans MT"/>
                <a:cs typeface="Gill Sans MT"/>
                <a:sym typeface="Gill Sans MT"/>
              </a:defRPr>
            </a:lvl1pPr>
          </a:lstStyle>
          <a:p>
            <a:r>
              <a:t>Title Text</a:t>
            </a:r>
          </a:p>
        </p:txBody>
      </p:sp>
      <p:sp>
        <p:nvSpPr>
          <p:cNvPr id="1110" name="Body Level One…"/>
          <p:cNvSpPr>
            <a:spLocks noGrp="1"/>
          </p:cNvSpPr>
          <p:nvPr>
            <p:ph type="body" idx="1"/>
          </p:nvPr>
        </p:nvSpPr>
        <p:spPr>
          <a:xfrm>
            <a:off x="498475" y="1865313"/>
            <a:ext cx="8061325" cy="4992688"/>
          </a:xfrm>
          <a:prstGeom prst="rect">
            <a:avLst/>
          </a:prstGeom>
        </p:spPr>
        <p:txBody>
          <a:bodyPr lIns="45718" tIns="45718" rIns="45718" bIns="45718"/>
          <a:lstStyle>
            <a:lvl1pPr marL="319088" indent="-319088" defTabSz="914400">
              <a:spcBef>
                <a:spcPts val="700"/>
              </a:spcBef>
              <a:buClr>
                <a:srgbClr val="11568C"/>
              </a:buClr>
              <a:buSzPct val="60000"/>
              <a:buChar char="■"/>
              <a:defRPr sz="1800" b="0">
                <a:latin typeface="Gill Sans MT"/>
                <a:ea typeface="Gill Sans MT"/>
                <a:cs typeface="Gill Sans MT"/>
                <a:sym typeface="Gill Sans MT"/>
              </a:defRPr>
            </a:lvl1pPr>
            <a:lvl2pPr marL="673893" indent="-307181" defTabSz="914400">
              <a:spcBef>
                <a:spcPts val="700"/>
              </a:spcBef>
              <a:buClr>
                <a:srgbClr val="11568C"/>
              </a:buClr>
              <a:buSzPct val="50000"/>
              <a:buChar char="■"/>
              <a:defRPr sz="1800" b="0">
                <a:latin typeface="Gill Sans MT"/>
                <a:ea typeface="Gill Sans MT"/>
                <a:cs typeface="Gill Sans MT"/>
                <a:sym typeface="Gill Sans MT"/>
              </a:defRPr>
            </a:lvl2pPr>
            <a:lvl3pPr marL="979714" indent="-293912" defTabSz="914400">
              <a:spcBef>
                <a:spcPts val="700"/>
              </a:spcBef>
              <a:buClr>
                <a:srgbClr val="11568C"/>
              </a:buClr>
              <a:buSzPct val="40000"/>
              <a:buChar char="■"/>
              <a:defRPr sz="1800" b="0">
                <a:latin typeface="Gill Sans MT"/>
                <a:ea typeface="Gill Sans MT"/>
                <a:cs typeface="Gill Sans MT"/>
                <a:sym typeface="Gill Sans MT"/>
              </a:defRPr>
            </a:lvl3pPr>
            <a:lvl4pPr marL="1485900" indent="-342900" defTabSz="914400">
              <a:spcBef>
                <a:spcPts val="700"/>
              </a:spcBef>
              <a:buClr>
                <a:srgbClr val="11568C"/>
              </a:buClr>
              <a:buSzPct val="38000"/>
              <a:buChar char="■"/>
              <a:defRPr sz="1800" b="0">
                <a:latin typeface="Gill Sans MT"/>
                <a:ea typeface="Gill Sans MT"/>
                <a:cs typeface="Gill Sans MT"/>
                <a:sym typeface="Gill Sans MT"/>
              </a:defRPr>
            </a:lvl4pPr>
            <a:lvl5pPr marL="0" indent="0" defTabSz="914400">
              <a:spcBef>
                <a:spcPts val="700"/>
              </a:spcBef>
              <a:buClr>
                <a:srgbClr val="11568C"/>
              </a:buClr>
              <a:buSzTx/>
              <a:buNone/>
              <a:defRPr sz="18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1111" name="Slide Number"/>
          <p:cNvSpPr>
            <a:spLocks noGrp="1"/>
          </p:cNvSpPr>
          <p:nvPr>
            <p:ph type="sldNum" sz="quarter" idx="2"/>
          </p:nvPr>
        </p:nvSpPr>
        <p:spPr>
          <a:xfrm>
            <a:off x="6553200" y="6245225"/>
            <a:ext cx="443167" cy="459737"/>
          </a:xfrm>
          <a:prstGeom prst="rect">
            <a:avLst/>
          </a:prstGeom>
        </p:spPr>
        <p:txBody>
          <a:bodyPr/>
          <a:lstStyle>
            <a:lvl1pPr defTabSz="914400">
              <a:defRPr sz="2400">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tx">
  <p:cSld name="1Column_Subtitl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18" name="Shape 573"/>
          <p:cNvSpPr/>
          <p:nvPr/>
        </p:nvSpPr>
        <p:spPr>
          <a:xfrm>
            <a:off x="0" y="1295400"/>
            <a:ext cx="533400" cy="228600"/>
          </a:xfrm>
          <a:prstGeom prst="rect">
            <a:avLst/>
          </a:prstGeom>
          <a:solidFill>
            <a:srgbClr val="71839A"/>
          </a:solidFill>
          <a:ln w="12700">
            <a:miter lim="400000"/>
          </a:ln>
        </p:spPr>
        <p:txBody>
          <a:bodyPr lIns="89999" tIns="89999" rIns="89999" bIns="89999" anchor="ctr"/>
          <a:lstStyle/>
          <a:p>
            <a:pPr algn="ctr" defTabSz="914400">
              <a:defRPr>
                <a:solidFill>
                  <a:srgbClr val="718399"/>
                </a:solidFill>
                <a:latin typeface="Gill Sans MT"/>
                <a:ea typeface="Gill Sans MT"/>
                <a:cs typeface="Gill Sans MT"/>
                <a:sym typeface="Gill Sans MT"/>
              </a:defRPr>
            </a:pPr>
            <a:endParaRPr/>
          </a:p>
        </p:txBody>
      </p:sp>
      <p:sp>
        <p:nvSpPr>
          <p:cNvPr id="1119" name="Shape 574"/>
          <p:cNvSpPr/>
          <p:nvPr/>
        </p:nvSpPr>
        <p:spPr>
          <a:xfrm>
            <a:off x="603250" y="1295400"/>
            <a:ext cx="8553450" cy="228600"/>
          </a:xfrm>
          <a:prstGeom prst="rect">
            <a:avLst/>
          </a:prstGeom>
          <a:solidFill>
            <a:srgbClr val="D80021"/>
          </a:solidFill>
          <a:ln w="12700">
            <a:miter lim="400000"/>
          </a:ln>
        </p:spPr>
        <p:txBody>
          <a:bodyPr lIns="89999" tIns="89999" rIns="89999" bIns="89999" anchor="ctr"/>
          <a:lstStyle/>
          <a:p>
            <a:pPr algn="ctr" defTabSz="914400">
              <a:defRPr>
                <a:solidFill>
                  <a:srgbClr val="FFFFFF"/>
                </a:solidFill>
                <a:latin typeface="Gill Sans MT"/>
                <a:ea typeface="Gill Sans MT"/>
                <a:cs typeface="Gill Sans MT"/>
                <a:sym typeface="Gill Sans MT"/>
              </a:defRPr>
            </a:pPr>
            <a:endParaRPr/>
          </a:p>
        </p:txBody>
      </p:sp>
      <p:sp>
        <p:nvSpPr>
          <p:cNvPr id="1120" name="Shape 575"/>
          <p:cNvSpPr/>
          <p:nvPr/>
        </p:nvSpPr>
        <p:spPr>
          <a:xfrm>
            <a:off x="0" y="6172200"/>
            <a:ext cx="9144001" cy="0"/>
          </a:xfrm>
          <a:prstGeom prst="line">
            <a:avLst/>
          </a:prstGeom>
          <a:ln w="12700">
            <a:solidFill>
              <a:srgbClr val="718399"/>
            </a:solidFill>
          </a:ln>
        </p:spPr>
        <p:txBody>
          <a:bodyPr lIns="45718" tIns="45718" rIns="45718" bIns="45718"/>
          <a:lstStyle/>
          <a:p>
            <a:endParaRPr/>
          </a:p>
        </p:txBody>
      </p:sp>
      <p:pic>
        <p:nvPicPr>
          <p:cNvPr id="1121" name="image13.png" descr="image13.png"/>
          <p:cNvPicPr>
            <a:picLocks noChangeAspect="1"/>
          </p:cNvPicPr>
          <p:nvPr/>
        </p:nvPicPr>
        <p:blipFill>
          <a:blip r:embed="rId3"/>
          <a:stretch>
            <a:fillRect/>
          </a:stretch>
        </p:blipFill>
        <p:spPr>
          <a:xfrm>
            <a:off x="6708775" y="6208712"/>
            <a:ext cx="1962150" cy="471495"/>
          </a:xfrm>
          <a:prstGeom prst="rect">
            <a:avLst/>
          </a:prstGeom>
          <a:ln w="12700">
            <a:miter lim="400000"/>
          </a:ln>
        </p:spPr>
      </p:pic>
      <p:sp>
        <p:nvSpPr>
          <p:cNvPr id="1122" name="Title Text"/>
          <p:cNvSpPr>
            <a:spLocks noGrp="1"/>
          </p:cNvSpPr>
          <p:nvPr>
            <p:ph type="title"/>
          </p:nvPr>
        </p:nvSpPr>
        <p:spPr>
          <a:xfrm>
            <a:off x="482600" y="0"/>
            <a:ext cx="8077200" cy="1193800"/>
          </a:xfrm>
          <a:prstGeom prst="rect">
            <a:avLst/>
          </a:prstGeom>
        </p:spPr>
        <p:txBody>
          <a:bodyPr lIns="45718" tIns="45718" rIns="45718" bIns="45718"/>
          <a:lstStyle>
            <a:lvl1pPr defTabSz="914400">
              <a:defRPr sz="3200" b="0" spc="50">
                <a:solidFill>
                  <a:srgbClr val="000000"/>
                </a:solidFill>
                <a:latin typeface="Gill Sans MT"/>
                <a:ea typeface="Gill Sans MT"/>
                <a:cs typeface="Gill Sans MT"/>
                <a:sym typeface="Gill Sans MT"/>
              </a:defRPr>
            </a:lvl1pPr>
          </a:lstStyle>
          <a:p>
            <a:r>
              <a:t>Title Text</a:t>
            </a:r>
          </a:p>
        </p:txBody>
      </p:sp>
      <p:sp>
        <p:nvSpPr>
          <p:cNvPr id="1123" name="Body Level One…"/>
          <p:cNvSpPr>
            <a:spLocks noGrp="1"/>
          </p:cNvSpPr>
          <p:nvPr>
            <p:ph type="body" idx="1"/>
          </p:nvPr>
        </p:nvSpPr>
        <p:spPr>
          <a:xfrm>
            <a:off x="495300" y="2621277"/>
            <a:ext cx="8064500" cy="4236724"/>
          </a:xfrm>
          <a:prstGeom prst="rect">
            <a:avLst/>
          </a:prstGeom>
        </p:spPr>
        <p:txBody>
          <a:bodyPr lIns="45718" tIns="45718" rIns="45718" bIns="45718"/>
          <a:lstStyle>
            <a:lvl1pPr marL="319088" indent="-319088" defTabSz="914400">
              <a:spcBef>
                <a:spcPts val="700"/>
              </a:spcBef>
              <a:buClr>
                <a:srgbClr val="11568C"/>
              </a:buClr>
              <a:buSzPct val="60000"/>
              <a:buChar char="■"/>
              <a:defRPr sz="1800" b="0">
                <a:latin typeface="Gill Sans MT"/>
                <a:ea typeface="Gill Sans MT"/>
                <a:cs typeface="Gill Sans MT"/>
                <a:sym typeface="Gill Sans MT"/>
              </a:defRPr>
            </a:lvl1pPr>
            <a:lvl2pPr marL="673893" indent="-307181" defTabSz="914400">
              <a:spcBef>
                <a:spcPts val="700"/>
              </a:spcBef>
              <a:buClr>
                <a:srgbClr val="11568C"/>
              </a:buClr>
              <a:buSzPct val="50000"/>
              <a:buChar char="■"/>
              <a:defRPr sz="1800" b="0">
                <a:latin typeface="Gill Sans MT"/>
                <a:ea typeface="Gill Sans MT"/>
                <a:cs typeface="Gill Sans MT"/>
                <a:sym typeface="Gill Sans MT"/>
              </a:defRPr>
            </a:lvl2pPr>
            <a:lvl3pPr marL="979714" indent="-293912" defTabSz="914400">
              <a:spcBef>
                <a:spcPts val="700"/>
              </a:spcBef>
              <a:buClr>
                <a:srgbClr val="11568C"/>
              </a:buClr>
              <a:buSzPct val="40000"/>
              <a:buChar char="■"/>
              <a:defRPr sz="1800" b="0">
                <a:latin typeface="Gill Sans MT"/>
                <a:ea typeface="Gill Sans MT"/>
                <a:cs typeface="Gill Sans MT"/>
                <a:sym typeface="Gill Sans MT"/>
              </a:defRPr>
            </a:lvl3pPr>
            <a:lvl4pPr marL="1485900" indent="-342900" defTabSz="914400">
              <a:spcBef>
                <a:spcPts val="700"/>
              </a:spcBef>
              <a:buClr>
                <a:srgbClr val="11568C"/>
              </a:buClr>
              <a:buSzPct val="37000"/>
              <a:buChar char="■"/>
              <a:defRPr sz="1800" b="0">
                <a:latin typeface="Gill Sans MT"/>
                <a:ea typeface="Gill Sans MT"/>
                <a:cs typeface="Gill Sans MT"/>
                <a:sym typeface="Gill Sans MT"/>
              </a:defRPr>
            </a:lvl4pPr>
            <a:lvl5pPr marL="0" indent="0" defTabSz="914400">
              <a:spcBef>
                <a:spcPts val="700"/>
              </a:spcBef>
              <a:buClr>
                <a:srgbClr val="11568C"/>
              </a:buClr>
              <a:buSzTx/>
              <a:buNone/>
              <a:defRPr sz="18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1124" name="Slide Number"/>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tx">
  <p:cSld name="Title and Conten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31" name="Shape 580"/>
          <p:cNvSpPr/>
          <p:nvPr/>
        </p:nvSpPr>
        <p:spPr>
          <a:xfrm>
            <a:off x="-4" y="1295399"/>
            <a:ext cx="533408" cy="228605"/>
          </a:xfrm>
          <a:prstGeom prst="rect">
            <a:avLst/>
          </a:prstGeom>
          <a:solidFill>
            <a:srgbClr val="71839A"/>
          </a:solidFill>
          <a:ln w="12700">
            <a:miter lim="400000"/>
          </a:ln>
        </p:spPr>
        <p:txBody>
          <a:bodyPr lIns="89999" tIns="89999" rIns="89999" bIns="89999" anchor="ctr"/>
          <a:lstStyle/>
          <a:p>
            <a:pPr algn="ctr" defTabSz="914400">
              <a:defRPr sz="1600">
                <a:solidFill>
                  <a:srgbClr val="718399"/>
                </a:solidFill>
                <a:latin typeface="Gill Sans MT"/>
                <a:ea typeface="Gill Sans MT"/>
                <a:cs typeface="Gill Sans MT"/>
                <a:sym typeface="Gill Sans MT"/>
              </a:defRPr>
            </a:pPr>
            <a:endParaRPr/>
          </a:p>
        </p:txBody>
      </p:sp>
      <p:sp>
        <p:nvSpPr>
          <p:cNvPr id="1132" name="Shape 581"/>
          <p:cNvSpPr/>
          <p:nvPr/>
        </p:nvSpPr>
        <p:spPr>
          <a:xfrm>
            <a:off x="603248" y="1295399"/>
            <a:ext cx="8553454" cy="228605"/>
          </a:xfrm>
          <a:prstGeom prst="rect">
            <a:avLst/>
          </a:prstGeom>
          <a:solidFill>
            <a:srgbClr val="D80021"/>
          </a:solidFill>
          <a:ln w="12700">
            <a:miter lim="400000"/>
          </a:ln>
        </p:spPr>
        <p:txBody>
          <a:bodyPr lIns="89999" tIns="89999" rIns="89999" bIns="89999" anchor="ctr"/>
          <a:lstStyle/>
          <a:p>
            <a:pPr algn="ctr" defTabSz="914400">
              <a:defRPr sz="1600">
                <a:solidFill>
                  <a:srgbClr val="FFFFFF"/>
                </a:solidFill>
                <a:latin typeface="Gill Sans MT"/>
                <a:ea typeface="Gill Sans MT"/>
                <a:cs typeface="Gill Sans MT"/>
                <a:sym typeface="Gill Sans MT"/>
              </a:defRPr>
            </a:pPr>
            <a:endParaRPr/>
          </a:p>
        </p:txBody>
      </p:sp>
      <p:sp>
        <p:nvSpPr>
          <p:cNvPr id="1133" name="Shape 582"/>
          <p:cNvSpPr/>
          <p:nvPr/>
        </p:nvSpPr>
        <p:spPr>
          <a:xfrm>
            <a:off x="-2" y="6172199"/>
            <a:ext cx="9144005" cy="3"/>
          </a:xfrm>
          <a:prstGeom prst="line">
            <a:avLst/>
          </a:prstGeom>
          <a:ln w="3175">
            <a:solidFill>
              <a:srgbClr val="718399"/>
            </a:solidFill>
          </a:ln>
        </p:spPr>
        <p:txBody>
          <a:bodyPr lIns="45718" tIns="45718" rIns="45718" bIns="45718"/>
          <a:lstStyle/>
          <a:p>
            <a:endParaRPr/>
          </a:p>
        </p:txBody>
      </p:sp>
      <p:pic>
        <p:nvPicPr>
          <p:cNvPr id="1134" name="image13.png" descr="image13.png"/>
          <p:cNvPicPr>
            <a:picLocks noChangeAspect="1"/>
          </p:cNvPicPr>
          <p:nvPr/>
        </p:nvPicPr>
        <p:blipFill>
          <a:blip r:embed="rId3"/>
          <a:stretch>
            <a:fillRect/>
          </a:stretch>
        </p:blipFill>
        <p:spPr>
          <a:xfrm>
            <a:off x="6708771" y="6208710"/>
            <a:ext cx="1962158" cy="471494"/>
          </a:xfrm>
          <a:prstGeom prst="rect">
            <a:avLst/>
          </a:prstGeom>
          <a:ln w="12700">
            <a:miter lim="400000"/>
          </a:ln>
        </p:spPr>
      </p:pic>
      <p:sp>
        <p:nvSpPr>
          <p:cNvPr id="1135" name="Title Text"/>
          <p:cNvSpPr>
            <a:spLocks noGrp="1"/>
          </p:cNvSpPr>
          <p:nvPr>
            <p:ph type="title"/>
          </p:nvPr>
        </p:nvSpPr>
        <p:spPr>
          <a:xfrm>
            <a:off x="482598" y="-3"/>
            <a:ext cx="8077204" cy="1182692"/>
          </a:xfrm>
          <a:prstGeom prst="rect">
            <a:avLst/>
          </a:prstGeom>
        </p:spPr>
        <p:txBody>
          <a:bodyPr lIns="45718" tIns="45718" rIns="45718" bIns="45718"/>
          <a:lstStyle>
            <a:lvl1pPr defTabSz="914400">
              <a:defRPr sz="3000" b="0" spc="46">
                <a:solidFill>
                  <a:srgbClr val="000000"/>
                </a:solidFill>
                <a:latin typeface="Gill Sans MT"/>
                <a:ea typeface="Gill Sans MT"/>
                <a:cs typeface="Gill Sans MT"/>
                <a:sym typeface="Gill Sans MT"/>
              </a:defRPr>
            </a:lvl1pPr>
          </a:lstStyle>
          <a:p>
            <a:r>
              <a:t>Title Text</a:t>
            </a:r>
          </a:p>
        </p:txBody>
      </p:sp>
      <p:sp>
        <p:nvSpPr>
          <p:cNvPr id="1136" name="Body Level One…"/>
          <p:cNvSpPr>
            <a:spLocks noGrp="1"/>
          </p:cNvSpPr>
          <p:nvPr>
            <p:ph type="body" idx="1"/>
          </p:nvPr>
        </p:nvSpPr>
        <p:spPr>
          <a:xfrm>
            <a:off x="498473" y="1865309"/>
            <a:ext cx="8061329" cy="4992691"/>
          </a:xfrm>
          <a:prstGeom prst="rect">
            <a:avLst/>
          </a:prstGeom>
        </p:spPr>
        <p:txBody>
          <a:bodyPr/>
          <a:lstStyle>
            <a:lvl1pPr marL="283633" indent="-283633" defTabSz="914400">
              <a:spcBef>
                <a:spcPts val="700"/>
              </a:spcBef>
              <a:buClr>
                <a:srgbClr val="11568C"/>
              </a:buClr>
              <a:buSzPct val="60000"/>
              <a:buChar char="■"/>
              <a:defRPr sz="1600" b="0">
                <a:latin typeface="Gill Sans MT"/>
                <a:ea typeface="Gill Sans MT"/>
                <a:cs typeface="Gill Sans MT"/>
                <a:sym typeface="Gill Sans MT"/>
              </a:defRPr>
            </a:lvl1pPr>
            <a:lvl2pPr marL="639762" indent="-273050" defTabSz="914400">
              <a:spcBef>
                <a:spcPts val="700"/>
              </a:spcBef>
              <a:buClr>
                <a:srgbClr val="11568C"/>
              </a:buClr>
              <a:buSzPct val="50000"/>
              <a:buChar char="■"/>
              <a:defRPr sz="1600" b="0">
                <a:latin typeface="Gill Sans MT"/>
                <a:ea typeface="Gill Sans MT"/>
                <a:cs typeface="Gill Sans MT"/>
                <a:sym typeface="Gill Sans MT"/>
              </a:defRPr>
            </a:lvl2pPr>
            <a:lvl3pPr marL="947054" indent="-261256" defTabSz="914400">
              <a:spcBef>
                <a:spcPts val="700"/>
              </a:spcBef>
              <a:buClr>
                <a:srgbClr val="11568C"/>
              </a:buClr>
              <a:buSzPct val="40000"/>
              <a:buChar char="■"/>
              <a:defRPr sz="1600" b="0">
                <a:latin typeface="Gill Sans MT"/>
                <a:ea typeface="Gill Sans MT"/>
                <a:cs typeface="Gill Sans MT"/>
                <a:sym typeface="Gill Sans MT"/>
              </a:defRPr>
            </a:lvl3pPr>
            <a:lvl4pPr marL="1447800" indent="-304800" defTabSz="914400">
              <a:spcBef>
                <a:spcPts val="700"/>
              </a:spcBef>
              <a:buClr>
                <a:srgbClr val="11568C"/>
              </a:buClr>
              <a:buSzPct val="38000"/>
              <a:buChar char="■"/>
              <a:defRPr sz="1600" b="0">
                <a:latin typeface="Gill Sans MT"/>
                <a:ea typeface="Gill Sans MT"/>
                <a:cs typeface="Gill Sans MT"/>
                <a:sym typeface="Gill Sans MT"/>
              </a:defRPr>
            </a:lvl4pPr>
            <a:lvl5pPr marL="0" indent="0" defTabSz="914400">
              <a:spcBef>
                <a:spcPts val="700"/>
              </a:spcBef>
              <a:buClr>
                <a:srgbClr val="11568C"/>
              </a:buClr>
              <a:buSzTx/>
              <a:buNone/>
              <a:defRPr sz="16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1137" name="Slide Number"/>
          <p:cNvSpPr>
            <a:spLocks noGrp="1"/>
          </p:cNvSpPr>
          <p:nvPr>
            <p:ph type="sldNum" sz="quarter" idx="2"/>
          </p:nvPr>
        </p:nvSpPr>
        <p:spPr>
          <a:xfrm>
            <a:off x="6553200" y="6245225"/>
            <a:ext cx="414914" cy="421637"/>
          </a:xfrm>
          <a:prstGeom prst="rect">
            <a:avLst/>
          </a:prstGeom>
        </p:spPr>
        <p:txBody>
          <a:bodyPr/>
          <a:lstStyle>
            <a:lvl1pPr defTabSz="914400">
              <a:defRPr sz="2200">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tx">
  <p:cSld name="Title and Conten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44" name="Shape 588"/>
          <p:cNvSpPr/>
          <p:nvPr/>
        </p:nvSpPr>
        <p:spPr>
          <a:xfrm>
            <a:off x="-1" y="1295399"/>
            <a:ext cx="533402" cy="228605"/>
          </a:xfrm>
          <a:prstGeom prst="rect">
            <a:avLst/>
          </a:prstGeom>
          <a:solidFill>
            <a:srgbClr val="71839A"/>
          </a:solidFill>
          <a:ln w="12700">
            <a:miter lim="400000"/>
          </a:ln>
        </p:spPr>
        <p:txBody>
          <a:bodyPr lIns="89999" tIns="89999" rIns="89999" bIns="89999" anchor="ctr"/>
          <a:lstStyle/>
          <a:p>
            <a:pPr algn="ctr" defTabSz="914400">
              <a:defRPr sz="1600">
                <a:solidFill>
                  <a:srgbClr val="718399"/>
                </a:solidFill>
                <a:latin typeface="Gill Sans MT"/>
                <a:ea typeface="Gill Sans MT"/>
                <a:cs typeface="Gill Sans MT"/>
                <a:sym typeface="Gill Sans MT"/>
              </a:defRPr>
            </a:pPr>
            <a:endParaRPr/>
          </a:p>
        </p:txBody>
      </p:sp>
      <p:sp>
        <p:nvSpPr>
          <p:cNvPr id="1145" name="Shape 589"/>
          <p:cNvSpPr/>
          <p:nvPr/>
        </p:nvSpPr>
        <p:spPr>
          <a:xfrm>
            <a:off x="603248" y="1295399"/>
            <a:ext cx="8553454" cy="228605"/>
          </a:xfrm>
          <a:prstGeom prst="rect">
            <a:avLst/>
          </a:prstGeom>
          <a:solidFill>
            <a:srgbClr val="D80021"/>
          </a:solidFill>
          <a:ln w="12700">
            <a:miter lim="400000"/>
          </a:ln>
        </p:spPr>
        <p:txBody>
          <a:bodyPr lIns="89999" tIns="89999" rIns="89999" bIns="89999" anchor="ctr"/>
          <a:lstStyle/>
          <a:p>
            <a:pPr algn="ctr" defTabSz="914400">
              <a:defRPr sz="1600">
                <a:solidFill>
                  <a:srgbClr val="FFFFFF"/>
                </a:solidFill>
                <a:latin typeface="Gill Sans MT"/>
                <a:ea typeface="Gill Sans MT"/>
                <a:cs typeface="Gill Sans MT"/>
                <a:sym typeface="Gill Sans MT"/>
              </a:defRPr>
            </a:pPr>
            <a:endParaRPr/>
          </a:p>
        </p:txBody>
      </p:sp>
      <p:sp>
        <p:nvSpPr>
          <p:cNvPr id="1146" name="Shape 590"/>
          <p:cNvSpPr/>
          <p:nvPr/>
        </p:nvSpPr>
        <p:spPr>
          <a:xfrm>
            <a:off x="-2" y="6172199"/>
            <a:ext cx="9144005" cy="3"/>
          </a:xfrm>
          <a:prstGeom prst="line">
            <a:avLst/>
          </a:prstGeom>
          <a:ln w="3175">
            <a:solidFill>
              <a:srgbClr val="718399"/>
            </a:solidFill>
          </a:ln>
        </p:spPr>
        <p:txBody>
          <a:bodyPr lIns="45718" tIns="45718" rIns="45718" bIns="45718"/>
          <a:lstStyle/>
          <a:p>
            <a:endParaRPr/>
          </a:p>
        </p:txBody>
      </p:sp>
      <p:pic>
        <p:nvPicPr>
          <p:cNvPr id="1147" name="image13.png" descr="image13.png"/>
          <p:cNvPicPr>
            <a:picLocks noChangeAspect="1"/>
          </p:cNvPicPr>
          <p:nvPr/>
        </p:nvPicPr>
        <p:blipFill>
          <a:blip r:embed="rId3"/>
          <a:stretch>
            <a:fillRect/>
          </a:stretch>
        </p:blipFill>
        <p:spPr>
          <a:xfrm>
            <a:off x="6708774" y="6208712"/>
            <a:ext cx="1962156" cy="471492"/>
          </a:xfrm>
          <a:prstGeom prst="rect">
            <a:avLst/>
          </a:prstGeom>
          <a:ln w="12700">
            <a:miter lim="400000"/>
          </a:ln>
        </p:spPr>
      </p:pic>
      <p:sp>
        <p:nvSpPr>
          <p:cNvPr id="1148" name="Title Text"/>
          <p:cNvSpPr>
            <a:spLocks noGrp="1"/>
          </p:cNvSpPr>
          <p:nvPr>
            <p:ph type="title"/>
          </p:nvPr>
        </p:nvSpPr>
        <p:spPr>
          <a:xfrm>
            <a:off x="482598" y="-3"/>
            <a:ext cx="8077204" cy="1182694"/>
          </a:xfrm>
          <a:prstGeom prst="rect">
            <a:avLst/>
          </a:prstGeom>
        </p:spPr>
        <p:txBody>
          <a:bodyPr lIns="45718" tIns="45718" rIns="45718" bIns="45718"/>
          <a:lstStyle>
            <a:lvl1pPr defTabSz="914400">
              <a:defRPr sz="3000" b="0" spc="46">
                <a:solidFill>
                  <a:srgbClr val="000000"/>
                </a:solidFill>
                <a:latin typeface="Gill Sans MT"/>
                <a:ea typeface="Gill Sans MT"/>
                <a:cs typeface="Gill Sans MT"/>
                <a:sym typeface="Gill Sans MT"/>
              </a:defRPr>
            </a:lvl1pPr>
          </a:lstStyle>
          <a:p>
            <a:r>
              <a:t>Title Text</a:t>
            </a:r>
          </a:p>
        </p:txBody>
      </p:sp>
      <p:sp>
        <p:nvSpPr>
          <p:cNvPr id="1149" name="Body Level One…"/>
          <p:cNvSpPr>
            <a:spLocks noGrp="1"/>
          </p:cNvSpPr>
          <p:nvPr>
            <p:ph type="body" idx="1"/>
          </p:nvPr>
        </p:nvSpPr>
        <p:spPr>
          <a:xfrm>
            <a:off x="498473" y="1865309"/>
            <a:ext cx="8061329" cy="4992691"/>
          </a:xfrm>
          <a:prstGeom prst="rect">
            <a:avLst/>
          </a:prstGeom>
        </p:spPr>
        <p:txBody>
          <a:bodyPr/>
          <a:lstStyle>
            <a:lvl1pPr marL="283633" indent="-283633" defTabSz="914400">
              <a:spcBef>
                <a:spcPts val="700"/>
              </a:spcBef>
              <a:buClr>
                <a:srgbClr val="11568C"/>
              </a:buClr>
              <a:buSzPct val="60000"/>
              <a:buChar char="■"/>
              <a:defRPr sz="1600" b="0">
                <a:latin typeface="Gill Sans MT"/>
                <a:ea typeface="Gill Sans MT"/>
                <a:cs typeface="Gill Sans MT"/>
                <a:sym typeface="Gill Sans MT"/>
              </a:defRPr>
            </a:lvl1pPr>
            <a:lvl2pPr marL="639762" indent="-273050" defTabSz="914400">
              <a:spcBef>
                <a:spcPts val="700"/>
              </a:spcBef>
              <a:buClr>
                <a:srgbClr val="11568C"/>
              </a:buClr>
              <a:buSzPct val="50000"/>
              <a:buChar char="■"/>
              <a:defRPr sz="1600" b="0">
                <a:latin typeface="Gill Sans MT"/>
                <a:ea typeface="Gill Sans MT"/>
                <a:cs typeface="Gill Sans MT"/>
                <a:sym typeface="Gill Sans MT"/>
              </a:defRPr>
            </a:lvl2pPr>
            <a:lvl3pPr marL="947054" indent="-261256" defTabSz="914400">
              <a:spcBef>
                <a:spcPts val="700"/>
              </a:spcBef>
              <a:buClr>
                <a:srgbClr val="11568C"/>
              </a:buClr>
              <a:buSzPct val="40000"/>
              <a:buChar char="■"/>
              <a:defRPr sz="1600" b="0">
                <a:latin typeface="Gill Sans MT"/>
                <a:ea typeface="Gill Sans MT"/>
                <a:cs typeface="Gill Sans MT"/>
                <a:sym typeface="Gill Sans MT"/>
              </a:defRPr>
            </a:lvl3pPr>
            <a:lvl4pPr marL="1447800" indent="-304800" defTabSz="914400">
              <a:spcBef>
                <a:spcPts val="700"/>
              </a:spcBef>
              <a:buClr>
                <a:srgbClr val="11568C"/>
              </a:buClr>
              <a:buSzPct val="38000"/>
              <a:buChar char="■"/>
              <a:defRPr sz="1600" b="0">
                <a:latin typeface="Gill Sans MT"/>
                <a:ea typeface="Gill Sans MT"/>
                <a:cs typeface="Gill Sans MT"/>
                <a:sym typeface="Gill Sans MT"/>
              </a:defRPr>
            </a:lvl4pPr>
            <a:lvl5pPr marL="0" indent="0" defTabSz="914400">
              <a:spcBef>
                <a:spcPts val="700"/>
              </a:spcBef>
              <a:buClr>
                <a:srgbClr val="11568C"/>
              </a:buClr>
              <a:buSzTx/>
              <a:buNone/>
              <a:defRPr sz="1600" b="0">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1150" name="Slide Number"/>
          <p:cNvSpPr>
            <a:spLocks noGrp="1"/>
          </p:cNvSpPr>
          <p:nvPr>
            <p:ph type="sldNum" sz="quarter" idx="2"/>
          </p:nvPr>
        </p:nvSpPr>
        <p:spPr>
          <a:xfrm>
            <a:off x="6553200" y="6245225"/>
            <a:ext cx="414914" cy="421637"/>
          </a:xfrm>
          <a:prstGeom prst="rect">
            <a:avLst/>
          </a:prstGeom>
        </p:spPr>
        <p:txBody>
          <a:bodyPr/>
          <a:lstStyle>
            <a:lvl1pPr defTabSz="914400">
              <a:defRPr sz="2200">
                <a:latin typeface="Gill Sans MT"/>
                <a:ea typeface="Gill Sans MT"/>
                <a:cs typeface="Gill Sans MT"/>
                <a:sym typeface="Gill Sans MT"/>
              </a:defRPr>
            </a:lvl1p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0" y="0"/>
            <a:ext cx="9144000" cy="971550"/>
          </a:xfrm>
          <a:prstGeom prst="rect">
            <a:avLst/>
          </a:prstGeom>
          <a:solidFill>
            <a:schemeClr val="accent1"/>
          </a:solidFill>
          <a:ln w="12700">
            <a:miter lim="400000"/>
          </a:ln>
        </p:spPr>
        <p:txBody>
          <a:bodyPr lIns="89999" tIns="89999" rIns="89999" bIns="89999" anchor="ctr"/>
          <a:lstStyle/>
          <a:p>
            <a:pPr algn="ctr" defTabSz="844082">
              <a:defRPr sz="1100" baseline="-25000">
                <a:latin typeface="Times"/>
                <a:ea typeface="Times"/>
                <a:cs typeface="Times"/>
                <a:sym typeface="Times"/>
              </a:defRPr>
            </a:pPr>
            <a:endParaRPr/>
          </a:p>
        </p:txBody>
      </p:sp>
      <p:sp>
        <p:nvSpPr>
          <p:cNvPr id="3" name="Shape 9"/>
          <p:cNvSpPr/>
          <p:nvPr/>
        </p:nvSpPr>
        <p:spPr>
          <a:xfrm>
            <a:off x="8915092" y="6544798"/>
            <a:ext cx="127001" cy="127001"/>
          </a:xfrm>
          <a:prstGeom prst="rect">
            <a:avLst/>
          </a:prstGeom>
          <a:ln w="12700">
            <a:miter lim="400000"/>
          </a:ln>
          <a:extLst>
            <a:ext uri="{C572A759-6A51-4108-AA02-DFA0A04FC94B}">
              <ma14:wrappingTextBoxFlag xmlns="" xmlns:ma14="http://schemas.microsoft.com/office/mac/drawingml/2011/main" val="1"/>
            </a:ext>
          </a:extLst>
        </p:spPr>
        <p:txBody>
          <a:bodyPr wrap="none" lIns="23170" tIns="23170" rIns="23170" bIns="23170">
            <a:spAutoFit/>
          </a:bodyPr>
          <a:lstStyle>
            <a:lvl1pPr algn="r" defTabSz="844082">
              <a:defRPr sz="400">
                <a:latin typeface="Arial"/>
                <a:ea typeface="Arial"/>
                <a:cs typeface="Arial"/>
                <a:sym typeface="Arial"/>
              </a:defRPr>
            </a:lvl1pPr>
          </a:lstStyle>
          <a:p>
            <a:r>
              <a:t>‹#›</a:t>
            </a:r>
          </a:p>
        </p:txBody>
      </p:sp>
      <p:sp>
        <p:nvSpPr>
          <p:cNvPr id="4" name="Title Text"/>
          <p:cNvSpPr>
            <a:spLocks noGrp="1"/>
          </p:cNvSpPr>
          <p:nvPr>
            <p:ph type="title"/>
          </p:nvPr>
        </p:nvSpPr>
        <p:spPr>
          <a:xfrm>
            <a:off x="461906" y="0"/>
            <a:ext cx="8231263" cy="9144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normAutofit/>
          </a:bodyPr>
          <a:lstStyle/>
          <a:p>
            <a:r>
              <a:t>Title Text</a:t>
            </a:r>
          </a:p>
        </p:txBody>
      </p:sp>
      <p:sp>
        <p:nvSpPr>
          <p:cNvPr id="5" name="Body Level One…"/>
          <p:cNvSpPr>
            <a:spLocks noGrp="1"/>
          </p:cNvSpPr>
          <p:nvPr>
            <p:ph type="body" idx="1"/>
          </p:nvPr>
        </p:nvSpPr>
        <p:spPr>
          <a:xfrm>
            <a:off x="461906" y="1393200"/>
            <a:ext cx="8231263" cy="5464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a:spLocks noGrp="1"/>
          </p:cNvSpPr>
          <p:nvPr>
            <p:ph type="sldNum" sz="quarter" idx="2"/>
          </p:nvPr>
        </p:nvSpPr>
        <p:spPr>
          <a:xfrm>
            <a:off x="6553200" y="6356350"/>
            <a:ext cx="358409" cy="350658"/>
          </a:xfrm>
          <a:prstGeom prst="rect">
            <a:avLst/>
          </a:prstGeom>
          <a:ln w="12700">
            <a:miter lim="400000"/>
          </a:ln>
        </p:spPr>
        <p:txBody>
          <a:bodyPr wrap="none" lIns="45718" tIns="45718" rIns="45718" bIns="45718">
            <a:spAutoFit/>
          </a:bodyPr>
          <a:lstStyle>
            <a:lvl1pPr defTabSz="844082">
              <a:defRPr>
                <a:latin typeface="Arial"/>
                <a:ea typeface="Arial"/>
                <a:cs typeface="Arial"/>
                <a:sym typeface="Arial"/>
              </a:defRPr>
            </a:lvl1pPr>
          </a:lstStyle>
          <a:p>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 id="2147483728" r:id="rId80"/>
    <p:sldLayoutId id="2147483729" r:id="rId81"/>
    <p:sldLayoutId id="2147483730" r:id="rId82"/>
    <p:sldLayoutId id="2147483731" r:id="rId83"/>
    <p:sldLayoutId id="2147483732" r:id="rId84"/>
    <p:sldLayoutId id="2147483733" r:id="rId85"/>
    <p:sldLayoutId id="2147483734" r:id="rId86"/>
    <p:sldLayoutId id="2147483735" r:id="rId87"/>
    <p:sldLayoutId id="2147483736" r:id="rId88"/>
    <p:sldLayoutId id="2147483737" r:id="rId89"/>
    <p:sldLayoutId id="2147483738" r:id="rId90"/>
    <p:sldLayoutId id="2147483739" r:id="rId91"/>
    <p:sldLayoutId id="2147483740" r:id="rId92"/>
    <p:sldLayoutId id="2147483741" r:id="rId93"/>
    <p:sldLayoutId id="2147483742" r:id="rId94"/>
    <p:sldLayoutId id="2147483743" r:id="rId95"/>
    <p:sldLayoutId id="2147483744" r:id="rId96"/>
    <p:sldLayoutId id="2147483745" r:id="rId97"/>
    <p:sldLayoutId id="2147483746" r:id="rId98"/>
    <p:sldLayoutId id="2147483747" r:id="rId99"/>
    <p:sldLayoutId id="2147483748" r:id="rId100"/>
    <p:sldLayoutId id="2147483749" r:id="rId101"/>
    <p:sldLayoutId id="2147483750" r:id="rId102"/>
    <p:sldLayoutId id="2147483751" r:id="rId103"/>
    <p:sldLayoutId id="2147483752" r:id="rId104"/>
    <p:sldLayoutId id="2147483753" r:id="rId105"/>
    <p:sldLayoutId id="2147483754" r:id="rId106"/>
    <p:sldLayoutId id="2147483755" r:id="rId107"/>
  </p:sldLayoutIdLst>
  <p:transition spd="med"/>
  <p:txStyles>
    <p:titleStyle>
      <a:lvl1pPr marL="0" marR="0" indent="0" algn="l" defTabSz="452746" rtl="0" latinLnBrk="0">
        <a:lnSpc>
          <a:spcPct val="100000"/>
        </a:lnSpc>
        <a:spcBef>
          <a:spcPts val="0"/>
        </a:spcBef>
        <a:spcAft>
          <a:spcPts val="0"/>
        </a:spcAft>
        <a:buClrTx/>
        <a:buSzTx/>
        <a:buFontTx/>
        <a:buNone/>
        <a:tabLst/>
        <a:defRPr sz="1100" b="1" i="0" u="none" strike="noStrike" cap="none" spc="0" baseline="0">
          <a:ln>
            <a:noFill/>
          </a:ln>
          <a:solidFill>
            <a:srgbClr val="FFFFFF"/>
          </a:solidFill>
          <a:uFillTx/>
          <a:latin typeface="Arial"/>
          <a:ea typeface="Arial"/>
          <a:cs typeface="Arial"/>
          <a:sym typeface="Arial"/>
        </a:defRPr>
      </a:lvl1pPr>
      <a:lvl2pPr marL="0" marR="0" indent="0" algn="l" defTabSz="452746" rtl="0" latinLnBrk="0">
        <a:lnSpc>
          <a:spcPct val="100000"/>
        </a:lnSpc>
        <a:spcBef>
          <a:spcPts val="0"/>
        </a:spcBef>
        <a:spcAft>
          <a:spcPts val="0"/>
        </a:spcAft>
        <a:buClrTx/>
        <a:buSzTx/>
        <a:buFontTx/>
        <a:buNone/>
        <a:tabLst/>
        <a:defRPr sz="1100" b="1" i="0" u="none" strike="noStrike" cap="none" spc="0" baseline="0">
          <a:ln>
            <a:noFill/>
          </a:ln>
          <a:solidFill>
            <a:srgbClr val="FFFFFF"/>
          </a:solidFill>
          <a:uFillTx/>
          <a:latin typeface="Arial"/>
          <a:ea typeface="Arial"/>
          <a:cs typeface="Arial"/>
          <a:sym typeface="Arial"/>
        </a:defRPr>
      </a:lvl2pPr>
      <a:lvl3pPr marL="0" marR="0" indent="0" algn="l" defTabSz="452746" rtl="0" latinLnBrk="0">
        <a:lnSpc>
          <a:spcPct val="100000"/>
        </a:lnSpc>
        <a:spcBef>
          <a:spcPts val="0"/>
        </a:spcBef>
        <a:spcAft>
          <a:spcPts val="0"/>
        </a:spcAft>
        <a:buClrTx/>
        <a:buSzTx/>
        <a:buFontTx/>
        <a:buNone/>
        <a:tabLst/>
        <a:defRPr sz="1100" b="1" i="0" u="none" strike="noStrike" cap="none" spc="0" baseline="0">
          <a:ln>
            <a:noFill/>
          </a:ln>
          <a:solidFill>
            <a:srgbClr val="FFFFFF"/>
          </a:solidFill>
          <a:uFillTx/>
          <a:latin typeface="Arial"/>
          <a:ea typeface="Arial"/>
          <a:cs typeface="Arial"/>
          <a:sym typeface="Arial"/>
        </a:defRPr>
      </a:lvl3pPr>
      <a:lvl4pPr marL="0" marR="0" indent="0" algn="l" defTabSz="452746" rtl="0" latinLnBrk="0">
        <a:lnSpc>
          <a:spcPct val="100000"/>
        </a:lnSpc>
        <a:spcBef>
          <a:spcPts val="0"/>
        </a:spcBef>
        <a:spcAft>
          <a:spcPts val="0"/>
        </a:spcAft>
        <a:buClrTx/>
        <a:buSzTx/>
        <a:buFontTx/>
        <a:buNone/>
        <a:tabLst/>
        <a:defRPr sz="1100" b="1" i="0" u="none" strike="noStrike" cap="none" spc="0" baseline="0">
          <a:ln>
            <a:noFill/>
          </a:ln>
          <a:solidFill>
            <a:srgbClr val="FFFFFF"/>
          </a:solidFill>
          <a:uFillTx/>
          <a:latin typeface="Arial"/>
          <a:ea typeface="Arial"/>
          <a:cs typeface="Arial"/>
          <a:sym typeface="Arial"/>
        </a:defRPr>
      </a:lvl4pPr>
      <a:lvl5pPr marL="0" marR="0" indent="0" algn="l" defTabSz="452746" rtl="0" latinLnBrk="0">
        <a:lnSpc>
          <a:spcPct val="100000"/>
        </a:lnSpc>
        <a:spcBef>
          <a:spcPts val="0"/>
        </a:spcBef>
        <a:spcAft>
          <a:spcPts val="0"/>
        </a:spcAft>
        <a:buClrTx/>
        <a:buSzTx/>
        <a:buFontTx/>
        <a:buNone/>
        <a:tabLst/>
        <a:defRPr sz="1100" b="1" i="0" u="none" strike="noStrike" cap="none" spc="0" baseline="0">
          <a:ln>
            <a:noFill/>
          </a:ln>
          <a:solidFill>
            <a:srgbClr val="FFFFFF"/>
          </a:solidFill>
          <a:uFillTx/>
          <a:latin typeface="Arial"/>
          <a:ea typeface="Arial"/>
          <a:cs typeface="Arial"/>
          <a:sym typeface="Arial"/>
        </a:defRPr>
      </a:lvl5pPr>
      <a:lvl6pPr marL="0" marR="0" indent="0" algn="l" defTabSz="452746" rtl="0" latinLnBrk="0">
        <a:lnSpc>
          <a:spcPct val="100000"/>
        </a:lnSpc>
        <a:spcBef>
          <a:spcPts val="0"/>
        </a:spcBef>
        <a:spcAft>
          <a:spcPts val="0"/>
        </a:spcAft>
        <a:buClrTx/>
        <a:buSzTx/>
        <a:buFontTx/>
        <a:buNone/>
        <a:tabLst/>
        <a:defRPr sz="1100" b="1" i="0" u="none" strike="noStrike" cap="none" spc="0" baseline="0">
          <a:ln>
            <a:noFill/>
          </a:ln>
          <a:solidFill>
            <a:srgbClr val="FFFFFF"/>
          </a:solidFill>
          <a:uFillTx/>
          <a:latin typeface="Arial"/>
          <a:ea typeface="Arial"/>
          <a:cs typeface="Arial"/>
          <a:sym typeface="Arial"/>
        </a:defRPr>
      </a:lvl6pPr>
      <a:lvl7pPr marL="0" marR="0" indent="0" algn="l" defTabSz="452746" rtl="0" latinLnBrk="0">
        <a:lnSpc>
          <a:spcPct val="100000"/>
        </a:lnSpc>
        <a:spcBef>
          <a:spcPts val="0"/>
        </a:spcBef>
        <a:spcAft>
          <a:spcPts val="0"/>
        </a:spcAft>
        <a:buClrTx/>
        <a:buSzTx/>
        <a:buFontTx/>
        <a:buNone/>
        <a:tabLst/>
        <a:defRPr sz="1100" b="1" i="0" u="none" strike="noStrike" cap="none" spc="0" baseline="0">
          <a:ln>
            <a:noFill/>
          </a:ln>
          <a:solidFill>
            <a:srgbClr val="FFFFFF"/>
          </a:solidFill>
          <a:uFillTx/>
          <a:latin typeface="Arial"/>
          <a:ea typeface="Arial"/>
          <a:cs typeface="Arial"/>
          <a:sym typeface="Arial"/>
        </a:defRPr>
      </a:lvl7pPr>
      <a:lvl8pPr marL="0" marR="0" indent="0" algn="l" defTabSz="452746" rtl="0" latinLnBrk="0">
        <a:lnSpc>
          <a:spcPct val="100000"/>
        </a:lnSpc>
        <a:spcBef>
          <a:spcPts val="0"/>
        </a:spcBef>
        <a:spcAft>
          <a:spcPts val="0"/>
        </a:spcAft>
        <a:buClrTx/>
        <a:buSzTx/>
        <a:buFontTx/>
        <a:buNone/>
        <a:tabLst/>
        <a:defRPr sz="1100" b="1" i="0" u="none" strike="noStrike" cap="none" spc="0" baseline="0">
          <a:ln>
            <a:noFill/>
          </a:ln>
          <a:solidFill>
            <a:srgbClr val="FFFFFF"/>
          </a:solidFill>
          <a:uFillTx/>
          <a:latin typeface="Arial"/>
          <a:ea typeface="Arial"/>
          <a:cs typeface="Arial"/>
          <a:sym typeface="Arial"/>
        </a:defRPr>
      </a:lvl8pPr>
      <a:lvl9pPr marL="0" marR="0" indent="0" algn="l" defTabSz="452746" rtl="0" latinLnBrk="0">
        <a:lnSpc>
          <a:spcPct val="100000"/>
        </a:lnSpc>
        <a:spcBef>
          <a:spcPts val="0"/>
        </a:spcBef>
        <a:spcAft>
          <a:spcPts val="0"/>
        </a:spcAft>
        <a:buClrTx/>
        <a:buSzTx/>
        <a:buFontTx/>
        <a:buNone/>
        <a:tabLst/>
        <a:defRPr sz="1100" b="1" i="0" u="none" strike="noStrike" cap="none" spc="0" baseline="0">
          <a:ln>
            <a:noFill/>
          </a:ln>
          <a:solidFill>
            <a:srgbClr val="FFFFFF"/>
          </a:solidFill>
          <a:uFillTx/>
          <a:latin typeface="Arial"/>
          <a:ea typeface="Arial"/>
          <a:cs typeface="Arial"/>
          <a:sym typeface="Arial"/>
        </a:defRPr>
      </a:lvl9pPr>
    </p:titleStyle>
    <p:bodyStyle>
      <a:lvl1pPr marL="0" marR="0" indent="0" algn="l" defTabSz="452746" rtl="0" latinLnBrk="0">
        <a:lnSpc>
          <a:spcPct val="100000"/>
        </a:lnSpc>
        <a:spcBef>
          <a:spcPts val="0"/>
        </a:spcBef>
        <a:spcAft>
          <a:spcPts val="0"/>
        </a:spcAft>
        <a:buClrTx/>
        <a:buSzTx/>
        <a:buFontTx/>
        <a:buNone/>
        <a:tabLst/>
        <a:defRPr sz="700" b="1" i="0" u="none" strike="noStrike" cap="none" spc="0" baseline="0">
          <a:ln>
            <a:noFill/>
          </a:ln>
          <a:solidFill>
            <a:srgbClr val="000000"/>
          </a:solidFill>
          <a:uFillTx/>
          <a:latin typeface="Arial"/>
          <a:ea typeface="Arial"/>
          <a:cs typeface="Arial"/>
          <a:sym typeface="Arial"/>
        </a:defRPr>
      </a:lvl1pPr>
      <a:lvl2pPr marL="226373" marR="0" indent="-113186" algn="l" defTabSz="452746" rtl="0" latinLnBrk="0">
        <a:lnSpc>
          <a:spcPct val="100000"/>
        </a:lnSpc>
        <a:spcBef>
          <a:spcPts val="0"/>
        </a:spcBef>
        <a:spcAft>
          <a:spcPts val="0"/>
        </a:spcAft>
        <a:buClrTx/>
        <a:buSzPct val="100000"/>
        <a:buFontTx/>
        <a:buChar char="•"/>
        <a:tabLst/>
        <a:defRPr sz="700" b="1" i="0" u="none" strike="noStrike" cap="none" spc="0" baseline="0">
          <a:ln>
            <a:noFill/>
          </a:ln>
          <a:solidFill>
            <a:srgbClr val="000000"/>
          </a:solidFill>
          <a:uFillTx/>
          <a:latin typeface="Arial"/>
          <a:ea typeface="Arial"/>
          <a:cs typeface="Arial"/>
          <a:sym typeface="Arial"/>
        </a:defRPr>
      </a:lvl2pPr>
      <a:lvl3pPr marL="452746" marR="0" indent="-113186" algn="l" defTabSz="452746" rtl="0" latinLnBrk="0">
        <a:lnSpc>
          <a:spcPct val="100000"/>
        </a:lnSpc>
        <a:spcBef>
          <a:spcPts val="0"/>
        </a:spcBef>
        <a:spcAft>
          <a:spcPts val="0"/>
        </a:spcAft>
        <a:buClrTx/>
        <a:buSzPct val="100000"/>
        <a:buFontTx/>
        <a:buChar char="–"/>
        <a:tabLst/>
        <a:defRPr sz="700" b="1" i="0" u="none" strike="noStrike" cap="none" spc="0" baseline="0">
          <a:ln>
            <a:noFill/>
          </a:ln>
          <a:solidFill>
            <a:srgbClr val="000000"/>
          </a:solidFill>
          <a:uFillTx/>
          <a:latin typeface="Arial"/>
          <a:ea typeface="Arial"/>
          <a:cs typeface="Arial"/>
          <a:sym typeface="Arial"/>
        </a:defRPr>
      </a:lvl3pPr>
      <a:lvl4pPr marL="681477" marR="0" indent="-115544" algn="l" defTabSz="452746" rtl="0" latinLnBrk="0">
        <a:lnSpc>
          <a:spcPct val="100000"/>
        </a:lnSpc>
        <a:spcBef>
          <a:spcPts val="0"/>
        </a:spcBef>
        <a:spcAft>
          <a:spcPts val="0"/>
        </a:spcAft>
        <a:buClrTx/>
        <a:buSzPct val="100000"/>
        <a:buFontTx/>
        <a:buChar char="•"/>
        <a:tabLst/>
        <a:defRPr sz="700" b="1" i="0" u="none" strike="noStrike" cap="none" spc="0" baseline="0">
          <a:ln>
            <a:noFill/>
          </a:ln>
          <a:solidFill>
            <a:srgbClr val="000000"/>
          </a:solidFill>
          <a:uFillTx/>
          <a:latin typeface="Arial"/>
          <a:ea typeface="Arial"/>
          <a:cs typeface="Arial"/>
          <a:sym typeface="Arial"/>
        </a:defRPr>
      </a:lvl4pPr>
      <a:lvl5pPr marL="1019465" marR="0" indent="-113972" algn="l" defTabSz="452746" rtl="0" latinLnBrk="0">
        <a:lnSpc>
          <a:spcPct val="100000"/>
        </a:lnSpc>
        <a:spcBef>
          <a:spcPts val="0"/>
        </a:spcBef>
        <a:spcAft>
          <a:spcPts val="0"/>
        </a:spcAft>
        <a:buClrTx/>
        <a:buSzPct val="100000"/>
        <a:buFontTx/>
        <a:buChar char="–"/>
        <a:tabLst/>
        <a:defRPr sz="700" b="1" i="0" u="none" strike="noStrike" cap="none" spc="0" baseline="0">
          <a:ln>
            <a:noFill/>
          </a:ln>
          <a:solidFill>
            <a:srgbClr val="000000"/>
          </a:solidFill>
          <a:uFillTx/>
          <a:latin typeface="Arial"/>
          <a:ea typeface="Arial"/>
          <a:cs typeface="Arial"/>
          <a:sym typeface="Arial"/>
        </a:defRPr>
      </a:lvl5pPr>
      <a:lvl6pPr marL="1219898" marR="0" indent="-88032" algn="l" defTabSz="452746" rtl="0" latinLnBrk="0">
        <a:lnSpc>
          <a:spcPct val="100000"/>
        </a:lnSpc>
        <a:spcBef>
          <a:spcPts val="0"/>
        </a:spcBef>
        <a:spcAft>
          <a:spcPts val="0"/>
        </a:spcAft>
        <a:buClrTx/>
        <a:buSzPct val="100000"/>
        <a:buFontTx/>
        <a:buChar char="•"/>
        <a:tabLst/>
        <a:defRPr sz="700" b="1" i="0" u="none" strike="noStrike" cap="none" spc="0" baseline="0">
          <a:ln>
            <a:noFill/>
          </a:ln>
          <a:solidFill>
            <a:srgbClr val="000000"/>
          </a:solidFill>
          <a:uFillTx/>
          <a:latin typeface="Arial"/>
          <a:ea typeface="Arial"/>
          <a:cs typeface="Arial"/>
          <a:sym typeface="Arial"/>
        </a:defRPr>
      </a:lvl6pPr>
      <a:lvl7pPr marL="1446274" marR="0" indent="-88032" algn="l" defTabSz="452746" rtl="0" latinLnBrk="0">
        <a:lnSpc>
          <a:spcPct val="100000"/>
        </a:lnSpc>
        <a:spcBef>
          <a:spcPts val="0"/>
        </a:spcBef>
        <a:spcAft>
          <a:spcPts val="0"/>
        </a:spcAft>
        <a:buClrTx/>
        <a:buSzPct val="100000"/>
        <a:buFontTx/>
        <a:buChar char="•"/>
        <a:tabLst/>
        <a:defRPr sz="700" b="1" i="0" u="none" strike="noStrike" cap="none" spc="0" baseline="0">
          <a:ln>
            <a:noFill/>
          </a:ln>
          <a:solidFill>
            <a:srgbClr val="000000"/>
          </a:solidFill>
          <a:uFillTx/>
          <a:latin typeface="Arial"/>
          <a:ea typeface="Arial"/>
          <a:cs typeface="Arial"/>
          <a:sym typeface="Arial"/>
        </a:defRPr>
      </a:lvl7pPr>
      <a:lvl8pPr marL="1672644" marR="0" indent="-88032" algn="l" defTabSz="452746" rtl="0" latinLnBrk="0">
        <a:lnSpc>
          <a:spcPct val="100000"/>
        </a:lnSpc>
        <a:spcBef>
          <a:spcPts val="0"/>
        </a:spcBef>
        <a:spcAft>
          <a:spcPts val="0"/>
        </a:spcAft>
        <a:buClrTx/>
        <a:buSzPct val="100000"/>
        <a:buFontTx/>
        <a:buChar char="•"/>
        <a:tabLst/>
        <a:defRPr sz="700" b="1" i="0" u="none" strike="noStrike" cap="none" spc="0" baseline="0">
          <a:ln>
            <a:noFill/>
          </a:ln>
          <a:solidFill>
            <a:srgbClr val="000000"/>
          </a:solidFill>
          <a:uFillTx/>
          <a:latin typeface="Arial"/>
          <a:ea typeface="Arial"/>
          <a:cs typeface="Arial"/>
          <a:sym typeface="Arial"/>
        </a:defRPr>
      </a:lvl8pPr>
      <a:lvl9pPr marL="1899018" marR="0" indent="-88032" algn="l" defTabSz="452746" rtl="0" latinLnBrk="0">
        <a:lnSpc>
          <a:spcPct val="100000"/>
        </a:lnSpc>
        <a:spcBef>
          <a:spcPts val="0"/>
        </a:spcBef>
        <a:spcAft>
          <a:spcPts val="0"/>
        </a:spcAft>
        <a:buClrTx/>
        <a:buSzPct val="100000"/>
        <a:buFontTx/>
        <a:buChar char="•"/>
        <a:tabLst/>
        <a:defRPr sz="700" b="1" i="0" u="none" strike="noStrike" cap="none" spc="0" baseline="0">
          <a:ln>
            <a:noFill/>
          </a:ln>
          <a:solidFill>
            <a:srgbClr val="000000"/>
          </a:solidFill>
          <a:uFillTx/>
          <a:latin typeface="Arial"/>
          <a:ea typeface="Arial"/>
          <a:cs typeface="Arial"/>
          <a:sym typeface="Arial"/>
        </a:defRPr>
      </a:lvl9pPr>
    </p:bodyStyle>
    <p:otherStyle>
      <a:lvl1pPr marL="0" marR="0" indent="0" algn="l" defTabSz="844082"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1pPr>
      <a:lvl2pPr marL="0" marR="0" indent="0" algn="l" defTabSz="844082"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2pPr>
      <a:lvl3pPr marL="0" marR="0" indent="0" algn="l" defTabSz="844082"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3pPr>
      <a:lvl4pPr marL="0" marR="0" indent="0" algn="l" defTabSz="844082"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4pPr>
      <a:lvl5pPr marL="0" marR="0" indent="0" algn="l" defTabSz="844082"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5pPr>
      <a:lvl6pPr marL="0" marR="0" indent="0" algn="l" defTabSz="844082"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6pPr>
      <a:lvl7pPr marL="0" marR="0" indent="0" algn="l" defTabSz="844082"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7pPr>
      <a:lvl8pPr marL="0" marR="0" indent="0" algn="l" defTabSz="844082"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8pPr>
      <a:lvl9pPr marL="0" marR="0" indent="0" algn="l" defTabSz="844082"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8.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 name="028.JPG" descr="028.JPG"/>
          <p:cNvPicPr>
            <a:picLocks noChangeAspect="1"/>
          </p:cNvPicPr>
          <p:nvPr/>
        </p:nvPicPr>
        <p:blipFill>
          <a:blip r:embed="rId3"/>
          <a:stretch>
            <a:fillRect/>
          </a:stretch>
        </p:blipFill>
        <p:spPr>
          <a:xfrm>
            <a:off x="695239" y="1551171"/>
            <a:ext cx="7753521" cy="5171536"/>
          </a:xfrm>
          <a:prstGeom prst="rect">
            <a:avLst/>
          </a:prstGeom>
          <a:ln w="12700">
            <a:miter lim="400000"/>
          </a:ln>
        </p:spPr>
      </p:pic>
      <p:sp>
        <p:nvSpPr>
          <p:cNvPr id="1260" name="Shape 649"/>
          <p:cNvSpPr>
            <a:spLocks noGrp="1"/>
          </p:cNvSpPr>
          <p:nvPr>
            <p:ph type="title"/>
          </p:nvPr>
        </p:nvSpPr>
        <p:spPr>
          <a:xfrm>
            <a:off x="625147" y="866775"/>
            <a:ext cx="7893706" cy="1369433"/>
          </a:xfrm>
          <a:prstGeom prst="rect">
            <a:avLst/>
          </a:prstGeom>
        </p:spPr>
        <p:txBody>
          <a:bodyPr/>
          <a:lstStyle>
            <a:lvl1pPr defTabSz="205737">
              <a:defRPr sz="2100" b="1"/>
            </a:lvl1pPr>
          </a:lstStyle>
          <a:p>
            <a:r>
              <a:t>Overview of the Foundational ECCD Training with Early Literacy and Math</a:t>
            </a:r>
          </a:p>
        </p:txBody>
      </p:sp>
      <p:sp>
        <p:nvSpPr>
          <p:cNvPr id="2" name="TextBox 1">
            <a:extLst>
              <a:ext uri="{FF2B5EF4-FFF2-40B4-BE49-F238E27FC236}">
                <a16:creationId xmlns:a16="http://schemas.microsoft.com/office/drawing/2014/main" id="{8F91E1B4-09C2-4B0F-8D98-A9FFF07DA429}"/>
              </a:ext>
            </a:extLst>
          </p:cNvPr>
          <p:cNvSpPr txBox="1"/>
          <p:nvPr/>
        </p:nvSpPr>
        <p:spPr>
          <a:xfrm>
            <a:off x="3200400" y="3200400"/>
            <a:ext cx="2743199" cy="457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89999" tIns="89999" rIns="89999" bIns="89999" numCol="1" spcCol="38100" rtlCol="0" fromWordArt="0" anchor="t" anchorCtr="0" forceAA="0" compatLnSpc="1">
            <a:prstTxWarp prst="textNoShape">
              <a:avLst/>
            </a:prstTxWarp>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a:ln>
                  <a:noFill/>
                </a:ln>
                <a:solidFill>
                  <a:srgbClr val="000000"/>
                </a:solidFill>
                <a:effectLst/>
                <a:uFillTx/>
                <a:latin typeface="+mn-lt"/>
                <a:ea typeface="+mn-ea"/>
                <a:cs typeface="+mn-cs"/>
                <a:sym typeface="Helvetica"/>
              </a:rPr>
              <a:t>Click to add text</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8" name="Shape 660"/>
          <p:cNvSpPr>
            <a:spLocks noGrp="1"/>
          </p:cNvSpPr>
          <p:nvPr>
            <p:ph type="title"/>
          </p:nvPr>
        </p:nvSpPr>
        <p:spPr>
          <a:xfrm>
            <a:off x="533399" y="280284"/>
            <a:ext cx="8077201" cy="820150"/>
          </a:xfrm>
          <a:prstGeom prst="rect">
            <a:avLst/>
          </a:prstGeom>
        </p:spPr>
        <p:txBody>
          <a:bodyPr lIns="45718" tIns="45718" rIns="45718" bIns="45718" anchor="b"/>
          <a:lstStyle>
            <a:lvl1pPr defTabSz="685800">
              <a:defRPr sz="2400">
                <a:solidFill>
                  <a:srgbClr val="000000"/>
                </a:solidFill>
                <a:latin typeface="Gill Sans MT"/>
                <a:ea typeface="Gill Sans MT"/>
                <a:cs typeface="Gill Sans MT"/>
                <a:sym typeface="Gill Sans MT"/>
              </a:defRPr>
            </a:lvl1pPr>
          </a:lstStyle>
          <a:p>
            <a:r>
              <a:t>Day 2: The 5 components of quality experiences in ECCD</a:t>
            </a:r>
          </a:p>
        </p:txBody>
      </p:sp>
      <p:sp>
        <p:nvSpPr>
          <p:cNvPr id="1309"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10"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311" name="Curriculum goals:…"/>
          <p:cNvSpPr/>
          <p:nvPr/>
        </p:nvSpPr>
        <p:spPr>
          <a:xfrm>
            <a:off x="501610" y="1205913"/>
            <a:ext cx="8305804" cy="4803742"/>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lvl="1" indent="228600">
              <a:lnSpc>
                <a:spcPct val="150000"/>
              </a:lnSpc>
              <a:tabLst>
                <a:tab pos="241300" algn="l"/>
                <a:tab pos="469900" algn="l"/>
                <a:tab pos="469900" algn="l"/>
              </a:tabLst>
              <a:defRPr sz="2000" b="1">
                <a:solidFill>
                  <a:schemeClr val="accent1"/>
                </a:solidFill>
                <a:latin typeface="Arial"/>
                <a:ea typeface="Arial"/>
                <a:cs typeface="Arial"/>
                <a:sym typeface="Arial"/>
              </a:defRPr>
            </a:pPr>
            <a:r>
              <a:t>COMPONENT 1: </a:t>
            </a:r>
            <a:r>
              <a:rPr>
                <a:solidFill>
                  <a:srgbClr val="000000"/>
                </a:solidFill>
              </a:rPr>
              <a:t>Curriculum goals</a:t>
            </a:r>
          </a:p>
          <a:p>
            <a:pPr marL="685800" lvl="2" indent="-228600">
              <a:lnSpc>
                <a:spcPct val="150000"/>
              </a:lnSpc>
              <a:buSzPct val="100000"/>
              <a:buChar char="•"/>
              <a:tabLst>
                <a:tab pos="241300" algn="l"/>
                <a:tab pos="469900" algn="l"/>
                <a:tab pos="469900" algn="l"/>
              </a:tabLst>
              <a:defRPr sz="2000">
                <a:latin typeface="Arial"/>
                <a:ea typeface="Arial"/>
                <a:cs typeface="Arial"/>
                <a:sym typeface="Arial"/>
              </a:defRPr>
            </a:pPr>
            <a:r>
              <a:t>What should children know and be able to do before they start school to be successful?</a:t>
            </a:r>
          </a:p>
          <a:p>
            <a:pPr marL="685800" lvl="2" indent="-228600">
              <a:lnSpc>
                <a:spcPct val="150000"/>
              </a:lnSpc>
              <a:buSzPct val="100000"/>
              <a:buChar char="•"/>
              <a:tabLst>
                <a:tab pos="241300" algn="l"/>
                <a:tab pos="469900" algn="l"/>
                <a:tab pos="469900" algn="l"/>
              </a:tabLst>
              <a:defRPr sz="2000">
                <a:latin typeface="Arial"/>
                <a:ea typeface="Arial"/>
                <a:cs typeface="Arial"/>
                <a:sym typeface="Arial"/>
              </a:defRPr>
            </a:pPr>
            <a:r>
              <a:t>Presentation</a:t>
            </a:r>
            <a:endParaRPr b="1"/>
          </a:p>
          <a:p>
            <a:pPr lvl="1" indent="228600">
              <a:lnSpc>
                <a:spcPct val="150000"/>
              </a:lnSpc>
              <a:tabLst>
                <a:tab pos="241300" algn="l"/>
                <a:tab pos="469900" algn="l"/>
                <a:tab pos="469900" algn="l"/>
              </a:tabLst>
              <a:defRPr sz="2000" b="1">
                <a:solidFill>
                  <a:schemeClr val="accent1"/>
                </a:solidFill>
                <a:latin typeface="Arial"/>
                <a:ea typeface="Arial"/>
                <a:cs typeface="Arial"/>
                <a:sym typeface="Arial"/>
              </a:defRPr>
            </a:pPr>
            <a:r>
              <a:t>COMPONENT 2: </a:t>
            </a:r>
            <a:r>
              <a:rPr>
                <a:solidFill>
                  <a:srgbClr val="000000"/>
                </a:solidFill>
              </a:rPr>
              <a:t>Exploring ECCD activities: What is a good ECCD activity? </a:t>
            </a:r>
          </a:p>
          <a:p>
            <a:pPr marL="685800" lvl="2" indent="-228600">
              <a:lnSpc>
                <a:spcPct val="150000"/>
              </a:lnSpc>
              <a:buClr>
                <a:srgbClr val="000000"/>
              </a:buClr>
              <a:buSzPct val="100000"/>
              <a:buChar char="•"/>
              <a:tabLst>
                <a:tab pos="241300" algn="l"/>
                <a:tab pos="469900" algn="l"/>
                <a:tab pos="469900" algn="l"/>
              </a:tabLst>
              <a:defRPr sz="2000">
                <a:latin typeface="Arial"/>
                <a:ea typeface="Arial"/>
                <a:cs typeface="Arial"/>
                <a:sym typeface="Arial"/>
              </a:defRPr>
            </a:pPr>
            <a:r>
              <a:t>Rote learning versus alphabet soup</a:t>
            </a:r>
          </a:p>
          <a:p>
            <a:pPr marL="685800" lvl="2" indent="-228600">
              <a:lnSpc>
                <a:spcPct val="150000"/>
              </a:lnSpc>
              <a:buClr>
                <a:srgbClr val="000000"/>
              </a:buClr>
              <a:buSzPct val="100000"/>
              <a:buChar char="•"/>
              <a:tabLst>
                <a:tab pos="241300" algn="l"/>
                <a:tab pos="469900" algn="l"/>
                <a:tab pos="469900" algn="l"/>
              </a:tabLst>
              <a:defRPr sz="2000">
                <a:latin typeface="Arial"/>
                <a:ea typeface="Arial"/>
                <a:cs typeface="Arial"/>
                <a:sym typeface="Arial"/>
              </a:defRPr>
            </a:pPr>
            <a:r>
              <a:t>Practice alphabet soup using ELM card</a:t>
            </a:r>
          </a:p>
          <a:p>
            <a:pPr lvl="1" indent="228600">
              <a:lnSpc>
                <a:spcPct val="150000"/>
              </a:lnSpc>
              <a:tabLst>
                <a:tab pos="241300" algn="l"/>
                <a:tab pos="469900" algn="l"/>
                <a:tab pos="469900" algn="l"/>
              </a:tabLst>
              <a:defRPr sz="2000" b="1">
                <a:solidFill>
                  <a:schemeClr val="accent1"/>
                </a:solidFill>
                <a:latin typeface="Arial"/>
                <a:ea typeface="Arial"/>
                <a:cs typeface="Arial"/>
                <a:sym typeface="Arial"/>
              </a:defRPr>
            </a:pPr>
            <a:r>
              <a:t>COMPONENT 3: </a:t>
            </a:r>
            <a:r>
              <a:rPr>
                <a:solidFill>
                  <a:srgbClr val="000000"/>
                </a:solidFill>
              </a:rPr>
              <a:t>Materials</a:t>
            </a:r>
          </a:p>
          <a:p>
            <a:pPr marL="685800" lvl="2" indent="-228600">
              <a:lnSpc>
                <a:spcPct val="150000"/>
              </a:lnSpc>
              <a:buClr>
                <a:srgbClr val="000000"/>
              </a:buClr>
              <a:buSzPct val="100000"/>
              <a:buChar char="•"/>
              <a:tabLst>
                <a:tab pos="241300" algn="l"/>
                <a:tab pos="469900" algn="l"/>
                <a:tab pos="469900" algn="l"/>
              </a:tabLst>
              <a:defRPr sz="2000">
                <a:latin typeface="Arial"/>
                <a:ea typeface="Arial"/>
                <a:cs typeface="Arial"/>
                <a:sym typeface="Arial"/>
              </a:defRPr>
            </a:pPr>
            <a:r>
              <a:t>Distribute bottle caps and ask what children could do with these</a:t>
            </a:r>
          </a:p>
          <a:p>
            <a:pPr marL="685800" lvl="2" indent="-228600">
              <a:lnSpc>
                <a:spcPct val="150000"/>
              </a:lnSpc>
              <a:buClr>
                <a:srgbClr val="000000"/>
              </a:buClr>
              <a:buSzPct val="100000"/>
              <a:buChar char="•"/>
              <a:tabLst>
                <a:tab pos="241300" algn="l"/>
                <a:tab pos="469900" algn="l"/>
                <a:tab pos="469900" algn="l"/>
              </a:tabLst>
              <a:defRPr sz="2000">
                <a:latin typeface="Arial"/>
                <a:ea typeface="Arial"/>
                <a:cs typeface="Arial"/>
                <a:sym typeface="Arial"/>
              </a:defRPr>
            </a:pPr>
            <a:r>
              <a:t>Show photos and make materials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3" name="Shape 660"/>
          <p:cNvSpPr>
            <a:spLocks noGrp="1"/>
          </p:cNvSpPr>
          <p:nvPr>
            <p:ph type="title"/>
          </p:nvPr>
        </p:nvSpPr>
        <p:spPr>
          <a:xfrm>
            <a:off x="533399" y="280284"/>
            <a:ext cx="8077201" cy="820150"/>
          </a:xfrm>
          <a:prstGeom prst="rect">
            <a:avLst/>
          </a:prstGeom>
        </p:spPr>
        <p:txBody>
          <a:bodyPr lIns="45718" tIns="45718" rIns="45718" bIns="45718" anchor="b"/>
          <a:lstStyle>
            <a:lvl1pPr defTabSz="685800">
              <a:defRPr sz="2400">
                <a:solidFill>
                  <a:srgbClr val="000000"/>
                </a:solidFill>
                <a:latin typeface="Gill Sans MT"/>
                <a:ea typeface="Gill Sans MT"/>
                <a:cs typeface="Gill Sans MT"/>
                <a:sym typeface="Gill Sans MT"/>
              </a:defRPr>
            </a:lvl1pPr>
          </a:lstStyle>
          <a:p>
            <a:r>
              <a:t>Day 2: The 5 components of quality experiences in ECCD</a:t>
            </a:r>
          </a:p>
        </p:txBody>
      </p:sp>
      <p:sp>
        <p:nvSpPr>
          <p:cNvPr id="1314"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15"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316" name="Facilitators’ relationships, actions and works: How to talk with children to encourage rather than judge…"/>
          <p:cNvSpPr/>
          <p:nvPr/>
        </p:nvSpPr>
        <p:spPr>
          <a:xfrm>
            <a:off x="501610" y="1205914"/>
            <a:ext cx="8305804" cy="1899125"/>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marL="19050" lvl="1" indent="209550">
              <a:lnSpc>
                <a:spcPct val="150000"/>
              </a:lnSpc>
              <a:tabLst>
                <a:tab pos="241300" algn="l"/>
                <a:tab pos="469900" algn="l"/>
                <a:tab pos="469900" algn="l"/>
              </a:tabLst>
              <a:defRPr sz="2000" b="1">
                <a:latin typeface="Arial"/>
                <a:ea typeface="Arial"/>
                <a:cs typeface="Arial"/>
                <a:sym typeface="Arial"/>
              </a:defRPr>
            </a:pPr>
            <a:r>
              <a:t> </a:t>
            </a:r>
            <a:r>
              <a:rPr>
                <a:solidFill>
                  <a:schemeClr val="accent1"/>
                </a:solidFill>
              </a:rPr>
              <a:t>COMPONENT 4: </a:t>
            </a:r>
            <a:r>
              <a:t>Facilitators’ relationships, actions and works</a:t>
            </a:r>
            <a:r>
              <a:rPr b="0"/>
              <a:t> How to talk with children to encourage rather than judge</a:t>
            </a:r>
          </a:p>
          <a:p>
            <a:pPr marL="685800" lvl="2" indent="-228600">
              <a:lnSpc>
                <a:spcPct val="150000"/>
              </a:lnSpc>
              <a:buClr>
                <a:srgbClr val="000000"/>
              </a:buClr>
              <a:buSzPct val="100000"/>
              <a:buChar char="•"/>
              <a:tabLst>
                <a:tab pos="241300" algn="l"/>
                <a:tab pos="469900" algn="l"/>
                <a:tab pos="469900" algn="l"/>
              </a:tabLst>
              <a:defRPr sz="1500">
                <a:latin typeface="Arial"/>
                <a:ea typeface="Arial"/>
                <a:cs typeface="Arial"/>
                <a:sym typeface="Arial"/>
              </a:defRPr>
            </a:pPr>
            <a:r>
              <a:t>Scribble something on a piece of paper. Ask: What could you say to this child?</a:t>
            </a:r>
          </a:p>
          <a:p>
            <a:pPr marL="685800" lvl="2" indent="-228600">
              <a:lnSpc>
                <a:spcPct val="150000"/>
              </a:lnSpc>
              <a:buClr>
                <a:srgbClr val="000000"/>
              </a:buClr>
              <a:buSzPct val="100000"/>
              <a:buChar char="•"/>
              <a:tabLst>
                <a:tab pos="241300" algn="l"/>
                <a:tab pos="469900" algn="l"/>
                <a:tab pos="469900" algn="l"/>
              </a:tabLst>
              <a:defRPr sz="1500">
                <a:latin typeface="Arial"/>
                <a:ea typeface="Arial"/>
                <a:cs typeface="Arial"/>
                <a:sym typeface="Arial"/>
              </a:defRPr>
            </a:pPr>
            <a:r>
              <a:t>Organize the answers by judgement versus observation. Then give ideas.</a:t>
            </a:r>
          </a:p>
          <a:p>
            <a:pPr marL="685800" lvl="2" indent="-228600">
              <a:lnSpc>
                <a:spcPct val="150000"/>
              </a:lnSpc>
              <a:buClr>
                <a:srgbClr val="000000"/>
              </a:buClr>
              <a:buSzPct val="100000"/>
              <a:buChar char="•"/>
              <a:tabLst>
                <a:tab pos="241300" algn="l"/>
                <a:tab pos="469900" algn="l"/>
                <a:tab pos="469900" algn="l"/>
              </a:tabLst>
              <a:defRPr sz="1500">
                <a:latin typeface="Arial"/>
                <a:ea typeface="Arial"/>
                <a:cs typeface="Arial"/>
                <a:sym typeface="Arial"/>
              </a:defRPr>
            </a:pPr>
            <a:r>
              <a:t>Then participants practice.</a:t>
            </a:r>
          </a:p>
        </p:txBody>
      </p:sp>
      <p:graphicFrame>
        <p:nvGraphicFramePr>
          <p:cNvPr id="1317" name="Table"/>
          <p:cNvGraphicFramePr/>
          <p:nvPr/>
        </p:nvGraphicFramePr>
        <p:xfrm>
          <a:off x="572864" y="3128822"/>
          <a:ext cx="8163293" cy="3286985"/>
        </p:xfrm>
        <a:graphic>
          <a:graphicData uri="http://schemas.openxmlformats.org/drawingml/2006/table">
            <a:tbl>
              <a:tblPr bandRow="1">
                <a:tableStyleId>{4C3C2611-4C71-4FC5-86AE-919BDF0F9419}</a:tableStyleId>
              </a:tblPr>
              <a:tblGrid>
                <a:gridCol w="1786971">
                  <a:extLst>
                    <a:ext uri="{9D8B030D-6E8A-4147-A177-3AD203B41FA5}">
                      <a16:colId xmlns:a16="http://schemas.microsoft.com/office/drawing/2014/main" val="20000"/>
                    </a:ext>
                  </a:extLst>
                </a:gridCol>
                <a:gridCol w="3188161">
                  <a:extLst>
                    <a:ext uri="{9D8B030D-6E8A-4147-A177-3AD203B41FA5}">
                      <a16:colId xmlns:a16="http://schemas.microsoft.com/office/drawing/2014/main" val="20001"/>
                    </a:ext>
                  </a:extLst>
                </a:gridCol>
                <a:gridCol w="3188161">
                  <a:extLst>
                    <a:ext uri="{9D8B030D-6E8A-4147-A177-3AD203B41FA5}">
                      <a16:colId xmlns:a16="http://schemas.microsoft.com/office/drawing/2014/main" val="20002"/>
                    </a:ext>
                  </a:extLst>
                </a:gridCol>
              </a:tblGrid>
              <a:tr h="322805">
                <a:tc>
                  <a:txBody>
                    <a:bodyPr/>
                    <a:lstStyle/>
                    <a:p>
                      <a:pPr algn="ctr" defTabSz="457200">
                        <a:spcBef>
                          <a:spcPts val="600"/>
                        </a:spcBef>
                        <a:tabLst>
                          <a:tab pos="139700" algn="l"/>
                        </a:tabLst>
                        <a:defRPr b="0" i="0"/>
                      </a:pPr>
                      <a:r>
                        <a:rPr sz="1200" b="1">
                          <a:latin typeface="Arial"/>
                          <a:ea typeface="Arial"/>
                          <a:cs typeface="Arial"/>
                        </a:rPr>
                        <a:t>Type of question</a:t>
                      </a:r>
                    </a:p>
                  </a:txBody>
                  <a:tcPr marL="50800" marR="50800" marT="50800" marB="50800" horzOverflow="overflow">
                    <a:lnL w="12700">
                      <a:solidFill>
                        <a:srgbClr val="515151"/>
                      </a:solidFill>
                      <a:miter lim="400000"/>
                    </a:lnL>
                    <a:lnR w="12700">
                      <a:solidFill>
                        <a:srgbClr val="515151"/>
                      </a:solidFill>
                      <a:miter lim="400000"/>
                    </a:lnR>
                    <a:lnT w="12700">
                      <a:solidFill>
                        <a:srgbClr val="515151"/>
                      </a:solidFill>
                      <a:miter lim="400000"/>
                    </a:lnT>
                    <a:lnB w="12700">
                      <a:solidFill>
                        <a:srgbClr val="515151"/>
                      </a:solidFill>
                      <a:miter lim="400000"/>
                    </a:lnB>
                    <a:solidFill>
                      <a:srgbClr val="BFBFBF"/>
                    </a:solidFill>
                  </a:tcPr>
                </a:tc>
                <a:tc>
                  <a:txBody>
                    <a:bodyPr/>
                    <a:lstStyle/>
                    <a:p>
                      <a:pPr algn="ctr" defTabSz="457200">
                        <a:spcBef>
                          <a:spcPts val="600"/>
                        </a:spcBef>
                        <a:tabLst>
                          <a:tab pos="139700" algn="l"/>
                        </a:tabLst>
                        <a:defRPr b="0" i="0"/>
                      </a:pPr>
                      <a:r>
                        <a:rPr sz="1200" b="1">
                          <a:latin typeface="Arial"/>
                          <a:ea typeface="Arial"/>
                          <a:cs typeface="Arial"/>
                        </a:rPr>
                        <a:t>All areas</a:t>
                      </a:r>
                    </a:p>
                  </a:txBody>
                  <a:tcPr marL="50800" marR="50800" marT="50800" marB="50800" horzOverflow="overflow">
                    <a:lnL w="12700">
                      <a:solidFill>
                        <a:srgbClr val="515151"/>
                      </a:solidFill>
                      <a:miter lim="400000"/>
                    </a:lnL>
                    <a:lnR w="12700">
                      <a:solidFill>
                        <a:srgbClr val="515151"/>
                      </a:solidFill>
                      <a:miter lim="400000"/>
                    </a:lnR>
                    <a:lnT w="12700">
                      <a:solidFill>
                        <a:srgbClr val="515151"/>
                      </a:solidFill>
                      <a:miter lim="400000"/>
                    </a:lnT>
                    <a:lnB w="12700">
                      <a:solidFill>
                        <a:srgbClr val="515151"/>
                      </a:solidFill>
                      <a:miter lim="400000"/>
                    </a:lnB>
                    <a:solidFill>
                      <a:srgbClr val="BFBFBF"/>
                    </a:solidFill>
                  </a:tcPr>
                </a:tc>
                <a:tc>
                  <a:txBody>
                    <a:bodyPr/>
                    <a:lstStyle/>
                    <a:p>
                      <a:pPr algn="ctr" defTabSz="457200">
                        <a:spcBef>
                          <a:spcPts val="600"/>
                        </a:spcBef>
                        <a:tabLst>
                          <a:tab pos="139700" algn="l"/>
                        </a:tabLst>
                        <a:defRPr b="0" i="0"/>
                      </a:pPr>
                      <a:r>
                        <a:rPr sz="1200" b="1">
                          <a:latin typeface="Arial"/>
                          <a:ea typeface="Arial"/>
                          <a:cs typeface="Arial"/>
                        </a:rPr>
                        <a:t>For art work</a:t>
                      </a:r>
                    </a:p>
                  </a:txBody>
                  <a:tcPr marL="50800" marR="50800" marT="50800" marB="50800" horzOverflow="overflow">
                    <a:lnL w="12700">
                      <a:solidFill>
                        <a:srgbClr val="515151"/>
                      </a:solidFill>
                      <a:miter lim="400000"/>
                    </a:lnL>
                    <a:lnR w="12700">
                      <a:solidFill>
                        <a:srgbClr val="515151"/>
                      </a:solidFill>
                      <a:miter lim="400000"/>
                    </a:lnR>
                    <a:lnT w="12700">
                      <a:solidFill>
                        <a:srgbClr val="515151"/>
                      </a:solidFill>
                      <a:miter lim="400000"/>
                    </a:lnT>
                    <a:lnB w="12700">
                      <a:solidFill>
                        <a:srgbClr val="515151"/>
                      </a:solidFill>
                      <a:miter lim="400000"/>
                    </a:lnB>
                    <a:solidFill>
                      <a:srgbClr val="BFBFBF"/>
                    </a:solidFill>
                  </a:tcPr>
                </a:tc>
                <a:extLst>
                  <a:ext uri="{0D108BD9-81ED-4DB2-BD59-A6C34878D82A}">
                    <a16:rowId xmlns:a16="http://schemas.microsoft.com/office/drawing/2014/main" val="10000"/>
                  </a:ext>
                </a:extLst>
              </a:tr>
              <a:tr h="718914">
                <a:tc>
                  <a:txBody>
                    <a:bodyPr/>
                    <a:lstStyle/>
                    <a:p>
                      <a:pPr defTabSz="457200">
                        <a:spcBef>
                          <a:spcPts val="300"/>
                        </a:spcBef>
                        <a:tabLst>
                          <a:tab pos="139700" algn="l"/>
                        </a:tabLst>
                        <a:defRPr b="0" i="0"/>
                      </a:pPr>
                      <a:r>
                        <a:rPr sz="1200" b="1">
                          <a:latin typeface="Arial"/>
                          <a:ea typeface="Arial"/>
                          <a:cs typeface="Arial"/>
                        </a:rPr>
                        <a:t>1. Ask a neutral question</a:t>
                      </a:r>
                    </a:p>
                  </a:txBody>
                  <a:tcPr marL="50800" marR="50800" marT="50800" marB="50800" horzOverflow="overflow">
                    <a:lnL w="12700">
                      <a:solidFill>
                        <a:srgbClr val="515151"/>
                      </a:solidFill>
                      <a:miter lim="400000"/>
                    </a:lnL>
                    <a:lnR w="12700">
                      <a:solidFill>
                        <a:srgbClr val="515151"/>
                      </a:solidFill>
                      <a:miter lim="400000"/>
                    </a:lnR>
                    <a:lnT w="12700">
                      <a:solidFill>
                        <a:srgbClr val="515151"/>
                      </a:solidFill>
                      <a:miter lim="400000"/>
                    </a:lnT>
                    <a:lnB w="12700">
                      <a:solidFill>
                        <a:srgbClr val="515151"/>
                      </a:solidFill>
                      <a:miter lim="400000"/>
                    </a:lnB>
                    <a:solidFill>
                      <a:srgbClr val="000000">
                        <a:alpha val="0"/>
                      </a:srgbClr>
                    </a:solidFill>
                  </a:tcPr>
                </a:tc>
                <a:tc>
                  <a:txBody>
                    <a:bodyPr/>
                    <a:lstStyle/>
                    <a:p>
                      <a:pPr defTabSz="457200">
                        <a:spcBef>
                          <a:spcPts val="300"/>
                        </a:spcBef>
                        <a:tabLst>
                          <a:tab pos="469900" algn="l"/>
                          <a:tab pos="1384300" algn="l"/>
                        </a:tabLst>
                        <a:defRPr sz="1200" b="0" i="0">
                          <a:latin typeface="Arial"/>
                          <a:ea typeface="Arial"/>
                          <a:cs typeface="Arial"/>
                        </a:defRPr>
                      </a:pPr>
                      <a:r>
                        <a:t>Can you tell me about your work?</a:t>
                      </a:r>
                    </a:p>
                    <a:p>
                      <a:pPr defTabSz="457200">
                        <a:spcBef>
                          <a:spcPts val="300"/>
                        </a:spcBef>
                        <a:tabLst>
                          <a:tab pos="469900" algn="l"/>
                          <a:tab pos="1384300" algn="l"/>
                        </a:tabLst>
                        <a:defRPr sz="1200" b="0" i="0">
                          <a:latin typeface="Arial"/>
                          <a:ea typeface="Arial"/>
                          <a:cs typeface="Arial"/>
                        </a:defRPr>
                      </a:pPr>
                      <a:r>
                        <a:t>How did you do this?</a:t>
                      </a:r>
                    </a:p>
                    <a:p>
                      <a:pPr defTabSz="457200">
                        <a:spcBef>
                          <a:spcPts val="300"/>
                        </a:spcBef>
                        <a:tabLst>
                          <a:tab pos="469900" algn="l"/>
                          <a:tab pos="1384300" algn="l"/>
                        </a:tabLst>
                        <a:defRPr sz="1200" b="0" i="0">
                          <a:latin typeface="Arial"/>
                          <a:ea typeface="Arial"/>
                          <a:cs typeface="Arial"/>
                        </a:defRPr>
                      </a:pPr>
                      <a:r>
                        <a:t>How did you think of that?</a:t>
                      </a:r>
                    </a:p>
                  </a:txBody>
                  <a:tcPr marL="50800" marR="50800" marT="50800" marB="50800" horzOverflow="overflow">
                    <a:lnL w="12700">
                      <a:solidFill>
                        <a:srgbClr val="515151"/>
                      </a:solidFill>
                      <a:miter lim="400000"/>
                    </a:lnL>
                    <a:lnR w="12700">
                      <a:solidFill>
                        <a:srgbClr val="515151"/>
                      </a:solidFill>
                      <a:miter lim="400000"/>
                    </a:lnR>
                    <a:lnT w="12700">
                      <a:solidFill>
                        <a:srgbClr val="515151"/>
                      </a:solidFill>
                      <a:miter lim="400000"/>
                    </a:lnT>
                    <a:lnB w="12700">
                      <a:solidFill>
                        <a:srgbClr val="515151"/>
                      </a:solidFill>
                      <a:miter lim="400000"/>
                    </a:lnB>
                    <a:solidFill>
                      <a:srgbClr val="000000">
                        <a:alpha val="0"/>
                      </a:srgbClr>
                    </a:solidFill>
                  </a:tcPr>
                </a:tc>
                <a:tc>
                  <a:txBody>
                    <a:bodyPr/>
                    <a:lstStyle/>
                    <a:p>
                      <a:pPr defTabSz="457200">
                        <a:spcBef>
                          <a:spcPts val="300"/>
                        </a:spcBef>
                        <a:tabLst>
                          <a:tab pos="469900" algn="l"/>
                          <a:tab pos="1384300" algn="l"/>
                        </a:tabLst>
                        <a:defRPr sz="1200" b="0" i="0">
                          <a:latin typeface="Arial"/>
                          <a:ea typeface="Arial"/>
                          <a:cs typeface="Arial"/>
                        </a:defRPr>
                      </a:pPr>
                      <a:r>
                        <a:t>Where did you start?</a:t>
                      </a:r>
                    </a:p>
                    <a:p>
                      <a:pPr defTabSz="457200">
                        <a:spcBef>
                          <a:spcPts val="300"/>
                        </a:spcBef>
                        <a:tabLst>
                          <a:tab pos="469900" algn="l"/>
                          <a:tab pos="1384300" algn="l"/>
                        </a:tabLst>
                        <a:defRPr sz="1200" b="0" i="0">
                          <a:latin typeface="Arial"/>
                          <a:ea typeface="Arial"/>
                          <a:cs typeface="Arial"/>
                        </a:defRPr>
                      </a:pPr>
                      <a:r>
                        <a:t>What colors did you use?</a:t>
                      </a:r>
                    </a:p>
                    <a:p>
                      <a:pPr defTabSz="457200">
                        <a:spcBef>
                          <a:spcPts val="300"/>
                        </a:spcBef>
                        <a:tabLst>
                          <a:tab pos="469900" algn="l"/>
                          <a:tab pos="1384300" algn="l"/>
                        </a:tabLst>
                        <a:defRPr sz="1200" b="0" i="0">
                          <a:latin typeface="Arial"/>
                          <a:ea typeface="Arial"/>
                          <a:cs typeface="Arial"/>
                        </a:defRPr>
                      </a:pPr>
                      <a:r>
                        <a:t>What is your favourite part?</a:t>
                      </a:r>
                    </a:p>
                  </a:txBody>
                  <a:tcPr marL="50800" marR="50800" marT="50800" marB="50800" horzOverflow="overflow">
                    <a:lnL w="12700">
                      <a:solidFill>
                        <a:srgbClr val="515151"/>
                      </a:solidFill>
                      <a:miter lim="400000"/>
                    </a:lnL>
                    <a:lnR w="12700">
                      <a:solidFill>
                        <a:srgbClr val="515151"/>
                      </a:solidFill>
                      <a:miter lim="400000"/>
                    </a:lnR>
                    <a:lnT w="12700">
                      <a:solidFill>
                        <a:srgbClr val="515151"/>
                      </a:solidFill>
                      <a:miter lim="400000"/>
                    </a:lnT>
                    <a:lnB w="12700">
                      <a:solidFill>
                        <a:srgbClr val="515151"/>
                      </a:solidFill>
                      <a:miter lim="400000"/>
                    </a:lnB>
                    <a:solidFill>
                      <a:srgbClr val="000000">
                        <a:alpha val="0"/>
                      </a:srgbClr>
                    </a:solidFill>
                  </a:tcPr>
                </a:tc>
                <a:extLst>
                  <a:ext uri="{0D108BD9-81ED-4DB2-BD59-A6C34878D82A}">
                    <a16:rowId xmlns:a16="http://schemas.microsoft.com/office/drawing/2014/main" val="10001"/>
                  </a:ext>
                </a:extLst>
              </a:tr>
              <a:tr h="718914">
                <a:tc>
                  <a:txBody>
                    <a:bodyPr/>
                    <a:lstStyle/>
                    <a:p>
                      <a:pPr defTabSz="457200">
                        <a:spcBef>
                          <a:spcPts val="300"/>
                        </a:spcBef>
                        <a:tabLst>
                          <a:tab pos="469900" algn="l"/>
                          <a:tab pos="927100" algn="l"/>
                        </a:tabLst>
                        <a:defRPr b="0" i="0"/>
                      </a:pPr>
                      <a:r>
                        <a:rPr sz="1200" b="1">
                          <a:latin typeface="Arial"/>
                          <a:ea typeface="Arial"/>
                          <a:cs typeface="Arial"/>
                        </a:rPr>
                        <a:t>2. Comment on the work that they have done:</a:t>
                      </a:r>
                    </a:p>
                  </a:txBody>
                  <a:tcPr marL="50800" marR="50800" marT="50800" marB="50800" horzOverflow="overflow">
                    <a:lnL w="12700">
                      <a:solidFill>
                        <a:srgbClr val="515151"/>
                      </a:solidFill>
                      <a:miter lim="400000"/>
                    </a:lnL>
                    <a:lnR w="12700">
                      <a:solidFill>
                        <a:srgbClr val="515151"/>
                      </a:solidFill>
                      <a:miter lim="400000"/>
                    </a:lnR>
                    <a:lnT w="12700">
                      <a:solidFill>
                        <a:srgbClr val="515151"/>
                      </a:solidFill>
                      <a:miter lim="400000"/>
                    </a:lnT>
                    <a:lnB w="12700">
                      <a:solidFill>
                        <a:srgbClr val="515151"/>
                      </a:solidFill>
                      <a:miter lim="400000"/>
                    </a:lnB>
                    <a:solidFill>
                      <a:srgbClr val="000000">
                        <a:alpha val="0"/>
                      </a:srgbClr>
                    </a:solidFill>
                  </a:tcPr>
                </a:tc>
                <a:tc gridSpan="2">
                  <a:txBody>
                    <a:bodyPr/>
                    <a:lstStyle/>
                    <a:p>
                      <a:pPr defTabSz="457200">
                        <a:spcBef>
                          <a:spcPts val="300"/>
                        </a:spcBef>
                        <a:tabLst>
                          <a:tab pos="469900" algn="l"/>
                          <a:tab pos="1384300" algn="l"/>
                        </a:tabLst>
                        <a:defRPr sz="1200" b="0" i="0">
                          <a:latin typeface="Arial"/>
                          <a:ea typeface="Arial"/>
                          <a:cs typeface="Arial"/>
                        </a:defRPr>
                      </a:pPr>
                      <a:r>
                        <a:t>I see that you [… made it really big/small/colourful/complicated/etc.]</a:t>
                      </a:r>
                    </a:p>
                    <a:p>
                      <a:pPr defTabSz="457200">
                        <a:spcBef>
                          <a:spcPts val="300"/>
                        </a:spcBef>
                        <a:tabLst>
                          <a:tab pos="469900" algn="l"/>
                          <a:tab pos="1384300" algn="l"/>
                        </a:tabLst>
                        <a:defRPr sz="1200" b="0" i="0">
                          <a:latin typeface="Arial"/>
                          <a:ea typeface="Arial"/>
                          <a:cs typeface="Arial"/>
                        </a:defRPr>
                      </a:pPr>
                      <a:r>
                        <a:t>I love how you […].</a:t>
                      </a:r>
                    </a:p>
                    <a:p>
                      <a:pPr defTabSz="457200">
                        <a:spcBef>
                          <a:spcPts val="300"/>
                        </a:spcBef>
                        <a:tabLst>
                          <a:tab pos="469900" algn="l"/>
                          <a:tab pos="1384300" algn="l"/>
                        </a:tabLst>
                        <a:defRPr sz="1200" b="0" i="0">
                          <a:latin typeface="Arial"/>
                          <a:ea typeface="Arial"/>
                          <a:cs typeface="Arial"/>
                        </a:defRPr>
                      </a:pPr>
                      <a:r>
                        <a:t>I am proud of how […].</a:t>
                      </a:r>
                    </a:p>
                  </a:txBody>
                  <a:tcPr marL="50800" marR="50800" marT="50800" marB="50800" horzOverflow="overflow">
                    <a:lnL w="12700">
                      <a:solidFill>
                        <a:srgbClr val="515151"/>
                      </a:solidFill>
                      <a:miter lim="400000"/>
                    </a:lnL>
                    <a:lnT w="12700">
                      <a:solidFill>
                        <a:srgbClr val="515151"/>
                      </a:solidFill>
                      <a:miter lim="400000"/>
                    </a:lnT>
                    <a:lnB w="12700">
                      <a:solidFill>
                        <a:srgbClr val="515151"/>
                      </a:solidFill>
                      <a:miter lim="400000"/>
                    </a:lnB>
                    <a:solidFill>
                      <a:srgbClr val="000000">
                        <a:alpha val="0"/>
                      </a:srgbClr>
                    </a:solidFill>
                  </a:tcPr>
                </a:tc>
                <a:tc hMerge="1">
                  <a:txBody>
                    <a:bodyPr/>
                    <a:lstStyle/>
                    <a:p>
                      <a:endParaRPr lang="en-US"/>
                    </a:p>
                  </a:txBody>
                  <a:tcPr/>
                </a:tc>
                <a:extLst>
                  <a:ext uri="{0D108BD9-81ED-4DB2-BD59-A6C34878D82A}">
                    <a16:rowId xmlns:a16="http://schemas.microsoft.com/office/drawing/2014/main" val="10002"/>
                  </a:ext>
                </a:extLst>
              </a:tr>
              <a:tr h="1511300">
                <a:tc>
                  <a:txBody>
                    <a:bodyPr/>
                    <a:lstStyle/>
                    <a:p>
                      <a:pPr defTabSz="457200">
                        <a:spcBef>
                          <a:spcPts val="300"/>
                        </a:spcBef>
                        <a:tabLst>
                          <a:tab pos="469900" algn="l"/>
                          <a:tab pos="927100" algn="l"/>
                        </a:tabLst>
                        <a:defRPr b="0" i="0"/>
                      </a:pPr>
                      <a:r>
                        <a:rPr sz="1200" b="1">
                          <a:latin typeface="Arial"/>
                          <a:ea typeface="Arial"/>
                          <a:cs typeface="Arial"/>
                        </a:rPr>
                        <a:t>3. Comment on the child’s effort:</a:t>
                      </a:r>
                    </a:p>
                  </a:txBody>
                  <a:tcPr marL="50800" marR="50800" marT="50800" marB="50800" horzOverflow="overflow">
                    <a:lnL w="12700">
                      <a:solidFill>
                        <a:srgbClr val="515151"/>
                      </a:solidFill>
                      <a:miter lim="400000"/>
                    </a:lnL>
                    <a:lnR w="12700">
                      <a:solidFill>
                        <a:srgbClr val="515151"/>
                      </a:solidFill>
                      <a:miter lim="400000"/>
                    </a:lnR>
                    <a:lnT w="12700">
                      <a:solidFill>
                        <a:srgbClr val="515151"/>
                      </a:solidFill>
                      <a:miter lim="400000"/>
                    </a:lnT>
                    <a:lnB w="12700">
                      <a:solidFill>
                        <a:srgbClr val="515151"/>
                      </a:solidFill>
                      <a:miter lim="400000"/>
                    </a:lnB>
                    <a:solidFill>
                      <a:srgbClr val="000000">
                        <a:alpha val="0"/>
                      </a:srgbClr>
                    </a:solidFill>
                  </a:tcPr>
                </a:tc>
                <a:tc gridSpan="2">
                  <a:txBody>
                    <a:bodyPr/>
                    <a:lstStyle/>
                    <a:p>
                      <a:pPr defTabSz="457200">
                        <a:spcBef>
                          <a:spcPts val="300"/>
                        </a:spcBef>
                        <a:tabLst>
                          <a:tab pos="469900" algn="l"/>
                          <a:tab pos="1384300" algn="l"/>
                        </a:tabLst>
                        <a:defRPr sz="1200" i="0">
                          <a:latin typeface="Arial"/>
                          <a:ea typeface="Arial"/>
                          <a:cs typeface="Arial"/>
                        </a:defRPr>
                      </a:pPr>
                      <a:r>
                        <a:t>Motivation:</a:t>
                      </a:r>
                      <a:r>
                        <a:rPr b="0"/>
                        <a:t> You worked very hard.</a:t>
                      </a:r>
                    </a:p>
                    <a:p>
                      <a:pPr defTabSz="457200">
                        <a:spcBef>
                          <a:spcPts val="300"/>
                        </a:spcBef>
                        <a:tabLst>
                          <a:tab pos="469900" algn="l"/>
                          <a:tab pos="1384300" algn="l"/>
                        </a:tabLst>
                        <a:defRPr sz="1200" i="0">
                          <a:latin typeface="Arial"/>
                          <a:ea typeface="Arial"/>
                          <a:cs typeface="Arial"/>
                        </a:defRPr>
                      </a:pPr>
                      <a:r>
                        <a:t>Concentration:</a:t>
                      </a:r>
                      <a:r>
                        <a:rPr b="0"/>
                        <a:t> You were really concentrating. You were really paying attention. You were very careful.</a:t>
                      </a:r>
                    </a:p>
                    <a:p>
                      <a:pPr defTabSz="457200">
                        <a:spcBef>
                          <a:spcPts val="300"/>
                        </a:spcBef>
                        <a:tabLst>
                          <a:tab pos="469900" algn="l"/>
                          <a:tab pos="1384300" algn="l"/>
                        </a:tabLst>
                        <a:defRPr sz="1200" i="0">
                          <a:latin typeface="Arial"/>
                          <a:ea typeface="Arial"/>
                          <a:cs typeface="Arial"/>
                        </a:defRPr>
                      </a:pPr>
                      <a:r>
                        <a:t>Creativity: </a:t>
                      </a:r>
                      <a:r>
                        <a:rPr b="0"/>
                        <a:t>That’s a good idea. You are very creative.</a:t>
                      </a:r>
                    </a:p>
                    <a:p>
                      <a:pPr defTabSz="457200">
                        <a:spcBef>
                          <a:spcPts val="300"/>
                        </a:spcBef>
                        <a:tabLst>
                          <a:tab pos="469900" algn="l"/>
                          <a:tab pos="1384300" algn="l"/>
                        </a:tabLst>
                        <a:defRPr sz="1200" i="0">
                          <a:latin typeface="Arial"/>
                          <a:ea typeface="Arial"/>
                          <a:cs typeface="Arial"/>
                        </a:defRPr>
                      </a:pPr>
                      <a:r>
                        <a:t>Collaboration: </a:t>
                      </a:r>
                      <a:r>
                        <a:rPr b="0"/>
                        <a:t>Great teamwork! You made …</a:t>
                      </a:r>
                      <a:r>
                        <a:rPr b="0">
                          <a:latin typeface="Trebuchet MS"/>
                          <a:ea typeface="Trebuchet MS"/>
                          <a:cs typeface="Trebuchet MS"/>
                          <a:sym typeface="Trebuchet MS"/>
                        </a:rPr>
                        <a:t> </a:t>
                      </a:r>
                      <a:r>
                        <a:rPr b="0"/>
                        <a:t>feel happy when you did …</a:t>
                      </a:r>
                    </a:p>
                    <a:p>
                      <a:pPr defTabSz="457200">
                        <a:spcBef>
                          <a:spcPts val="300"/>
                        </a:spcBef>
                        <a:tabLst>
                          <a:tab pos="469900" algn="l"/>
                          <a:tab pos="1384300" algn="l"/>
                        </a:tabLst>
                        <a:defRPr sz="1200" i="0">
                          <a:latin typeface="Arial"/>
                          <a:ea typeface="Arial"/>
                          <a:cs typeface="Arial"/>
                        </a:defRPr>
                      </a:pPr>
                      <a:r>
                        <a:t>Initiative: </a:t>
                      </a:r>
                      <a:r>
                        <a:rPr b="0"/>
                        <a:t>You showed good leadership skills.</a:t>
                      </a:r>
                    </a:p>
                  </a:txBody>
                  <a:tcPr marL="50800" marR="50800" marT="50800" marB="50800" horzOverflow="overflow">
                    <a:lnL w="12700">
                      <a:solidFill>
                        <a:srgbClr val="515151"/>
                      </a:solidFill>
                      <a:miter lim="400000"/>
                    </a:lnL>
                    <a:lnT w="12700">
                      <a:solidFill>
                        <a:srgbClr val="515151"/>
                      </a:solidFill>
                      <a:miter lim="400000"/>
                    </a:lnT>
                    <a:lnB w="12700">
                      <a:solidFill>
                        <a:srgbClr val="515151"/>
                      </a:solidFill>
                      <a:miter lim="400000"/>
                    </a:lnB>
                    <a:solidFill>
                      <a:srgbClr val="000000">
                        <a:alpha val="0"/>
                      </a:srgbClr>
                    </a:solidFill>
                  </a:tcPr>
                </a:tc>
                <a:tc hMerge="1">
                  <a:txBody>
                    <a:bodyPr/>
                    <a:lstStyle/>
                    <a:p>
                      <a:endParaRPr lang="en-US"/>
                    </a:p>
                  </a:txBody>
                  <a:tcPr/>
                </a:tc>
                <a:extLst>
                  <a:ext uri="{0D108BD9-81ED-4DB2-BD59-A6C34878D82A}">
                    <a16:rowId xmlns:a16="http://schemas.microsoft.com/office/drawing/2014/main" val="10003"/>
                  </a:ext>
                </a:extLst>
              </a:tr>
            </a:tbl>
          </a:graphicData>
        </a:graphic>
      </p:graphicFrame>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9" name="Shape 660"/>
          <p:cNvSpPr>
            <a:spLocks noGrp="1"/>
          </p:cNvSpPr>
          <p:nvPr>
            <p:ph type="title"/>
          </p:nvPr>
        </p:nvSpPr>
        <p:spPr>
          <a:xfrm>
            <a:off x="533399" y="280284"/>
            <a:ext cx="8077201" cy="820150"/>
          </a:xfrm>
          <a:prstGeom prst="rect">
            <a:avLst/>
          </a:prstGeom>
        </p:spPr>
        <p:txBody>
          <a:bodyPr lIns="45718" tIns="45718" rIns="45718" bIns="45718" anchor="b"/>
          <a:lstStyle>
            <a:lvl1pPr defTabSz="685800">
              <a:defRPr sz="2400">
                <a:solidFill>
                  <a:srgbClr val="000000"/>
                </a:solidFill>
                <a:latin typeface="Gill Sans MT"/>
                <a:ea typeface="Gill Sans MT"/>
                <a:cs typeface="Gill Sans MT"/>
                <a:sym typeface="Gill Sans MT"/>
              </a:defRPr>
            </a:lvl1pPr>
          </a:lstStyle>
          <a:p>
            <a:r>
              <a:t>Day 2: The 5 components of quality experiences in ECCD</a:t>
            </a:r>
          </a:p>
        </p:txBody>
      </p:sp>
      <p:sp>
        <p:nvSpPr>
          <p:cNvPr id="1320"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21"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322" name="Classroom management:"/>
          <p:cNvSpPr/>
          <p:nvPr/>
        </p:nvSpPr>
        <p:spPr>
          <a:xfrm>
            <a:off x="501610" y="1205913"/>
            <a:ext cx="8305804" cy="463790"/>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marL="19050" lvl="1" indent="209550">
              <a:lnSpc>
                <a:spcPct val="150000"/>
              </a:lnSpc>
              <a:tabLst>
                <a:tab pos="241300" algn="l"/>
                <a:tab pos="469900" algn="l"/>
                <a:tab pos="469900" algn="l"/>
              </a:tabLst>
              <a:defRPr sz="2000" b="1">
                <a:latin typeface="Arial"/>
                <a:ea typeface="Arial"/>
                <a:cs typeface="Arial"/>
                <a:sym typeface="Arial"/>
              </a:defRPr>
            </a:pPr>
            <a:r>
              <a:t> </a:t>
            </a:r>
            <a:r>
              <a:rPr>
                <a:solidFill>
                  <a:schemeClr val="accent1"/>
                </a:solidFill>
              </a:rPr>
              <a:t>COMPONENT 5: </a:t>
            </a:r>
            <a:r>
              <a:t>Classroom management</a:t>
            </a:r>
          </a:p>
        </p:txBody>
      </p:sp>
      <p:sp>
        <p:nvSpPr>
          <p:cNvPr id="1323" name="To manage the classroom:…"/>
          <p:cNvSpPr/>
          <p:nvPr/>
        </p:nvSpPr>
        <p:spPr>
          <a:xfrm>
            <a:off x="512696" y="1817608"/>
            <a:ext cx="4252265" cy="4257171"/>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a:lnSpc>
                <a:spcPct val="120000"/>
              </a:lnSpc>
              <a:tabLst>
                <a:tab pos="139700" algn="l"/>
              </a:tabLst>
              <a:defRPr sz="1500" b="1">
                <a:solidFill>
                  <a:schemeClr val="accent1">
                    <a:satOff val="-6499"/>
                    <a:lumOff val="-10392"/>
                  </a:schemeClr>
                </a:solidFill>
                <a:latin typeface="Arial"/>
                <a:ea typeface="Arial"/>
                <a:cs typeface="Arial"/>
                <a:sym typeface="Arial"/>
              </a:defRPr>
            </a:pPr>
            <a:r>
              <a:t>To manage the classroom:</a:t>
            </a:r>
          </a:p>
          <a:p>
            <a:pPr marL="228600" indent="-228600">
              <a:lnSpc>
                <a:spcPct val="120000"/>
              </a:lnSpc>
              <a:buSzPct val="100000"/>
              <a:buChar char="•"/>
              <a:tabLst>
                <a:tab pos="228600" algn="l"/>
                <a:tab pos="457200" algn="l"/>
              </a:tabLst>
              <a:defRPr sz="1500" b="1">
                <a:latin typeface="Arial"/>
                <a:ea typeface="Arial"/>
                <a:cs typeface="Arial"/>
                <a:sym typeface="Arial"/>
              </a:defRPr>
            </a:pPr>
            <a:r>
              <a:t>Use class rules. </a:t>
            </a:r>
            <a:r>
              <a:rPr b="0"/>
              <a:t>(a) Review these during each the morning meeting. (b) Review them before any carpet time (all are relevant except for walking feet).</a:t>
            </a:r>
          </a:p>
          <a:p>
            <a:pPr marL="228600" indent="-228600">
              <a:lnSpc>
                <a:spcPct val="120000"/>
              </a:lnSpc>
              <a:buSzPct val="100000"/>
              <a:buChar char="•"/>
              <a:tabLst>
                <a:tab pos="228600" algn="l"/>
                <a:tab pos="457200" algn="l"/>
              </a:tabLst>
              <a:defRPr sz="1500" b="1">
                <a:latin typeface="Arial"/>
                <a:ea typeface="Arial"/>
                <a:cs typeface="Arial"/>
                <a:sym typeface="Arial"/>
              </a:defRPr>
            </a:pPr>
            <a:r>
              <a:t>Follow the daily routine every day and share with children at the beginning of each day. </a:t>
            </a:r>
            <a:r>
              <a:rPr b="0"/>
              <a:t>If children know what is coming next, they will feel more comfortable and their behaviour will improve. </a:t>
            </a:r>
          </a:p>
          <a:p>
            <a:pPr marL="228600" indent="-228600">
              <a:lnSpc>
                <a:spcPct val="120000"/>
              </a:lnSpc>
              <a:buSzPct val="100000"/>
              <a:buChar char="•"/>
              <a:tabLst>
                <a:tab pos="228600" algn="l"/>
                <a:tab pos="457200" algn="l"/>
              </a:tabLst>
              <a:defRPr sz="1500" b="1">
                <a:latin typeface="Arial"/>
                <a:ea typeface="Arial"/>
                <a:cs typeface="Arial"/>
                <a:sym typeface="Arial"/>
              </a:defRPr>
            </a:pPr>
            <a:r>
              <a:t>Be prepared </a:t>
            </a:r>
            <a:r>
              <a:rPr b="0"/>
              <a:t>with interesting activities for the day.</a:t>
            </a:r>
          </a:p>
          <a:p>
            <a:pPr marL="228600" indent="-228600">
              <a:lnSpc>
                <a:spcPct val="120000"/>
              </a:lnSpc>
              <a:buSzPct val="100000"/>
              <a:buChar char="•"/>
              <a:tabLst>
                <a:tab pos="228600" algn="l"/>
                <a:tab pos="457200" algn="l"/>
              </a:tabLst>
              <a:defRPr sz="1500" b="1">
                <a:latin typeface="Arial"/>
                <a:ea typeface="Arial"/>
                <a:cs typeface="Arial"/>
                <a:sym typeface="Arial"/>
              </a:defRPr>
            </a:pPr>
            <a:r>
              <a:t>Keep activities short</a:t>
            </a:r>
            <a:r>
              <a:rPr b="0"/>
              <a:t> to avoid having them sit too long.</a:t>
            </a:r>
          </a:p>
          <a:p>
            <a:pPr marL="228600" indent="-228600">
              <a:lnSpc>
                <a:spcPct val="120000"/>
              </a:lnSpc>
              <a:buSzPct val="100000"/>
              <a:buChar char="•"/>
              <a:tabLst>
                <a:tab pos="228600" algn="l"/>
                <a:tab pos="457200" algn="l"/>
              </a:tabLst>
              <a:defRPr sz="1500" b="1">
                <a:latin typeface="Arial"/>
                <a:ea typeface="Arial"/>
                <a:cs typeface="Arial"/>
                <a:sym typeface="Arial"/>
              </a:defRPr>
            </a:pPr>
            <a:r>
              <a:t>Use attention cues </a:t>
            </a:r>
            <a:r>
              <a:rPr b="0"/>
              <a:t>(e.g. clap, songs everyone knows, etc.)</a:t>
            </a:r>
          </a:p>
        </p:txBody>
      </p:sp>
      <p:sp>
        <p:nvSpPr>
          <p:cNvPr id="1324" name="To manage individual children:…"/>
          <p:cNvSpPr/>
          <p:nvPr/>
        </p:nvSpPr>
        <p:spPr>
          <a:xfrm>
            <a:off x="4715607" y="1815324"/>
            <a:ext cx="4252268" cy="4006816"/>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a:lnSpc>
                <a:spcPct val="120000"/>
              </a:lnSpc>
              <a:tabLst>
                <a:tab pos="139700" algn="l"/>
              </a:tabLst>
              <a:defRPr sz="1500" b="1">
                <a:solidFill>
                  <a:schemeClr val="accent1">
                    <a:satOff val="-6499"/>
                    <a:lumOff val="-10392"/>
                  </a:schemeClr>
                </a:solidFill>
                <a:latin typeface="Arial"/>
                <a:ea typeface="Arial"/>
                <a:cs typeface="Arial"/>
                <a:sym typeface="Arial"/>
              </a:defRPr>
            </a:pPr>
            <a:r>
              <a:t>To manage individual children:</a:t>
            </a:r>
          </a:p>
          <a:p>
            <a:pPr marL="228600" indent="-228600">
              <a:lnSpc>
                <a:spcPct val="120000"/>
              </a:lnSpc>
              <a:buSzPct val="100000"/>
              <a:buChar char="•"/>
              <a:tabLst>
                <a:tab pos="228600" algn="l"/>
                <a:tab pos="457200" algn="l"/>
              </a:tabLst>
              <a:defRPr sz="1500">
                <a:latin typeface="Arial"/>
                <a:ea typeface="Arial"/>
                <a:cs typeface="Arial"/>
                <a:sym typeface="Arial"/>
              </a:defRPr>
            </a:pPr>
            <a:r>
              <a:t>Remind the child of the </a:t>
            </a:r>
            <a:r>
              <a:rPr b="1"/>
              <a:t>class rules</a:t>
            </a:r>
            <a:r>
              <a:t> poster.</a:t>
            </a:r>
          </a:p>
          <a:p>
            <a:pPr marL="228600" indent="-228600">
              <a:lnSpc>
                <a:spcPct val="120000"/>
              </a:lnSpc>
              <a:buSzPct val="100000"/>
              <a:buChar char="•"/>
              <a:tabLst>
                <a:tab pos="228600" algn="l"/>
                <a:tab pos="457200" algn="l"/>
              </a:tabLst>
              <a:defRPr sz="1500" b="1">
                <a:latin typeface="Arial"/>
                <a:ea typeface="Arial"/>
                <a:cs typeface="Arial"/>
                <a:sym typeface="Arial"/>
              </a:defRPr>
            </a:pPr>
            <a:r>
              <a:t>Tell children what you want them to do</a:t>
            </a:r>
            <a:r>
              <a:rPr b="0"/>
              <a:t>, not just what you don't want them to do (“Don’t run, walk”)</a:t>
            </a:r>
          </a:p>
          <a:p>
            <a:pPr marL="228600" indent="-228600">
              <a:lnSpc>
                <a:spcPct val="120000"/>
              </a:lnSpc>
              <a:buSzPct val="100000"/>
              <a:buChar char="•"/>
              <a:tabLst>
                <a:tab pos="228600" algn="l"/>
                <a:tab pos="457200" algn="l"/>
              </a:tabLst>
              <a:defRPr sz="1500" b="1">
                <a:latin typeface="Arial"/>
                <a:ea typeface="Arial"/>
                <a:cs typeface="Arial"/>
                <a:sym typeface="Arial"/>
              </a:defRPr>
            </a:pPr>
            <a:r>
              <a:t>Add “because”: </a:t>
            </a:r>
            <a:r>
              <a:rPr b="0"/>
              <a:t>“We need to share by taking turns because we don’t have enough blue crayons for everyone.”</a:t>
            </a:r>
          </a:p>
          <a:p>
            <a:pPr marL="228600" indent="-228600">
              <a:lnSpc>
                <a:spcPct val="120000"/>
              </a:lnSpc>
              <a:buSzPct val="100000"/>
              <a:buChar char="•"/>
              <a:tabLst>
                <a:tab pos="228600" algn="l"/>
                <a:tab pos="457200" algn="l"/>
              </a:tabLst>
              <a:defRPr sz="1500" b="1">
                <a:latin typeface="Arial"/>
                <a:ea typeface="Arial"/>
                <a:cs typeface="Arial"/>
                <a:sym typeface="Arial"/>
              </a:defRPr>
            </a:pPr>
            <a:r>
              <a:t>Model:</a:t>
            </a:r>
            <a:r>
              <a:rPr b="0">
                <a:latin typeface="Trebuchet MS"/>
                <a:ea typeface="Trebuchet MS"/>
                <a:cs typeface="Trebuchet MS"/>
                <a:sym typeface="Trebuchet MS"/>
              </a:rPr>
              <a:t> </a:t>
            </a:r>
            <a:r>
              <a:rPr b="0"/>
              <a:t>“Pema, how about you try saying: “Sonam, could I please use the blue crayon when you are finished?”</a:t>
            </a:r>
          </a:p>
          <a:p>
            <a:pPr marL="228600" indent="-228600">
              <a:lnSpc>
                <a:spcPct val="120000"/>
              </a:lnSpc>
              <a:buSzPct val="100000"/>
              <a:buChar char="•"/>
              <a:tabLst>
                <a:tab pos="228600" algn="l"/>
                <a:tab pos="457200" algn="l"/>
              </a:tabLst>
              <a:defRPr sz="1500" b="1">
                <a:latin typeface="Arial"/>
                <a:ea typeface="Arial"/>
                <a:cs typeface="Arial"/>
                <a:sym typeface="Arial"/>
              </a:defRPr>
            </a:pPr>
            <a:r>
              <a:t>Give the child a choice of two where the ultimate outcome is what you want</a:t>
            </a:r>
            <a:r>
              <a:rPr b="0"/>
              <a:t>: “You have two choices. You can either [positive choice 1] or [positive choice 2].</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Day 3 and 4: Daily routine</a:t>
            </a:r>
          </a:p>
        </p:txBody>
      </p:sp>
      <p:sp>
        <p:nvSpPr>
          <p:cNvPr id="1327"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28"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329" name="Arrival and morning circle time…"/>
          <p:cNvSpPr/>
          <p:nvPr/>
        </p:nvSpPr>
        <p:spPr>
          <a:xfrm>
            <a:off x="501608" y="1282114"/>
            <a:ext cx="4410697" cy="4773324"/>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a:lnSpc>
                <a:spcPct val="15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b="1">
                <a:latin typeface="Arial"/>
                <a:ea typeface="Arial"/>
                <a:cs typeface="Arial"/>
                <a:sym typeface="Arial"/>
              </a:defRPr>
            </a:pPr>
            <a:r>
              <a:t>SAMPLE FROM NEPAL</a:t>
            </a:r>
          </a:p>
          <a:p>
            <a:pPr>
              <a:lnSpc>
                <a:spcPct val="12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b="1">
                <a:latin typeface="Arial"/>
                <a:ea typeface="Arial"/>
                <a:cs typeface="Arial"/>
                <a:sym typeface="Arial"/>
              </a:defRPr>
            </a:pPr>
            <a:r>
              <a:t>10:00 am </a:t>
            </a:r>
            <a:r>
              <a:rPr b="0"/>
              <a:t>Morning circle time</a:t>
            </a:r>
          </a:p>
          <a:p>
            <a:pPr>
              <a:lnSpc>
                <a:spcPct val="12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b="1">
                <a:latin typeface="Arial"/>
                <a:ea typeface="Arial"/>
                <a:cs typeface="Arial"/>
                <a:sym typeface="Arial"/>
              </a:defRPr>
            </a:pPr>
            <a:r>
              <a:t>10:15 am</a:t>
            </a:r>
            <a:r>
              <a:rPr b="0"/>
              <a:t> Learning Area Time </a:t>
            </a:r>
          </a:p>
          <a:p>
            <a:pPr>
              <a:lnSpc>
                <a:spcPct val="12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b="1">
                <a:latin typeface="Arial"/>
                <a:ea typeface="Arial"/>
                <a:cs typeface="Arial"/>
                <a:sym typeface="Arial"/>
              </a:defRPr>
            </a:pPr>
            <a:r>
              <a:t>11:15 am</a:t>
            </a:r>
            <a:r>
              <a:rPr b="0"/>
              <a:t> Group Activity Time (drama, follow the leader, painting a shape)</a:t>
            </a:r>
          </a:p>
          <a:p>
            <a:pPr>
              <a:lnSpc>
                <a:spcPct val="12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b="1">
                <a:latin typeface="Arial"/>
                <a:ea typeface="Arial"/>
                <a:cs typeface="Arial"/>
                <a:sym typeface="Arial"/>
              </a:defRPr>
            </a:pPr>
            <a:r>
              <a:t>11:30 am </a:t>
            </a:r>
            <a:r>
              <a:rPr b="0"/>
              <a:t>Outdoor play</a:t>
            </a:r>
          </a:p>
          <a:p>
            <a:pPr>
              <a:lnSpc>
                <a:spcPct val="120000"/>
              </a:lnSpc>
              <a:spcBef>
                <a:spcPts val="3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latin typeface="Arial"/>
                <a:ea typeface="Arial"/>
                <a:cs typeface="Arial"/>
                <a:sym typeface="Arial"/>
              </a:defRPr>
            </a:pPr>
            <a:r>
              <a:rPr b="1"/>
              <a:t>12:00 pm </a:t>
            </a:r>
            <a:r>
              <a:t>Toilet, Hand Washing and Snack Time </a:t>
            </a:r>
          </a:p>
          <a:p>
            <a:pPr>
              <a:lnSpc>
                <a:spcPct val="12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latin typeface="Arial"/>
                <a:ea typeface="Arial"/>
                <a:cs typeface="Arial"/>
                <a:sym typeface="Arial"/>
              </a:defRPr>
            </a:pPr>
            <a:r>
              <a:rPr b="1"/>
              <a:t>12:30 pm </a:t>
            </a:r>
            <a:r>
              <a:t>Story Time </a:t>
            </a:r>
          </a:p>
          <a:p>
            <a:pPr>
              <a:lnSpc>
                <a:spcPct val="12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latin typeface="Arial"/>
                <a:ea typeface="Arial"/>
                <a:cs typeface="Arial"/>
                <a:sym typeface="Arial"/>
              </a:defRPr>
            </a:pPr>
            <a:r>
              <a:rPr b="1"/>
              <a:t>12:45 pm </a:t>
            </a:r>
            <a:r>
              <a:t>Nap (young children) or Quiet Play (older children)</a:t>
            </a:r>
          </a:p>
          <a:p>
            <a:pPr>
              <a:lnSpc>
                <a:spcPct val="12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b="1">
                <a:latin typeface="Arial"/>
                <a:ea typeface="Arial"/>
                <a:cs typeface="Arial"/>
                <a:sym typeface="Arial"/>
              </a:defRPr>
            </a:pPr>
            <a:r>
              <a:t>1:45 pm</a:t>
            </a:r>
            <a:r>
              <a:rPr b="0"/>
              <a:t> Closing Meeting</a:t>
            </a:r>
          </a:p>
        </p:txBody>
      </p:sp>
      <p:pic>
        <p:nvPicPr>
          <p:cNvPr id="1330" name="17622074_1502665203080103_6882253547325533301_o.jpg" descr="17622074_1502665203080103_6882253547325533301_o.jpg"/>
          <p:cNvPicPr>
            <a:picLocks noChangeAspect="1"/>
          </p:cNvPicPr>
          <p:nvPr/>
        </p:nvPicPr>
        <p:blipFill>
          <a:blip r:embed="rId2"/>
          <a:stretch>
            <a:fillRect/>
          </a:stretch>
        </p:blipFill>
        <p:spPr>
          <a:xfrm>
            <a:off x="5018978" y="1284545"/>
            <a:ext cx="3900677" cy="2925506"/>
          </a:xfrm>
          <a:prstGeom prst="rect">
            <a:avLst/>
          </a:prstGeom>
          <a:ln w="12700">
            <a:miter lim="400000"/>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Day 5 and 6: Learning area time</a:t>
            </a:r>
          </a:p>
        </p:txBody>
      </p:sp>
      <p:sp>
        <p:nvSpPr>
          <p:cNvPr id="1333"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34"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pic>
        <p:nvPicPr>
          <p:cNvPr id="1335" name="17425004_1334474119976571_7603136118539172280_n.jpg" descr="17425004_1334474119976571_7603136118539172280_n.jpg"/>
          <p:cNvPicPr>
            <a:picLocks noChangeAspect="1"/>
          </p:cNvPicPr>
          <p:nvPr/>
        </p:nvPicPr>
        <p:blipFill>
          <a:blip r:embed="rId2"/>
          <a:stretch>
            <a:fillRect/>
          </a:stretch>
        </p:blipFill>
        <p:spPr>
          <a:xfrm>
            <a:off x="462257" y="1284630"/>
            <a:ext cx="3722555" cy="4963410"/>
          </a:xfrm>
          <a:prstGeom prst="rect">
            <a:avLst/>
          </a:prstGeom>
          <a:ln w="12700">
            <a:miter lim="400000"/>
          </a:ln>
        </p:spPr>
      </p:pic>
      <p:sp>
        <p:nvSpPr>
          <p:cNvPr id="1336" name="Language and literacy…"/>
          <p:cNvSpPr/>
          <p:nvPr/>
        </p:nvSpPr>
        <p:spPr>
          <a:xfrm>
            <a:off x="4347559" y="1303480"/>
            <a:ext cx="4410696" cy="3067760"/>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marL="228600" indent="-228600">
              <a:lnSpc>
                <a:spcPct val="150000"/>
              </a:lnSpc>
              <a:buSzPct val="100000"/>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latin typeface="Arial"/>
                <a:ea typeface="Arial"/>
                <a:cs typeface="Arial"/>
                <a:sym typeface="Arial"/>
              </a:defRPr>
            </a:pPr>
            <a:r>
              <a:t> Language and literacy</a:t>
            </a:r>
          </a:p>
          <a:p>
            <a:pPr marL="228600" indent="-228600">
              <a:lnSpc>
                <a:spcPct val="150000"/>
              </a:lnSpc>
              <a:buSzPct val="100000"/>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latin typeface="Arial"/>
                <a:ea typeface="Arial"/>
                <a:cs typeface="Arial"/>
                <a:sym typeface="Arial"/>
              </a:defRPr>
            </a:pPr>
            <a:r>
              <a:t> Math and manipulatives</a:t>
            </a:r>
          </a:p>
          <a:p>
            <a:pPr marL="228600" indent="-228600">
              <a:lnSpc>
                <a:spcPct val="150000"/>
              </a:lnSpc>
              <a:buSzPct val="100000"/>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latin typeface="Arial"/>
                <a:ea typeface="Arial"/>
                <a:cs typeface="Arial"/>
                <a:sym typeface="Arial"/>
              </a:defRPr>
            </a:pPr>
            <a:r>
              <a:t> Games and puzzles</a:t>
            </a:r>
          </a:p>
          <a:p>
            <a:pPr marL="228600" indent="-228600">
              <a:lnSpc>
                <a:spcPct val="150000"/>
              </a:lnSpc>
              <a:buSzPct val="100000"/>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latin typeface="Arial"/>
                <a:ea typeface="Arial"/>
                <a:cs typeface="Arial"/>
                <a:sym typeface="Arial"/>
              </a:defRPr>
            </a:pPr>
            <a:r>
              <a:t> Role play</a:t>
            </a:r>
          </a:p>
          <a:p>
            <a:pPr marL="228600" indent="-228600">
              <a:lnSpc>
                <a:spcPct val="150000"/>
              </a:lnSpc>
              <a:buSzPct val="100000"/>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latin typeface="Arial"/>
                <a:ea typeface="Arial"/>
                <a:cs typeface="Arial"/>
                <a:sym typeface="Arial"/>
              </a:defRPr>
            </a:pPr>
            <a:r>
              <a:t> Creative arts</a:t>
            </a:r>
          </a:p>
          <a:p>
            <a:pPr marL="228600" indent="-228600">
              <a:lnSpc>
                <a:spcPct val="150000"/>
              </a:lnSpc>
              <a:buSzPct val="100000"/>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latin typeface="Arial"/>
                <a:ea typeface="Arial"/>
                <a:cs typeface="Arial"/>
                <a:sym typeface="Arial"/>
              </a:defRPr>
            </a:pPr>
            <a:r>
              <a:t> Science, sand and water</a:t>
            </a:r>
          </a:p>
          <a:p>
            <a:pPr marL="228600" indent="-228600">
              <a:lnSpc>
                <a:spcPct val="150000"/>
              </a:lnSpc>
              <a:buSzPct val="100000"/>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latin typeface="Arial"/>
                <a:ea typeface="Arial"/>
                <a:cs typeface="Arial"/>
                <a:sym typeface="Arial"/>
              </a:defRPr>
            </a:pPr>
            <a:r>
              <a:t> Blocks and construction</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8"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Day 5 and 6: Learning area time</a:t>
            </a:r>
          </a:p>
        </p:txBody>
      </p:sp>
      <p:sp>
        <p:nvSpPr>
          <p:cNvPr id="1339"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40"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graphicFrame>
        <p:nvGraphicFramePr>
          <p:cNvPr id="1341" name="Table"/>
          <p:cNvGraphicFramePr/>
          <p:nvPr/>
        </p:nvGraphicFramePr>
        <p:xfrm>
          <a:off x="397206" y="1696822"/>
          <a:ext cx="8349584" cy="4324467"/>
        </p:xfrm>
        <a:graphic>
          <a:graphicData uri="http://schemas.openxmlformats.org/drawingml/2006/table">
            <a:tbl>
              <a:tblPr bandRow="1">
                <a:tableStyleId>{4C3C2611-4C71-4FC5-86AE-919BDF0F9419}</a:tableStyleId>
              </a:tblPr>
              <a:tblGrid>
                <a:gridCol w="1204547">
                  <a:extLst>
                    <a:ext uri="{9D8B030D-6E8A-4147-A177-3AD203B41FA5}">
                      <a16:colId xmlns:a16="http://schemas.microsoft.com/office/drawing/2014/main" val="20000"/>
                    </a:ext>
                  </a:extLst>
                </a:gridCol>
                <a:gridCol w="2381679">
                  <a:extLst>
                    <a:ext uri="{9D8B030D-6E8A-4147-A177-3AD203B41FA5}">
                      <a16:colId xmlns:a16="http://schemas.microsoft.com/office/drawing/2014/main" val="20001"/>
                    </a:ext>
                  </a:extLst>
                </a:gridCol>
                <a:gridCol w="2381679">
                  <a:extLst>
                    <a:ext uri="{9D8B030D-6E8A-4147-A177-3AD203B41FA5}">
                      <a16:colId xmlns:a16="http://schemas.microsoft.com/office/drawing/2014/main" val="20002"/>
                    </a:ext>
                  </a:extLst>
                </a:gridCol>
                <a:gridCol w="2381679">
                  <a:extLst>
                    <a:ext uri="{9D8B030D-6E8A-4147-A177-3AD203B41FA5}">
                      <a16:colId xmlns:a16="http://schemas.microsoft.com/office/drawing/2014/main" val="20003"/>
                    </a:ext>
                  </a:extLst>
                </a:gridCol>
              </a:tblGrid>
              <a:tr h="547632">
                <a:tc>
                  <a:txBody>
                    <a:bodyPr/>
                    <a:lstStyle/>
                    <a:p>
                      <a:pPr algn="ctr" defTabSz="457200">
                        <a:spcBef>
                          <a:spcPts val="600"/>
                        </a:spcBef>
                        <a:tabLst>
                          <a:tab pos="139700" algn="l"/>
                        </a:tabLst>
                        <a:defRPr b="0" i="0"/>
                      </a:pPr>
                      <a:r>
                        <a:rPr sz="1500" b="1">
                          <a:latin typeface="Arial"/>
                          <a:ea typeface="Arial"/>
                          <a:cs typeface="Arial"/>
                        </a:rPr>
                        <a:t>Type of question</a:t>
                      </a:r>
                    </a:p>
                  </a:txBody>
                  <a:tcPr marL="50800" marR="50800" marT="50800" marB="50800" horzOverflow="overflow">
                    <a:lnL w="12700">
                      <a:solidFill>
                        <a:srgbClr val="000000"/>
                      </a:solidFill>
                      <a:miter lim="400000"/>
                    </a:lnL>
                    <a:lnR w="12700">
                      <a:solidFill>
                        <a:srgbClr val="515151"/>
                      </a:solidFill>
                      <a:miter lim="400000"/>
                    </a:lnR>
                    <a:lnT w="12700">
                      <a:solidFill>
                        <a:srgbClr val="000000"/>
                      </a:solidFill>
                      <a:miter lim="400000"/>
                    </a:lnT>
                    <a:lnB w="12700">
                      <a:solidFill>
                        <a:srgbClr val="515151"/>
                      </a:solidFill>
                      <a:miter lim="400000"/>
                    </a:lnB>
                    <a:solidFill>
                      <a:srgbClr val="BFBFBF"/>
                    </a:solidFill>
                  </a:tcPr>
                </a:tc>
                <a:tc>
                  <a:txBody>
                    <a:bodyPr/>
                    <a:lstStyle/>
                    <a:p>
                      <a:pPr algn="ctr" defTabSz="457200">
                        <a:spcBef>
                          <a:spcPts val="600"/>
                        </a:spcBef>
                        <a:tabLst>
                          <a:tab pos="139700" algn="l"/>
                        </a:tabLst>
                        <a:defRPr b="0" i="0"/>
                      </a:pPr>
                      <a:r>
                        <a:rPr sz="1500" b="1">
                          <a:latin typeface="Arial"/>
                          <a:ea typeface="Arial"/>
                          <a:cs typeface="Arial"/>
                        </a:rPr>
                        <a:t>All areas</a:t>
                      </a:r>
                    </a:p>
                  </a:txBody>
                  <a:tcPr marL="50800" marR="50800" marT="50800" marB="50800" horzOverflow="overflow">
                    <a:lnL w="12700">
                      <a:solidFill>
                        <a:srgbClr val="515151"/>
                      </a:solidFill>
                      <a:miter lim="400000"/>
                    </a:lnL>
                    <a:lnR w="12700">
                      <a:solidFill>
                        <a:srgbClr val="515151"/>
                      </a:solidFill>
                      <a:miter lim="400000"/>
                    </a:lnR>
                    <a:lnT w="12700">
                      <a:solidFill>
                        <a:srgbClr val="000000"/>
                      </a:solidFill>
                      <a:miter lim="400000"/>
                    </a:lnT>
                    <a:lnB w="12700">
                      <a:solidFill>
                        <a:srgbClr val="515151"/>
                      </a:solidFill>
                      <a:miter lim="400000"/>
                    </a:lnB>
                    <a:solidFill>
                      <a:srgbClr val="BFBFBF"/>
                    </a:solidFill>
                  </a:tcPr>
                </a:tc>
                <a:tc>
                  <a:txBody>
                    <a:bodyPr/>
                    <a:lstStyle/>
                    <a:p>
                      <a:pPr algn="ctr" defTabSz="457200">
                        <a:spcBef>
                          <a:spcPts val="600"/>
                        </a:spcBef>
                        <a:tabLst>
                          <a:tab pos="139700" algn="l"/>
                        </a:tabLst>
                        <a:defRPr b="0" i="0"/>
                      </a:pPr>
                      <a:r>
                        <a:rPr sz="1500" b="1">
                          <a:latin typeface="Arial"/>
                          <a:ea typeface="Arial"/>
                          <a:cs typeface="Arial"/>
                        </a:rPr>
                        <a:t>For art work</a:t>
                      </a:r>
                    </a:p>
                  </a:txBody>
                  <a:tcPr marL="50800" marR="50800" marT="50800" marB="50800" horzOverflow="overflow">
                    <a:lnL w="12700">
                      <a:solidFill>
                        <a:srgbClr val="515151"/>
                      </a:solidFill>
                      <a:miter lim="400000"/>
                    </a:lnL>
                    <a:lnR w="12700">
                      <a:solidFill>
                        <a:srgbClr val="515151"/>
                      </a:solidFill>
                      <a:miter lim="400000"/>
                    </a:lnR>
                    <a:lnT w="12700">
                      <a:solidFill>
                        <a:srgbClr val="000000"/>
                      </a:solidFill>
                      <a:miter lim="400000"/>
                    </a:lnT>
                    <a:lnB w="12700">
                      <a:solidFill>
                        <a:srgbClr val="515151"/>
                      </a:solidFill>
                      <a:miter lim="400000"/>
                    </a:lnB>
                    <a:solidFill>
                      <a:srgbClr val="BFBFBF"/>
                    </a:solidFill>
                  </a:tcPr>
                </a:tc>
                <a:tc>
                  <a:txBody>
                    <a:bodyPr/>
                    <a:lstStyle/>
                    <a:p>
                      <a:pPr algn="ctr" defTabSz="457200">
                        <a:spcBef>
                          <a:spcPts val="600"/>
                        </a:spcBef>
                        <a:tabLst>
                          <a:tab pos="139700" algn="l"/>
                        </a:tabLst>
                        <a:defRPr b="0" i="0"/>
                      </a:pPr>
                      <a:r>
                        <a:rPr sz="1500" b="1">
                          <a:latin typeface="Arial"/>
                          <a:ea typeface="Arial"/>
                          <a:cs typeface="Arial"/>
                        </a:rPr>
                        <a:t>For science and blocks</a:t>
                      </a:r>
                    </a:p>
                  </a:txBody>
                  <a:tcPr marL="50800" marR="50800" marT="50800" marB="50800" horzOverflow="overflow">
                    <a:lnL w="12700">
                      <a:solidFill>
                        <a:srgbClr val="515151"/>
                      </a:solidFill>
                      <a:miter lim="400000"/>
                    </a:lnL>
                    <a:lnR w="12700">
                      <a:solidFill>
                        <a:srgbClr val="000000"/>
                      </a:solidFill>
                      <a:miter lim="400000"/>
                    </a:lnR>
                    <a:lnT w="12700">
                      <a:solidFill>
                        <a:srgbClr val="000000"/>
                      </a:solidFill>
                      <a:miter lim="400000"/>
                    </a:lnT>
                    <a:lnB w="12700">
                      <a:solidFill>
                        <a:srgbClr val="515151"/>
                      </a:solidFill>
                      <a:miter lim="400000"/>
                    </a:lnB>
                    <a:solidFill>
                      <a:srgbClr val="BFBFBF"/>
                    </a:solidFill>
                  </a:tcPr>
                </a:tc>
                <a:extLst>
                  <a:ext uri="{0D108BD9-81ED-4DB2-BD59-A6C34878D82A}">
                    <a16:rowId xmlns:a16="http://schemas.microsoft.com/office/drawing/2014/main" val="10000"/>
                  </a:ext>
                </a:extLst>
              </a:tr>
              <a:tr h="1047867">
                <a:tc>
                  <a:txBody>
                    <a:bodyPr/>
                    <a:lstStyle/>
                    <a:p>
                      <a:pPr defTabSz="457200">
                        <a:spcBef>
                          <a:spcPts val="300"/>
                        </a:spcBef>
                        <a:tabLst>
                          <a:tab pos="139700" algn="l"/>
                        </a:tabLst>
                        <a:defRPr b="0" i="0"/>
                      </a:pPr>
                      <a:r>
                        <a:rPr sz="1500" b="1">
                          <a:latin typeface="Arial"/>
                          <a:ea typeface="Arial"/>
                          <a:cs typeface="Arial"/>
                        </a:rPr>
                        <a:t>1. Ask a neutral question</a:t>
                      </a:r>
                    </a:p>
                  </a:txBody>
                  <a:tcPr marL="50800" marR="50800" marT="50800" marB="50800" horzOverflow="overflow">
                    <a:lnL w="12700">
                      <a:solidFill>
                        <a:srgbClr val="000000"/>
                      </a:solidFill>
                      <a:miter lim="400000"/>
                    </a:lnL>
                    <a:lnR w="12700">
                      <a:solidFill>
                        <a:srgbClr val="515151"/>
                      </a:solidFill>
                      <a:miter lim="400000"/>
                    </a:lnR>
                    <a:lnT w="12700">
                      <a:solidFill>
                        <a:srgbClr val="515151"/>
                      </a:solidFill>
                      <a:miter lim="400000"/>
                    </a:lnT>
                    <a:lnB w="12700">
                      <a:solidFill>
                        <a:srgbClr val="515151"/>
                      </a:solidFill>
                      <a:miter lim="400000"/>
                    </a:lnB>
                    <a:solidFill>
                      <a:srgbClr val="000000">
                        <a:alpha val="0"/>
                      </a:srgbClr>
                    </a:solidFill>
                  </a:tcPr>
                </a:tc>
                <a:tc>
                  <a:txBody>
                    <a:bodyPr/>
                    <a:lstStyle/>
                    <a:p>
                      <a:pPr defTabSz="457200">
                        <a:spcBef>
                          <a:spcPts val="300"/>
                        </a:spcBef>
                        <a:tabLst>
                          <a:tab pos="469900" algn="l"/>
                          <a:tab pos="1384300" algn="l"/>
                        </a:tabLst>
                        <a:defRPr sz="1500" b="0" i="0">
                          <a:latin typeface="Arial"/>
                          <a:ea typeface="Arial"/>
                          <a:cs typeface="Arial"/>
                        </a:defRPr>
                      </a:pPr>
                      <a:r>
                        <a:t>Can you tell me about your work?</a:t>
                      </a:r>
                    </a:p>
                    <a:p>
                      <a:pPr defTabSz="457200">
                        <a:spcBef>
                          <a:spcPts val="300"/>
                        </a:spcBef>
                        <a:tabLst>
                          <a:tab pos="469900" algn="l"/>
                          <a:tab pos="1384300" algn="l"/>
                        </a:tabLst>
                        <a:defRPr sz="1500" b="0" i="0">
                          <a:latin typeface="Arial"/>
                          <a:ea typeface="Arial"/>
                          <a:cs typeface="Arial"/>
                        </a:defRPr>
                      </a:pPr>
                      <a:r>
                        <a:t>How did you do this?</a:t>
                      </a:r>
                    </a:p>
                    <a:p>
                      <a:pPr defTabSz="457200">
                        <a:spcBef>
                          <a:spcPts val="300"/>
                        </a:spcBef>
                        <a:tabLst>
                          <a:tab pos="469900" algn="l"/>
                          <a:tab pos="1384300" algn="l"/>
                        </a:tabLst>
                        <a:defRPr sz="1500" b="0" i="0">
                          <a:latin typeface="Arial"/>
                          <a:ea typeface="Arial"/>
                          <a:cs typeface="Arial"/>
                        </a:defRPr>
                      </a:pPr>
                      <a:r>
                        <a:t>How did you think of that?</a:t>
                      </a:r>
                    </a:p>
                  </a:txBody>
                  <a:tcPr marL="50800" marR="50800" marT="50800" marB="50800" horzOverflow="overflow">
                    <a:lnL w="12700">
                      <a:solidFill>
                        <a:srgbClr val="515151"/>
                      </a:solidFill>
                      <a:miter lim="400000"/>
                    </a:lnL>
                    <a:lnR w="12700">
                      <a:solidFill>
                        <a:srgbClr val="515151"/>
                      </a:solidFill>
                      <a:miter lim="400000"/>
                    </a:lnR>
                    <a:lnT w="12700">
                      <a:solidFill>
                        <a:srgbClr val="515151"/>
                      </a:solidFill>
                      <a:miter lim="400000"/>
                    </a:lnT>
                    <a:lnB w="12700">
                      <a:solidFill>
                        <a:srgbClr val="515151"/>
                      </a:solidFill>
                      <a:miter lim="400000"/>
                    </a:lnB>
                    <a:solidFill>
                      <a:srgbClr val="000000">
                        <a:alpha val="0"/>
                      </a:srgbClr>
                    </a:solidFill>
                  </a:tcPr>
                </a:tc>
                <a:tc>
                  <a:txBody>
                    <a:bodyPr/>
                    <a:lstStyle/>
                    <a:p>
                      <a:pPr defTabSz="457200">
                        <a:spcBef>
                          <a:spcPts val="300"/>
                        </a:spcBef>
                        <a:tabLst>
                          <a:tab pos="469900" algn="l"/>
                          <a:tab pos="1384300" algn="l"/>
                        </a:tabLst>
                        <a:defRPr sz="1500" b="0" i="0">
                          <a:latin typeface="Arial"/>
                          <a:ea typeface="Arial"/>
                          <a:cs typeface="Arial"/>
                        </a:defRPr>
                      </a:pPr>
                      <a:r>
                        <a:t>Where did you start?</a:t>
                      </a:r>
                    </a:p>
                    <a:p>
                      <a:pPr defTabSz="457200">
                        <a:spcBef>
                          <a:spcPts val="300"/>
                        </a:spcBef>
                        <a:tabLst>
                          <a:tab pos="469900" algn="l"/>
                          <a:tab pos="1384300" algn="l"/>
                        </a:tabLst>
                        <a:defRPr sz="1500" b="0" i="0">
                          <a:latin typeface="Arial"/>
                          <a:ea typeface="Arial"/>
                          <a:cs typeface="Arial"/>
                        </a:defRPr>
                      </a:pPr>
                      <a:r>
                        <a:t>What colors did you use?</a:t>
                      </a:r>
                    </a:p>
                    <a:p>
                      <a:pPr defTabSz="457200">
                        <a:spcBef>
                          <a:spcPts val="300"/>
                        </a:spcBef>
                        <a:tabLst>
                          <a:tab pos="469900" algn="l"/>
                          <a:tab pos="1384300" algn="l"/>
                        </a:tabLst>
                        <a:defRPr sz="1500" b="0" i="0">
                          <a:latin typeface="Arial"/>
                          <a:ea typeface="Arial"/>
                          <a:cs typeface="Arial"/>
                        </a:defRPr>
                      </a:pPr>
                      <a:r>
                        <a:t>What is your favourite part?</a:t>
                      </a:r>
                    </a:p>
                  </a:txBody>
                  <a:tcPr marL="50800" marR="50800" marT="50800" marB="50800" horzOverflow="overflow">
                    <a:lnL w="12700">
                      <a:solidFill>
                        <a:srgbClr val="515151"/>
                      </a:solidFill>
                      <a:miter lim="400000"/>
                    </a:lnL>
                    <a:lnR w="12700">
                      <a:solidFill>
                        <a:srgbClr val="515151"/>
                      </a:solidFill>
                      <a:miter lim="400000"/>
                    </a:lnR>
                    <a:lnT w="12700">
                      <a:solidFill>
                        <a:srgbClr val="515151"/>
                      </a:solidFill>
                      <a:miter lim="400000"/>
                    </a:lnT>
                    <a:lnB w="12700">
                      <a:solidFill>
                        <a:srgbClr val="515151"/>
                      </a:solidFill>
                      <a:miter lim="400000"/>
                    </a:lnB>
                    <a:solidFill>
                      <a:srgbClr val="000000">
                        <a:alpha val="0"/>
                      </a:srgbClr>
                    </a:solidFill>
                  </a:tcPr>
                </a:tc>
                <a:tc>
                  <a:txBody>
                    <a:bodyPr/>
                    <a:lstStyle/>
                    <a:p>
                      <a:pPr defTabSz="457200">
                        <a:spcBef>
                          <a:spcPts val="300"/>
                        </a:spcBef>
                        <a:tabLst>
                          <a:tab pos="469900" algn="l"/>
                          <a:tab pos="1384300" algn="l"/>
                        </a:tabLst>
                        <a:defRPr sz="1500" i="0">
                          <a:latin typeface="Arial"/>
                          <a:ea typeface="Arial"/>
                          <a:cs typeface="Arial"/>
                        </a:defRPr>
                      </a:pPr>
                      <a:r>
                        <a:t>Prediction</a:t>
                      </a:r>
                      <a:r>
                        <a:rPr b="0"/>
                        <a:t>: What do you think will happen?</a:t>
                      </a:r>
                    </a:p>
                    <a:p>
                      <a:pPr defTabSz="457200">
                        <a:spcBef>
                          <a:spcPts val="300"/>
                        </a:spcBef>
                        <a:tabLst>
                          <a:tab pos="469900" algn="l"/>
                          <a:tab pos="1384300" algn="l"/>
                        </a:tabLst>
                        <a:defRPr sz="1500" i="0">
                          <a:latin typeface="Arial"/>
                          <a:ea typeface="Arial"/>
                          <a:cs typeface="Arial"/>
                        </a:defRPr>
                      </a:pPr>
                      <a:r>
                        <a:t>Causes</a:t>
                      </a:r>
                      <a:r>
                        <a:rPr b="0"/>
                        <a:t>: Why did this happened?</a:t>
                      </a:r>
                    </a:p>
                  </a:txBody>
                  <a:tcPr marL="50800" marR="50800" marT="50800" marB="50800" horzOverflow="overflow">
                    <a:lnL w="12700">
                      <a:solidFill>
                        <a:srgbClr val="515151"/>
                      </a:solidFill>
                      <a:miter lim="400000"/>
                    </a:lnL>
                    <a:lnR w="12700">
                      <a:solidFill>
                        <a:srgbClr val="000000"/>
                      </a:solidFill>
                      <a:miter lim="400000"/>
                    </a:lnR>
                    <a:lnT w="12700">
                      <a:solidFill>
                        <a:srgbClr val="515151"/>
                      </a:solidFill>
                      <a:miter lim="400000"/>
                    </a:lnT>
                    <a:lnB w="12700">
                      <a:solidFill>
                        <a:srgbClr val="515151"/>
                      </a:solidFill>
                      <a:miter lim="400000"/>
                    </a:lnB>
                    <a:solidFill>
                      <a:srgbClr val="000000">
                        <a:alpha val="0"/>
                      </a:srgbClr>
                    </a:solidFill>
                  </a:tcPr>
                </a:tc>
                <a:extLst>
                  <a:ext uri="{0D108BD9-81ED-4DB2-BD59-A6C34878D82A}">
                    <a16:rowId xmlns:a16="http://schemas.microsoft.com/office/drawing/2014/main" val="10001"/>
                  </a:ext>
                </a:extLst>
              </a:tr>
              <a:tr h="1047867">
                <a:tc>
                  <a:txBody>
                    <a:bodyPr/>
                    <a:lstStyle/>
                    <a:p>
                      <a:pPr defTabSz="457200">
                        <a:spcBef>
                          <a:spcPts val="300"/>
                        </a:spcBef>
                        <a:tabLst>
                          <a:tab pos="469900" algn="l"/>
                          <a:tab pos="927100" algn="l"/>
                        </a:tabLst>
                        <a:defRPr b="0" i="0"/>
                      </a:pPr>
                      <a:r>
                        <a:rPr sz="1500" b="1">
                          <a:latin typeface="Arial"/>
                          <a:ea typeface="Arial"/>
                          <a:cs typeface="Arial"/>
                        </a:rPr>
                        <a:t>2. Comment on the work that they have done:</a:t>
                      </a:r>
                    </a:p>
                  </a:txBody>
                  <a:tcPr marL="50800" marR="50800" marT="50800" marB="50800" horzOverflow="overflow">
                    <a:lnL w="12700">
                      <a:solidFill>
                        <a:srgbClr val="000000"/>
                      </a:solidFill>
                      <a:miter lim="400000"/>
                    </a:lnL>
                    <a:lnR w="12700">
                      <a:solidFill>
                        <a:srgbClr val="515151"/>
                      </a:solidFill>
                      <a:miter lim="400000"/>
                    </a:lnR>
                    <a:lnT w="12700">
                      <a:solidFill>
                        <a:srgbClr val="515151"/>
                      </a:solidFill>
                      <a:miter lim="400000"/>
                    </a:lnT>
                    <a:lnB w="12700">
                      <a:solidFill>
                        <a:srgbClr val="515151"/>
                      </a:solidFill>
                      <a:miter lim="400000"/>
                    </a:lnB>
                    <a:solidFill>
                      <a:srgbClr val="000000">
                        <a:alpha val="0"/>
                      </a:srgbClr>
                    </a:solidFill>
                  </a:tcPr>
                </a:tc>
                <a:tc gridSpan="3">
                  <a:txBody>
                    <a:bodyPr/>
                    <a:lstStyle/>
                    <a:p>
                      <a:pPr defTabSz="457200">
                        <a:spcBef>
                          <a:spcPts val="300"/>
                        </a:spcBef>
                        <a:tabLst>
                          <a:tab pos="469900" algn="l"/>
                          <a:tab pos="1384300" algn="l"/>
                        </a:tabLst>
                        <a:defRPr sz="1500" i="0">
                          <a:latin typeface="Arial"/>
                          <a:ea typeface="Arial"/>
                          <a:cs typeface="Arial"/>
                        </a:defRPr>
                      </a:pPr>
                      <a:r>
                        <a:t>I see that you</a:t>
                      </a:r>
                      <a:r>
                        <a:rPr b="0"/>
                        <a:t> [… made it really big/small/colourful/complicated/etc.]</a:t>
                      </a:r>
                    </a:p>
                    <a:p>
                      <a:pPr defTabSz="457200">
                        <a:spcBef>
                          <a:spcPts val="300"/>
                        </a:spcBef>
                        <a:tabLst>
                          <a:tab pos="469900" algn="l"/>
                          <a:tab pos="1384300" algn="l"/>
                        </a:tabLst>
                        <a:defRPr sz="1500" i="0">
                          <a:latin typeface="Arial"/>
                          <a:ea typeface="Arial"/>
                          <a:cs typeface="Arial"/>
                        </a:defRPr>
                      </a:pPr>
                      <a:r>
                        <a:t>I love how you </a:t>
                      </a:r>
                      <a:r>
                        <a:rPr b="0"/>
                        <a:t>[…].</a:t>
                      </a:r>
                    </a:p>
                    <a:p>
                      <a:pPr defTabSz="457200">
                        <a:spcBef>
                          <a:spcPts val="300"/>
                        </a:spcBef>
                        <a:tabLst>
                          <a:tab pos="469900" algn="l"/>
                          <a:tab pos="1384300" algn="l"/>
                        </a:tabLst>
                        <a:defRPr sz="1500" i="0">
                          <a:latin typeface="Arial"/>
                          <a:ea typeface="Arial"/>
                          <a:cs typeface="Arial"/>
                        </a:defRPr>
                      </a:pPr>
                      <a:r>
                        <a:t>I am proud of how </a:t>
                      </a:r>
                      <a:r>
                        <a:rPr b="0"/>
                        <a:t>[…].</a:t>
                      </a:r>
                    </a:p>
                  </a:txBody>
                  <a:tcPr marL="50800" marR="50800" marT="50800" marB="50800" horzOverflow="overflow">
                    <a:lnL w="12700">
                      <a:solidFill>
                        <a:srgbClr val="515151"/>
                      </a:solidFill>
                      <a:miter lim="400000"/>
                    </a:lnL>
                    <a:lnR w="12700">
                      <a:solidFill>
                        <a:srgbClr val="000000"/>
                      </a:solidFill>
                      <a:bevel/>
                    </a:lnR>
                    <a:lnT w="12700">
                      <a:solidFill>
                        <a:srgbClr val="515151"/>
                      </a:solidFill>
                      <a:miter lim="400000"/>
                    </a:lnT>
                    <a:lnB w="12700">
                      <a:solidFill>
                        <a:srgbClr val="515151"/>
                      </a:solidFill>
                      <a:miter lim="400000"/>
                    </a:lnB>
                    <a:solidFill>
                      <a:srgbClr val="000000">
                        <a:alpha val="0"/>
                      </a:srgb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1555867">
                <a:tc>
                  <a:txBody>
                    <a:bodyPr/>
                    <a:lstStyle/>
                    <a:p>
                      <a:pPr defTabSz="457200">
                        <a:spcBef>
                          <a:spcPts val="300"/>
                        </a:spcBef>
                        <a:tabLst>
                          <a:tab pos="469900" algn="l"/>
                          <a:tab pos="927100" algn="l"/>
                        </a:tabLst>
                        <a:defRPr b="0" i="0"/>
                      </a:pPr>
                      <a:r>
                        <a:rPr sz="1500" b="1">
                          <a:latin typeface="Arial"/>
                          <a:ea typeface="Arial"/>
                          <a:cs typeface="Arial"/>
                        </a:rPr>
                        <a:t>3. Comment on the child’s effort:</a:t>
                      </a:r>
                    </a:p>
                  </a:txBody>
                  <a:tcPr marL="50800" marR="50800" marT="50800" marB="50800" horzOverflow="overflow">
                    <a:lnL w="12700">
                      <a:solidFill>
                        <a:srgbClr val="000000"/>
                      </a:solidFill>
                      <a:miter lim="400000"/>
                    </a:lnL>
                    <a:lnR w="12700">
                      <a:solidFill>
                        <a:srgbClr val="515151"/>
                      </a:solidFill>
                      <a:miter lim="400000"/>
                    </a:lnR>
                    <a:lnT w="12700">
                      <a:solidFill>
                        <a:srgbClr val="515151"/>
                      </a:solidFill>
                      <a:miter lim="400000"/>
                    </a:lnT>
                    <a:lnB w="12700">
                      <a:solidFill>
                        <a:srgbClr val="000000"/>
                      </a:solidFill>
                      <a:miter lim="400000"/>
                    </a:lnB>
                    <a:solidFill>
                      <a:srgbClr val="000000">
                        <a:alpha val="0"/>
                      </a:srgbClr>
                    </a:solidFill>
                  </a:tcPr>
                </a:tc>
                <a:tc gridSpan="3">
                  <a:txBody>
                    <a:bodyPr/>
                    <a:lstStyle/>
                    <a:p>
                      <a:pPr defTabSz="457200">
                        <a:spcBef>
                          <a:spcPts val="300"/>
                        </a:spcBef>
                        <a:tabLst>
                          <a:tab pos="469900" algn="l"/>
                          <a:tab pos="1384300" algn="l"/>
                        </a:tabLst>
                        <a:defRPr sz="1500" i="0">
                          <a:latin typeface="Arial"/>
                          <a:ea typeface="Arial"/>
                          <a:cs typeface="Arial"/>
                        </a:defRPr>
                      </a:pPr>
                      <a:r>
                        <a:t>Motivation:</a:t>
                      </a:r>
                      <a:r>
                        <a:rPr b="0"/>
                        <a:t> You worked very hard.</a:t>
                      </a:r>
                    </a:p>
                    <a:p>
                      <a:pPr defTabSz="457200">
                        <a:spcBef>
                          <a:spcPts val="300"/>
                        </a:spcBef>
                        <a:tabLst>
                          <a:tab pos="469900" algn="l"/>
                          <a:tab pos="1384300" algn="l"/>
                        </a:tabLst>
                        <a:defRPr sz="1500" i="0">
                          <a:latin typeface="Arial"/>
                          <a:ea typeface="Arial"/>
                          <a:cs typeface="Arial"/>
                        </a:defRPr>
                      </a:pPr>
                      <a:r>
                        <a:t>Concentration:</a:t>
                      </a:r>
                      <a:r>
                        <a:rPr b="0"/>
                        <a:t> You were really concentrating. You were really paying attention. You were very careful.</a:t>
                      </a:r>
                    </a:p>
                    <a:p>
                      <a:pPr defTabSz="457200">
                        <a:spcBef>
                          <a:spcPts val="300"/>
                        </a:spcBef>
                        <a:tabLst>
                          <a:tab pos="469900" algn="l"/>
                          <a:tab pos="1384300" algn="l"/>
                        </a:tabLst>
                        <a:defRPr sz="1500" i="0">
                          <a:latin typeface="Arial"/>
                          <a:ea typeface="Arial"/>
                          <a:cs typeface="Arial"/>
                        </a:defRPr>
                      </a:pPr>
                      <a:r>
                        <a:t>Creativity: </a:t>
                      </a:r>
                      <a:r>
                        <a:rPr b="0"/>
                        <a:t>That’s a good idea. You are very creative.</a:t>
                      </a:r>
                    </a:p>
                    <a:p>
                      <a:pPr defTabSz="457200">
                        <a:spcBef>
                          <a:spcPts val="300"/>
                        </a:spcBef>
                        <a:tabLst>
                          <a:tab pos="469900" algn="l"/>
                          <a:tab pos="1384300" algn="l"/>
                        </a:tabLst>
                        <a:defRPr sz="1500" i="0">
                          <a:latin typeface="Arial"/>
                          <a:ea typeface="Arial"/>
                          <a:cs typeface="Arial"/>
                        </a:defRPr>
                      </a:pPr>
                      <a:r>
                        <a:t>Collaboration: </a:t>
                      </a:r>
                      <a:r>
                        <a:rPr b="0"/>
                        <a:t>Great teamwork! You made … feel happy when you did …</a:t>
                      </a:r>
                    </a:p>
                    <a:p>
                      <a:pPr defTabSz="457200">
                        <a:spcBef>
                          <a:spcPts val="300"/>
                        </a:spcBef>
                        <a:tabLst>
                          <a:tab pos="469900" algn="l"/>
                          <a:tab pos="1384300" algn="l"/>
                        </a:tabLst>
                        <a:defRPr sz="1500" i="0">
                          <a:latin typeface="Arial"/>
                          <a:ea typeface="Arial"/>
                          <a:cs typeface="Arial"/>
                        </a:defRPr>
                      </a:pPr>
                      <a:r>
                        <a:t>Initiative: </a:t>
                      </a:r>
                      <a:r>
                        <a:rPr b="0"/>
                        <a:t>You showed good leadership skills.</a:t>
                      </a:r>
                    </a:p>
                  </a:txBody>
                  <a:tcPr marL="50800" marR="50800" marT="50800" marB="50800" horzOverflow="overflow">
                    <a:lnL w="12700">
                      <a:solidFill>
                        <a:srgbClr val="515151"/>
                      </a:solidFill>
                      <a:miter lim="400000"/>
                    </a:lnL>
                    <a:lnR w="12700">
                      <a:solidFill>
                        <a:srgbClr val="000000"/>
                      </a:solidFill>
                      <a:bevel/>
                    </a:lnR>
                    <a:lnT w="12700">
                      <a:solidFill>
                        <a:srgbClr val="515151"/>
                      </a:solidFill>
                      <a:miter lim="400000"/>
                    </a:lnT>
                    <a:lnB w="12700">
                      <a:solidFill>
                        <a:srgbClr val="000000"/>
                      </a:solidFill>
                      <a:miter lim="400000"/>
                    </a:lnB>
                    <a:solidFill>
                      <a:srgbClr val="000000">
                        <a:alpha val="0"/>
                      </a:srgb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bl>
          </a:graphicData>
        </a:graphic>
      </p:graphicFrame>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3"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Day 7 and 8: Early literacy and math</a:t>
            </a:r>
          </a:p>
        </p:txBody>
      </p:sp>
      <p:sp>
        <p:nvSpPr>
          <p:cNvPr id="1344"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45"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346" name="INTRODUCING EARLY LITERACY OR EARLY MATH…"/>
          <p:cNvSpPr/>
          <p:nvPr/>
        </p:nvSpPr>
        <p:spPr>
          <a:xfrm>
            <a:off x="441612" y="1205914"/>
            <a:ext cx="8305804" cy="4923566"/>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b="1">
                <a:solidFill>
                  <a:schemeClr val="accent1">
                    <a:satOff val="-6499"/>
                    <a:lumOff val="-10392"/>
                  </a:schemeClr>
                </a:solidFill>
                <a:latin typeface="Arial"/>
                <a:ea typeface="Arial"/>
                <a:cs typeface="Arial"/>
                <a:sym typeface="Arial"/>
              </a:defRPr>
            </a:pPr>
            <a:r>
              <a:t>INTRODUCING EARLY LITERACY OR EARLY MATH</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b="1">
                <a:latin typeface="Arial"/>
                <a:ea typeface="Arial"/>
                <a:cs typeface="Arial"/>
                <a:sym typeface="Arial"/>
              </a:defRPr>
            </a:pPr>
            <a:endParaRP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r>
              <a:t>Ask participants:</a:t>
            </a:r>
            <a:r>
              <a:rPr b="1"/>
              <a:t> What skills do children need to learn in ECCD in order to be able to read and write in primary school? </a:t>
            </a:r>
            <a:r>
              <a:t>Participants write their answers on individual meta-cards and put them in the middle of the circle.</a:t>
            </a: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r>
              <a:t>Ask a few volunteers to group the answers that go together. They will most likely have come up with the following skills themselves.</a:t>
            </a: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r>
              <a:t>Explain each skill area.</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endParaRP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b="1">
                <a:solidFill>
                  <a:schemeClr val="accent1">
                    <a:satOff val="-6499"/>
                    <a:lumOff val="-10392"/>
                  </a:schemeClr>
                </a:solidFill>
                <a:latin typeface="Arial"/>
                <a:ea typeface="Arial"/>
                <a:cs typeface="Arial"/>
                <a:sym typeface="Arial"/>
              </a:defRPr>
            </a:pPr>
            <a:r>
              <a:t>PRESENTATION ON EACH SKILL AREA</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b="1">
                <a:latin typeface="Arial"/>
                <a:ea typeface="Arial"/>
                <a:cs typeface="Arial"/>
                <a:sym typeface="Arial"/>
              </a:defRPr>
            </a:pPr>
            <a:endParaRP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r>
              <a:t>Guide participants through an activity. </a:t>
            </a: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r>
              <a:t>Then present the slide.</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endParaRP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b="1">
                <a:solidFill>
                  <a:schemeClr val="accent1">
                    <a:satOff val="-6499"/>
                    <a:lumOff val="-10392"/>
                  </a:schemeClr>
                </a:solidFill>
                <a:latin typeface="Arial"/>
                <a:ea typeface="Arial"/>
                <a:cs typeface="Arial"/>
                <a:sym typeface="Arial"/>
              </a:defRPr>
            </a:pPr>
            <a:r>
              <a:t>PRACTICING EARLY LITERACY ACTIVITIES FOR </a:t>
            </a:r>
            <a:r>
              <a:rPr u="sng">
                <a:uFill>
                  <a:solidFill>
                    <a:srgbClr val="000000"/>
                  </a:solidFill>
                </a:uFill>
              </a:rPr>
              <a:t>GROUP</a:t>
            </a:r>
            <a:r>
              <a:rPr>
                <a:uFill>
                  <a:solidFill>
                    <a:srgbClr val="000000"/>
                  </a:solidFill>
                </a:uFill>
              </a:rPr>
              <a:t> ACTIVITIES</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b="1">
                <a:uFill>
                  <a:solidFill>
                    <a:srgbClr val="000000"/>
                  </a:solidFill>
                </a:uFill>
                <a:latin typeface="Arial"/>
                <a:ea typeface="Arial"/>
                <a:cs typeface="Arial"/>
                <a:sym typeface="Arial"/>
              </a:defRPr>
            </a:pPr>
            <a:endParaRPr>
              <a:uFill>
                <a:solidFill>
                  <a:srgbClr val="000000"/>
                </a:solidFill>
              </a:uFill>
            </a:endParaRP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r>
              <a:t>Prepare and practice activities from the activity cards</a:t>
            </a:r>
            <a:endParaRPr b="1">
              <a:uFill>
                <a:solidFill>
                  <a:srgbClr val="000000"/>
                </a:solidFill>
              </a:uFill>
            </a:endParaRP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b="1">
                <a:uFill>
                  <a:solidFill>
                    <a:srgbClr val="000000"/>
                  </a:solidFill>
                </a:uFill>
                <a:latin typeface="Arial"/>
                <a:ea typeface="Arial"/>
                <a:cs typeface="Arial"/>
                <a:sym typeface="Arial"/>
              </a:defRPr>
            </a:pPr>
            <a:endParaRPr b="1">
              <a:uFill>
                <a:solidFill>
                  <a:srgbClr val="000000"/>
                </a:solidFill>
              </a:uFill>
            </a:endParaRP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b="1">
                <a:solidFill>
                  <a:schemeClr val="accent6">
                    <a:lumOff val="-9372"/>
                  </a:schemeClr>
                </a:solidFill>
                <a:latin typeface="Arial"/>
                <a:ea typeface="Arial"/>
                <a:cs typeface="Arial"/>
                <a:sym typeface="Arial"/>
              </a:defRPr>
            </a:pPr>
            <a:r>
              <a:t>SETTING UP EARLY LITERACY ACTIVITIES FOR </a:t>
            </a:r>
            <a:r>
              <a:rPr u="sng">
                <a:uFill>
                  <a:solidFill>
                    <a:srgbClr val="000000"/>
                  </a:solidFill>
                </a:uFill>
              </a:rPr>
              <a:t>LEARNING AREAS</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b="1" u="sng">
                <a:uFill>
                  <a:solidFill>
                    <a:srgbClr val="000000"/>
                  </a:solidFill>
                </a:uFill>
                <a:latin typeface="Arial"/>
                <a:ea typeface="Arial"/>
                <a:cs typeface="Arial"/>
                <a:sym typeface="Arial"/>
              </a:defRPr>
            </a:pPr>
            <a:endParaRPr u="sng">
              <a:uFill>
                <a:solidFill>
                  <a:srgbClr val="000000"/>
                </a:solidFill>
              </a:uFill>
            </a:endParaRP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uFill>
                  <a:solidFill>
                    <a:srgbClr val="000000"/>
                  </a:solidFill>
                </a:uFill>
                <a:latin typeface="Arial"/>
                <a:ea typeface="Arial"/>
                <a:cs typeface="Arial"/>
                <a:sym typeface="Arial"/>
              </a:defRPr>
            </a:pPr>
            <a:r>
              <a:t>Set up activities for the learning areas. These are activities that children can do independently.</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8" name="Shape 660"/>
          <p:cNvSpPr>
            <a:spLocks noGrp="1"/>
          </p:cNvSpPr>
          <p:nvPr>
            <p:ph type="title"/>
          </p:nvPr>
        </p:nvSpPr>
        <p:spPr>
          <a:xfrm>
            <a:off x="533399" y="280284"/>
            <a:ext cx="8077201" cy="820150"/>
          </a:xfrm>
          <a:prstGeom prst="rect">
            <a:avLst/>
          </a:prstGeom>
        </p:spPr>
        <p:txBody>
          <a:bodyPr lIns="45718" tIns="45718" rIns="45718" bIns="45718" anchor="b"/>
          <a:lstStyle/>
          <a:p>
            <a:pPr defTabSz="914400">
              <a:defRPr sz="3200">
                <a:solidFill>
                  <a:srgbClr val="000000"/>
                </a:solidFill>
                <a:latin typeface="Gill Sans MT"/>
                <a:ea typeface="Gill Sans MT"/>
                <a:cs typeface="Gill Sans MT"/>
                <a:sym typeface="Gill Sans MT"/>
              </a:defRPr>
            </a:pPr>
            <a:r>
              <a:t>Day 9: Involving children’s families</a:t>
            </a:r>
          </a:p>
          <a:p>
            <a:pPr>
              <a:lnSpc>
                <a:spcPct val="115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solidFill>
                  <a:srgbClr val="000000"/>
                </a:solidFill>
                <a:latin typeface="Arial"/>
                <a:ea typeface="Arial"/>
                <a:cs typeface="Arial"/>
                <a:sym typeface="Arial"/>
              </a:defRPr>
            </a:pPr>
            <a:r>
              <a:t>PART 1: How to Involve the Community in the ECCD Center</a:t>
            </a:r>
          </a:p>
        </p:txBody>
      </p:sp>
      <p:sp>
        <p:nvSpPr>
          <p:cNvPr id="1349"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50"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351" name="BRAINSTORM: HOW DO WE INVOLVE THE COMMUNITY?…"/>
          <p:cNvSpPr/>
          <p:nvPr/>
        </p:nvSpPr>
        <p:spPr>
          <a:xfrm>
            <a:off x="458987" y="1205913"/>
            <a:ext cx="8226026" cy="5035977"/>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solidFill>
                  <a:schemeClr val="accent1">
                    <a:satOff val="-6499"/>
                    <a:lumOff val="-10392"/>
                  </a:schemeClr>
                </a:solidFill>
                <a:latin typeface="Arial"/>
                <a:ea typeface="Arial"/>
                <a:cs typeface="Arial"/>
                <a:sym typeface="Arial"/>
              </a:defRPr>
            </a:pPr>
            <a:r>
              <a:t>BRAINSTORM: HOW DO WE INVOLVE THE COMMUNITY?</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latin typeface="Arial"/>
                <a:ea typeface="Arial"/>
                <a:cs typeface="Arial"/>
                <a:sym typeface="Arial"/>
              </a:defRPr>
            </a:pPr>
            <a:endParaRP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latin typeface="Arial"/>
                <a:ea typeface="Arial"/>
                <a:cs typeface="Arial"/>
                <a:sym typeface="Arial"/>
              </a:defRPr>
            </a:pPr>
            <a:r>
              <a:t>Draw a circle in the middle of a flip chart and write</a:t>
            </a:r>
            <a:r>
              <a:rPr b="0"/>
              <a:t> “ECCD center and facilitator in the middle”. Then draw 5-6 lines coming out like the sun.</a:t>
            </a: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latin typeface="Arial"/>
                <a:ea typeface="Arial"/>
                <a:cs typeface="Arial"/>
                <a:sym typeface="Arial"/>
              </a:defRPr>
            </a:pPr>
            <a:r>
              <a:t>Ask: Who can get involved in the ECCD center? Write the answer at the end of one line.</a:t>
            </a: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latin typeface="Arial"/>
                <a:ea typeface="Arial"/>
                <a:cs typeface="Arial"/>
                <a:sym typeface="Arial"/>
              </a:defRPr>
            </a:pPr>
            <a:r>
              <a:t>Ask: What could they do? Write the answer below the stakeholder.</a:t>
            </a:r>
          </a:p>
          <a:p>
            <a:pPr>
              <a:lnSpc>
                <a:spcPct val="115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a:latin typeface="Arial"/>
                <a:ea typeface="Arial"/>
                <a:cs typeface="Arial"/>
                <a:sym typeface="Arial"/>
              </a:defRPr>
            </a:pPr>
            <a:endParaRPr/>
          </a:p>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i="1">
                <a:latin typeface="Arial"/>
                <a:ea typeface="Arial"/>
                <a:cs typeface="Arial"/>
                <a:sym typeface="Arial"/>
              </a:defRPr>
            </a:pPr>
            <a:r>
              <a:t>For example, parents may be involved in parenting education programmes, parent volunteer system at the center, parent contributions, material development, health workers may be involved in health checkups, etc.</a:t>
            </a:r>
          </a:p>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a:latin typeface="Arial"/>
                <a:ea typeface="Arial"/>
                <a:cs typeface="Arial"/>
                <a:sym typeface="Arial"/>
              </a:defRPr>
            </a:pPr>
            <a:endParaRP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solidFill>
                  <a:schemeClr val="accent1">
                    <a:satOff val="-6499"/>
                    <a:lumOff val="-10392"/>
                  </a:schemeClr>
                </a:solidFill>
                <a:latin typeface="Arial"/>
                <a:ea typeface="Arial"/>
                <a:cs typeface="Arial"/>
                <a:sym typeface="Arial"/>
              </a:defRPr>
            </a:pPr>
            <a:r>
              <a:t>BRAINSTORM: FINDING AND INVOLVING DAILY VOLUNTEERS</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latin typeface="Arial"/>
                <a:ea typeface="Arial"/>
                <a:cs typeface="Arial"/>
                <a:sym typeface="Arial"/>
              </a:defRPr>
            </a:pPr>
            <a:endParaRP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a:latin typeface="Arial"/>
                <a:ea typeface="Arial"/>
                <a:cs typeface="Arial"/>
                <a:sym typeface="Arial"/>
              </a:defRPr>
            </a:pPr>
            <a:r>
              <a:t>Ask participants to create a table to discuss:</a:t>
            </a:r>
          </a:p>
          <a:p>
            <a:pPr marL="228600" indent="-228600">
              <a:buSzPct val="100000"/>
              <a:buChar char="•"/>
              <a:tabLst>
                <a:tab pos="114300" algn="l"/>
              </a:tabLst>
              <a:defRPr sz="1700" b="1">
                <a:latin typeface="Arial"/>
                <a:ea typeface="Arial"/>
                <a:cs typeface="Arial"/>
                <a:sym typeface="Arial"/>
              </a:defRPr>
            </a:pPr>
            <a:r>
              <a:t>Who can be volunteers in the ECCD center?</a:t>
            </a:r>
          </a:p>
          <a:p>
            <a:pPr marL="228600" indent="-228600">
              <a:buSzPct val="100000"/>
              <a:buChar char="•"/>
              <a:tabLst>
                <a:tab pos="114300" algn="l"/>
              </a:tabLst>
              <a:defRPr sz="1700" b="1">
                <a:latin typeface="Arial"/>
                <a:ea typeface="Arial"/>
                <a:cs typeface="Arial"/>
                <a:sym typeface="Arial"/>
              </a:defRPr>
            </a:pPr>
            <a:r>
              <a:t>What could they do? </a:t>
            </a:r>
            <a:r>
              <a:rPr b="0"/>
              <a:t>(They can look at the daily routine - for example, could volunteers help during learning area time? With toileting and hand-washing?)</a:t>
            </a:r>
          </a:p>
          <a:p>
            <a:pPr marL="228600" indent="-228600">
              <a:buSzPct val="100000"/>
              <a:buChar char="•"/>
              <a:tabLst>
                <a:tab pos="114300" algn="l"/>
              </a:tabLst>
              <a:defRPr sz="1700" b="1">
                <a:latin typeface="Arial"/>
                <a:ea typeface="Arial"/>
                <a:cs typeface="Arial"/>
                <a:sym typeface="Arial"/>
              </a:defRPr>
            </a:pPr>
            <a:r>
              <a:t>How often would they get involved?</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3" name="Shape 660"/>
          <p:cNvSpPr>
            <a:spLocks noGrp="1"/>
          </p:cNvSpPr>
          <p:nvPr>
            <p:ph type="title"/>
          </p:nvPr>
        </p:nvSpPr>
        <p:spPr>
          <a:xfrm>
            <a:off x="533399" y="280284"/>
            <a:ext cx="8077201" cy="820150"/>
          </a:xfrm>
          <a:prstGeom prst="rect">
            <a:avLst/>
          </a:prstGeom>
        </p:spPr>
        <p:txBody>
          <a:bodyPr lIns="45718" tIns="45718" rIns="45718" bIns="45718" anchor="b"/>
          <a:lstStyle/>
          <a:p>
            <a:pPr defTabSz="914400">
              <a:defRPr sz="3200">
                <a:solidFill>
                  <a:srgbClr val="000000"/>
                </a:solidFill>
                <a:latin typeface="Gill Sans MT"/>
                <a:ea typeface="Gill Sans MT"/>
                <a:cs typeface="Gill Sans MT"/>
                <a:sym typeface="Gill Sans MT"/>
              </a:defRPr>
            </a:pPr>
            <a:r>
              <a:t>Day 9: Involving children’s families</a:t>
            </a:r>
          </a:p>
          <a:p>
            <a:pPr>
              <a:lnSpc>
                <a:spcPct val="115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rgbClr val="000000"/>
                </a:solidFill>
                <a:latin typeface="Arial"/>
                <a:ea typeface="Arial"/>
                <a:cs typeface="Arial"/>
                <a:sym typeface="Arial"/>
              </a:defRPr>
            </a:pPr>
            <a:r>
              <a:t>PART 2: How to Communicate with Families</a:t>
            </a:r>
          </a:p>
        </p:txBody>
      </p:sp>
      <p:sp>
        <p:nvSpPr>
          <p:cNvPr id="1354"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55"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356" name="DEMONSTRATION BY TRAINER ON WHAT TO COMMUNICATE WITH PARENTS…"/>
          <p:cNvSpPr/>
          <p:nvPr/>
        </p:nvSpPr>
        <p:spPr>
          <a:xfrm>
            <a:off x="458987" y="1193214"/>
            <a:ext cx="8226026" cy="5139466"/>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b="1">
                <a:solidFill>
                  <a:schemeClr val="accent1">
                    <a:satOff val="-6499"/>
                    <a:lumOff val="-10392"/>
                  </a:schemeClr>
                </a:solidFill>
                <a:latin typeface="Arial"/>
                <a:ea typeface="Arial"/>
                <a:cs typeface="Arial"/>
                <a:sym typeface="Arial"/>
              </a:defRPr>
            </a:pPr>
            <a:r>
              <a:t>DEMONSTRATION BY TRAINER ON WHAT TO COMMUNICATE WITH PARENTS</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endParaRP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r>
              <a:t>“Sonam built a very tall tower today and comforted his neighbor who was feeling very sad”.</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endParaRP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r>
              <a:t>“Pema is a very bright little girl and loves the block area. I wanted to share an incident today. Pema was playing with blocks, and another child came to join her. She got angry and hit the other child. We talked to her about how she could take turns or play with other materials. She decided to play with other toys. We were able to talk through the incident and resolve it together.” </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endParaRPr/>
          </a:p>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b="1">
                <a:solidFill>
                  <a:schemeClr val="accent1">
                    <a:satOff val="-6499"/>
                    <a:lumOff val="-10392"/>
                  </a:schemeClr>
                </a:solidFill>
                <a:latin typeface="Arial"/>
                <a:ea typeface="Arial"/>
                <a:cs typeface="Arial"/>
                <a:sym typeface="Arial"/>
              </a:defRPr>
            </a:pPr>
            <a:r>
              <a:t>HOW TO COMMUNICATE WITH FAMILIES: ACTING OUT SCENARIOS</a:t>
            </a:r>
          </a:p>
          <a:p>
            <a:pPr marL="228599" indent="-228599" algn="just">
              <a:buSzPct val="100000"/>
              <a:buAutoNum type="arabicPeriod"/>
              <a:tabLst>
                <a:tab pos="457200" algn="l"/>
              </a:tabLst>
              <a:defRPr sz="1500">
                <a:latin typeface="Arial"/>
                <a:ea typeface="Arial"/>
                <a:cs typeface="Arial"/>
                <a:sym typeface="Arial"/>
              </a:defRPr>
            </a:pPr>
            <a:r>
              <a:t>Have informal chats.</a:t>
            </a:r>
          </a:p>
          <a:p>
            <a:pPr marL="228599" indent="-228599" algn="just">
              <a:buSzPct val="100000"/>
              <a:buAutoNum type="arabicPeriod"/>
              <a:tabLst>
                <a:tab pos="457200" algn="l"/>
              </a:tabLst>
              <a:defRPr sz="1500">
                <a:latin typeface="Arial"/>
                <a:ea typeface="Arial"/>
                <a:cs typeface="Arial"/>
                <a:sym typeface="Arial"/>
              </a:defRPr>
            </a:pPr>
            <a:r>
              <a:t>First talk about what children do well.</a:t>
            </a:r>
          </a:p>
          <a:p>
            <a:pPr marL="228599" indent="-228599" algn="just">
              <a:buSzPct val="100000"/>
              <a:buAutoNum type="arabicPeriod"/>
              <a:tabLst>
                <a:tab pos="457200" algn="l"/>
              </a:tabLst>
              <a:defRPr sz="1500">
                <a:latin typeface="Arial"/>
                <a:ea typeface="Arial"/>
                <a:cs typeface="Arial"/>
                <a:sym typeface="Arial"/>
              </a:defRPr>
            </a:pPr>
            <a:r>
              <a:t>Don’t label children. But talk about what the child did. </a:t>
            </a:r>
          </a:p>
          <a:p>
            <a:pPr marL="228599" indent="-228599" algn="just">
              <a:buSzPct val="100000"/>
              <a:buAutoNum type="arabicPeriod"/>
              <a:tabLst>
                <a:tab pos="457200" algn="l"/>
              </a:tabLst>
              <a:defRPr sz="1500">
                <a:latin typeface="Arial"/>
                <a:ea typeface="Arial"/>
                <a:cs typeface="Arial"/>
                <a:sym typeface="Arial"/>
              </a:defRPr>
            </a:pPr>
            <a:r>
              <a:t>Ask about how the child behaves at home.</a:t>
            </a:r>
          </a:p>
          <a:p>
            <a:pPr marL="228599" indent="-228599" algn="just">
              <a:buSzPct val="100000"/>
              <a:buAutoNum type="arabicPeriod"/>
              <a:tabLst>
                <a:tab pos="457200" algn="l"/>
              </a:tabLst>
              <a:defRPr sz="1500">
                <a:latin typeface="Arial"/>
                <a:ea typeface="Arial"/>
                <a:cs typeface="Arial"/>
                <a:sym typeface="Arial"/>
              </a:defRPr>
            </a:pPr>
            <a:r>
              <a:t>Talk about what you can do together (facilitators and parents).</a:t>
            </a:r>
          </a:p>
          <a:p>
            <a:pPr marL="228599" indent="-228599" algn="just">
              <a:buSzPct val="100000"/>
              <a:buAutoNum type="arabicPeriod"/>
              <a:tabLst>
                <a:tab pos="457200" algn="l"/>
              </a:tabLst>
              <a:defRPr sz="1500">
                <a:latin typeface="Arial"/>
                <a:ea typeface="Arial"/>
                <a:cs typeface="Arial"/>
                <a:sym typeface="Arial"/>
              </a:defRPr>
            </a:pPr>
            <a:r>
              <a:t>Set the time for the next meeting with the parents.</a:t>
            </a:r>
          </a:p>
          <a:p>
            <a:pPr marL="228599" indent="-228599" algn="just">
              <a:buSzPct val="100000"/>
              <a:buAutoNum type="arabicPeriod"/>
              <a:tabLst>
                <a:tab pos="457200" algn="l"/>
              </a:tabLst>
              <a:defRPr sz="1500">
                <a:latin typeface="Arial"/>
                <a:ea typeface="Arial"/>
                <a:cs typeface="Arial"/>
                <a:sym typeface="Arial"/>
              </a:defRPr>
            </a:pPr>
            <a:r>
              <a:t>End on a positive note about the child.</a:t>
            </a:r>
          </a:p>
          <a:p>
            <a:pPr algn="just">
              <a:tabLst>
                <a:tab pos="457200" algn="l"/>
              </a:tabLst>
              <a:defRPr sz="1500">
                <a:latin typeface="Arial"/>
                <a:ea typeface="Arial"/>
                <a:cs typeface="Arial"/>
                <a:sym typeface="Arial"/>
              </a:defRPr>
            </a:pPr>
            <a:endParaRP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r>
              <a:t>Situation 1: Parents do not send their child to school with a meal regularly.</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r>
              <a:t>Situation 2: The child is very often ill.</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r>
              <a:t>Situation 3: The child comes to the ECCD center late and irregularly.</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500">
                <a:latin typeface="Arial"/>
                <a:ea typeface="Arial"/>
                <a:cs typeface="Arial"/>
                <a:sym typeface="Arial"/>
              </a:defRPr>
            </a:pPr>
            <a:r>
              <a:t>Situation 4: The child bites other children.</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8"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Day 10: Assessing Young Children</a:t>
            </a:r>
          </a:p>
        </p:txBody>
      </p:sp>
      <p:sp>
        <p:nvSpPr>
          <p:cNvPr id="1359"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60"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361" name="PASS/FAIL VERSUS CONTINUOUS ASSESSMENT…"/>
          <p:cNvSpPr/>
          <p:nvPr/>
        </p:nvSpPr>
        <p:spPr>
          <a:xfrm>
            <a:off x="458987" y="1193214"/>
            <a:ext cx="8226026" cy="4744935"/>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latin typeface="Arial"/>
                <a:ea typeface="Arial"/>
                <a:cs typeface="Arial"/>
                <a:sym typeface="Arial"/>
              </a:defRPr>
            </a:pPr>
            <a:r>
              <a:t>PASS/FAIL VERSUS CONTINUOUS ASSESSMENT</a:t>
            </a: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a:latin typeface="Arial"/>
                <a:ea typeface="Arial"/>
                <a:cs typeface="Arial"/>
                <a:sym typeface="Arial"/>
              </a:defRPr>
            </a:pPr>
            <a:r>
              <a:t>Write the following two statements down. Discuss how it makes the participants feel: what are the differences?</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solidFill>
                  <a:schemeClr val="accent1"/>
                </a:solidFill>
                <a:latin typeface="Arial"/>
                <a:ea typeface="Arial"/>
                <a:cs typeface="Arial"/>
                <a:sym typeface="Arial"/>
              </a:defRPr>
            </a:pPr>
            <a:endParaRPr/>
          </a:p>
          <a:p>
            <a:pPr lvl="2"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a:solidFill>
                  <a:schemeClr val="accent1"/>
                </a:solidFill>
                <a:latin typeface="Arial"/>
                <a:ea typeface="Arial"/>
                <a:cs typeface="Arial"/>
                <a:sym typeface="Arial"/>
              </a:defRPr>
            </a:pPr>
            <a:r>
              <a:t>“Cannot be a trainer”</a:t>
            </a:r>
          </a:p>
          <a:p>
            <a:pPr lvl="2"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a:solidFill>
                  <a:schemeClr val="accent1"/>
                </a:solidFill>
                <a:latin typeface="Arial"/>
                <a:ea typeface="Arial"/>
                <a:cs typeface="Arial"/>
                <a:sym typeface="Arial"/>
              </a:defRPr>
            </a:pPr>
            <a:endParaRPr/>
          </a:p>
          <a:p>
            <a:pPr lvl="2"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a:solidFill>
                  <a:schemeClr val="accent1"/>
                </a:solidFill>
                <a:latin typeface="Arial"/>
                <a:ea typeface="Arial"/>
                <a:cs typeface="Arial"/>
                <a:sym typeface="Arial"/>
              </a:defRPr>
            </a:pPr>
            <a:r>
              <a:t>“Understands all the content of the training. Ready to learn how to facilitate sessions”.</a:t>
            </a:r>
          </a:p>
          <a:p>
            <a:pPr algn="just">
              <a:tabLst>
                <a:tab pos="457200" algn="l"/>
              </a:tabLst>
              <a:defRPr sz="1700">
                <a:latin typeface="Arial"/>
                <a:ea typeface="Arial"/>
                <a:cs typeface="Arial"/>
                <a:sym typeface="Arial"/>
              </a:defRPr>
            </a:pPr>
            <a:endParaRPr/>
          </a:p>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latin typeface="Arial"/>
                <a:ea typeface="Arial"/>
                <a:cs typeface="Arial"/>
                <a:sym typeface="Arial"/>
              </a:defRPr>
            </a:pPr>
            <a:r>
              <a:t>DEVELOPING OBSERVATION SKILLS IN ECCD FACILITATORS</a:t>
            </a: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a:latin typeface="Arial"/>
                <a:ea typeface="Arial"/>
                <a:cs typeface="Arial"/>
                <a:sym typeface="Arial"/>
              </a:defRPr>
            </a:pPr>
            <a:r>
              <a:t>Start by asking participants to only notice what the children can do for two videos.</a:t>
            </a:r>
            <a:endParaRPr b="1"/>
          </a:p>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latin typeface="Arial"/>
                <a:ea typeface="Arial"/>
                <a:cs typeface="Arial"/>
                <a:sym typeface="Arial"/>
              </a:defRPr>
            </a:pPr>
            <a:endParaRPr b="1"/>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latin typeface="Arial"/>
                <a:ea typeface="Arial"/>
                <a:cs typeface="Arial"/>
                <a:sym typeface="Arial"/>
              </a:defRPr>
            </a:pPr>
            <a:r>
              <a:t>CONTINUOUS ASSESSMENT TOOL</a:t>
            </a: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a:latin typeface="Arial"/>
                <a:ea typeface="Arial"/>
                <a:cs typeface="Arial"/>
                <a:sym typeface="Arial"/>
              </a:defRPr>
            </a:pPr>
            <a:r>
              <a:t>Orient participants on the continuous assessment tool</a:t>
            </a: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a:latin typeface="Arial"/>
                <a:ea typeface="Arial"/>
                <a:cs typeface="Arial"/>
                <a:sym typeface="Arial"/>
              </a:defRPr>
            </a:pPr>
            <a:r>
              <a:t>Practice using the tool by looking at different videos</a:t>
            </a:r>
          </a:p>
          <a:p>
            <a:pPr algn="jus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latin typeface="Arial"/>
                <a:ea typeface="Arial"/>
                <a:cs typeface="Arial"/>
                <a:sym typeface="Arial"/>
              </a:defRPr>
            </a:pPr>
            <a:endParaRPr/>
          </a:p>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b="1">
                <a:latin typeface="Arial"/>
                <a:ea typeface="Arial"/>
                <a:cs typeface="Arial"/>
                <a:sym typeface="Arial"/>
              </a:defRPr>
            </a:pPr>
            <a:r>
              <a:t>WHY AND HOW DO WE NEED TO ADJUST THE LEVEL OF THE ACTIVITY?</a:t>
            </a:r>
          </a:p>
          <a:p>
            <a:pPr marL="228600" indent="-228600" algn="just">
              <a:buSzPct val="100000"/>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700">
                <a:latin typeface="Arial"/>
                <a:ea typeface="Arial"/>
                <a:cs typeface="Arial"/>
                <a:sym typeface="Arial"/>
              </a:defRPr>
            </a:pPr>
            <a:r>
              <a:t>Guidance on how to adjust the level in the activity cards.</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4"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How was this training developed?</a:t>
            </a:r>
          </a:p>
        </p:txBody>
      </p:sp>
      <p:sp>
        <p:nvSpPr>
          <p:cNvPr id="1265"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266"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267" name="Based on the revision of Bhutan’s national ECCD curriculum to integrate ELM (funded by Comic Relief)…"/>
          <p:cNvSpPr/>
          <p:nvPr/>
        </p:nvSpPr>
        <p:spPr>
          <a:xfrm>
            <a:off x="426987" y="1457979"/>
            <a:ext cx="8290026" cy="3935752"/>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marL="228600" indent="-228600">
              <a:lnSpc>
                <a:spcPct val="150000"/>
              </a:lnSpc>
              <a:buSzPct val="100000"/>
              <a:buChar char="•"/>
              <a:tabLst>
                <a:tab pos="241300" algn="l"/>
                <a:tab pos="469900" algn="l"/>
                <a:tab pos="469900" algn="l"/>
              </a:tabLst>
              <a:defRPr sz="2000">
                <a:latin typeface="Arial"/>
                <a:ea typeface="Arial"/>
                <a:cs typeface="Arial"/>
                <a:sym typeface="Arial"/>
              </a:defRPr>
            </a:pPr>
            <a:r>
              <a:t>Based on the </a:t>
            </a:r>
            <a:r>
              <a:rPr b="1"/>
              <a:t>revision of Bhutan’s national ECCD curriculum to integrate ELM</a:t>
            </a:r>
            <a:r>
              <a:t> (funded by Comic Relief)</a:t>
            </a:r>
          </a:p>
          <a:p>
            <a:pPr marL="228600" indent="-228600">
              <a:lnSpc>
                <a:spcPct val="150000"/>
              </a:lnSpc>
              <a:buSzPct val="100000"/>
              <a:buChar char="•"/>
              <a:tabLst>
                <a:tab pos="241300" algn="l"/>
                <a:tab pos="469900" algn="l"/>
                <a:tab pos="469900" algn="l"/>
              </a:tabLst>
              <a:defRPr sz="2000">
                <a:latin typeface="Arial"/>
                <a:ea typeface="Arial"/>
                <a:cs typeface="Arial"/>
                <a:sym typeface="Arial"/>
              </a:defRPr>
            </a:pPr>
            <a:r>
              <a:t>Launched nationally in January 2017 in Bhutan</a:t>
            </a:r>
          </a:p>
          <a:p>
            <a:pPr marL="228600" indent="-228600">
              <a:lnSpc>
                <a:spcPct val="150000"/>
              </a:lnSpc>
              <a:buSzPct val="100000"/>
              <a:buChar char="•"/>
              <a:tabLst>
                <a:tab pos="241300" algn="l"/>
                <a:tab pos="469900" algn="l"/>
                <a:tab pos="469900" algn="l"/>
              </a:tabLst>
              <a:defRPr sz="2000">
                <a:latin typeface="Arial"/>
                <a:ea typeface="Arial"/>
                <a:cs typeface="Arial"/>
                <a:sym typeface="Arial"/>
              </a:defRPr>
            </a:pPr>
            <a:r>
              <a:t>Also used in Nepal since April 2017 as a condensed Foundational ECCD training. </a:t>
            </a:r>
            <a:r>
              <a:rPr b="1"/>
              <a:t>Recognized by the Government of Nepal as an alternative training for new ECCD facilitators</a:t>
            </a:r>
            <a:r>
              <a:t>.</a:t>
            </a:r>
          </a:p>
          <a:p>
            <a:pPr marL="228600" indent="-228600">
              <a:lnSpc>
                <a:spcPct val="150000"/>
              </a:lnSpc>
              <a:buSzPct val="100000"/>
              <a:buChar char="•"/>
              <a:tabLst>
                <a:tab pos="241300" algn="l"/>
                <a:tab pos="469900" algn="l"/>
                <a:tab pos="469900" algn="l"/>
              </a:tabLst>
              <a:defRPr sz="2000">
                <a:latin typeface="Arial"/>
                <a:ea typeface="Arial"/>
                <a:cs typeface="Arial"/>
                <a:sym typeface="Arial"/>
              </a:defRPr>
            </a:pPr>
            <a:r>
              <a:t>Shared with Myanmar, China, Cambodia, India, the Philippines, and several other countries in Asia.</a:t>
            </a:r>
          </a:p>
          <a:p>
            <a:pPr marL="228600" indent="-228600">
              <a:lnSpc>
                <a:spcPct val="150000"/>
              </a:lnSpc>
              <a:buSzPct val="100000"/>
              <a:buChar char="•"/>
              <a:tabLst>
                <a:tab pos="241300" algn="l"/>
                <a:tab pos="469900" algn="l"/>
                <a:tab pos="469900" algn="l"/>
              </a:tabLst>
              <a:defRPr sz="2000">
                <a:latin typeface="Arial"/>
                <a:ea typeface="Arial"/>
                <a:cs typeface="Arial"/>
                <a:sym typeface="Arial"/>
              </a:defRPr>
            </a:pPr>
            <a:r>
              <a:t>Positive feedback from the trainers in Bhutan and Nepal.</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3"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Day 10: Assessing Young Children</a:t>
            </a:r>
          </a:p>
        </p:txBody>
      </p:sp>
      <p:sp>
        <p:nvSpPr>
          <p:cNvPr id="1364"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65"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graphicFrame>
        <p:nvGraphicFramePr>
          <p:cNvPr id="1366" name="Table"/>
          <p:cNvGraphicFramePr/>
          <p:nvPr/>
        </p:nvGraphicFramePr>
        <p:xfrm>
          <a:off x="298000" y="1238515"/>
          <a:ext cx="8560088" cy="5029200"/>
        </p:xfrm>
        <a:graphic>
          <a:graphicData uri="http://schemas.openxmlformats.org/drawingml/2006/table">
            <a:tbl>
              <a:tblPr bandRow="1">
                <a:tableStyleId>{4C3C2611-4C71-4FC5-86AE-919BDF0F9419}</a:tableStyleId>
              </a:tblPr>
              <a:tblGrid>
                <a:gridCol w="5477294">
                  <a:extLst>
                    <a:ext uri="{9D8B030D-6E8A-4147-A177-3AD203B41FA5}">
                      <a16:colId xmlns:a16="http://schemas.microsoft.com/office/drawing/2014/main" val="20000"/>
                    </a:ext>
                  </a:extLst>
                </a:gridCol>
                <a:gridCol w="1027598">
                  <a:extLst>
                    <a:ext uri="{9D8B030D-6E8A-4147-A177-3AD203B41FA5}">
                      <a16:colId xmlns:a16="http://schemas.microsoft.com/office/drawing/2014/main" val="20001"/>
                    </a:ext>
                  </a:extLst>
                </a:gridCol>
                <a:gridCol w="1027598">
                  <a:extLst>
                    <a:ext uri="{9D8B030D-6E8A-4147-A177-3AD203B41FA5}">
                      <a16:colId xmlns:a16="http://schemas.microsoft.com/office/drawing/2014/main" val="20002"/>
                    </a:ext>
                  </a:extLst>
                </a:gridCol>
                <a:gridCol w="1027598">
                  <a:extLst>
                    <a:ext uri="{9D8B030D-6E8A-4147-A177-3AD203B41FA5}">
                      <a16:colId xmlns:a16="http://schemas.microsoft.com/office/drawing/2014/main" val="20003"/>
                    </a:ext>
                  </a:extLst>
                </a:gridCol>
              </a:tblGrid>
              <a:tr h="393700">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gridSpan="3">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What is child able to do?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3700">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FBFBF"/>
                    </a:solidFill>
                  </a:tcPr>
                </a:tc>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Date: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Date: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Date: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extLst>
                  <a:ext uri="{0D108BD9-81ED-4DB2-BD59-A6C34878D82A}">
                    <a16:rowId xmlns:a16="http://schemas.microsoft.com/office/drawing/2014/main" val="10001"/>
                  </a:ext>
                </a:extLst>
              </a:tr>
              <a:tr h="3937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PHYSICAL</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EFEF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2"/>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Can draw diagonal lines, circles or triangles</a:t>
                      </a:r>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(Write down the shapes that the child can draw)</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extLst>
                  <a:ext uri="{0D108BD9-81ED-4DB2-BD59-A6C34878D82A}">
                    <a16:rowId xmlns:a16="http://schemas.microsoft.com/office/drawing/2014/main" val="10003"/>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Holds a pencil correctly</a:t>
                      </a:r>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Yes or No?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4"/>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Can write these letters in his or her name</a:t>
                      </a:r>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(Write down the letters that you have seen the child write)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extLst>
                  <a:ext uri="{0D108BD9-81ED-4DB2-BD59-A6C34878D82A}">
                    <a16:rowId xmlns:a16="http://schemas.microsoft.com/office/drawing/2014/main" val="10005"/>
                  </a:ext>
                </a:extLst>
              </a:tr>
              <a:tr h="3937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Any other abilities or concerns you would like to record</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6"/>
                  </a:ext>
                </a:extLst>
              </a:tr>
              <a:tr h="3937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LANGUAGE AND LITERACY</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EFEF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extLst>
                  <a:ext uri="{0D108BD9-81ED-4DB2-BD59-A6C34878D82A}">
                    <a16:rowId xmlns:a16="http://schemas.microsoft.com/office/drawing/2014/main" val="10007"/>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Names these letters of the alphabet</a:t>
                      </a:r>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(Write down the letters that the child can name)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8"/>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Names these colors</a:t>
                      </a:r>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(Write down the names of colors that the child can name)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extLst>
                  <a:ext uri="{0D108BD9-81ED-4DB2-BD59-A6C34878D82A}">
                    <a16:rowId xmlns:a16="http://schemas.microsoft.com/office/drawing/2014/main" val="10009"/>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Can read these words</a:t>
                      </a:r>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(Write down the names of colors that the child can name)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10"/>
                  </a:ext>
                </a:extLst>
              </a:tr>
              <a:tr h="3937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Any other abilities or concerns you would like to record</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extLst>
                  <a:ext uri="{0D108BD9-81ED-4DB2-BD59-A6C34878D82A}">
                    <a16:rowId xmlns:a16="http://schemas.microsoft.com/office/drawing/2014/main" val="10011"/>
                  </a:ext>
                </a:extLst>
              </a:tr>
            </a:tbl>
          </a:graphicData>
        </a:graphic>
      </p:graphicFrame>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8"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Day 10: Assessing Young Children</a:t>
            </a:r>
          </a:p>
        </p:txBody>
      </p:sp>
      <p:sp>
        <p:nvSpPr>
          <p:cNvPr id="1369"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70"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graphicFrame>
        <p:nvGraphicFramePr>
          <p:cNvPr id="1371" name="Table"/>
          <p:cNvGraphicFramePr/>
          <p:nvPr/>
        </p:nvGraphicFramePr>
        <p:xfrm>
          <a:off x="298000" y="1238515"/>
          <a:ext cx="8560088" cy="3832860"/>
        </p:xfrm>
        <a:graphic>
          <a:graphicData uri="http://schemas.openxmlformats.org/drawingml/2006/table">
            <a:tbl>
              <a:tblPr bandRow="1">
                <a:tableStyleId>{4C3C2611-4C71-4FC5-86AE-919BDF0F9419}</a:tableStyleId>
              </a:tblPr>
              <a:tblGrid>
                <a:gridCol w="5477294">
                  <a:extLst>
                    <a:ext uri="{9D8B030D-6E8A-4147-A177-3AD203B41FA5}">
                      <a16:colId xmlns:a16="http://schemas.microsoft.com/office/drawing/2014/main" val="20000"/>
                    </a:ext>
                  </a:extLst>
                </a:gridCol>
                <a:gridCol w="1027598">
                  <a:extLst>
                    <a:ext uri="{9D8B030D-6E8A-4147-A177-3AD203B41FA5}">
                      <a16:colId xmlns:a16="http://schemas.microsoft.com/office/drawing/2014/main" val="20001"/>
                    </a:ext>
                  </a:extLst>
                </a:gridCol>
                <a:gridCol w="1027598">
                  <a:extLst>
                    <a:ext uri="{9D8B030D-6E8A-4147-A177-3AD203B41FA5}">
                      <a16:colId xmlns:a16="http://schemas.microsoft.com/office/drawing/2014/main" val="20002"/>
                    </a:ext>
                  </a:extLst>
                </a:gridCol>
                <a:gridCol w="1027598">
                  <a:extLst>
                    <a:ext uri="{9D8B030D-6E8A-4147-A177-3AD203B41FA5}">
                      <a16:colId xmlns:a16="http://schemas.microsoft.com/office/drawing/2014/main" val="20003"/>
                    </a:ext>
                  </a:extLst>
                </a:gridCol>
              </a:tblGrid>
              <a:tr h="393700">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gridSpan="3">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What is child able to do?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3700">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FBFBF"/>
                    </a:solidFill>
                  </a:tcPr>
                </a:tc>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Date: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Date: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Date: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extLst>
                  <a:ext uri="{0D108BD9-81ED-4DB2-BD59-A6C34878D82A}">
                    <a16:rowId xmlns:a16="http://schemas.microsoft.com/office/drawing/2014/main" val="10001"/>
                  </a:ext>
                </a:extLst>
              </a:tr>
              <a:tr h="3937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COGNITION AND MATH</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EFEF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2"/>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Names these shapes</a:t>
                      </a:r>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(Write down the names of shapes that the child knows)</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extLst>
                  <a:ext uri="{0D108BD9-81ED-4DB2-BD59-A6C34878D82A}">
                    <a16:rowId xmlns:a16="http://schemas.microsoft.com/office/drawing/2014/main" val="10003"/>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Counts to…</a:t>
                      </a:r>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(Write down the last number that the child can count to)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4"/>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Names these numbers:</a:t>
                      </a:r>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(Write down the numbers that the child can name)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extLst>
                  <a:ext uri="{0D108BD9-81ED-4DB2-BD59-A6C34878D82A}">
                    <a16:rowId xmlns:a16="http://schemas.microsoft.com/office/drawing/2014/main" val="10005"/>
                  </a:ext>
                </a:extLst>
              </a:tr>
              <a:tr h="3937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Sorts by (1) color, (2) size, etc.</a:t>
                      </a:r>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(List the ways that the child can sort)</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6"/>
                  </a:ext>
                </a:extLst>
              </a:tr>
              <a:tr h="3937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Child can repeat a pattern</a:t>
                      </a:r>
                      <a:endParaRPr b="0"/>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Yes or No?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extLst>
                  <a:ext uri="{0D108BD9-81ED-4DB2-BD59-A6C34878D82A}">
                    <a16:rowId xmlns:a16="http://schemas.microsoft.com/office/drawing/2014/main" val="10007"/>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Any other abilities or concerns you would like to record</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8"/>
                  </a:ext>
                </a:extLst>
              </a:tr>
            </a:tbl>
          </a:graphicData>
        </a:graphic>
      </p:graphicFrame>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3"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Day 10: Assessing Young Children</a:t>
            </a:r>
          </a:p>
        </p:txBody>
      </p:sp>
      <p:sp>
        <p:nvSpPr>
          <p:cNvPr id="1374"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75"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graphicFrame>
        <p:nvGraphicFramePr>
          <p:cNvPr id="1376" name="Table"/>
          <p:cNvGraphicFramePr/>
          <p:nvPr/>
        </p:nvGraphicFramePr>
        <p:xfrm>
          <a:off x="298000" y="1238515"/>
          <a:ext cx="8560088" cy="3832860"/>
        </p:xfrm>
        <a:graphic>
          <a:graphicData uri="http://schemas.openxmlformats.org/drawingml/2006/table">
            <a:tbl>
              <a:tblPr bandRow="1">
                <a:tableStyleId>{4C3C2611-4C71-4FC5-86AE-919BDF0F9419}</a:tableStyleId>
              </a:tblPr>
              <a:tblGrid>
                <a:gridCol w="5477294">
                  <a:extLst>
                    <a:ext uri="{9D8B030D-6E8A-4147-A177-3AD203B41FA5}">
                      <a16:colId xmlns:a16="http://schemas.microsoft.com/office/drawing/2014/main" val="20000"/>
                    </a:ext>
                  </a:extLst>
                </a:gridCol>
                <a:gridCol w="1027598">
                  <a:extLst>
                    <a:ext uri="{9D8B030D-6E8A-4147-A177-3AD203B41FA5}">
                      <a16:colId xmlns:a16="http://schemas.microsoft.com/office/drawing/2014/main" val="20001"/>
                    </a:ext>
                  </a:extLst>
                </a:gridCol>
                <a:gridCol w="1027598">
                  <a:extLst>
                    <a:ext uri="{9D8B030D-6E8A-4147-A177-3AD203B41FA5}">
                      <a16:colId xmlns:a16="http://schemas.microsoft.com/office/drawing/2014/main" val="20002"/>
                    </a:ext>
                  </a:extLst>
                </a:gridCol>
                <a:gridCol w="1027598">
                  <a:extLst>
                    <a:ext uri="{9D8B030D-6E8A-4147-A177-3AD203B41FA5}">
                      <a16:colId xmlns:a16="http://schemas.microsoft.com/office/drawing/2014/main" val="20003"/>
                    </a:ext>
                  </a:extLst>
                </a:gridCol>
              </a:tblGrid>
              <a:tr h="393700">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gridSpan="3">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What is child able to do?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3700">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FBFBF"/>
                    </a:solidFill>
                  </a:tcPr>
                </a:tc>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Date: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Date: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Date: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extLst>
                  <a:ext uri="{0D108BD9-81ED-4DB2-BD59-A6C34878D82A}">
                    <a16:rowId xmlns:a16="http://schemas.microsoft.com/office/drawing/2014/main" val="10001"/>
                  </a:ext>
                </a:extLst>
              </a:tr>
              <a:tr h="3937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SOCIAL-EMOTIONAL</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EFEF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2"/>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Can resolve conflicts with other children peacefully?</a:t>
                      </a:r>
                      <a:endParaRPr b="0"/>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Yes or No?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extLst>
                  <a:ext uri="{0D108BD9-81ED-4DB2-BD59-A6C34878D82A}">
                    <a16:rowId xmlns:a16="http://schemas.microsoft.com/office/drawing/2014/main" val="10003"/>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Able to take turns</a:t>
                      </a:r>
                      <a:endParaRPr b="0"/>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Yes or No?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4"/>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Acts with kindness towards other</a:t>
                      </a:r>
                      <a:endParaRPr b="0"/>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Yes or No?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extLst>
                  <a:ext uri="{0D108BD9-81ED-4DB2-BD59-A6C34878D82A}">
                    <a16:rowId xmlns:a16="http://schemas.microsoft.com/office/drawing/2014/main" val="10005"/>
                  </a:ext>
                </a:extLst>
              </a:tr>
              <a:tr h="3937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Able to share</a:t>
                      </a:r>
                      <a:endParaRPr b="0"/>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Yes or No?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6"/>
                  </a:ext>
                </a:extLst>
              </a:tr>
              <a:tr h="3937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Puts away learning materials</a:t>
                      </a:r>
                      <a:endParaRPr b="0"/>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Yes or No?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extLst>
                  <a:ext uri="{0D108BD9-81ED-4DB2-BD59-A6C34878D82A}">
                    <a16:rowId xmlns:a16="http://schemas.microsoft.com/office/drawing/2014/main" val="10007"/>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Any other abilities or concerns you would like to record</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8"/>
                  </a:ext>
                </a:extLst>
              </a:tr>
            </a:tbl>
          </a:graphicData>
        </a:graphic>
      </p:graphicFrame>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8"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Day 10: Assessing Young Children</a:t>
            </a:r>
          </a:p>
        </p:txBody>
      </p:sp>
      <p:sp>
        <p:nvSpPr>
          <p:cNvPr id="1379"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80"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graphicFrame>
        <p:nvGraphicFramePr>
          <p:cNvPr id="1381" name="Table"/>
          <p:cNvGraphicFramePr/>
          <p:nvPr/>
        </p:nvGraphicFramePr>
        <p:xfrm>
          <a:off x="298000" y="1238515"/>
          <a:ext cx="8560088" cy="2908300"/>
        </p:xfrm>
        <a:graphic>
          <a:graphicData uri="http://schemas.openxmlformats.org/drawingml/2006/table">
            <a:tbl>
              <a:tblPr bandRow="1">
                <a:tableStyleId>{4C3C2611-4C71-4FC5-86AE-919BDF0F9419}</a:tableStyleId>
              </a:tblPr>
              <a:tblGrid>
                <a:gridCol w="5477294">
                  <a:extLst>
                    <a:ext uri="{9D8B030D-6E8A-4147-A177-3AD203B41FA5}">
                      <a16:colId xmlns:a16="http://schemas.microsoft.com/office/drawing/2014/main" val="20000"/>
                    </a:ext>
                  </a:extLst>
                </a:gridCol>
                <a:gridCol w="1027598">
                  <a:extLst>
                    <a:ext uri="{9D8B030D-6E8A-4147-A177-3AD203B41FA5}">
                      <a16:colId xmlns:a16="http://schemas.microsoft.com/office/drawing/2014/main" val="20001"/>
                    </a:ext>
                  </a:extLst>
                </a:gridCol>
                <a:gridCol w="1027598">
                  <a:extLst>
                    <a:ext uri="{9D8B030D-6E8A-4147-A177-3AD203B41FA5}">
                      <a16:colId xmlns:a16="http://schemas.microsoft.com/office/drawing/2014/main" val="20002"/>
                    </a:ext>
                  </a:extLst>
                </a:gridCol>
                <a:gridCol w="1027598">
                  <a:extLst>
                    <a:ext uri="{9D8B030D-6E8A-4147-A177-3AD203B41FA5}">
                      <a16:colId xmlns:a16="http://schemas.microsoft.com/office/drawing/2014/main" val="20003"/>
                    </a:ext>
                  </a:extLst>
                </a:gridCol>
              </a:tblGrid>
              <a:tr h="393700">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gridSpan="3">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What is child able to do?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3700">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FBFBF"/>
                    </a:solidFill>
                  </a:tcPr>
                </a:tc>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Date: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Date: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Date:</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BDC0BF"/>
                    </a:solidFill>
                  </a:tcPr>
                </a:tc>
                <a:extLst>
                  <a:ext uri="{0D108BD9-81ED-4DB2-BD59-A6C34878D82A}">
                    <a16:rowId xmlns:a16="http://schemas.microsoft.com/office/drawing/2014/main" val="10001"/>
                  </a:ext>
                </a:extLst>
              </a:tr>
              <a:tr h="3937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APPROACHES TO LEARNING</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EFEF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2"/>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Follows directions</a:t>
                      </a:r>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Yes or No?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extLst>
                  <a:ext uri="{0D108BD9-81ED-4DB2-BD59-A6C34878D82A}">
                    <a16:rowId xmlns:a16="http://schemas.microsoft.com/office/drawing/2014/main" val="10003"/>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Is motivated to learn</a:t>
                      </a:r>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Yes or No?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4"/>
                  </a:ext>
                </a:extLst>
              </a:tr>
              <a:tr h="4445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i="0">
                          <a:sym typeface="Helvetica"/>
                        </a:defRPr>
                      </a:pPr>
                      <a:r>
                        <a:t>Concentrates on an activity for a significant duration</a:t>
                      </a:r>
                    </a:p>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b="0" i="0">
                          <a:sym typeface="Helvetica"/>
                        </a:defRPr>
                      </a:pPr>
                      <a:r>
                        <a:t>Yes or No?</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EEEEE"/>
                    </a:solidFill>
                  </a:tcPr>
                </a:tc>
                <a:extLst>
                  <a:ext uri="{0D108BD9-81ED-4DB2-BD59-A6C34878D82A}">
                    <a16:rowId xmlns:a16="http://schemas.microsoft.com/office/drawing/2014/main" val="10005"/>
                  </a:ext>
                </a:extLst>
              </a:tr>
              <a:tr h="393700">
                <a:tc>
                  <a:txBody>
                    <a:bodyPr/>
                    <a:lstStyle/>
                    <a:p>
                      <a: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0" i="0"/>
                      </a:pPr>
                      <a:r>
                        <a:rPr sz="1100" b="1">
                          <a:sym typeface="Helvetica"/>
                        </a:rPr>
                        <a:t>Any other abilities or concerns you would like to record</a:t>
                      </a: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E2E4E3"/>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tc>
                  <a:txBody>
                    <a:bodyPr/>
                    <a:lstStyle/>
                    <a:p>
                      <a:pPr>
                        <a:defRPr>
                          <a:sym typeface="Helvetica"/>
                        </a:defRPr>
                      </a:pPr>
                      <a:endParaRPr/>
                    </a:p>
                  </a:txBody>
                  <a:tcPr marL="50800" marR="50800" marT="50800" marB="5080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000000">
                        <a:alpha val="0"/>
                      </a:srgbClr>
                    </a:solidFill>
                  </a:tcPr>
                </a:tc>
                <a:extLst>
                  <a:ext uri="{0D108BD9-81ED-4DB2-BD59-A6C34878D82A}">
                    <a16:rowId xmlns:a16="http://schemas.microsoft.com/office/drawing/2014/main" val="10006"/>
                  </a:ext>
                </a:extLst>
              </a:tr>
            </a:tbl>
          </a:graphicData>
        </a:graphic>
      </p:graphicFrame>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3" name="Shape 660"/>
          <p:cNvSpPr>
            <a:spLocks noGrp="1"/>
          </p:cNvSpPr>
          <p:nvPr>
            <p:ph type="title"/>
          </p:nvPr>
        </p:nvSpPr>
        <p:spPr>
          <a:xfrm>
            <a:off x="533399" y="280284"/>
            <a:ext cx="8077201" cy="820150"/>
          </a:xfrm>
          <a:prstGeom prst="rect">
            <a:avLst/>
          </a:prstGeom>
        </p:spPr>
        <p:txBody>
          <a:bodyPr lIns="45718" tIns="45718" rIns="45718" bIns="45718" anchor="b"/>
          <a:lstStyle>
            <a:lvl1pPr defTabSz="832833">
              <a:defRPr sz="2800">
                <a:solidFill>
                  <a:srgbClr val="000000"/>
                </a:solidFill>
                <a:latin typeface="Gill Sans MT"/>
                <a:ea typeface="Gill Sans MT"/>
                <a:cs typeface="Gill Sans MT"/>
                <a:sym typeface="Gill Sans MT"/>
              </a:defRPr>
            </a:lvl1pPr>
          </a:lstStyle>
          <a:p>
            <a:r>
              <a:t>Day 10: Group simulations of the daily routine</a:t>
            </a:r>
          </a:p>
        </p:txBody>
      </p:sp>
      <p:sp>
        <p:nvSpPr>
          <p:cNvPr id="1384"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85"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pic>
        <p:nvPicPr>
          <p:cNvPr id="1386" name="20170329_145815.jpg" descr="20170329_145815.jpg"/>
          <p:cNvPicPr>
            <a:picLocks noChangeAspect="1"/>
          </p:cNvPicPr>
          <p:nvPr/>
        </p:nvPicPr>
        <p:blipFill>
          <a:blip r:embed="rId2"/>
          <a:stretch>
            <a:fillRect/>
          </a:stretch>
        </p:blipFill>
        <p:spPr>
          <a:xfrm>
            <a:off x="3597726" y="3105311"/>
            <a:ext cx="5163653" cy="2904556"/>
          </a:xfrm>
          <a:prstGeom prst="rect">
            <a:avLst/>
          </a:prstGeom>
          <a:ln w="12700">
            <a:miter lim="400000"/>
          </a:ln>
        </p:spPr>
      </p:pic>
      <p:pic>
        <p:nvPicPr>
          <p:cNvPr id="1387" name="UNADJUSTEDNONRAW_thumb_1b2b.jpg" descr="UNADJUSTEDNONRAW_thumb_1b2b.jpg"/>
          <p:cNvPicPr>
            <a:picLocks noChangeAspect="1"/>
          </p:cNvPicPr>
          <p:nvPr/>
        </p:nvPicPr>
        <p:blipFill>
          <a:blip r:embed="rId3"/>
          <a:stretch>
            <a:fillRect/>
          </a:stretch>
        </p:blipFill>
        <p:spPr>
          <a:xfrm>
            <a:off x="448693" y="1312590"/>
            <a:ext cx="3105901" cy="2329427"/>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Training overview</a:t>
            </a:r>
          </a:p>
        </p:txBody>
      </p:sp>
      <p:sp>
        <p:nvSpPr>
          <p:cNvPr id="1270"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271"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272" name="Nine-day foundational training for new ECCD facilitators from the community who can read and write.…"/>
          <p:cNvSpPr/>
          <p:nvPr/>
        </p:nvSpPr>
        <p:spPr>
          <a:xfrm>
            <a:off x="426987" y="1457979"/>
            <a:ext cx="8290026" cy="3501756"/>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marL="228600" indent="-228600">
              <a:lnSpc>
                <a:spcPct val="150000"/>
              </a:lnSpc>
              <a:buSzPct val="100000"/>
              <a:buChar char="•"/>
              <a:tabLst>
                <a:tab pos="241300" algn="l"/>
                <a:tab pos="469900" algn="l"/>
                <a:tab pos="469900" algn="l"/>
              </a:tabLst>
              <a:defRPr sz="2000" b="1">
                <a:latin typeface="Arial"/>
                <a:ea typeface="Arial"/>
                <a:cs typeface="Arial"/>
                <a:sym typeface="Arial"/>
              </a:defRPr>
            </a:pPr>
            <a:r>
              <a:t>Nine-day foundational training</a:t>
            </a:r>
            <a:r>
              <a:rPr b="0"/>
              <a:t> for new ECCD facilitators from the community who can read and write.</a:t>
            </a:r>
          </a:p>
          <a:p>
            <a:pPr marL="228600" indent="-228600">
              <a:lnSpc>
                <a:spcPct val="150000"/>
              </a:lnSpc>
              <a:buSzPct val="100000"/>
              <a:buChar char="•"/>
              <a:tabLst>
                <a:tab pos="241300" algn="l"/>
                <a:tab pos="469900" algn="l"/>
                <a:tab pos="469900" algn="l"/>
              </a:tabLst>
              <a:defRPr sz="2000" b="1">
                <a:latin typeface="Arial"/>
                <a:ea typeface="Arial"/>
                <a:cs typeface="Arial"/>
                <a:sym typeface="Arial"/>
              </a:defRPr>
            </a:pPr>
            <a:r>
              <a:t>Five-day TOT </a:t>
            </a:r>
            <a:r>
              <a:rPr b="0"/>
              <a:t>for partners and government trainers.</a:t>
            </a:r>
          </a:p>
          <a:p>
            <a:pPr marL="228600" indent="-228600">
              <a:lnSpc>
                <a:spcPct val="150000"/>
              </a:lnSpc>
              <a:buSzPct val="100000"/>
              <a:buChar char="•"/>
              <a:tabLst>
                <a:tab pos="241300" algn="l"/>
                <a:tab pos="469900" algn="l"/>
                <a:tab pos="469900" algn="l"/>
              </a:tabLst>
              <a:defRPr sz="2000" b="1">
                <a:latin typeface="Arial"/>
                <a:ea typeface="Arial"/>
                <a:cs typeface="Arial"/>
                <a:sym typeface="Arial"/>
              </a:defRPr>
            </a:pPr>
            <a:r>
              <a:t>Can be used as a whole or in segments</a:t>
            </a:r>
            <a:r>
              <a:rPr b="0"/>
              <a:t> by pulling out relevant sessions to complement an existing training.</a:t>
            </a:r>
          </a:p>
          <a:p>
            <a:pPr marL="228600" indent="-228600">
              <a:lnSpc>
                <a:spcPct val="150000"/>
              </a:lnSpc>
              <a:buSzPct val="100000"/>
              <a:buChar char="•"/>
              <a:tabLst>
                <a:tab pos="241300" algn="l"/>
                <a:tab pos="469900" algn="l"/>
                <a:tab pos="469900" algn="l"/>
              </a:tabLst>
              <a:defRPr sz="2000" b="1">
                <a:latin typeface="Arial"/>
                <a:ea typeface="Arial"/>
                <a:cs typeface="Arial"/>
                <a:sym typeface="Arial"/>
              </a:defRPr>
            </a:pPr>
            <a:r>
              <a:t>Integrates the 10 ELM skills </a:t>
            </a:r>
            <a:r>
              <a:rPr b="0"/>
              <a:t>over the course of the training, refers to the ELM activity cards, and includes one day where participants explore the ELM theory.</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4"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Training objectives</a:t>
            </a:r>
          </a:p>
        </p:txBody>
      </p:sp>
      <p:sp>
        <p:nvSpPr>
          <p:cNvPr id="1275"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276"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277" name="Following the foundational training, ECCD facilitators will be able to:…"/>
          <p:cNvSpPr/>
          <p:nvPr/>
        </p:nvSpPr>
        <p:spPr>
          <a:xfrm>
            <a:off x="426987" y="1457979"/>
            <a:ext cx="8290026" cy="3704359"/>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a:lnSpc>
                <a:spcPct val="12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latin typeface="Arial"/>
                <a:ea typeface="Arial"/>
                <a:cs typeface="Arial"/>
                <a:sym typeface="Arial"/>
              </a:defRPr>
            </a:pPr>
            <a:r>
              <a:t>Following the foundational training, ECCD facilitators will be able to:</a:t>
            </a:r>
            <a:br/>
            <a:endParaRPr/>
          </a:p>
          <a:p>
            <a:pPr marL="228600" indent="-228600">
              <a:lnSpc>
                <a:spcPct val="120000"/>
              </a:lnSpc>
              <a:buSzPct val="100000"/>
              <a:buAutoNum type="arabicPeriod"/>
              <a:tabLst>
                <a:tab pos="241300" algn="l"/>
                <a:tab pos="469900" algn="l"/>
                <a:tab pos="469900" algn="l"/>
              </a:tabLst>
              <a:defRPr sz="2000"/>
            </a:pPr>
            <a:r>
              <a:t>	</a:t>
            </a:r>
            <a:r>
              <a:rPr b="1">
                <a:latin typeface="Arial"/>
                <a:ea typeface="Arial"/>
                <a:cs typeface="Arial"/>
                <a:sym typeface="Arial"/>
              </a:rPr>
              <a:t>Guide young children through the daily routine </a:t>
            </a:r>
            <a:r>
              <a:rPr>
                <a:latin typeface="Arial"/>
                <a:ea typeface="Arial"/>
                <a:cs typeface="Arial"/>
                <a:sym typeface="Arial"/>
              </a:rPr>
              <a:t>in the ECCD center</a:t>
            </a:r>
          </a:p>
          <a:p>
            <a:pPr marL="228600" indent="-228600">
              <a:lnSpc>
                <a:spcPct val="120000"/>
              </a:lnSpc>
              <a:buSzPct val="100000"/>
              <a:buAutoNum type="arabicPeriod"/>
              <a:tabLst>
                <a:tab pos="241300" algn="l"/>
                <a:tab pos="469900" algn="l"/>
                <a:tab pos="469900" algn="l"/>
              </a:tabLst>
              <a:defRPr sz="2000"/>
            </a:pPr>
            <a:r>
              <a:t>	</a:t>
            </a:r>
            <a:r>
              <a:rPr b="1">
                <a:latin typeface="Arial"/>
                <a:ea typeface="Arial"/>
                <a:cs typeface="Arial"/>
                <a:sym typeface="Arial"/>
              </a:rPr>
              <a:t>Promote children’s learning and development</a:t>
            </a:r>
            <a:r>
              <a:rPr>
                <a:latin typeface="Arial"/>
                <a:ea typeface="Arial"/>
                <a:cs typeface="Arial"/>
                <a:sym typeface="Arial"/>
              </a:rPr>
              <a:t> for all the developmental domains and record their progress</a:t>
            </a:r>
          </a:p>
          <a:p>
            <a:pPr marL="228600" indent="-228600">
              <a:lnSpc>
                <a:spcPct val="120000"/>
              </a:lnSpc>
              <a:buSzPct val="100000"/>
              <a:buAutoNum type="arabicPeriod"/>
              <a:tabLst>
                <a:tab pos="241300" algn="l"/>
                <a:tab pos="469900" algn="l"/>
                <a:tab pos="469900" algn="l"/>
              </a:tabLst>
              <a:defRPr sz="2000"/>
            </a:pPr>
            <a:r>
              <a:t>	</a:t>
            </a:r>
            <a:r>
              <a:rPr b="1">
                <a:latin typeface="Arial"/>
                <a:ea typeface="Arial"/>
                <a:cs typeface="Arial"/>
                <a:sym typeface="Arial"/>
              </a:rPr>
              <a:t>Engage children in early literacy and math activities</a:t>
            </a:r>
            <a:r>
              <a:rPr>
                <a:latin typeface="Arial"/>
                <a:ea typeface="Arial"/>
                <a:cs typeface="Arial"/>
                <a:sym typeface="Arial"/>
              </a:rPr>
              <a:t> to facilitate their transition into pre-primary classes</a:t>
            </a:r>
          </a:p>
          <a:p>
            <a:pPr marL="228600" indent="-228600">
              <a:lnSpc>
                <a:spcPct val="120000"/>
              </a:lnSpc>
              <a:buSzPct val="100000"/>
              <a:buAutoNum type="arabicPeriod"/>
              <a:tabLst>
                <a:tab pos="241300" algn="l"/>
                <a:tab pos="469900" algn="l"/>
                <a:tab pos="469900" algn="l"/>
              </a:tabLst>
              <a:defRPr sz="2000"/>
            </a:pPr>
            <a:r>
              <a:t>	</a:t>
            </a:r>
            <a:r>
              <a:rPr b="1">
                <a:latin typeface="Arial"/>
                <a:ea typeface="Arial"/>
                <a:cs typeface="Arial"/>
                <a:sym typeface="Arial"/>
              </a:rPr>
              <a:t>Create a partnership with parents</a:t>
            </a:r>
            <a:r>
              <a:rPr>
                <a:latin typeface="Arial"/>
                <a:ea typeface="Arial"/>
                <a:cs typeface="Arial"/>
                <a:sym typeface="Arial"/>
              </a:rPr>
              <a:t> to support the ECCD center and promote child development at home</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9"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Training schedule</a:t>
            </a:r>
          </a:p>
        </p:txBody>
      </p:sp>
      <p:sp>
        <p:nvSpPr>
          <p:cNvPr id="1280"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281"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282" name="Day 1: General background on ECCD…"/>
          <p:cNvSpPr/>
          <p:nvPr/>
        </p:nvSpPr>
        <p:spPr>
          <a:xfrm>
            <a:off x="426987" y="1205913"/>
            <a:ext cx="8290026" cy="4866771"/>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marL="228600" indent="-228600">
              <a:lnSpc>
                <a:spcPct val="150000"/>
              </a:lnSpc>
              <a:buSzPct val="100000"/>
              <a:buChar char="•"/>
              <a:tabLst>
                <a:tab pos="241300" algn="l"/>
                <a:tab pos="469900" algn="l"/>
                <a:tab pos="469900" algn="l"/>
              </a:tabLst>
              <a:defRPr sz="2000">
                <a:solidFill>
                  <a:schemeClr val="accent1">
                    <a:satOff val="-6499"/>
                    <a:lumOff val="-10392"/>
                  </a:schemeClr>
                </a:solidFill>
              </a:defRPr>
            </a:pPr>
            <a:r>
              <a:t>	</a:t>
            </a:r>
            <a:r>
              <a:rPr b="1">
                <a:latin typeface="Arial"/>
                <a:ea typeface="Arial"/>
                <a:cs typeface="Arial"/>
                <a:sym typeface="Arial"/>
              </a:rPr>
              <a:t>Day 1: </a:t>
            </a:r>
            <a:r>
              <a:rPr>
                <a:latin typeface="Arial"/>
                <a:ea typeface="Arial"/>
                <a:cs typeface="Arial"/>
                <a:sym typeface="Arial"/>
              </a:rPr>
              <a:t>General background on ECCD</a:t>
            </a:r>
          </a:p>
          <a:p>
            <a:pPr marL="457200" lvl="1" indent="-228600">
              <a:lnSpc>
                <a:spcPct val="150000"/>
              </a:lnSpc>
              <a:buSzPct val="100000"/>
              <a:buChar char="•"/>
              <a:tabLst>
                <a:tab pos="241300" algn="l"/>
                <a:tab pos="469900" algn="l"/>
                <a:tab pos="469900" algn="l"/>
              </a:tabLst>
              <a:defRPr sz="2000">
                <a:latin typeface="Arial"/>
                <a:ea typeface="Arial"/>
                <a:cs typeface="Arial"/>
                <a:sym typeface="Arial"/>
              </a:defRPr>
            </a:pPr>
            <a:r>
              <a:t>What is child development?</a:t>
            </a:r>
          </a:p>
          <a:p>
            <a:pPr marL="457200" lvl="1" indent="-228600">
              <a:lnSpc>
                <a:spcPct val="150000"/>
              </a:lnSpc>
              <a:buSzPct val="100000"/>
              <a:buChar char="•"/>
              <a:tabLst>
                <a:tab pos="241300" algn="l"/>
                <a:tab pos="469900" algn="l"/>
                <a:tab pos="469900" algn="l"/>
              </a:tabLst>
              <a:defRPr sz="2000">
                <a:latin typeface="Arial"/>
                <a:ea typeface="Arial"/>
                <a:cs typeface="Arial"/>
                <a:sym typeface="Arial"/>
              </a:defRPr>
            </a:pPr>
            <a:r>
              <a:t>Exploration of child development domains</a:t>
            </a:r>
          </a:p>
          <a:p>
            <a:pPr marL="228600" indent="-228600">
              <a:lnSpc>
                <a:spcPct val="150000"/>
              </a:lnSpc>
              <a:buSzPct val="100000"/>
              <a:buChar char="•"/>
              <a:tabLst>
                <a:tab pos="241300" algn="l"/>
                <a:tab pos="469900" algn="l"/>
                <a:tab pos="469900" algn="l"/>
              </a:tabLst>
              <a:defRPr sz="2000" b="1">
                <a:solidFill>
                  <a:schemeClr val="accent1">
                    <a:satOff val="-6499"/>
                    <a:lumOff val="-10392"/>
                  </a:schemeClr>
                </a:solidFill>
              </a:defRPr>
            </a:pPr>
            <a:r>
              <a:t>	</a:t>
            </a:r>
            <a:r>
              <a:rPr>
                <a:latin typeface="Arial"/>
                <a:ea typeface="Arial"/>
                <a:cs typeface="Arial"/>
                <a:sym typeface="Arial"/>
              </a:rPr>
              <a:t>Day 2: </a:t>
            </a:r>
            <a:r>
              <a:rPr b="0">
                <a:latin typeface="Arial"/>
                <a:ea typeface="Arial"/>
                <a:cs typeface="Arial"/>
                <a:sym typeface="Arial"/>
              </a:rPr>
              <a:t>Five components of quality experiences in ECCD</a:t>
            </a:r>
            <a:endParaRPr>
              <a:latin typeface="Arial"/>
              <a:ea typeface="Arial"/>
              <a:cs typeface="Arial"/>
              <a:sym typeface="Arial"/>
            </a:endParaRPr>
          </a:p>
          <a:p>
            <a:pPr marL="457200" lvl="1" indent="-228600">
              <a:lnSpc>
                <a:spcPct val="150000"/>
              </a:lnSpc>
              <a:buSzPct val="100000"/>
              <a:buChar char="•"/>
              <a:tabLst>
                <a:tab pos="241300" algn="l"/>
                <a:tab pos="469900" algn="l"/>
                <a:tab pos="469900" algn="l"/>
              </a:tabLst>
              <a:defRPr sz="2000">
                <a:latin typeface="Arial"/>
                <a:ea typeface="Arial"/>
                <a:cs typeface="Arial"/>
                <a:sym typeface="Arial"/>
              </a:defRPr>
            </a:pPr>
            <a:r>
              <a:t>Curriculum goals</a:t>
            </a:r>
          </a:p>
          <a:p>
            <a:pPr marL="457200" lvl="1" indent="-228600">
              <a:lnSpc>
                <a:spcPct val="150000"/>
              </a:lnSpc>
              <a:buSzPct val="100000"/>
              <a:buChar char="•"/>
              <a:tabLst>
                <a:tab pos="241300" algn="l"/>
                <a:tab pos="469900" algn="l"/>
                <a:tab pos="469900" algn="l"/>
              </a:tabLst>
              <a:defRPr sz="2000">
                <a:latin typeface="Arial"/>
                <a:ea typeface="Arial"/>
                <a:cs typeface="Arial"/>
                <a:sym typeface="Arial"/>
              </a:defRPr>
            </a:pPr>
            <a:r>
              <a:t>Exploring ECCD activities: What is a good ECCD activity?</a:t>
            </a:r>
          </a:p>
          <a:p>
            <a:pPr marL="457200" lvl="1" indent="-228600">
              <a:lnSpc>
                <a:spcPct val="150000"/>
              </a:lnSpc>
              <a:buSzPct val="100000"/>
              <a:buChar char="•"/>
              <a:tabLst>
                <a:tab pos="241300" algn="l"/>
                <a:tab pos="469900" algn="l"/>
                <a:tab pos="469900" algn="l"/>
              </a:tabLst>
              <a:defRPr sz="2000">
                <a:latin typeface="Arial"/>
                <a:ea typeface="Arial"/>
                <a:cs typeface="Arial"/>
                <a:sym typeface="Arial"/>
              </a:defRPr>
            </a:pPr>
            <a:r>
              <a:t>Materials</a:t>
            </a:r>
          </a:p>
          <a:p>
            <a:pPr marL="457200" lvl="1" indent="-228600">
              <a:lnSpc>
                <a:spcPct val="150000"/>
              </a:lnSpc>
              <a:buSzPct val="100000"/>
              <a:buChar char="•"/>
              <a:tabLst>
                <a:tab pos="241300" algn="l"/>
                <a:tab pos="469900" algn="l"/>
                <a:tab pos="469900" algn="l"/>
              </a:tabLst>
              <a:defRPr sz="2000">
                <a:latin typeface="Arial"/>
                <a:ea typeface="Arial"/>
                <a:cs typeface="Arial"/>
                <a:sym typeface="Arial"/>
              </a:defRPr>
            </a:pPr>
            <a:r>
              <a:t>Facilitators’ relationships, actions and works: How to talk with children to encourage rather than judge</a:t>
            </a:r>
          </a:p>
          <a:p>
            <a:pPr marL="457200" lvl="1" indent="-228600">
              <a:lnSpc>
                <a:spcPct val="150000"/>
              </a:lnSpc>
              <a:buSzPct val="100000"/>
              <a:buChar char="•"/>
              <a:tabLst>
                <a:tab pos="241300" algn="l"/>
                <a:tab pos="469900" algn="l"/>
                <a:tab pos="469900" algn="l"/>
              </a:tabLst>
              <a:defRPr sz="2000">
                <a:latin typeface="Arial"/>
                <a:ea typeface="Arial"/>
                <a:cs typeface="Arial"/>
                <a:sym typeface="Arial"/>
              </a:defRPr>
            </a:pPr>
            <a:r>
              <a:t>Classroom management: Managing the classroom and individual children</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4"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Training schedule</a:t>
            </a:r>
          </a:p>
        </p:txBody>
      </p:sp>
      <p:sp>
        <p:nvSpPr>
          <p:cNvPr id="1285"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286"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287" name="Days 3 and 4: Daily routine…"/>
          <p:cNvSpPr/>
          <p:nvPr/>
        </p:nvSpPr>
        <p:spPr>
          <a:xfrm>
            <a:off x="426987" y="1205913"/>
            <a:ext cx="8290026" cy="4803742"/>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marL="228600" indent="-228600">
              <a:lnSpc>
                <a:spcPct val="150000"/>
              </a:lnSpc>
              <a:buSzPct val="100000"/>
              <a:buChar char="•"/>
              <a:tabLst>
                <a:tab pos="241300" algn="l"/>
                <a:tab pos="469900" algn="l"/>
                <a:tab pos="469900" algn="l"/>
              </a:tabLst>
              <a:defRPr sz="2000" b="1">
                <a:solidFill>
                  <a:schemeClr val="accent1">
                    <a:satOff val="-6499"/>
                    <a:lumOff val="-10392"/>
                  </a:schemeClr>
                </a:solidFill>
                <a:latin typeface="Arial"/>
                <a:ea typeface="Arial"/>
                <a:cs typeface="Arial"/>
                <a:sym typeface="Arial"/>
              </a:defRPr>
            </a:pPr>
            <a:r>
              <a:t>Days 3 and 4: </a:t>
            </a:r>
            <a:r>
              <a:rPr b="0"/>
              <a:t>Daily routine</a:t>
            </a:r>
          </a:p>
          <a:p>
            <a:pPr marL="457200" lvl="1" indent="-228600">
              <a:lnSpc>
                <a:spcPct val="150000"/>
              </a:lnSpc>
              <a:buSzPct val="100000"/>
              <a:buChar char="•"/>
              <a:tabLst>
                <a:tab pos="241300" algn="l"/>
                <a:tab pos="469900" algn="l"/>
                <a:tab pos="469900" algn="l"/>
              </a:tabLst>
              <a:defRPr sz="2000">
                <a:latin typeface="Arial"/>
                <a:ea typeface="Arial"/>
                <a:cs typeface="Arial"/>
                <a:sym typeface="Arial"/>
              </a:defRPr>
            </a:pPr>
            <a:r>
              <a:t>Introduction and practice on each component of the daily routine</a:t>
            </a:r>
          </a:p>
          <a:p>
            <a:pPr marL="228600" indent="-228600">
              <a:lnSpc>
                <a:spcPct val="150000"/>
              </a:lnSpc>
              <a:buSzPct val="100000"/>
              <a:buChar char="•"/>
              <a:tabLst>
                <a:tab pos="241300" algn="l"/>
                <a:tab pos="469900" algn="l"/>
                <a:tab pos="469900" algn="l"/>
              </a:tabLst>
              <a:defRPr sz="2000" b="1">
                <a:solidFill>
                  <a:schemeClr val="accent1">
                    <a:satOff val="-6499"/>
                    <a:lumOff val="-10392"/>
                  </a:schemeClr>
                </a:solidFill>
                <a:latin typeface="Arial"/>
                <a:ea typeface="Arial"/>
                <a:cs typeface="Arial"/>
                <a:sym typeface="Arial"/>
              </a:defRPr>
            </a:pPr>
            <a:r>
              <a:t>Days 5 and 6: </a:t>
            </a:r>
            <a:r>
              <a:rPr b="0"/>
              <a:t>Exploration of learning area time</a:t>
            </a:r>
          </a:p>
          <a:p>
            <a:pPr marL="457200" lvl="1" indent="-228600">
              <a:lnSpc>
                <a:spcPct val="150000"/>
              </a:lnSpc>
              <a:buSzPct val="100000"/>
              <a:buChar char="•"/>
              <a:tabLst>
                <a:tab pos="241300" algn="l"/>
                <a:tab pos="469900" algn="l"/>
                <a:tab pos="469900" algn="l"/>
              </a:tabLst>
              <a:defRPr sz="2000">
                <a:latin typeface="Arial"/>
                <a:ea typeface="Arial"/>
                <a:cs typeface="Arial"/>
                <a:sym typeface="Arial"/>
              </a:defRPr>
            </a:pPr>
            <a:r>
              <a:t>Exploration of seven learning areas, how to set them up, how to engage children during this time</a:t>
            </a:r>
          </a:p>
          <a:p>
            <a:pPr marL="228600" indent="-228600">
              <a:lnSpc>
                <a:spcPct val="150000"/>
              </a:lnSpc>
              <a:buSzPct val="100000"/>
              <a:buChar char="•"/>
              <a:tabLst>
                <a:tab pos="241300" algn="l"/>
                <a:tab pos="469900" algn="l"/>
                <a:tab pos="469900" algn="l"/>
              </a:tabLst>
              <a:defRPr sz="2000" b="1">
                <a:solidFill>
                  <a:schemeClr val="accent1">
                    <a:satOff val="-6499"/>
                    <a:lumOff val="-10392"/>
                  </a:schemeClr>
                </a:solidFill>
                <a:latin typeface="Arial"/>
                <a:ea typeface="Arial"/>
                <a:cs typeface="Arial"/>
                <a:sym typeface="Arial"/>
              </a:defRPr>
            </a:pPr>
            <a:r>
              <a:t>Day 7 and 8: </a:t>
            </a:r>
            <a:r>
              <a:rPr b="0"/>
              <a:t>Early literacy and math</a:t>
            </a:r>
          </a:p>
          <a:p>
            <a:pPr marL="457200" lvl="1" indent="-228600">
              <a:lnSpc>
                <a:spcPct val="150000"/>
              </a:lnSpc>
              <a:buSzPct val="100000"/>
              <a:buChar char="•"/>
              <a:tabLst>
                <a:tab pos="241300" algn="l"/>
                <a:tab pos="469900" algn="l"/>
                <a:tab pos="469900" algn="l"/>
              </a:tabLst>
              <a:defRPr sz="2000">
                <a:latin typeface="Arial"/>
                <a:ea typeface="Arial"/>
                <a:cs typeface="Arial"/>
                <a:sym typeface="Arial"/>
              </a:defRPr>
            </a:pPr>
            <a:r>
              <a:t>Develop an understanding of the 10 ELM skills</a:t>
            </a:r>
          </a:p>
          <a:p>
            <a:pPr marL="228600" indent="-228600">
              <a:lnSpc>
                <a:spcPct val="150000"/>
              </a:lnSpc>
              <a:buSzPct val="100000"/>
              <a:buChar char="•"/>
              <a:tabLst>
                <a:tab pos="241300" algn="l"/>
                <a:tab pos="469900" algn="l"/>
                <a:tab pos="469900" algn="l"/>
              </a:tabLst>
              <a:defRPr sz="2000" b="1">
                <a:solidFill>
                  <a:schemeClr val="accent1">
                    <a:satOff val="-6499"/>
                    <a:lumOff val="-10392"/>
                  </a:schemeClr>
                </a:solidFill>
                <a:latin typeface="Arial"/>
                <a:ea typeface="Arial"/>
                <a:cs typeface="Arial"/>
                <a:sym typeface="Arial"/>
              </a:defRPr>
            </a:pPr>
            <a:r>
              <a:t>Day 9:</a:t>
            </a:r>
            <a:r>
              <a:rPr b="0"/>
              <a:t> Involving children’s families</a:t>
            </a:r>
          </a:p>
          <a:p>
            <a:pPr marL="457200" lvl="1" indent="-228600">
              <a:lnSpc>
                <a:spcPct val="150000"/>
              </a:lnSpc>
              <a:buSzPct val="100000"/>
              <a:buChar char="•"/>
              <a:tabLst>
                <a:tab pos="241300" algn="l"/>
                <a:tab pos="469900" algn="l"/>
                <a:tab pos="469900" algn="l"/>
              </a:tabLst>
              <a:defRPr sz="2000">
                <a:latin typeface="Arial"/>
                <a:ea typeface="Arial"/>
                <a:cs typeface="Arial"/>
                <a:sym typeface="Arial"/>
              </a:defRPr>
            </a:pPr>
            <a:r>
              <a:t>How to engage families in routine communication and support</a:t>
            </a:r>
          </a:p>
          <a:p>
            <a:pPr marL="228600" indent="-228600">
              <a:lnSpc>
                <a:spcPct val="150000"/>
              </a:lnSpc>
              <a:buSzPct val="100000"/>
              <a:buChar char="•"/>
              <a:tabLst>
                <a:tab pos="241300" algn="l"/>
                <a:tab pos="469900" algn="l"/>
                <a:tab pos="469900" algn="l"/>
              </a:tabLst>
              <a:defRPr sz="2000" b="1">
                <a:solidFill>
                  <a:schemeClr val="accent1">
                    <a:satOff val="-6499"/>
                    <a:lumOff val="-10392"/>
                  </a:schemeClr>
                </a:solidFill>
                <a:latin typeface="Arial"/>
                <a:ea typeface="Arial"/>
                <a:cs typeface="Arial"/>
                <a:sym typeface="Arial"/>
              </a:defRPr>
            </a:pPr>
            <a:r>
              <a:t>Day 10: </a:t>
            </a:r>
            <a:r>
              <a:rPr b="0"/>
              <a:t>Group simulations of the daily routine</a:t>
            </a:r>
          </a:p>
          <a:p>
            <a:pPr marL="457200" lvl="1" indent="-228600">
              <a:lnSpc>
                <a:spcPct val="150000"/>
              </a:lnSpc>
              <a:buSzPct val="100000"/>
              <a:buChar char="•"/>
              <a:tabLst>
                <a:tab pos="241300" algn="l"/>
                <a:tab pos="469900" algn="l"/>
                <a:tab pos="469900" algn="l"/>
              </a:tabLst>
              <a:defRPr sz="2000">
                <a:latin typeface="Arial"/>
                <a:ea typeface="Arial"/>
                <a:cs typeface="Arial"/>
                <a:sym typeface="Arial"/>
              </a:defRPr>
            </a:pPr>
            <a:r>
              <a:t>Facilitators demonstrate the daily routine.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9"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TOT Training schedule</a:t>
            </a:r>
          </a:p>
        </p:txBody>
      </p:sp>
      <p:sp>
        <p:nvSpPr>
          <p:cNvPr id="1290"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291"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
        <p:nvSpPr>
          <p:cNvPr id="1292" name="Day 1: General background on ECCD and 5 components of quality experiences in ECCD…"/>
          <p:cNvSpPr/>
          <p:nvPr/>
        </p:nvSpPr>
        <p:spPr>
          <a:xfrm>
            <a:off x="426987" y="1457980"/>
            <a:ext cx="4401009" cy="4401261"/>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marL="228600" indent="-228600">
              <a:lnSpc>
                <a:spcPct val="150000"/>
              </a:lnSpc>
              <a:buSzPct val="100000"/>
              <a:buChar char="•"/>
              <a:tabLst>
                <a:tab pos="241300" algn="l"/>
                <a:tab pos="469900" algn="l"/>
                <a:tab pos="469900" algn="l"/>
              </a:tabLst>
              <a:defRPr sz="2000"/>
            </a:pPr>
            <a:r>
              <a:t>	</a:t>
            </a:r>
            <a:r>
              <a:rPr b="1">
                <a:latin typeface="Arial"/>
                <a:ea typeface="Arial"/>
                <a:cs typeface="Arial"/>
                <a:sym typeface="Arial"/>
              </a:rPr>
              <a:t>Day 1: </a:t>
            </a:r>
            <a:r>
              <a:rPr>
                <a:latin typeface="Arial"/>
                <a:ea typeface="Arial"/>
                <a:cs typeface="Arial"/>
                <a:sym typeface="Arial"/>
              </a:rPr>
              <a:t>General background on ECCD and 5 components of quality experiences in ECCD</a:t>
            </a:r>
            <a:endParaRPr b="1">
              <a:latin typeface="Arial"/>
              <a:ea typeface="Arial"/>
              <a:cs typeface="Arial"/>
              <a:sym typeface="Arial"/>
            </a:endParaRPr>
          </a:p>
          <a:p>
            <a:pPr marL="228600" indent="-228600">
              <a:lnSpc>
                <a:spcPct val="150000"/>
              </a:lnSpc>
              <a:buSzPct val="100000"/>
              <a:buChar char="•"/>
              <a:tabLst>
                <a:tab pos="241300" algn="l"/>
                <a:tab pos="469900" algn="l"/>
                <a:tab pos="469900" algn="l"/>
              </a:tabLst>
              <a:defRPr sz="2000" b="1">
                <a:latin typeface="Arial"/>
                <a:ea typeface="Arial"/>
                <a:cs typeface="Arial"/>
                <a:sym typeface="Arial"/>
              </a:defRPr>
            </a:pPr>
            <a:r>
              <a:t>Day 2: </a:t>
            </a:r>
            <a:r>
              <a:rPr b="0"/>
              <a:t>Daily routine</a:t>
            </a:r>
          </a:p>
          <a:p>
            <a:pPr marL="228600" indent="-228600">
              <a:lnSpc>
                <a:spcPct val="150000"/>
              </a:lnSpc>
              <a:buSzPct val="100000"/>
              <a:buChar char="•"/>
              <a:tabLst>
                <a:tab pos="241300" algn="l"/>
                <a:tab pos="469900" algn="l"/>
                <a:tab pos="469900" algn="l"/>
              </a:tabLst>
              <a:defRPr sz="2000" b="1">
                <a:latin typeface="Arial"/>
                <a:ea typeface="Arial"/>
                <a:cs typeface="Arial"/>
                <a:sym typeface="Arial"/>
              </a:defRPr>
            </a:pPr>
            <a:r>
              <a:t>Day 3: </a:t>
            </a:r>
            <a:r>
              <a:rPr b="0"/>
              <a:t>Exploration of learning area time</a:t>
            </a:r>
          </a:p>
          <a:p>
            <a:pPr marL="228600" indent="-228600">
              <a:lnSpc>
                <a:spcPct val="150000"/>
              </a:lnSpc>
              <a:buSzPct val="100000"/>
              <a:buChar char="•"/>
              <a:tabLst>
                <a:tab pos="241300" algn="l"/>
                <a:tab pos="469900" algn="l"/>
                <a:tab pos="469900" algn="l"/>
              </a:tabLst>
              <a:defRPr sz="2000" b="1">
                <a:latin typeface="Arial"/>
                <a:ea typeface="Arial"/>
                <a:cs typeface="Arial"/>
                <a:sym typeface="Arial"/>
              </a:defRPr>
            </a:pPr>
            <a:r>
              <a:t>Day 4: </a:t>
            </a:r>
            <a:r>
              <a:rPr b="0"/>
              <a:t>Early literacy and math</a:t>
            </a:r>
          </a:p>
          <a:p>
            <a:pPr marL="228600" indent="-228600">
              <a:lnSpc>
                <a:spcPct val="150000"/>
              </a:lnSpc>
              <a:buSzPct val="100000"/>
              <a:buChar char="•"/>
              <a:tabLst>
                <a:tab pos="241300" algn="l"/>
                <a:tab pos="469900" algn="l"/>
                <a:tab pos="469900" algn="l"/>
              </a:tabLst>
              <a:defRPr sz="2000" b="1">
                <a:latin typeface="Arial"/>
                <a:ea typeface="Arial"/>
                <a:cs typeface="Arial"/>
                <a:sym typeface="Arial"/>
              </a:defRPr>
            </a:pPr>
            <a:r>
              <a:t>Day 5: </a:t>
            </a:r>
            <a:r>
              <a:rPr b="0"/>
              <a:t>Involving children’s families and group simulations of the daily routine</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4" name="image15.png" descr="image15.png"/>
          <p:cNvPicPr>
            <a:picLocks noChangeAspect="1"/>
          </p:cNvPicPr>
          <p:nvPr/>
        </p:nvPicPr>
        <p:blipFill>
          <a:blip r:embed="rId2"/>
          <a:stretch>
            <a:fillRect/>
          </a:stretch>
        </p:blipFill>
        <p:spPr>
          <a:xfrm>
            <a:off x="604494" y="155737"/>
            <a:ext cx="4846324" cy="4940811"/>
          </a:xfrm>
          <a:prstGeom prst="rect">
            <a:avLst/>
          </a:prstGeom>
          <a:ln w="12700">
            <a:miter lim="400000"/>
          </a:ln>
        </p:spPr>
      </p:pic>
      <p:sp>
        <p:nvSpPr>
          <p:cNvPr id="1295" name="Shape 655"/>
          <p:cNvSpPr>
            <a:spLocks noGrp="1"/>
          </p:cNvSpPr>
          <p:nvPr>
            <p:ph type="title"/>
          </p:nvPr>
        </p:nvSpPr>
        <p:spPr>
          <a:xfrm>
            <a:off x="5746813" y="2241250"/>
            <a:ext cx="3243025" cy="1219805"/>
          </a:xfrm>
          <a:prstGeom prst="rect">
            <a:avLst/>
          </a:prstGeom>
        </p:spPr>
        <p:txBody>
          <a:bodyPr/>
          <a:lstStyle>
            <a:lvl1pPr algn="ctr">
              <a:defRPr sz="3900"/>
            </a:lvl1pPr>
          </a:lstStyle>
          <a:p>
            <a:r>
              <a:t>TRAINING DAYS</a:t>
            </a:r>
          </a:p>
        </p:txBody>
      </p:sp>
      <p:sp>
        <p:nvSpPr>
          <p:cNvPr id="1296" name="Shape 656"/>
          <p:cNvSpPr>
            <a:spLocks noGrp="1"/>
          </p:cNvSpPr>
          <p:nvPr>
            <p:ph type="body" idx="1"/>
          </p:nvPr>
        </p:nvSpPr>
        <p:spPr>
          <a:xfrm>
            <a:off x="152400" y="155734"/>
            <a:ext cx="5002416" cy="5985861"/>
          </a:xfrm>
          <a:prstGeom prst="rect">
            <a:avLst/>
          </a:prstGeom>
        </p:spPr>
        <p:txBody>
          <a:bodyPr/>
          <a:lstStyle/>
          <a:p>
            <a:endParaRPr/>
          </a:p>
        </p:txBody>
      </p:sp>
      <p:sp>
        <p:nvSpPr>
          <p:cNvPr id="1297"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298"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 name="Shape 660"/>
          <p:cNvSpPr>
            <a:spLocks noGrp="1"/>
          </p:cNvSpPr>
          <p:nvPr>
            <p:ph type="title"/>
          </p:nvPr>
        </p:nvSpPr>
        <p:spPr>
          <a:xfrm>
            <a:off x="533399" y="280284"/>
            <a:ext cx="8077201" cy="820150"/>
          </a:xfrm>
          <a:prstGeom prst="rect">
            <a:avLst/>
          </a:prstGeom>
        </p:spPr>
        <p:txBody>
          <a:bodyPr lIns="45718" tIns="45718" rIns="45718" bIns="45718" anchor="b"/>
          <a:lstStyle>
            <a:lvl1pPr defTabSz="914400">
              <a:defRPr sz="3200">
                <a:solidFill>
                  <a:srgbClr val="000000"/>
                </a:solidFill>
                <a:latin typeface="Gill Sans MT"/>
                <a:ea typeface="Gill Sans MT"/>
                <a:cs typeface="Gill Sans MT"/>
                <a:sym typeface="Gill Sans MT"/>
              </a:defRPr>
            </a:lvl1pPr>
          </a:lstStyle>
          <a:p>
            <a:r>
              <a:t>Day 1: General background on ECCD</a:t>
            </a:r>
          </a:p>
        </p:txBody>
      </p:sp>
      <p:sp>
        <p:nvSpPr>
          <p:cNvPr id="1301" name="Shape 669"/>
          <p:cNvSpPr/>
          <p:nvPr/>
        </p:nvSpPr>
        <p:spPr>
          <a:xfrm>
            <a:off x="2525022" y="6501660"/>
            <a:ext cx="3824980"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Foundational ECCD Training with ELM</a:t>
            </a:r>
          </a:p>
        </p:txBody>
      </p:sp>
      <p:sp>
        <p:nvSpPr>
          <p:cNvPr id="1302" name="Shape 670"/>
          <p:cNvSpPr/>
          <p:nvPr/>
        </p:nvSpPr>
        <p:spPr>
          <a:xfrm>
            <a:off x="6448990" y="6501660"/>
            <a:ext cx="2073221" cy="24383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lvl1pPr>
              <a:defRPr sz="1000">
                <a:solidFill>
                  <a:srgbClr val="222221"/>
                </a:solidFill>
                <a:latin typeface="Gill Sans Infant Std"/>
                <a:ea typeface="Gill Sans Infant Std"/>
                <a:cs typeface="Gill Sans Infant Std"/>
                <a:sym typeface="Gill Sans Infant Std"/>
              </a:defRPr>
            </a:lvl1pPr>
          </a:lstStyle>
          <a:p>
            <a:r>
              <a:t>April 2017</a:t>
            </a:r>
          </a:p>
        </p:txBody>
      </p:sp>
      <p:pic>
        <p:nvPicPr>
          <p:cNvPr id="1303" name="IMG_3266.jpg" descr="IMG_3266.jpg"/>
          <p:cNvPicPr>
            <a:picLocks noChangeAspect="1"/>
          </p:cNvPicPr>
          <p:nvPr/>
        </p:nvPicPr>
        <p:blipFill>
          <a:blip r:embed="rId2"/>
          <a:srcRect l="12541" t="4338" r="5202" b="13806"/>
          <a:stretch>
            <a:fillRect/>
          </a:stretch>
        </p:blipFill>
        <p:spPr>
          <a:xfrm>
            <a:off x="434469" y="1269525"/>
            <a:ext cx="2159494" cy="2864648"/>
          </a:xfrm>
          <a:prstGeom prst="rect">
            <a:avLst/>
          </a:prstGeom>
          <a:ln w="12700">
            <a:miter lim="400000"/>
          </a:ln>
        </p:spPr>
      </p:pic>
      <p:pic>
        <p:nvPicPr>
          <p:cNvPr id="1304" name="17499259_1498709930142297_8771604715933278609_n.jpg" descr="17499259_1498709930142297_8771604715933278609_n.jpg"/>
          <p:cNvPicPr>
            <a:picLocks noChangeAspect="1"/>
          </p:cNvPicPr>
          <p:nvPr/>
        </p:nvPicPr>
        <p:blipFill>
          <a:blip r:embed="rId3"/>
          <a:srcRect t="8055" b="35222"/>
          <a:stretch>
            <a:fillRect/>
          </a:stretch>
        </p:blipFill>
        <p:spPr>
          <a:xfrm>
            <a:off x="428422" y="4172772"/>
            <a:ext cx="4967402" cy="2113203"/>
          </a:xfrm>
          <a:prstGeom prst="rect">
            <a:avLst/>
          </a:prstGeom>
          <a:ln w="12700">
            <a:miter lim="400000"/>
          </a:ln>
        </p:spPr>
      </p:pic>
      <p:sp>
        <p:nvSpPr>
          <p:cNvPr id="1305" name="Ground rules…"/>
          <p:cNvSpPr/>
          <p:nvPr/>
        </p:nvSpPr>
        <p:spPr>
          <a:xfrm>
            <a:off x="3731340" y="1883940"/>
            <a:ext cx="4448460" cy="1068999"/>
          </a:xfrm>
          <a:prstGeom prst="rect">
            <a:avLst/>
          </a:prstGeom>
          <a:ln w="12700">
            <a:miter lim="400000"/>
          </a:ln>
          <a:extLst>
            <a:ext uri="{C572A759-6A51-4108-AA02-DFA0A04FC94B}">
              <ma14:wrappingTextBoxFlag xmlns="" xmlns:ma14="http://schemas.microsoft.com/office/mac/drawingml/2011/main" val="1"/>
            </a:ext>
          </a:extLst>
        </p:spPr>
        <p:txBody>
          <a:bodyPr lIns="89999" tIns="89999" rIns="89999" bIns="89999">
            <a:spAutoFit/>
          </a:bodyPr>
          <a:lstStyle/>
          <a:p>
            <a:pPr marL="228600" indent="-228600">
              <a:buSzPct val="100000"/>
              <a:buChar char="•"/>
              <a:tabLst>
                <a:tab pos="241300" algn="l"/>
                <a:tab pos="469900" algn="l"/>
                <a:tab pos="469900" algn="l"/>
              </a:tabLst>
              <a:defRPr sz="2000"/>
            </a:pPr>
            <a:r>
              <a:t>	</a:t>
            </a:r>
            <a:r>
              <a:rPr>
                <a:latin typeface="Arial"/>
                <a:ea typeface="Arial"/>
                <a:cs typeface="Arial"/>
                <a:sym typeface="Arial"/>
              </a:rPr>
              <a:t>Ground rules</a:t>
            </a:r>
          </a:p>
          <a:p>
            <a:pPr marL="228600" indent="-228600">
              <a:buSzPct val="100000"/>
              <a:buChar char="•"/>
              <a:tabLst>
                <a:tab pos="241300" algn="l"/>
                <a:tab pos="469900" algn="l"/>
                <a:tab pos="469900" algn="l"/>
              </a:tabLst>
              <a:defRPr sz="2000">
                <a:latin typeface="Arial"/>
                <a:ea typeface="Arial"/>
                <a:cs typeface="Arial"/>
                <a:sym typeface="Arial"/>
              </a:defRPr>
            </a:pPr>
            <a:r>
              <a:t>What is child development?</a:t>
            </a:r>
          </a:p>
          <a:p>
            <a:pPr marL="228600" indent="-228600">
              <a:buSzPct val="100000"/>
              <a:buChar char="•"/>
              <a:tabLst>
                <a:tab pos="241300" algn="l"/>
                <a:tab pos="469900" algn="l"/>
                <a:tab pos="469900" algn="l"/>
              </a:tabLst>
              <a:defRPr sz="2000">
                <a:latin typeface="Arial"/>
                <a:ea typeface="Arial"/>
                <a:cs typeface="Arial"/>
                <a:sym typeface="Arial"/>
              </a:defRPr>
            </a:pPr>
            <a:r>
              <a:t>Exploring domains</a:t>
            </a:r>
          </a:p>
        </p:txBody>
      </p:sp>
      <p:pic>
        <p:nvPicPr>
          <p:cNvPr id="1306" name="17426405_1498710140142276_5522098890662708425_n.jpg" descr="17426405_1498710140142276_5522098890662708425_n.jpg"/>
          <p:cNvPicPr>
            <a:picLocks noChangeAspect="1"/>
          </p:cNvPicPr>
          <p:nvPr/>
        </p:nvPicPr>
        <p:blipFill>
          <a:blip r:embed="rId4"/>
          <a:srcRect t="20579" b="29482"/>
          <a:stretch>
            <a:fillRect/>
          </a:stretch>
        </p:blipFill>
        <p:spPr>
          <a:xfrm>
            <a:off x="5448113" y="4175352"/>
            <a:ext cx="3166019" cy="2108078"/>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EE1B2E"/>
      </a:accent1>
      <a:accent2>
        <a:srgbClr val="8296A1"/>
      </a:accent2>
      <a:accent3>
        <a:srgbClr val="8F8F8F"/>
      </a:accent3>
      <a:accent4>
        <a:srgbClr val="707070"/>
      </a:accent4>
      <a:accent5>
        <a:srgbClr val="F5ABAD"/>
      </a:accent5>
      <a:accent6>
        <a:srgbClr val="D81729"/>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89999" tIns="89999" rIns="89999" bIns="8999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89999" tIns="89999" rIns="89999" bIns="8999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EE1B2E"/>
      </a:accent1>
      <a:accent2>
        <a:srgbClr val="8296A1"/>
      </a:accent2>
      <a:accent3>
        <a:srgbClr val="8F8F8F"/>
      </a:accent3>
      <a:accent4>
        <a:srgbClr val="707070"/>
      </a:accent4>
      <a:accent5>
        <a:srgbClr val="F5ABAD"/>
      </a:accent5>
      <a:accent6>
        <a:srgbClr val="D81729"/>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89999" tIns="89999" rIns="89999" bIns="8999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89999" tIns="89999" rIns="89999" bIns="8999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Reviewer xmlns="42ac5345-a33f-4910-a5e8-926416fb669c"/>
    <SharedWithUsers xmlns="cd41f5af-8b3f-4609-a1d0-5cb9b1f710ec">
      <UserInfo>
        <DisplayName>Dang, Sara</DisplayName>
        <AccountId>115</AccountId>
        <AccountType/>
      </UserInfo>
      <UserInfo>
        <DisplayName>Cavallazzi, Alice</DisplayName>
        <AccountId>9</AccountId>
        <AccountType/>
      </UserInfo>
      <UserInfo>
        <DisplayName>Campogrande, Serena</DisplayName>
        <AccountId>12</AccountId>
        <AccountType/>
      </UserInfo>
      <UserInfo>
        <DisplayName>Joof, Emily</DisplayName>
        <AccountId>13</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EDD1C04F84CEC40A42CEFFFC39ADD5E" ma:contentTypeVersion="12" ma:contentTypeDescription="Create a new document." ma:contentTypeScope="" ma:versionID="f7ffcf84f67056d9004f20c0e8b36090">
  <xsd:schema xmlns:xsd="http://www.w3.org/2001/XMLSchema" xmlns:xs="http://www.w3.org/2001/XMLSchema" xmlns:p="http://schemas.microsoft.com/office/2006/metadata/properties" xmlns:ns2="42ac5345-a33f-4910-a5e8-926416fb669c" xmlns:ns3="cd41f5af-8b3f-4609-a1d0-5cb9b1f710ec" targetNamespace="http://schemas.microsoft.com/office/2006/metadata/properties" ma:root="true" ma:fieldsID="c2ecd43e33c5cb5c58925aa633aa85ae" ns2:_="" ns3:_="">
    <xsd:import namespace="42ac5345-a33f-4910-a5e8-926416fb669c"/>
    <xsd:import namespace="cd41f5af-8b3f-4609-a1d0-5cb9b1f710e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Reviewer"/>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ac5345-a33f-4910-a5e8-926416fb66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Reviewer" ma:index="17" ma:displayName="Reviewer" ma:format="Dropdown" ma:internalName="Review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d41f5af-8b3f-4609-a1d0-5cb9b1f710ec"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4A77699-FF14-45AC-9074-56C926162768}">
  <ds:schemaRefs>
    <ds:schemaRef ds:uri="http://schemas.microsoft.com/sharepoint/v3/contenttype/forms"/>
  </ds:schemaRefs>
</ds:datastoreItem>
</file>

<file path=customXml/itemProps2.xml><?xml version="1.0" encoding="utf-8"?>
<ds:datastoreItem xmlns:ds="http://schemas.openxmlformats.org/officeDocument/2006/customXml" ds:itemID="{A5EA45D3-8C74-4E1E-88EA-5ED92DAF6F2B}">
  <ds:schemaRefs>
    <ds:schemaRef ds:uri="http://schemas.microsoft.com/office/2006/metadata/properties"/>
    <ds:schemaRef ds:uri="http://schemas.microsoft.com/office/infopath/2007/PartnerControls"/>
    <ds:schemaRef ds:uri="42ac5345-a33f-4910-a5e8-926416fb669c"/>
    <ds:schemaRef ds:uri="cd41f5af-8b3f-4609-a1d0-5cb9b1f710ec"/>
  </ds:schemaRefs>
</ds:datastoreItem>
</file>

<file path=customXml/itemProps3.xml><?xml version="1.0" encoding="utf-8"?>
<ds:datastoreItem xmlns:ds="http://schemas.openxmlformats.org/officeDocument/2006/customXml" ds:itemID="{33AE3014-3938-4E48-AD48-1B34B32E97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2ac5345-a33f-4910-a5e8-926416fb669c"/>
    <ds:schemaRef ds:uri="cd41f5af-8b3f-4609-a1d0-5cb9b1f710e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Presentazione su schermo (4:3)</PresentationFormat>
  <Slides>24</Slides>
  <Notes>1</Notes>
  <HiddenSlides>0</HiddenSlides>
  <ScaleCrop>false</ScaleCrop>
  <HeadingPairs>
    <vt:vector size="4" baseType="variant">
      <vt:variant>
        <vt:lpstr>Tema</vt:lpstr>
      </vt:variant>
      <vt:variant>
        <vt:i4>1</vt:i4>
      </vt:variant>
      <vt:variant>
        <vt:lpstr>Titoli diapositive</vt:lpstr>
      </vt:variant>
      <vt:variant>
        <vt:i4>24</vt:i4>
      </vt:variant>
    </vt:vector>
  </HeadingPairs>
  <TitlesOfParts>
    <vt:vector size="25" baseType="lpstr">
      <vt:lpstr>Default</vt:lpstr>
      <vt:lpstr>Overview of the Foundational ECCD Training with Early Literacy and Math</vt:lpstr>
      <vt:lpstr>How was this training developed?</vt:lpstr>
      <vt:lpstr>Training overview</vt:lpstr>
      <vt:lpstr>Training objectives</vt:lpstr>
      <vt:lpstr>Training schedule</vt:lpstr>
      <vt:lpstr>Training schedule</vt:lpstr>
      <vt:lpstr>TOT Training schedule</vt:lpstr>
      <vt:lpstr>TRAINING DAYS</vt:lpstr>
      <vt:lpstr>Day 1: General background on ECCD</vt:lpstr>
      <vt:lpstr>Day 2: The 5 components of quality experiences in ECCD</vt:lpstr>
      <vt:lpstr>Day 2: The 5 components of quality experiences in ECCD</vt:lpstr>
      <vt:lpstr>Day 2: The 5 components of quality experiences in ECCD</vt:lpstr>
      <vt:lpstr>Day 3 and 4: Daily routine</vt:lpstr>
      <vt:lpstr>Day 5 and 6: Learning area time</vt:lpstr>
      <vt:lpstr>Day 5 and 6: Learning area time</vt:lpstr>
      <vt:lpstr>Day 7 and 8: Early literacy and math</vt:lpstr>
      <vt:lpstr>Day 9: Involving children’s families PART 1: How to Involve the Community in the ECCD Center</vt:lpstr>
      <vt:lpstr>Day 9: Involving children’s families PART 2: How to Communicate with Families</vt:lpstr>
      <vt:lpstr>Day 10: Assessing Young Children</vt:lpstr>
      <vt:lpstr>Day 10: Assessing Young Children</vt:lpstr>
      <vt:lpstr>Day 10: Assessing Young Children</vt:lpstr>
      <vt:lpstr>Day 10: Assessing Young Children</vt:lpstr>
      <vt:lpstr>Day 10: Assessing Young Children</vt:lpstr>
      <vt:lpstr>Day 10: Group simulations of the daily routine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the Foundational ECCD Training with Early Literacy and Math</dc:title>
  <cp:revision>2</cp:revision>
  <dcterms:modified xsi:type="dcterms:W3CDTF">2021-12-02T11:18:43Z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0x010100DEDD1C04F84CEC40A42CEFFFC39ADD5E</vt:lpwstr>
  </property>
  <property fmtid="{D5CDD505-2E9C-101B-9397-08002B2CF9AE}" pid="3" name="Order">
    <vt:r8>33500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ies>
</file>