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5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6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7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8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5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6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20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25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notesSlides/notesSlide26.xml" ContentType="application/vnd.openxmlformats-officedocument.presentationml.notesSlide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70" r:id="rId1"/>
  </p:sldMasterIdLst>
  <p:notesMasterIdLst>
    <p:notesMasterId r:id="rId38"/>
  </p:notesMasterIdLst>
  <p:handoutMasterIdLst>
    <p:handoutMasterId r:id="rId39"/>
  </p:handoutMasterIdLst>
  <p:sldIdLst>
    <p:sldId id="296" r:id="rId2"/>
    <p:sldId id="329" r:id="rId3"/>
    <p:sldId id="675" r:id="rId4"/>
    <p:sldId id="673" r:id="rId5"/>
    <p:sldId id="580" r:id="rId6"/>
    <p:sldId id="573" r:id="rId7"/>
    <p:sldId id="588" r:id="rId8"/>
    <p:sldId id="676" r:id="rId9"/>
    <p:sldId id="579" r:id="rId10"/>
    <p:sldId id="660" r:id="rId11"/>
    <p:sldId id="590" r:id="rId12"/>
    <p:sldId id="592" r:id="rId13"/>
    <p:sldId id="677" r:id="rId14"/>
    <p:sldId id="668" r:id="rId15"/>
    <p:sldId id="653" r:id="rId16"/>
    <p:sldId id="665" r:id="rId17"/>
    <p:sldId id="678" r:id="rId18"/>
    <p:sldId id="679" r:id="rId19"/>
    <p:sldId id="671" r:id="rId20"/>
    <p:sldId id="669" r:id="rId21"/>
    <p:sldId id="670" r:id="rId22"/>
    <p:sldId id="652" r:id="rId23"/>
    <p:sldId id="672" r:id="rId24"/>
    <p:sldId id="586" r:id="rId25"/>
    <p:sldId id="655" r:id="rId26"/>
    <p:sldId id="680" r:id="rId27"/>
    <p:sldId id="646" r:id="rId28"/>
    <p:sldId id="645" r:id="rId29"/>
    <p:sldId id="650" r:id="rId30"/>
    <p:sldId id="657" r:id="rId31"/>
    <p:sldId id="658" r:id="rId32"/>
    <p:sldId id="659" r:id="rId33"/>
    <p:sldId id="674" r:id="rId34"/>
    <p:sldId id="662" r:id="rId35"/>
    <p:sldId id="661" r:id="rId36"/>
    <p:sldId id="663" r:id="rId37"/>
  </p:sldIdLst>
  <p:sldSz cx="9144000" cy="6858000" type="screen4x3"/>
  <p:notesSz cx="7099300" cy="10234613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clrMode="bw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66"/>
    <a:srgbClr val="0066FF"/>
    <a:srgbClr val="0000FF"/>
    <a:srgbClr val="0000CC"/>
    <a:srgbClr val="FFFF00"/>
    <a:srgbClr val="9792F6"/>
    <a:srgbClr val="99CCFF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 horzBarState="maximized">
    <p:restoredLeft sz="19098" autoAdjust="0"/>
    <p:restoredTop sz="99278" autoAdjust="0"/>
  </p:normalViewPr>
  <p:slideViewPr>
    <p:cSldViewPr snapToGrid="0">
      <p:cViewPr varScale="1">
        <p:scale>
          <a:sx n="71" d="100"/>
          <a:sy n="71" d="100"/>
        </p:scale>
        <p:origin x="-120" y="-7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2" y="10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36004" cy="36004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printerSettings" Target="printerSettings/printerSettings1.bin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diagrams/_rels/data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image" Target="../media/image10.jpeg"/><Relationship Id="rId2" Type="http://schemas.openxmlformats.org/officeDocument/2006/relationships/image" Target="../media/image11.jpeg"/></Relationships>
</file>

<file path=ppt/diagrams/_rels/data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diagrams/_rels/data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diagrams/_rels/data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diagrams/_rels/drawing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4" Type="http://schemas.openxmlformats.org/officeDocument/2006/relationships/image" Target="../media/image13.jpeg"/><Relationship Id="rId1" Type="http://schemas.openxmlformats.org/officeDocument/2006/relationships/image" Target="../media/image10.jpeg"/><Relationship Id="rId2" Type="http://schemas.openxmlformats.org/officeDocument/2006/relationships/image" Target="../media/image11.jpeg"/></Relationships>
</file>

<file path=ppt/diagrams/_rels/drawing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image" Target="../media/image15.jpeg"/><Relationship Id="rId3" Type="http://schemas.openxmlformats.org/officeDocument/2006/relationships/image" Target="../media/image16.jpeg"/></Relationships>
</file>

<file path=ppt/diagrams/_rels/drawing14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diagram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image" Target="../media/image4.jpeg"/><Relationship Id="rId3" Type="http://schemas.openxmlformats.org/officeDocument/2006/relationships/image" Target="../media/image5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3405F28-50B5-514A-BDEC-F7E17A2517C0}" type="doc">
      <dgm:prSet loTypeId="urn:microsoft.com/office/officeart/2005/8/layout/default#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99E902B7-FDBC-6242-B707-1283A03436B6}">
      <dgm:prSet/>
      <dgm:spPr/>
      <dgm:t>
        <a:bodyPr/>
        <a:lstStyle/>
        <a:p>
          <a:pPr rtl="0"/>
          <a:r>
            <a:rPr lang="en-US" dirty="0" smtClean="0"/>
            <a:t>1. Access to quality education is a human right</a:t>
          </a:r>
          <a:endParaRPr lang="en-US" dirty="0"/>
        </a:p>
      </dgm:t>
    </dgm:pt>
    <dgm:pt modelId="{35E75A44-88D7-E945-80FF-2E5CB7750A05}" type="parTrans" cxnId="{56914A9B-D0F7-2747-8A74-2696AD739F0F}">
      <dgm:prSet/>
      <dgm:spPr/>
      <dgm:t>
        <a:bodyPr/>
        <a:lstStyle/>
        <a:p>
          <a:endParaRPr lang="en-US"/>
        </a:p>
      </dgm:t>
    </dgm:pt>
    <dgm:pt modelId="{F102D2D4-5DF3-F74F-963C-7CE5B31ECC21}" type="sibTrans" cxnId="{56914A9B-D0F7-2747-8A74-2696AD739F0F}">
      <dgm:prSet/>
      <dgm:spPr/>
      <dgm:t>
        <a:bodyPr/>
        <a:lstStyle/>
        <a:p>
          <a:endParaRPr lang="en-US"/>
        </a:p>
      </dgm:t>
    </dgm:pt>
    <dgm:pt modelId="{DA809FE5-34E8-B149-8710-7251E262DC97}">
      <dgm:prSet/>
      <dgm:spPr/>
      <dgm:t>
        <a:bodyPr/>
        <a:lstStyle/>
        <a:p>
          <a:pPr rtl="0"/>
          <a:r>
            <a:rPr lang="en-US" dirty="0" smtClean="0"/>
            <a:t>2. The right to education is not being fully realized</a:t>
          </a:r>
          <a:endParaRPr lang="en-US" dirty="0"/>
        </a:p>
      </dgm:t>
    </dgm:pt>
    <dgm:pt modelId="{DED2B40D-3E8F-2C41-90C4-B76D3405CB51}" type="parTrans" cxnId="{ECA8081A-1689-C040-971D-591A355AFCB7}">
      <dgm:prSet/>
      <dgm:spPr/>
      <dgm:t>
        <a:bodyPr/>
        <a:lstStyle/>
        <a:p>
          <a:endParaRPr lang="en-US"/>
        </a:p>
      </dgm:t>
    </dgm:pt>
    <dgm:pt modelId="{2E68313E-DAB8-514C-8660-4C737D98D687}" type="sibTrans" cxnId="{ECA8081A-1689-C040-971D-591A355AFCB7}">
      <dgm:prSet/>
      <dgm:spPr/>
      <dgm:t>
        <a:bodyPr/>
        <a:lstStyle/>
        <a:p>
          <a:endParaRPr lang="en-US"/>
        </a:p>
      </dgm:t>
    </dgm:pt>
    <dgm:pt modelId="{41BA951A-BC71-E14F-8449-761F1809A48B}">
      <dgm:prSet/>
      <dgm:spPr/>
      <dgm:t>
        <a:bodyPr/>
        <a:lstStyle/>
        <a:p>
          <a:pPr rtl="0"/>
          <a:r>
            <a:rPr lang="en-US" dirty="0" smtClean="0"/>
            <a:t>3. Education can contribute to conflict and peace</a:t>
          </a:r>
          <a:endParaRPr lang="en-US" dirty="0"/>
        </a:p>
      </dgm:t>
    </dgm:pt>
    <dgm:pt modelId="{D8E5C7BD-EC50-D347-8E6C-D207CEB024DB}" type="parTrans" cxnId="{3B694F12-8E2F-074A-87A8-4E532D0C18A0}">
      <dgm:prSet/>
      <dgm:spPr/>
      <dgm:t>
        <a:bodyPr/>
        <a:lstStyle/>
        <a:p>
          <a:endParaRPr lang="en-US"/>
        </a:p>
      </dgm:t>
    </dgm:pt>
    <dgm:pt modelId="{8326CC41-0B69-0F47-BFA8-C1B690295E47}" type="sibTrans" cxnId="{3B694F12-8E2F-074A-87A8-4E532D0C18A0}">
      <dgm:prSet/>
      <dgm:spPr/>
      <dgm:t>
        <a:bodyPr/>
        <a:lstStyle/>
        <a:p>
          <a:endParaRPr lang="en-US"/>
        </a:p>
      </dgm:t>
    </dgm:pt>
    <dgm:pt modelId="{2BE0CD9E-289E-3C4D-B6D2-0D3FA3271569}" type="pres">
      <dgm:prSet presAssocID="{03405F28-50B5-514A-BDEC-F7E17A2517C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DDCA070-0780-974D-83A6-50738673D35C}" type="pres">
      <dgm:prSet presAssocID="{99E902B7-FDBC-6242-B707-1283A03436B6}" presName="node" presStyleLbl="node1" presStyleIdx="0" presStyleCnt="3" custLinFactNeighborX="451" custLinFactNeighborY="-901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0C8B2B4-EC61-A143-96FA-FB966A7AFF0D}" type="pres">
      <dgm:prSet presAssocID="{F102D2D4-5DF3-F74F-963C-7CE5B31ECC21}" presName="sibTrans" presStyleCnt="0"/>
      <dgm:spPr/>
      <dgm:t>
        <a:bodyPr/>
        <a:lstStyle/>
        <a:p>
          <a:endParaRPr lang="en-US"/>
        </a:p>
      </dgm:t>
    </dgm:pt>
    <dgm:pt modelId="{46765768-C232-D247-B904-B8DBE6377701}" type="pres">
      <dgm:prSet presAssocID="{DA809FE5-34E8-B149-8710-7251E262DC97}" presName="node" presStyleLbl="node1" presStyleIdx="1" presStyleCnt="3" custLinFactNeighborX="-1520" custLinFactNeighborY="-759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3CBDE9-8FF4-9C4F-9564-DCFBB78BC64F}" type="pres">
      <dgm:prSet presAssocID="{2E68313E-DAB8-514C-8660-4C737D98D687}" presName="sibTrans" presStyleCnt="0"/>
      <dgm:spPr/>
    </dgm:pt>
    <dgm:pt modelId="{686429FF-9A9A-EA40-8FB4-95BDD78A25A3}" type="pres">
      <dgm:prSet presAssocID="{41BA951A-BC71-E14F-8449-761F1809A48B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A8081A-1689-C040-971D-591A355AFCB7}" srcId="{03405F28-50B5-514A-BDEC-F7E17A2517C0}" destId="{DA809FE5-34E8-B149-8710-7251E262DC97}" srcOrd="1" destOrd="0" parTransId="{DED2B40D-3E8F-2C41-90C4-B76D3405CB51}" sibTransId="{2E68313E-DAB8-514C-8660-4C737D98D687}"/>
    <dgm:cxn modelId="{4FFD8B65-EC3B-AD4C-BFF0-D9244AE2F67E}" type="presOf" srcId="{DA809FE5-34E8-B149-8710-7251E262DC97}" destId="{46765768-C232-D247-B904-B8DBE6377701}" srcOrd="0" destOrd="0" presId="urn:microsoft.com/office/officeart/2005/8/layout/default#1"/>
    <dgm:cxn modelId="{3B694F12-8E2F-074A-87A8-4E532D0C18A0}" srcId="{03405F28-50B5-514A-BDEC-F7E17A2517C0}" destId="{41BA951A-BC71-E14F-8449-761F1809A48B}" srcOrd="2" destOrd="0" parTransId="{D8E5C7BD-EC50-D347-8E6C-D207CEB024DB}" sibTransId="{8326CC41-0B69-0F47-BFA8-C1B690295E47}"/>
    <dgm:cxn modelId="{BF0FBE9C-8559-1148-B44A-58036D940718}" type="presOf" srcId="{99E902B7-FDBC-6242-B707-1283A03436B6}" destId="{DDDCA070-0780-974D-83A6-50738673D35C}" srcOrd="0" destOrd="0" presId="urn:microsoft.com/office/officeart/2005/8/layout/default#1"/>
    <dgm:cxn modelId="{72090CB4-98BE-C442-B85A-C3C563E0D5CE}" type="presOf" srcId="{03405F28-50B5-514A-BDEC-F7E17A2517C0}" destId="{2BE0CD9E-289E-3C4D-B6D2-0D3FA3271569}" srcOrd="0" destOrd="0" presId="urn:microsoft.com/office/officeart/2005/8/layout/default#1"/>
    <dgm:cxn modelId="{BCDEC3D7-1F3C-8248-BB2B-38A0B891B27A}" type="presOf" srcId="{41BA951A-BC71-E14F-8449-761F1809A48B}" destId="{686429FF-9A9A-EA40-8FB4-95BDD78A25A3}" srcOrd="0" destOrd="0" presId="urn:microsoft.com/office/officeart/2005/8/layout/default#1"/>
    <dgm:cxn modelId="{56914A9B-D0F7-2747-8A74-2696AD739F0F}" srcId="{03405F28-50B5-514A-BDEC-F7E17A2517C0}" destId="{99E902B7-FDBC-6242-B707-1283A03436B6}" srcOrd="0" destOrd="0" parTransId="{35E75A44-88D7-E945-80FF-2E5CB7750A05}" sibTransId="{F102D2D4-5DF3-F74F-963C-7CE5B31ECC21}"/>
    <dgm:cxn modelId="{B27FE213-32A9-0A4F-A767-899B1FF50C93}" type="presParOf" srcId="{2BE0CD9E-289E-3C4D-B6D2-0D3FA3271569}" destId="{DDDCA070-0780-974D-83A6-50738673D35C}" srcOrd="0" destOrd="0" presId="urn:microsoft.com/office/officeart/2005/8/layout/default#1"/>
    <dgm:cxn modelId="{2BF93F0B-0FA6-FE4E-92C7-CAC5950272A4}" type="presParOf" srcId="{2BE0CD9E-289E-3C4D-B6D2-0D3FA3271569}" destId="{70C8B2B4-EC61-A143-96FA-FB966A7AFF0D}" srcOrd="1" destOrd="0" presId="urn:microsoft.com/office/officeart/2005/8/layout/default#1"/>
    <dgm:cxn modelId="{18D02F84-6E25-B145-BE85-333B7709CF2A}" type="presParOf" srcId="{2BE0CD9E-289E-3C4D-B6D2-0D3FA3271569}" destId="{46765768-C232-D247-B904-B8DBE6377701}" srcOrd="2" destOrd="0" presId="urn:microsoft.com/office/officeart/2005/8/layout/default#1"/>
    <dgm:cxn modelId="{E59DECEB-B46B-8A45-8C2A-7BF94BBFF52D}" type="presParOf" srcId="{2BE0CD9E-289E-3C4D-B6D2-0D3FA3271569}" destId="{0E3CBDE9-8FF4-9C4F-9564-DCFBB78BC64F}" srcOrd="3" destOrd="0" presId="urn:microsoft.com/office/officeart/2005/8/layout/default#1"/>
    <dgm:cxn modelId="{0ABE0CC0-89D7-E14F-98C5-C3A285A40FA7}" type="presParOf" srcId="{2BE0CD9E-289E-3C4D-B6D2-0D3FA3271569}" destId="{686429FF-9A9A-EA40-8FB4-95BDD78A25A3}" srcOrd="4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9CD07CF-E56F-1F42-9F76-98105F4E93B6}" type="doc">
      <dgm:prSet loTypeId="urn:microsoft.com/office/officeart/2005/8/layout/hList7#1" loCatId="" qsTypeId="urn:microsoft.com/office/officeart/2005/8/quickstyle/simple2" qsCatId="simple" csTypeId="urn:microsoft.com/office/officeart/2005/8/colors/accent0_2" csCatId="mainScheme" phldr="1"/>
      <dgm:spPr/>
    </dgm:pt>
    <dgm:pt modelId="{EE746B4D-34AF-6448-A7DC-43EA2C554FB9}">
      <dgm:prSet phldrT="[Text]"/>
      <dgm:spPr/>
      <dgm:t>
        <a:bodyPr/>
        <a:lstStyle/>
        <a:p>
          <a:r>
            <a:rPr lang="en-US" dirty="0" smtClean="0"/>
            <a:t>Cross-sectoral</a:t>
          </a:r>
          <a:endParaRPr lang="en-US" dirty="0"/>
        </a:p>
      </dgm:t>
    </dgm:pt>
    <dgm:pt modelId="{C1F22478-8D8F-F848-BFEB-506074A4C805}" type="parTrans" cxnId="{5D8E3E28-1653-554B-BBE9-FAC2F8413A5C}">
      <dgm:prSet/>
      <dgm:spPr/>
      <dgm:t>
        <a:bodyPr/>
        <a:lstStyle/>
        <a:p>
          <a:endParaRPr lang="en-US"/>
        </a:p>
      </dgm:t>
    </dgm:pt>
    <dgm:pt modelId="{7E968577-7AE0-A344-9952-2AB376D262E6}" type="sibTrans" cxnId="{5D8E3E28-1653-554B-BBE9-FAC2F8413A5C}">
      <dgm:prSet/>
      <dgm:spPr/>
      <dgm:t>
        <a:bodyPr/>
        <a:lstStyle/>
        <a:p>
          <a:endParaRPr lang="en-US"/>
        </a:p>
      </dgm:t>
    </dgm:pt>
    <dgm:pt modelId="{FFB01A6D-EA10-E448-8A10-F8EF83D0A491}">
      <dgm:prSet phldrT="[Text]"/>
      <dgm:spPr/>
      <dgm:t>
        <a:bodyPr/>
        <a:lstStyle/>
        <a:p>
          <a:r>
            <a:rPr lang="en-US" dirty="0" smtClean="0"/>
            <a:t>Peacebuilding</a:t>
          </a:r>
          <a:endParaRPr lang="en-US" dirty="0"/>
        </a:p>
      </dgm:t>
    </dgm:pt>
    <dgm:pt modelId="{24FAE345-5A84-6F4E-A0E1-B56590C5B720}" type="parTrans" cxnId="{F802E8A5-7B31-0B47-8FA8-8A2A99B551BA}">
      <dgm:prSet/>
      <dgm:spPr/>
      <dgm:t>
        <a:bodyPr/>
        <a:lstStyle/>
        <a:p>
          <a:endParaRPr lang="en-US"/>
        </a:p>
      </dgm:t>
    </dgm:pt>
    <dgm:pt modelId="{329B17D9-9AD2-1449-82BD-8C4A69E77F1C}" type="sibTrans" cxnId="{F802E8A5-7B31-0B47-8FA8-8A2A99B551BA}">
      <dgm:prSet/>
      <dgm:spPr/>
      <dgm:t>
        <a:bodyPr/>
        <a:lstStyle/>
        <a:p>
          <a:endParaRPr lang="en-US"/>
        </a:p>
      </dgm:t>
    </dgm:pt>
    <dgm:pt modelId="{74482F63-AFFC-6041-B001-738A2A086A51}">
      <dgm:prSet/>
      <dgm:spPr/>
      <dgm:t>
        <a:bodyPr/>
        <a:lstStyle/>
        <a:p>
          <a:r>
            <a:rPr lang="en-US" dirty="0" smtClean="0"/>
            <a:t>Humanitarian</a:t>
          </a:r>
          <a:endParaRPr lang="en-US" dirty="0"/>
        </a:p>
      </dgm:t>
    </dgm:pt>
    <dgm:pt modelId="{E25DEF86-8B97-124B-B280-61923BC299F4}" type="parTrans" cxnId="{EFC97EEC-67B1-DA40-B064-3600EDC72FE7}">
      <dgm:prSet/>
      <dgm:spPr/>
      <dgm:t>
        <a:bodyPr/>
        <a:lstStyle/>
        <a:p>
          <a:endParaRPr lang="en-US"/>
        </a:p>
      </dgm:t>
    </dgm:pt>
    <dgm:pt modelId="{8D10FDE4-725E-2D4E-98FA-8F0D09743374}" type="sibTrans" cxnId="{EFC97EEC-67B1-DA40-B064-3600EDC72FE7}">
      <dgm:prSet/>
      <dgm:spPr/>
      <dgm:t>
        <a:bodyPr/>
        <a:lstStyle/>
        <a:p>
          <a:endParaRPr lang="en-US"/>
        </a:p>
      </dgm:t>
    </dgm:pt>
    <dgm:pt modelId="{2047D2C3-989A-2F47-A45F-82B043539C66}">
      <dgm:prSet/>
      <dgm:spPr/>
      <dgm:t>
        <a:bodyPr/>
        <a:lstStyle/>
        <a:p>
          <a:r>
            <a:rPr lang="en-US" dirty="0" smtClean="0"/>
            <a:t>Development</a:t>
          </a:r>
          <a:endParaRPr lang="en-US" dirty="0"/>
        </a:p>
      </dgm:t>
    </dgm:pt>
    <dgm:pt modelId="{5F2E0C91-025B-7A4D-9C0D-E1B9331BAF1B}" type="parTrans" cxnId="{989F898D-EA40-E048-ACA5-FEDDED16EC37}">
      <dgm:prSet/>
      <dgm:spPr/>
      <dgm:t>
        <a:bodyPr/>
        <a:lstStyle/>
        <a:p>
          <a:endParaRPr lang="en-US"/>
        </a:p>
      </dgm:t>
    </dgm:pt>
    <dgm:pt modelId="{07724C08-A23A-8E4E-883F-FD0A06627FA0}" type="sibTrans" cxnId="{989F898D-EA40-E048-ACA5-FEDDED16EC37}">
      <dgm:prSet/>
      <dgm:spPr/>
      <dgm:t>
        <a:bodyPr/>
        <a:lstStyle/>
        <a:p>
          <a:endParaRPr lang="en-US"/>
        </a:p>
      </dgm:t>
    </dgm:pt>
    <dgm:pt modelId="{63995E3F-C254-2A45-B6EA-B95FBD8C2286}" type="pres">
      <dgm:prSet presAssocID="{29CD07CF-E56F-1F42-9F76-98105F4E93B6}" presName="Name0" presStyleCnt="0">
        <dgm:presLayoutVars>
          <dgm:dir/>
          <dgm:resizeHandles val="exact"/>
        </dgm:presLayoutVars>
      </dgm:prSet>
      <dgm:spPr/>
    </dgm:pt>
    <dgm:pt modelId="{CF61B560-8689-844D-A374-BC442A88E102}" type="pres">
      <dgm:prSet presAssocID="{29CD07CF-E56F-1F42-9F76-98105F4E93B6}" presName="fgShape" presStyleLbl="fgShp" presStyleIdx="0" presStyleCnt="1" custScaleX="108696"/>
      <dgm:spPr>
        <a:solidFill>
          <a:schemeClr val="accent1"/>
        </a:solidFill>
        <a:ln>
          <a:noFill/>
        </a:ln>
      </dgm:spPr>
      <dgm:t>
        <a:bodyPr/>
        <a:lstStyle/>
        <a:p>
          <a:endParaRPr lang="en-US"/>
        </a:p>
      </dgm:t>
    </dgm:pt>
    <dgm:pt modelId="{85BCDB68-5685-B042-9764-C7F3DF52F51C}" type="pres">
      <dgm:prSet presAssocID="{29CD07CF-E56F-1F42-9F76-98105F4E93B6}" presName="linComp" presStyleCnt="0"/>
      <dgm:spPr/>
    </dgm:pt>
    <dgm:pt modelId="{4D57E685-9EAF-0C44-B444-B385ABAC34E0}" type="pres">
      <dgm:prSet presAssocID="{EE746B4D-34AF-6448-A7DC-43EA2C554FB9}" presName="compNode" presStyleCnt="0"/>
      <dgm:spPr/>
    </dgm:pt>
    <dgm:pt modelId="{6AF9237D-4C95-1D40-97B1-0C8B4FFB6DDC}" type="pres">
      <dgm:prSet presAssocID="{EE746B4D-34AF-6448-A7DC-43EA2C554FB9}" presName="bkgdShape" presStyleLbl="node1" presStyleIdx="0" presStyleCnt="4"/>
      <dgm:spPr/>
      <dgm:t>
        <a:bodyPr/>
        <a:lstStyle/>
        <a:p>
          <a:endParaRPr lang="en-US"/>
        </a:p>
      </dgm:t>
    </dgm:pt>
    <dgm:pt modelId="{DE0A679D-F262-2148-B3BD-C7D519E27904}" type="pres">
      <dgm:prSet presAssocID="{EE746B4D-34AF-6448-A7DC-43EA2C554FB9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0F51C9E-DB10-2746-B233-89B320119DF3}" type="pres">
      <dgm:prSet presAssocID="{EE746B4D-34AF-6448-A7DC-43EA2C554FB9}" presName="invisiNode" presStyleLbl="node1" presStyleIdx="0" presStyleCnt="4"/>
      <dgm:spPr/>
    </dgm:pt>
    <dgm:pt modelId="{78BF41F7-0F2C-2743-AFDF-9B09879A39AD}" type="pres">
      <dgm:prSet presAssocID="{EE746B4D-34AF-6448-A7DC-43EA2C554FB9}" presName="imagNode" presStyleLbl="fgImgPlace1" presStyleIdx="0" presStyleCnt="4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91A090B-4ABE-EC43-AA99-5D11C5759244}" type="pres">
      <dgm:prSet presAssocID="{7E968577-7AE0-A344-9952-2AB376D262E6}" presName="sibTrans" presStyleLbl="sibTrans2D1" presStyleIdx="0" presStyleCnt="0"/>
      <dgm:spPr/>
      <dgm:t>
        <a:bodyPr/>
        <a:lstStyle/>
        <a:p>
          <a:endParaRPr lang="en-US"/>
        </a:p>
      </dgm:t>
    </dgm:pt>
    <dgm:pt modelId="{44A2D8E2-8203-E145-80DD-BEB22E9DE592}" type="pres">
      <dgm:prSet presAssocID="{74482F63-AFFC-6041-B001-738A2A086A51}" presName="compNode" presStyleCnt="0"/>
      <dgm:spPr/>
    </dgm:pt>
    <dgm:pt modelId="{5A2F2FA0-497A-2D41-B009-0B24613EEBA9}" type="pres">
      <dgm:prSet presAssocID="{74482F63-AFFC-6041-B001-738A2A086A51}" presName="bkgdShape" presStyleLbl="node1" presStyleIdx="1" presStyleCnt="4"/>
      <dgm:spPr/>
      <dgm:t>
        <a:bodyPr/>
        <a:lstStyle/>
        <a:p>
          <a:endParaRPr lang="en-US"/>
        </a:p>
      </dgm:t>
    </dgm:pt>
    <dgm:pt modelId="{741AEF46-1765-C84B-A377-DC2A754E690B}" type="pres">
      <dgm:prSet presAssocID="{74482F63-AFFC-6041-B001-738A2A086A51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1864943-D296-764D-A588-94254E1D9912}" type="pres">
      <dgm:prSet presAssocID="{74482F63-AFFC-6041-B001-738A2A086A51}" presName="invisiNode" presStyleLbl="node1" presStyleIdx="1" presStyleCnt="4"/>
      <dgm:spPr/>
    </dgm:pt>
    <dgm:pt modelId="{BB124CF8-7B72-384C-B92B-74F353B4B4B2}" type="pres">
      <dgm:prSet presAssocID="{74482F63-AFFC-6041-B001-738A2A086A51}" presName="imagNode" presStyleLbl="fgImgPlace1" presStyleIdx="1" presStyleCnt="4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F69DB5B7-A28A-9348-A8BA-041757C5E5C9}" type="pres">
      <dgm:prSet presAssocID="{8D10FDE4-725E-2D4E-98FA-8F0D0974337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EE8C97AE-4C71-C140-9FA3-BE4EADE4B134}" type="pres">
      <dgm:prSet presAssocID="{2047D2C3-989A-2F47-A45F-82B043539C66}" presName="compNode" presStyleCnt="0"/>
      <dgm:spPr/>
    </dgm:pt>
    <dgm:pt modelId="{5988525C-8940-4B46-977B-66A088DDAF8B}" type="pres">
      <dgm:prSet presAssocID="{2047D2C3-989A-2F47-A45F-82B043539C66}" presName="bkgdShape" presStyleLbl="node1" presStyleIdx="2" presStyleCnt="4"/>
      <dgm:spPr/>
      <dgm:t>
        <a:bodyPr/>
        <a:lstStyle/>
        <a:p>
          <a:endParaRPr lang="en-US"/>
        </a:p>
      </dgm:t>
    </dgm:pt>
    <dgm:pt modelId="{A4B51BEC-D707-CD45-8918-6266F2E652B6}" type="pres">
      <dgm:prSet presAssocID="{2047D2C3-989A-2F47-A45F-82B043539C66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2315D5-1286-1A4F-9800-556BA0BF63D9}" type="pres">
      <dgm:prSet presAssocID="{2047D2C3-989A-2F47-A45F-82B043539C66}" presName="invisiNode" presStyleLbl="node1" presStyleIdx="2" presStyleCnt="4"/>
      <dgm:spPr/>
    </dgm:pt>
    <dgm:pt modelId="{D8AA2387-7398-0C47-ABC7-F9DC0E261789}" type="pres">
      <dgm:prSet presAssocID="{2047D2C3-989A-2F47-A45F-82B043539C66}" presName="imagNode" presStyleLbl="fgImgPlace1" presStyleIdx="2" presStyleCnt="4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83291ED5-0BE8-A248-B07B-75041EC45296}" type="pres">
      <dgm:prSet presAssocID="{07724C08-A23A-8E4E-883F-FD0A06627FA0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B2F119A-BC97-5047-9961-46F2B55C18E3}" type="pres">
      <dgm:prSet presAssocID="{FFB01A6D-EA10-E448-8A10-F8EF83D0A491}" presName="compNode" presStyleCnt="0"/>
      <dgm:spPr/>
    </dgm:pt>
    <dgm:pt modelId="{9397E253-ABD1-1B4F-8864-320B06493E44}" type="pres">
      <dgm:prSet presAssocID="{FFB01A6D-EA10-E448-8A10-F8EF83D0A491}" presName="bkgdShape" presStyleLbl="node1" presStyleIdx="3" presStyleCnt="4"/>
      <dgm:spPr/>
      <dgm:t>
        <a:bodyPr/>
        <a:lstStyle/>
        <a:p>
          <a:endParaRPr lang="en-US"/>
        </a:p>
      </dgm:t>
    </dgm:pt>
    <dgm:pt modelId="{C0FCB7A9-2ED4-564F-9BDA-C99933CA88E1}" type="pres">
      <dgm:prSet presAssocID="{FFB01A6D-EA10-E448-8A10-F8EF83D0A491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0EB4D7C-D3BE-044C-9703-D5C3DEC2C08E}" type="pres">
      <dgm:prSet presAssocID="{FFB01A6D-EA10-E448-8A10-F8EF83D0A491}" presName="invisiNode" presStyleLbl="node1" presStyleIdx="3" presStyleCnt="4"/>
      <dgm:spPr/>
    </dgm:pt>
    <dgm:pt modelId="{E94B0B1A-F08E-284D-B2DA-DFEC21B3D9C2}" type="pres">
      <dgm:prSet presAssocID="{FFB01A6D-EA10-E448-8A10-F8EF83D0A491}" presName="imagNode" presStyleLbl="fgImgPlace1" presStyleIdx="3" presStyleCnt="4"/>
      <dgm:spPr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</dgm:ptLst>
  <dgm:cxnLst>
    <dgm:cxn modelId="{5D8E3E28-1653-554B-BBE9-FAC2F8413A5C}" srcId="{29CD07CF-E56F-1F42-9F76-98105F4E93B6}" destId="{EE746B4D-34AF-6448-A7DC-43EA2C554FB9}" srcOrd="0" destOrd="0" parTransId="{C1F22478-8D8F-F848-BFEB-506074A4C805}" sibTransId="{7E968577-7AE0-A344-9952-2AB376D262E6}"/>
    <dgm:cxn modelId="{4DB16FB2-305C-D042-AC86-ABF8BBCBCDC8}" type="presOf" srcId="{EE746B4D-34AF-6448-A7DC-43EA2C554FB9}" destId="{DE0A679D-F262-2148-B3BD-C7D519E27904}" srcOrd="1" destOrd="0" presId="urn:microsoft.com/office/officeart/2005/8/layout/hList7#1"/>
    <dgm:cxn modelId="{99BDB7B0-9383-A943-8CBC-DE292A809F92}" type="presOf" srcId="{2047D2C3-989A-2F47-A45F-82B043539C66}" destId="{A4B51BEC-D707-CD45-8918-6266F2E652B6}" srcOrd="1" destOrd="0" presId="urn:microsoft.com/office/officeart/2005/8/layout/hList7#1"/>
    <dgm:cxn modelId="{EFC97EEC-67B1-DA40-B064-3600EDC72FE7}" srcId="{29CD07CF-E56F-1F42-9F76-98105F4E93B6}" destId="{74482F63-AFFC-6041-B001-738A2A086A51}" srcOrd="1" destOrd="0" parTransId="{E25DEF86-8B97-124B-B280-61923BC299F4}" sibTransId="{8D10FDE4-725E-2D4E-98FA-8F0D09743374}"/>
    <dgm:cxn modelId="{2834AE09-2059-A44C-9D4C-21C4DA1278DD}" type="presOf" srcId="{29CD07CF-E56F-1F42-9F76-98105F4E93B6}" destId="{63995E3F-C254-2A45-B6EA-B95FBD8C2286}" srcOrd="0" destOrd="0" presId="urn:microsoft.com/office/officeart/2005/8/layout/hList7#1"/>
    <dgm:cxn modelId="{733772E0-1AA7-AC41-8F35-B823BD4E1EB5}" type="presOf" srcId="{07724C08-A23A-8E4E-883F-FD0A06627FA0}" destId="{83291ED5-0BE8-A248-B07B-75041EC45296}" srcOrd="0" destOrd="0" presId="urn:microsoft.com/office/officeart/2005/8/layout/hList7#1"/>
    <dgm:cxn modelId="{89F665D4-AFAF-E446-9DA7-CB0B0A76E02D}" type="presOf" srcId="{2047D2C3-989A-2F47-A45F-82B043539C66}" destId="{5988525C-8940-4B46-977B-66A088DDAF8B}" srcOrd="0" destOrd="0" presId="urn:microsoft.com/office/officeart/2005/8/layout/hList7#1"/>
    <dgm:cxn modelId="{F802E8A5-7B31-0B47-8FA8-8A2A99B551BA}" srcId="{29CD07CF-E56F-1F42-9F76-98105F4E93B6}" destId="{FFB01A6D-EA10-E448-8A10-F8EF83D0A491}" srcOrd="3" destOrd="0" parTransId="{24FAE345-5A84-6F4E-A0E1-B56590C5B720}" sibTransId="{329B17D9-9AD2-1449-82BD-8C4A69E77F1C}"/>
    <dgm:cxn modelId="{663B3FFE-A9D4-8244-BD9C-8D6026319948}" type="presOf" srcId="{74482F63-AFFC-6041-B001-738A2A086A51}" destId="{5A2F2FA0-497A-2D41-B009-0B24613EEBA9}" srcOrd="0" destOrd="0" presId="urn:microsoft.com/office/officeart/2005/8/layout/hList7#1"/>
    <dgm:cxn modelId="{49571C5C-D7C9-D246-8F13-E2F5AD4294D8}" type="presOf" srcId="{FFB01A6D-EA10-E448-8A10-F8EF83D0A491}" destId="{9397E253-ABD1-1B4F-8864-320B06493E44}" srcOrd="0" destOrd="0" presId="urn:microsoft.com/office/officeart/2005/8/layout/hList7#1"/>
    <dgm:cxn modelId="{1DBD82EB-3159-144E-95F8-B70EF5F7700D}" type="presOf" srcId="{7E968577-7AE0-A344-9952-2AB376D262E6}" destId="{F91A090B-4ABE-EC43-AA99-5D11C5759244}" srcOrd="0" destOrd="0" presId="urn:microsoft.com/office/officeart/2005/8/layout/hList7#1"/>
    <dgm:cxn modelId="{38F6C93E-497D-144C-AFBC-327DACC74A4D}" type="presOf" srcId="{FFB01A6D-EA10-E448-8A10-F8EF83D0A491}" destId="{C0FCB7A9-2ED4-564F-9BDA-C99933CA88E1}" srcOrd="1" destOrd="0" presId="urn:microsoft.com/office/officeart/2005/8/layout/hList7#1"/>
    <dgm:cxn modelId="{D0A9217B-55E7-7948-B5B4-924A25B3872E}" type="presOf" srcId="{8D10FDE4-725E-2D4E-98FA-8F0D09743374}" destId="{F69DB5B7-A28A-9348-A8BA-041757C5E5C9}" srcOrd="0" destOrd="0" presId="urn:microsoft.com/office/officeart/2005/8/layout/hList7#1"/>
    <dgm:cxn modelId="{7C5B4588-C7CF-9C49-974C-A8EB98E16BA4}" type="presOf" srcId="{74482F63-AFFC-6041-B001-738A2A086A51}" destId="{741AEF46-1765-C84B-A377-DC2A754E690B}" srcOrd="1" destOrd="0" presId="urn:microsoft.com/office/officeart/2005/8/layout/hList7#1"/>
    <dgm:cxn modelId="{989F898D-EA40-E048-ACA5-FEDDED16EC37}" srcId="{29CD07CF-E56F-1F42-9F76-98105F4E93B6}" destId="{2047D2C3-989A-2F47-A45F-82B043539C66}" srcOrd="2" destOrd="0" parTransId="{5F2E0C91-025B-7A4D-9C0D-E1B9331BAF1B}" sibTransId="{07724C08-A23A-8E4E-883F-FD0A06627FA0}"/>
    <dgm:cxn modelId="{B1602BE4-3185-9244-9416-944363280CF0}" type="presOf" srcId="{EE746B4D-34AF-6448-A7DC-43EA2C554FB9}" destId="{6AF9237D-4C95-1D40-97B1-0C8B4FFB6DDC}" srcOrd="0" destOrd="0" presId="urn:microsoft.com/office/officeart/2005/8/layout/hList7#1"/>
    <dgm:cxn modelId="{89A27A87-C553-104F-86FA-E657B849CDF6}" type="presParOf" srcId="{63995E3F-C254-2A45-B6EA-B95FBD8C2286}" destId="{CF61B560-8689-844D-A374-BC442A88E102}" srcOrd="0" destOrd="0" presId="urn:microsoft.com/office/officeart/2005/8/layout/hList7#1"/>
    <dgm:cxn modelId="{0FFC6DBC-D4DD-9043-97BE-B39388A5671D}" type="presParOf" srcId="{63995E3F-C254-2A45-B6EA-B95FBD8C2286}" destId="{85BCDB68-5685-B042-9764-C7F3DF52F51C}" srcOrd="1" destOrd="0" presId="urn:microsoft.com/office/officeart/2005/8/layout/hList7#1"/>
    <dgm:cxn modelId="{872842CF-281E-DB49-83F6-EFE205B256A9}" type="presParOf" srcId="{85BCDB68-5685-B042-9764-C7F3DF52F51C}" destId="{4D57E685-9EAF-0C44-B444-B385ABAC34E0}" srcOrd="0" destOrd="0" presId="urn:microsoft.com/office/officeart/2005/8/layout/hList7#1"/>
    <dgm:cxn modelId="{74234519-089A-C146-AF13-7B90D92E7BE1}" type="presParOf" srcId="{4D57E685-9EAF-0C44-B444-B385ABAC34E0}" destId="{6AF9237D-4C95-1D40-97B1-0C8B4FFB6DDC}" srcOrd="0" destOrd="0" presId="urn:microsoft.com/office/officeart/2005/8/layout/hList7#1"/>
    <dgm:cxn modelId="{968460D5-1525-BD47-AFE8-0E37CCDFB6C1}" type="presParOf" srcId="{4D57E685-9EAF-0C44-B444-B385ABAC34E0}" destId="{DE0A679D-F262-2148-B3BD-C7D519E27904}" srcOrd="1" destOrd="0" presId="urn:microsoft.com/office/officeart/2005/8/layout/hList7#1"/>
    <dgm:cxn modelId="{B7DAF122-39CB-B947-9649-F2EEB6B78272}" type="presParOf" srcId="{4D57E685-9EAF-0C44-B444-B385ABAC34E0}" destId="{30F51C9E-DB10-2746-B233-89B320119DF3}" srcOrd="2" destOrd="0" presId="urn:microsoft.com/office/officeart/2005/8/layout/hList7#1"/>
    <dgm:cxn modelId="{1B37E9BE-7993-C746-AFBC-B526BF769233}" type="presParOf" srcId="{4D57E685-9EAF-0C44-B444-B385ABAC34E0}" destId="{78BF41F7-0F2C-2743-AFDF-9B09879A39AD}" srcOrd="3" destOrd="0" presId="urn:microsoft.com/office/officeart/2005/8/layout/hList7#1"/>
    <dgm:cxn modelId="{45AA1CB4-041E-1346-9FA8-BDD8EA61761E}" type="presParOf" srcId="{85BCDB68-5685-B042-9764-C7F3DF52F51C}" destId="{F91A090B-4ABE-EC43-AA99-5D11C5759244}" srcOrd="1" destOrd="0" presId="urn:microsoft.com/office/officeart/2005/8/layout/hList7#1"/>
    <dgm:cxn modelId="{82FFCC43-64B3-6F4D-BFAC-78F75CF71281}" type="presParOf" srcId="{85BCDB68-5685-B042-9764-C7F3DF52F51C}" destId="{44A2D8E2-8203-E145-80DD-BEB22E9DE592}" srcOrd="2" destOrd="0" presId="urn:microsoft.com/office/officeart/2005/8/layout/hList7#1"/>
    <dgm:cxn modelId="{1D67377D-355C-994E-916E-6606EB2ECBEA}" type="presParOf" srcId="{44A2D8E2-8203-E145-80DD-BEB22E9DE592}" destId="{5A2F2FA0-497A-2D41-B009-0B24613EEBA9}" srcOrd="0" destOrd="0" presId="urn:microsoft.com/office/officeart/2005/8/layout/hList7#1"/>
    <dgm:cxn modelId="{21F3826C-3E94-6D4E-9FE9-E3C96CC8C291}" type="presParOf" srcId="{44A2D8E2-8203-E145-80DD-BEB22E9DE592}" destId="{741AEF46-1765-C84B-A377-DC2A754E690B}" srcOrd="1" destOrd="0" presId="urn:microsoft.com/office/officeart/2005/8/layout/hList7#1"/>
    <dgm:cxn modelId="{92FF4C04-5CD3-0347-A773-7ED7A035DE55}" type="presParOf" srcId="{44A2D8E2-8203-E145-80DD-BEB22E9DE592}" destId="{F1864943-D296-764D-A588-94254E1D9912}" srcOrd="2" destOrd="0" presId="urn:microsoft.com/office/officeart/2005/8/layout/hList7#1"/>
    <dgm:cxn modelId="{B3D8EBE4-8874-394B-BB68-74FBAEB0F1AE}" type="presParOf" srcId="{44A2D8E2-8203-E145-80DD-BEB22E9DE592}" destId="{BB124CF8-7B72-384C-B92B-74F353B4B4B2}" srcOrd="3" destOrd="0" presId="urn:microsoft.com/office/officeart/2005/8/layout/hList7#1"/>
    <dgm:cxn modelId="{E515659D-DDD0-6447-8E64-3E7C71B198F0}" type="presParOf" srcId="{85BCDB68-5685-B042-9764-C7F3DF52F51C}" destId="{F69DB5B7-A28A-9348-A8BA-041757C5E5C9}" srcOrd="3" destOrd="0" presId="urn:microsoft.com/office/officeart/2005/8/layout/hList7#1"/>
    <dgm:cxn modelId="{D052ECDA-2284-C64C-A023-7C44FD04A338}" type="presParOf" srcId="{85BCDB68-5685-B042-9764-C7F3DF52F51C}" destId="{EE8C97AE-4C71-C140-9FA3-BE4EADE4B134}" srcOrd="4" destOrd="0" presId="urn:microsoft.com/office/officeart/2005/8/layout/hList7#1"/>
    <dgm:cxn modelId="{EF3F6D51-5E1D-1748-B0F9-B351DDBEBA1A}" type="presParOf" srcId="{EE8C97AE-4C71-C140-9FA3-BE4EADE4B134}" destId="{5988525C-8940-4B46-977B-66A088DDAF8B}" srcOrd="0" destOrd="0" presId="urn:microsoft.com/office/officeart/2005/8/layout/hList7#1"/>
    <dgm:cxn modelId="{6756C8AA-A800-FD45-A79B-1ED63D38E8A8}" type="presParOf" srcId="{EE8C97AE-4C71-C140-9FA3-BE4EADE4B134}" destId="{A4B51BEC-D707-CD45-8918-6266F2E652B6}" srcOrd="1" destOrd="0" presId="urn:microsoft.com/office/officeart/2005/8/layout/hList7#1"/>
    <dgm:cxn modelId="{5E8674AC-EB8C-004B-AF70-8BF71F6A5230}" type="presParOf" srcId="{EE8C97AE-4C71-C140-9FA3-BE4EADE4B134}" destId="{2C2315D5-1286-1A4F-9800-556BA0BF63D9}" srcOrd="2" destOrd="0" presId="urn:microsoft.com/office/officeart/2005/8/layout/hList7#1"/>
    <dgm:cxn modelId="{A522BBFD-7324-4947-9345-16B778848201}" type="presParOf" srcId="{EE8C97AE-4C71-C140-9FA3-BE4EADE4B134}" destId="{D8AA2387-7398-0C47-ABC7-F9DC0E261789}" srcOrd="3" destOrd="0" presId="urn:microsoft.com/office/officeart/2005/8/layout/hList7#1"/>
    <dgm:cxn modelId="{3DB7F347-AF87-F145-BBF4-86F9807A9DDB}" type="presParOf" srcId="{85BCDB68-5685-B042-9764-C7F3DF52F51C}" destId="{83291ED5-0BE8-A248-B07B-75041EC45296}" srcOrd="5" destOrd="0" presId="urn:microsoft.com/office/officeart/2005/8/layout/hList7#1"/>
    <dgm:cxn modelId="{F21086B7-C74E-5340-96B5-DBA899E91D7B}" type="presParOf" srcId="{85BCDB68-5685-B042-9764-C7F3DF52F51C}" destId="{CB2F119A-BC97-5047-9961-46F2B55C18E3}" srcOrd="6" destOrd="0" presId="urn:microsoft.com/office/officeart/2005/8/layout/hList7#1"/>
    <dgm:cxn modelId="{624E3DB0-884D-B74B-8908-B6E75A390EF5}" type="presParOf" srcId="{CB2F119A-BC97-5047-9961-46F2B55C18E3}" destId="{9397E253-ABD1-1B4F-8864-320B06493E44}" srcOrd="0" destOrd="0" presId="urn:microsoft.com/office/officeart/2005/8/layout/hList7#1"/>
    <dgm:cxn modelId="{14B9D31E-3190-4C4E-8786-EAE290C082D7}" type="presParOf" srcId="{CB2F119A-BC97-5047-9961-46F2B55C18E3}" destId="{C0FCB7A9-2ED4-564F-9BDA-C99933CA88E1}" srcOrd="1" destOrd="0" presId="urn:microsoft.com/office/officeart/2005/8/layout/hList7#1"/>
    <dgm:cxn modelId="{E540AE1A-3E4A-3D4C-94E3-5E2F84114E06}" type="presParOf" srcId="{CB2F119A-BC97-5047-9961-46F2B55C18E3}" destId="{20EB4D7C-D3BE-044C-9703-D5C3DEC2C08E}" srcOrd="2" destOrd="0" presId="urn:microsoft.com/office/officeart/2005/8/layout/hList7#1"/>
    <dgm:cxn modelId="{A70A5B27-FAC7-9A46-A12E-E9205840BB08}" type="presParOf" srcId="{CB2F119A-BC97-5047-9961-46F2B55C18E3}" destId="{E94B0B1A-F08E-284D-B2DA-DFEC21B3D9C2}" srcOrd="3" destOrd="0" presId="urn:microsoft.com/office/officeart/2005/8/layout/hList7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29E582CC-8A9A-9F4E-AD4B-A89FC5D44060}" type="doc">
      <dgm:prSet loTypeId="urn:microsoft.com/office/officeart/2005/8/layout/pyramid1" loCatId="" qsTypeId="urn:microsoft.com/office/officeart/2005/8/quickstyle/simple1" qsCatId="simple" csTypeId="urn:microsoft.com/office/officeart/2005/8/colors/accent0_2" csCatId="mainScheme" phldr="1"/>
      <dgm:spPr/>
    </dgm:pt>
    <dgm:pt modelId="{E7589269-84FB-4447-9E25-5C4009CBC137}">
      <dgm:prSet phldrT="[Text]"/>
      <dgm:spPr/>
      <dgm:t>
        <a:bodyPr/>
        <a:lstStyle/>
        <a:p>
          <a:r>
            <a:rPr lang="en-US" dirty="0" smtClean="0"/>
            <a:t>Student</a:t>
          </a:r>
          <a:endParaRPr lang="en-US" dirty="0"/>
        </a:p>
      </dgm:t>
    </dgm:pt>
    <dgm:pt modelId="{2EC40DCD-E1C3-6545-8B27-DDA0661565D2}" type="parTrans" cxnId="{7710CF1B-65B6-9C42-AB95-FE2A85C6F8B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07E35B3-482A-5540-90A4-5A4CD5F329B3}" type="sibTrans" cxnId="{7710CF1B-65B6-9C42-AB95-FE2A85C6F8B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DAE7A8F-D1F2-B845-B7DF-03044B1F2642}">
      <dgm:prSet phldrT="[Text]"/>
      <dgm:spPr/>
      <dgm:t>
        <a:bodyPr/>
        <a:lstStyle/>
        <a:p>
          <a:r>
            <a:rPr lang="en-US" smtClean="0"/>
            <a:t>Classroom</a:t>
          </a:r>
          <a:endParaRPr lang="en-US" dirty="0"/>
        </a:p>
      </dgm:t>
    </dgm:pt>
    <dgm:pt modelId="{313D459A-6AD5-4245-873D-FEEE36E5F653}" type="parTrans" cxnId="{A41D2B93-C5BA-DC43-910F-56144FAE2CF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2D67930A-5342-BB46-AC29-86270F6A6263}" type="sibTrans" cxnId="{A41D2B93-C5BA-DC43-910F-56144FAE2CF9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F3C6881B-6364-1941-B2D6-854DF5F50D30}">
      <dgm:prSet phldrT="[Text]"/>
      <dgm:spPr/>
      <dgm:t>
        <a:bodyPr/>
        <a:lstStyle/>
        <a:p>
          <a:r>
            <a:rPr lang="en-US" smtClean="0"/>
            <a:t>Education System(s)</a:t>
          </a:r>
          <a:endParaRPr lang="en-US" dirty="0"/>
        </a:p>
      </dgm:t>
    </dgm:pt>
    <dgm:pt modelId="{D00C26A7-B688-5D43-8EC5-EF829A37D63F}" type="parTrans" cxnId="{832F875A-45FD-AB43-A5FC-A3A10A25E8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84D2FAD3-3C8C-8044-B852-BC296D31D7F4}" type="sibTrans" cxnId="{832F875A-45FD-AB43-A5FC-A3A10A25E8F7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648435B-B559-1B4A-ACBB-F37F85994450}">
      <dgm:prSet/>
      <dgm:spPr/>
      <dgm:t>
        <a:bodyPr/>
        <a:lstStyle/>
        <a:p>
          <a:r>
            <a:rPr lang="en-US" smtClean="0"/>
            <a:t>School Community</a:t>
          </a:r>
          <a:endParaRPr lang="en-US" dirty="0"/>
        </a:p>
      </dgm:t>
    </dgm:pt>
    <dgm:pt modelId="{85280329-B927-6345-B49E-8F88D6BD4DF9}" type="parTrans" cxnId="{E1C40E15-7178-C64C-A4D6-B1ED47D70A7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E656AD99-61F6-C840-8E9A-D960E7EE8515}" type="sibTrans" cxnId="{E1C40E15-7178-C64C-A4D6-B1ED47D70A74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1B75AD71-86EF-0944-A2F9-031A3FD8450B}">
      <dgm:prSet/>
      <dgm:spPr/>
      <dgm:t>
        <a:bodyPr/>
        <a:lstStyle/>
        <a:p>
          <a:r>
            <a:rPr lang="en-US" smtClean="0"/>
            <a:t>Geographic Programme Area/District</a:t>
          </a:r>
          <a:endParaRPr lang="en-US" dirty="0"/>
        </a:p>
      </dgm:t>
    </dgm:pt>
    <dgm:pt modelId="{F535022D-80AA-BB4F-8FB5-6CA7CC31F35F}" type="parTrans" cxnId="{DD9FF6FE-1272-2248-BCCA-21C51BBBF8B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BD717100-92BE-2043-AFE7-EC238E52A0F0}" type="sibTrans" cxnId="{DD9FF6FE-1272-2248-BCCA-21C51BBBF8BF}">
      <dgm:prSet/>
      <dgm:spPr/>
      <dgm:t>
        <a:bodyPr/>
        <a:lstStyle/>
        <a:p>
          <a:endParaRPr lang="en-US">
            <a:solidFill>
              <a:schemeClr val="bg1"/>
            </a:solidFill>
          </a:endParaRPr>
        </a:p>
      </dgm:t>
    </dgm:pt>
    <dgm:pt modelId="{5B57210F-EAB2-454D-AF08-C60DBF885CD5}" type="pres">
      <dgm:prSet presAssocID="{29E582CC-8A9A-9F4E-AD4B-A89FC5D44060}" presName="Name0" presStyleCnt="0">
        <dgm:presLayoutVars>
          <dgm:dir/>
          <dgm:animLvl val="lvl"/>
          <dgm:resizeHandles val="exact"/>
        </dgm:presLayoutVars>
      </dgm:prSet>
      <dgm:spPr/>
    </dgm:pt>
    <dgm:pt modelId="{48DDBD42-0666-4746-8A4C-84139C5D53E5}" type="pres">
      <dgm:prSet presAssocID="{E7589269-84FB-4447-9E25-5C4009CBC137}" presName="Name8" presStyleCnt="0"/>
      <dgm:spPr/>
    </dgm:pt>
    <dgm:pt modelId="{DCB83D9F-4415-204C-9C30-8AEB0D1CE37C}" type="pres">
      <dgm:prSet presAssocID="{E7589269-84FB-4447-9E25-5C4009CBC137}" presName="level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C74A2C-B700-624D-9780-F015CE67799C}" type="pres">
      <dgm:prSet presAssocID="{E7589269-84FB-4447-9E25-5C4009CBC137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274B02E-4D80-7C4D-91A4-2EA329170F3D}" type="pres">
      <dgm:prSet presAssocID="{8DAE7A8F-D1F2-B845-B7DF-03044B1F2642}" presName="Name8" presStyleCnt="0"/>
      <dgm:spPr/>
    </dgm:pt>
    <dgm:pt modelId="{D70CD5FF-0D8F-7444-BFC2-8E79B9524267}" type="pres">
      <dgm:prSet presAssocID="{8DAE7A8F-D1F2-B845-B7DF-03044B1F2642}" presName="level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64E672C-BFDD-F348-B0B5-83399FB8AC6B}" type="pres">
      <dgm:prSet presAssocID="{8DAE7A8F-D1F2-B845-B7DF-03044B1F2642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031F0F-C96F-A94D-BE7C-4FE3F1A9BEB6}" type="pres">
      <dgm:prSet presAssocID="{B648435B-B559-1B4A-ACBB-F37F85994450}" presName="Name8" presStyleCnt="0"/>
      <dgm:spPr/>
    </dgm:pt>
    <dgm:pt modelId="{1B853A5D-4E42-5447-BC2F-CB585A6E923C}" type="pres">
      <dgm:prSet presAssocID="{B648435B-B559-1B4A-ACBB-F37F85994450}" presName="level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B80C281-B1D8-A245-9826-54F756B281CE}" type="pres">
      <dgm:prSet presAssocID="{B648435B-B559-1B4A-ACBB-F37F8599445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71F1716-5740-B041-A4A3-98D0540C3560}" type="pres">
      <dgm:prSet presAssocID="{1B75AD71-86EF-0944-A2F9-031A3FD8450B}" presName="Name8" presStyleCnt="0"/>
      <dgm:spPr/>
    </dgm:pt>
    <dgm:pt modelId="{B5F4BD12-DD97-EB4C-A387-B780BA2ECD95}" type="pres">
      <dgm:prSet presAssocID="{1B75AD71-86EF-0944-A2F9-031A3FD8450B}" presName="level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127A10-3BBF-BC4B-8C01-A2237CAE3B41}" type="pres">
      <dgm:prSet presAssocID="{1B75AD71-86EF-0944-A2F9-031A3FD8450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9AE97A3-3F3C-E842-858B-23D4456D2187}" type="pres">
      <dgm:prSet presAssocID="{F3C6881B-6364-1941-B2D6-854DF5F50D30}" presName="Name8" presStyleCnt="0"/>
      <dgm:spPr/>
    </dgm:pt>
    <dgm:pt modelId="{F5A14584-8FD2-E542-8869-914CAF994752}" type="pres">
      <dgm:prSet presAssocID="{F3C6881B-6364-1941-B2D6-854DF5F50D30}" presName="level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B9801A-AA0E-E44B-AD37-C855580595AC}" type="pres">
      <dgm:prSet presAssocID="{F3C6881B-6364-1941-B2D6-854DF5F50D3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8463715-2A29-E54E-81CE-00D32CA22012}" type="presOf" srcId="{E7589269-84FB-4447-9E25-5C4009CBC137}" destId="{A7C74A2C-B700-624D-9780-F015CE67799C}" srcOrd="1" destOrd="0" presId="urn:microsoft.com/office/officeart/2005/8/layout/pyramid1"/>
    <dgm:cxn modelId="{A531038E-02BD-CD49-8763-92D6F2DE4A1F}" type="presOf" srcId="{1B75AD71-86EF-0944-A2F9-031A3FD8450B}" destId="{31127A10-3BBF-BC4B-8C01-A2237CAE3B41}" srcOrd="1" destOrd="0" presId="urn:microsoft.com/office/officeart/2005/8/layout/pyramid1"/>
    <dgm:cxn modelId="{F955AAC0-0970-3348-939A-49F189B87973}" type="presOf" srcId="{8DAE7A8F-D1F2-B845-B7DF-03044B1F2642}" destId="{D70CD5FF-0D8F-7444-BFC2-8E79B9524267}" srcOrd="0" destOrd="0" presId="urn:microsoft.com/office/officeart/2005/8/layout/pyramid1"/>
    <dgm:cxn modelId="{DD9FF6FE-1272-2248-BCCA-21C51BBBF8BF}" srcId="{29E582CC-8A9A-9F4E-AD4B-A89FC5D44060}" destId="{1B75AD71-86EF-0944-A2F9-031A3FD8450B}" srcOrd="3" destOrd="0" parTransId="{F535022D-80AA-BB4F-8FB5-6CA7CC31F35F}" sibTransId="{BD717100-92BE-2043-AFE7-EC238E52A0F0}"/>
    <dgm:cxn modelId="{8E1E23BE-3669-9446-9ADE-5A50EC65A590}" type="presOf" srcId="{F3C6881B-6364-1941-B2D6-854DF5F50D30}" destId="{F5A14584-8FD2-E542-8869-914CAF994752}" srcOrd="0" destOrd="0" presId="urn:microsoft.com/office/officeart/2005/8/layout/pyramid1"/>
    <dgm:cxn modelId="{6519923F-2F15-F24A-AD60-6E6DD5BA4A3F}" type="presOf" srcId="{8DAE7A8F-D1F2-B845-B7DF-03044B1F2642}" destId="{D64E672C-BFDD-F348-B0B5-83399FB8AC6B}" srcOrd="1" destOrd="0" presId="urn:microsoft.com/office/officeart/2005/8/layout/pyramid1"/>
    <dgm:cxn modelId="{E1C40E15-7178-C64C-A4D6-B1ED47D70A74}" srcId="{29E582CC-8A9A-9F4E-AD4B-A89FC5D44060}" destId="{B648435B-B559-1B4A-ACBB-F37F85994450}" srcOrd="2" destOrd="0" parTransId="{85280329-B927-6345-B49E-8F88D6BD4DF9}" sibTransId="{E656AD99-61F6-C840-8E9A-D960E7EE8515}"/>
    <dgm:cxn modelId="{5EB0CCA5-EB35-E049-A650-AAD4DA4AA7F2}" type="presOf" srcId="{B648435B-B559-1B4A-ACBB-F37F85994450}" destId="{3B80C281-B1D8-A245-9826-54F756B281CE}" srcOrd="1" destOrd="0" presId="urn:microsoft.com/office/officeart/2005/8/layout/pyramid1"/>
    <dgm:cxn modelId="{7710CF1B-65B6-9C42-AB95-FE2A85C6F8B7}" srcId="{29E582CC-8A9A-9F4E-AD4B-A89FC5D44060}" destId="{E7589269-84FB-4447-9E25-5C4009CBC137}" srcOrd="0" destOrd="0" parTransId="{2EC40DCD-E1C3-6545-8B27-DDA0661565D2}" sibTransId="{E07E35B3-482A-5540-90A4-5A4CD5F329B3}"/>
    <dgm:cxn modelId="{E7404F06-DCE4-C245-88AD-D46424AB128C}" type="presOf" srcId="{E7589269-84FB-4447-9E25-5C4009CBC137}" destId="{DCB83D9F-4415-204C-9C30-8AEB0D1CE37C}" srcOrd="0" destOrd="0" presId="urn:microsoft.com/office/officeart/2005/8/layout/pyramid1"/>
    <dgm:cxn modelId="{2C53B96E-4172-D340-A032-EC6041A64F82}" type="presOf" srcId="{F3C6881B-6364-1941-B2D6-854DF5F50D30}" destId="{6FB9801A-AA0E-E44B-AD37-C855580595AC}" srcOrd="1" destOrd="0" presId="urn:microsoft.com/office/officeart/2005/8/layout/pyramid1"/>
    <dgm:cxn modelId="{8548C74E-9D79-914F-8A88-E4FF950C4E05}" type="presOf" srcId="{29E582CC-8A9A-9F4E-AD4B-A89FC5D44060}" destId="{5B57210F-EAB2-454D-AF08-C60DBF885CD5}" srcOrd="0" destOrd="0" presId="urn:microsoft.com/office/officeart/2005/8/layout/pyramid1"/>
    <dgm:cxn modelId="{926AC72E-BE2A-4544-B7E4-667E0948B5A0}" type="presOf" srcId="{1B75AD71-86EF-0944-A2F9-031A3FD8450B}" destId="{B5F4BD12-DD97-EB4C-A387-B780BA2ECD95}" srcOrd="0" destOrd="0" presId="urn:microsoft.com/office/officeart/2005/8/layout/pyramid1"/>
    <dgm:cxn modelId="{A41D2B93-C5BA-DC43-910F-56144FAE2CF9}" srcId="{29E582CC-8A9A-9F4E-AD4B-A89FC5D44060}" destId="{8DAE7A8F-D1F2-B845-B7DF-03044B1F2642}" srcOrd="1" destOrd="0" parTransId="{313D459A-6AD5-4245-873D-FEEE36E5F653}" sibTransId="{2D67930A-5342-BB46-AC29-86270F6A6263}"/>
    <dgm:cxn modelId="{832F875A-45FD-AB43-A5FC-A3A10A25E8F7}" srcId="{29E582CC-8A9A-9F4E-AD4B-A89FC5D44060}" destId="{F3C6881B-6364-1941-B2D6-854DF5F50D30}" srcOrd="4" destOrd="0" parTransId="{D00C26A7-B688-5D43-8EC5-EF829A37D63F}" sibTransId="{84D2FAD3-3C8C-8044-B852-BC296D31D7F4}"/>
    <dgm:cxn modelId="{5927E4C1-ADC4-844E-A4B6-7F0BF275A616}" type="presOf" srcId="{B648435B-B559-1B4A-ACBB-F37F85994450}" destId="{1B853A5D-4E42-5447-BC2F-CB585A6E923C}" srcOrd="0" destOrd="0" presId="urn:microsoft.com/office/officeart/2005/8/layout/pyramid1"/>
    <dgm:cxn modelId="{4A1049F4-2669-FA4F-9C6F-8BFFEF6945EF}" type="presParOf" srcId="{5B57210F-EAB2-454D-AF08-C60DBF885CD5}" destId="{48DDBD42-0666-4746-8A4C-84139C5D53E5}" srcOrd="0" destOrd="0" presId="urn:microsoft.com/office/officeart/2005/8/layout/pyramid1"/>
    <dgm:cxn modelId="{43040F2D-2601-EC48-A1B5-94DCB7636B0E}" type="presParOf" srcId="{48DDBD42-0666-4746-8A4C-84139C5D53E5}" destId="{DCB83D9F-4415-204C-9C30-8AEB0D1CE37C}" srcOrd="0" destOrd="0" presId="urn:microsoft.com/office/officeart/2005/8/layout/pyramid1"/>
    <dgm:cxn modelId="{592A7840-AD69-F34A-960D-6D38EFB29D59}" type="presParOf" srcId="{48DDBD42-0666-4746-8A4C-84139C5D53E5}" destId="{A7C74A2C-B700-624D-9780-F015CE67799C}" srcOrd="1" destOrd="0" presId="urn:microsoft.com/office/officeart/2005/8/layout/pyramid1"/>
    <dgm:cxn modelId="{D89E1CFA-E069-4748-A454-FD8E51ADAEE4}" type="presParOf" srcId="{5B57210F-EAB2-454D-AF08-C60DBF885CD5}" destId="{6274B02E-4D80-7C4D-91A4-2EA329170F3D}" srcOrd="1" destOrd="0" presId="urn:microsoft.com/office/officeart/2005/8/layout/pyramid1"/>
    <dgm:cxn modelId="{80711C18-C48D-284D-940D-7253003E5335}" type="presParOf" srcId="{6274B02E-4D80-7C4D-91A4-2EA329170F3D}" destId="{D70CD5FF-0D8F-7444-BFC2-8E79B9524267}" srcOrd="0" destOrd="0" presId="urn:microsoft.com/office/officeart/2005/8/layout/pyramid1"/>
    <dgm:cxn modelId="{CFDFDB95-A507-9C46-BE60-204237931169}" type="presParOf" srcId="{6274B02E-4D80-7C4D-91A4-2EA329170F3D}" destId="{D64E672C-BFDD-F348-B0B5-83399FB8AC6B}" srcOrd="1" destOrd="0" presId="urn:microsoft.com/office/officeart/2005/8/layout/pyramid1"/>
    <dgm:cxn modelId="{6EB2F41D-79C0-5E4B-AE18-D4F4569FA4A8}" type="presParOf" srcId="{5B57210F-EAB2-454D-AF08-C60DBF885CD5}" destId="{4E031F0F-C96F-A94D-BE7C-4FE3F1A9BEB6}" srcOrd="2" destOrd="0" presId="urn:microsoft.com/office/officeart/2005/8/layout/pyramid1"/>
    <dgm:cxn modelId="{8C5B2963-6FE1-3B4D-BD4B-FC6E83561771}" type="presParOf" srcId="{4E031F0F-C96F-A94D-BE7C-4FE3F1A9BEB6}" destId="{1B853A5D-4E42-5447-BC2F-CB585A6E923C}" srcOrd="0" destOrd="0" presId="urn:microsoft.com/office/officeart/2005/8/layout/pyramid1"/>
    <dgm:cxn modelId="{7CF15E4D-651C-0F48-8E15-05274EDB5A97}" type="presParOf" srcId="{4E031F0F-C96F-A94D-BE7C-4FE3F1A9BEB6}" destId="{3B80C281-B1D8-A245-9826-54F756B281CE}" srcOrd="1" destOrd="0" presId="urn:microsoft.com/office/officeart/2005/8/layout/pyramid1"/>
    <dgm:cxn modelId="{92BFEEB5-607F-5E43-80FA-195514340D33}" type="presParOf" srcId="{5B57210F-EAB2-454D-AF08-C60DBF885CD5}" destId="{A71F1716-5740-B041-A4A3-98D0540C3560}" srcOrd="3" destOrd="0" presId="urn:microsoft.com/office/officeart/2005/8/layout/pyramid1"/>
    <dgm:cxn modelId="{9154FB16-F11F-AF4C-8CB4-A1974876B1B2}" type="presParOf" srcId="{A71F1716-5740-B041-A4A3-98D0540C3560}" destId="{B5F4BD12-DD97-EB4C-A387-B780BA2ECD95}" srcOrd="0" destOrd="0" presId="urn:microsoft.com/office/officeart/2005/8/layout/pyramid1"/>
    <dgm:cxn modelId="{2FAAE337-624A-6D44-B49D-E6CF863E8B4A}" type="presParOf" srcId="{A71F1716-5740-B041-A4A3-98D0540C3560}" destId="{31127A10-3BBF-BC4B-8C01-A2237CAE3B41}" srcOrd="1" destOrd="0" presId="urn:microsoft.com/office/officeart/2005/8/layout/pyramid1"/>
    <dgm:cxn modelId="{72B0F269-1BE8-634C-B829-FDB849563B9A}" type="presParOf" srcId="{5B57210F-EAB2-454D-AF08-C60DBF885CD5}" destId="{E9AE97A3-3F3C-E842-858B-23D4456D2187}" srcOrd="4" destOrd="0" presId="urn:microsoft.com/office/officeart/2005/8/layout/pyramid1"/>
    <dgm:cxn modelId="{5D1D4DDD-C9EA-4F45-A86F-93CDE7776C6C}" type="presParOf" srcId="{E9AE97A3-3F3C-E842-858B-23D4456D2187}" destId="{F5A14584-8FD2-E542-8869-914CAF994752}" srcOrd="0" destOrd="0" presId="urn:microsoft.com/office/officeart/2005/8/layout/pyramid1"/>
    <dgm:cxn modelId="{F4540166-7A05-2748-8CB2-8E3C4FD6CFC7}" type="presParOf" srcId="{E9AE97A3-3F3C-E842-858B-23D4456D2187}" destId="{6FB9801A-AA0E-E44B-AD37-C855580595AC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C90706B9-942C-B948-B993-5C1E0E3972F5}" type="doc">
      <dgm:prSet loTypeId="urn:microsoft.com/office/officeart/2008/layout/BendingPictureCaptionList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75BE232C-475E-2044-8317-B7CD2FF40EE2}">
      <dgm:prSet phldrT="[Text]"/>
      <dgm:spPr/>
      <dgm:t>
        <a:bodyPr/>
        <a:lstStyle/>
        <a:p>
          <a:r>
            <a:rPr lang="en-US" u="sng" dirty="0" smtClean="0"/>
            <a:t>School level </a:t>
          </a:r>
        </a:p>
        <a:p>
          <a:r>
            <a:rPr lang="en-US" dirty="0" smtClean="0"/>
            <a:t>Community protection mechanisms of learning environments.</a:t>
          </a:r>
          <a:endParaRPr lang="en-US" dirty="0"/>
        </a:p>
      </dgm:t>
    </dgm:pt>
    <dgm:pt modelId="{B743C903-9F31-084A-B9FC-7F0E9CBAC0F5}" type="parTrans" cxnId="{41ABF8DD-DAB9-AB47-B17A-EE87C51A68AC}">
      <dgm:prSet/>
      <dgm:spPr/>
      <dgm:t>
        <a:bodyPr/>
        <a:lstStyle/>
        <a:p>
          <a:endParaRPr lang="en-US"/>
        </a:p>
      </dgm:t>
    </dgm:pt>
    <dgm:pt modelId="{B7CDDE58-DC11-D247-BE98-0A429A4514CB}" type="sibTrans" cxnId="{41ABF8DD-DAB9-AB47-B17A-EE87C51A68AC}">
      <dgm:prSet/>
      <dgm:spPr/>
      <dgm:t>
        <a:bodyPr/>
        <a:lstStyle/>
        <a:p>
          <a:endParaRPr lang="en-US"/>
        </a:p>
      </dgm:t>
    </dgm:pt>
    <dgm:pt modelId="{C39CD231-FA4A-604C-977E-AF5C759BDD75}">
      <dgm:prSet phldrT="[Text]"/>
      <dgm:spPr/>
      <dgm:t>
        <a:bodyPr/>
        <a:lstStyle/>
        <a:p>
          <a:r>
            <a:rPr lang="en-US" u="sng" dirty="0" smtClean="0"/>
            <a:t>Classroom level </a:t>
          </a:r>
        </a:p>
        <a:p>
          <a:r>
            <a:rPr lang="en-US" dirty="0" smtClean="0"/>
            <a:t>Anti-bias teaching methods and materials</a:t>
          </a:r>
          <a:endParaRPr lang="en-US" dirty="0"/>
        </a:p>
      </dgm:t>
    </dgm:pt>
    <dgm:pt modelId="{589513C5-4A8E-C44C-AB82-0E9F021B552D}" type="parTrans" cxnId="{C84518DB-73B7-5E41-970F-CDB7E4B51256}">
      <dgm:prSet/>
      <dgm:spPr/>
      <dgm:t>
        <a:bodyPr/>
        <a:lstStyle/>
        <a:p>
          <a:endParaRPr lang="en-US"/>
        </a:p>
      </dgm:t>
    </dgm:pt>
    <dgm:pt modelId="{BE5DDB07-63C7-E84B-ABFA-C77C54E6A45C}" type="sibTrans" cxnId="{C84518DB-73B7-5E41-970F-CDB7E4B51256}">
      <dgm:prSet/>
      <dgm:spPr/>
      <dgm:t>
        <a:bodyPr/>
        <a:lstStyle/>
        <a:p>
          <a:endParaRPr lang="en-US"/>
        </a:p>
      </dgm:t>
    </dgm:pt>
    <dgm:pt modelId="{10886AF2-BA3D-A443-9A4C-D24ED7B5A10E}">
      <dgm:prSet phldrT="[Text]"/>
      <dgm:spPr/>
      <dgm:t>
        <a:bodyPr/>
        <a:lstStyle/>
        <a:p>
          <a:r>
            <a:rPr lang="en-US" u="sng" dirty="0" smtClean="0"/>
            <a:t>Policy level</a:t>
          </a:r>
        </a:p>
        <a:p>
          <a:r>
            <a:rPr lang="en-US" u="none" dirty="0" smtClean="0"/>
            <a:t>Coordinated </a:t>
          </a:r>
          <a:r>
            <a:rPr lang="en-US" u="none" dirty="0" err="1" smtClean="0"/>
            <a:t>ed</a:t>
          </a:r>
          <a:r>
            <a:rPr lang="en-US" u="none" dirty="0" smtClean="0"/>
            <a:t> actors conduct 5 subnational consultations</a:t>
          </a:r>
          <a:endParaRPr lang="en-US" u="none" dirty="0"/>
        </a:p>
      </dgm:t>
    </dgm:pt>
    <dgm:pt modelId="{92BD78F3-5DB1-3E47-BDE6-A83BBF5CDF27}" type="parTrans" cxnId="{67D0D35F-EE01-ED43-A7B4-EF3BD02A11A9}">
      <dgm:prSet/>
      <dgm:spPr/>
      <dgm:t>
        <a:bodyPr/>
        <a:lstStyle/>
        <a:p>
          <a:endParaRPr lang="en-US"/>
        </a:p>
      </dgm:t>
    </dgm:pt>
    <dgm:pt modelId="{2D7963CE-767C-AB49-8A87-CF64022116CC}" type="sibTrans" cxnId="{67D0D35F-EE01-ED43-A7B4-EF3BD02A11A9}">
      <dgm:prSet/>
      <dgm:spPr/>
      <dgm:t>
        <a:bodyPr/>
        <a:lstStyle/>
        <a:p>
          <a:endParaRPr lang="en-US"/>
        </a:p>
      </dgm:t>
    </dgm:pt>
    <dgm:pt modelId="{B31FA156-2FCB-1C4F-82ED-B3DF1B87545C}" type="pres">
      <dgm:prSet presAssocID="{C90706B9-942C-B948-B993-5C1E0E3972F5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02074DF-EB26-F14A-A5C3-91EA50AEB76D}" type="pres">
      <dgm:prSet presAssocID="{C39CD231-FA4A-604C-977E-AF5C759BDD75}" presName="composite" presStyleCnt="0"/>
      <dgm:spPr/>
      <dgm:t>
        <a:bodyPr/>
        <a:lstStyle/>
        <a:p>
          <a:endParaRPr lang="en-US"/>
        </a:p>
      </dgm:t>
    </dgm:pt>
    <dgm:pt modelId="{40869C40-9234-7847-A8FC-270BC3F08F37}" type="pres">
      <dgm:prSet presAssocID="{C39CD231-FA4A-604C-977E-AF5C759BDD75}" presName="rect1" presStyleLbl="bgImgPlace1" presStyleIdx="0" presStyleCnt="3" custLinFactNeighborX="443" custLinFactNeighborY="-26272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B6A10738-492C-374E-825B-E3B173EEEAFE}" type="pres">
      <dgm:prSet presAssocID="{C39CD231-FA4A-604C-977E-AF5C759BDD75}" presName="wedgeRectCallout1" presStyleLbl="node1" presStyleIdx="0" presStyleCnt="3" custScaleY="427223" custLinFactY="13271" custLinFactNeighborX="-70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60BD1D6-C7F5-C940-A6CE-05648D0CC780}" type="pres">
      <dgm:prSet presAssocID="{BE5DDB07-63C7-E84B-ABFA-C77C54E6A45C}" presName="sibTrans" presStyleCnt="0"/>
      <dgm:spPr/>
      <dgm:t>
        <a:bodyPr/>
        <a:lstStyle/>
        <a:p>
          <a:endParaRPr lang="en-US"/>
        </a:p>
      </dgm:t>
    </dgm:pt>
    <dgm:pt modelId="{795A0E8B-0E55-124D-B228-D6FAAEF46BC2}" type="pres">
      <dgm:prSet presAssocID="{75BE232C-475E-2044-8317-B7CD2FF40EE2}" presName="composite" presStyleCnt="0"/>
      <dgm:spPr/>
      <dgm:t>
        <a:bodyPr/>
        <a:lstStyle/>
        <a:p>
          <a:endParaRPr lang="en-US"/>
        </a:p>
      </dgm:t>
    </dgm:pt>
    <dgm:pt modelId="{2281A97E-4742-EE48-849B-C856E7475DDC}" type="pres">
      <dgm:prSet presAssocID="{75BE232C-475E-2044-8317-B7CD2FF40EE2}" presName="rect1" presStyleLbl="bgImgPlace1" presStyleIdx="1" presStyleCnt="3" custLinFactNeighborY="-24502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  <dgm:t>
        <a:bodyPr/>
        <a:lstStyle/>
        <a:p>
          <a:endParaRPr lang="en-US"/>
        </a:p>
      </dgm:t>
    </dgm:pt>
    <dgm:pt modelId="{F779E984-70E3-4448-A01E-1526EE83C149}" type="pres">
      <dgm:prSet presAssocID="{75BE232C-475E-2044-8317-B7CD2FF40EE2}" presName="wedgeRectCallout1" presStyleLbl="node1" presStyleIdx="1" presStyleCnt="3" custScaleY="442561" custLinFactY="7090" custLinFactNeighborX="-567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8EE43B-698B-7245-B5C9-227C2BAE735F}" type="pres">
      <dgm:prSet presAssocID="{B7CDDE58-DC11-D247-BE98-0A429A4514CB}" presName="sibTrans" presStyleCnt="0"/>
      <dgm:spPr/>
      <dgm:t>
        <a:bodyPr/>
        <a:lstStyle/>
        <a:p>
          <a:endParaRPr lang="en-US"/>
        </a:p>
      </dgm:t>
    </dgm:pt>
    <dgm:pt modelId="{CA9BE6A3-866A-1245-89D2-06897F59E4D7}" type="pres">
      <dgm:prSet presAssocID="{10886AF2-BA3D-A443-9A4C-D24ED7B5A10E}" presName="composite" presStyleCnt="0"/>
      <dgm:spPr/>
      <dgm:t>
        <a:bodyPr/>
        <a:lstStyle/>
        <a:p>
          <a:endParaRPr lang="en-US"/>
        </a:p>
      </dgm:t>
    </dgm:pt>
    <dgm:pt modelId="{72122D15-50F0-D341-8EB2-874EBCF4E04E}" type="pres">
      <dgm:prSet presAssocID="{10886AF2-BA3D-A443-9A4C-D24ED7B5A10E}" presName="rect1" presStyleLbl="bgImgPlace1" presStyleIdx="2" presStyleCnt="3" custLinFactNeighborX="-1947" custLinFactNeighborY="-22732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</dgm:spPr>
      <dgm:t>
        <a:bodyPr/>
        <a:lstStyle/>
        <a:p>
          <a:endParaRPr lang="en-US"/>
        </a:p>
      </dgm:t>
    </dgm:pt>
    <dgm:pt modelId="{8960D588-B2A9-7D47-8B05-C1B8F5EC9E44}" type="pres">
      <dgm:prSet presAssocID="{10886AF2-BA3D-A443-9A4C-D24ED7B5A10E}" presName="wedgeRectCallout1" presStyleLbl="node1" presStyleIdx="2" presStyleCnt="3" custScaleY="427224" custLinFactY="2033" custLinFactNeighborX="428" custLinFactNeighborY="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ABF8DD-DAB9-AB47-B17A-EE87C51A68AC}" srcId="{C90706B9-942C-B948-B993-5C1E0E3972F5}" destId="{75BE232C-475E-2044-8317-B7CD2FF40EE2}" srcOrd="1" destOrd="0" parTransId="{B743C903-9F31-084A-B9FC-7F0E9CBAC0F5}" sibTransId="{B7CDDE58-DC11-D247-BE98-0A429A4514CB}"/>
    <dgm:cxn modelId="{67D0D35F-EE01-ED43-A7B4-EF3BD02A11A9}" srcId="{C90706B9-942C-B948-B993-5C1E0E3972F5}" destId="{10886AF2-BA3D-A443-9A4C-D24ED7B5A10E}" srcOrd="2" destOrd="0" parTransId="{92BD78F3-5DB1-3E47-BDE6-A83BBF5CDF27}" sibTransId="{2D7963CE-767C-AB49-8A87-CF64022116CC}"/>
    <dgm:cxn modelId="{DB4A2778-21CB-074B-8640-E4FFC1FC789F}" type="presOf" srcId="{75BE232C-475E-2044-8317-B7CD2FF40EE2}" destId="{F779E984-70E3-4448-A01E-1526EE83C149}" srcOrd="0" destOrd="0" presId="urn:microsoft.com/office/officeart/2008/layout/BendingPictureCaptionList"/>
    <dgm:cxn modelId="{1D1FE84B-B80D-A94B-9374-3AFA0DE73C66}" type="presOf" srcId="{C39CD231-FA4A-604C-977E-AF5C759BDD75}" destId="{B6A10738-492C-374E-825B-E3B173EEEAFE}" srcOrd="0" destOrd="0" presId="urn:microsoft.com/office/officeart/2008/layout/BendingPictureCaptionList"/>
    <dgm:cxn modelId="{779D8F10-1A3B-7F42-B809-A0E6497A924F}" type="presOf" srcId="{C90706B9-942C-B948-B993-5C1E0E3972F5}" destId="{B31FA156-2FCB-1C4F-82ED-B3DF1B87545C}" srcOrd="0" destOrd="0" presId="urn:microsoft.com/office/officeart/2008/layout/BendingPictureCaptionList"/>
    <dgm:cxn modelId="{9FC99908-7177-D54B-BF74-3123493AD527}" type="presOf" srcId="{10886AF2-BA3D-A443-9A4C-D24ED7B5A10E}" destId="{8960D588-B2A9-7D47-8B05-C1B8F5EC9E44}" srcOrd="0" destOrd="0" presId="urn:microsoft.com/office/officeart/2008/layout/BendingPictureCaptionList"/>
    <dgm:cxn modelId="{C84518DB-73B7-5E41-970F-CDB7E4B51256}" srcId="{C90706B9-942C-B948-B993-5C1E0E3972F5}" destId="{C39CD231-FA4A-604C-977E-AF5C759BDD75}" srcOrd="0" destOrd="0" parTransId="{589513C5-4A8E-C44C-AB82-0E9F021B552D}" sibTransId="{BE5DDB07-63C7-E84B-ABFA-C77C54E6A45C}"/>
    <dgm:cxn modelId="{54FF6388-1B9D-8342-B7D5-370CE51EDCF6}" type="presParOf" srcId="{B31FA156-2FCB-1C4F-82ED-B3DF1B87545C}" destId="{802074DF-EB26-F14A-A5C3-91EA50AEB76D}" srcOrd="0" destOrd="0" presId="urn:microsoft.com/office/officeart/2008/layout/BendingPictureCaptionList"/>
    <dgm:cxn modelId="{32476F25-B922-3446-9F89-CAA66C2BF7D1}" type="presParOf" srcId="{802074DF-EB26-F14A-A5C3-91EA50AEB76D}" destId="{40869C40-9234-7847-A8FC-270BC3F08F37}" srcOrd="0" destOrd="0" presId="urn:microsoft.com/office/officeart/2008/layout/BendingPictureCaptionList"/>
    <dgm:cxn modelId="{465E4E81-1BD1-D443-BFD1-354745C368E2}" type="presParOf" srcId="{802074DF-EB26-F14A-A5C3-91EA50AEB76D}" destId="{B6A10738-492C-374E-825B-E3B173EEEAFE}" srcOrd="1" destOrd="0" presId="urn:microsoft.com/office/officeart/2008/layout/BendingPictureCaptionList"/>
    <dgm:cxn modelId="{47B88789-5D81-2842-AC18-C0383088A93F}" type="presParOf" srcId="{B31FA156-2FCB-1C4F-82ED-B3DF1B87545C}" destId="{260BD1D6-C7F5-C940-A6CE-05648D0CC780}" srcOrd="1" destOrd="0" presId="urn:microsoft.com/office/officeart/2008/layout/BendingPictureCaptionList"/>
    <dgm:cxn modelId="{007DA163-86FA-D348-AEDE-1E0428BF25BB}" type="presParOf" srcId="{B31FA156-2FCB-1C4F-82ED-B3DF1B87545C}" destId="{795A0E8B-0E55-124D-B228-D6FAAEF46BC2}" srcOrd="2" destOrd="0" presId="urn:microsoft.com/office/officeart/2008/layout/BendingPictureCaptionList"/>
    <dgm:cxn modelId="{A525E956-5890-1949-AABE-05BFEF19FA92}" type="presParOf" srcId="{795A0E8B-0E55-124D-B228-D6FAAEF46BC2}" destId="{2281A97E-4742-EE48-849B-C856E7475DDC}" srcOrd="0" destOrd="0" presId="urn:microsoft.com/office/officeart/2008/layout/BendingPictureCaptionList"/>
    <dgm:cxn modelId="{BE602065-DAFC-8843-81DC-38F9D92BF8D1}" type="presParOf" srcId="{795A0E8B-0E55-124D-B228-D6FAAEF46BC2}" destId="{F779E984-70E3-4448-A01E-1526EE83C149}" srcOrd="1" destOrd="0" presId="urn:microsoft.com/office/officeart/2008/layout/BendingPictureCaptionList"/>
    <dgm:cxn modelId="{D6606FBD-950A-0A45-99FE-794C509E2219}" type="presParOf" srcId="{B31FA156-2FCB-1C4F-82ED-B3DF1B87545C}" destId="{C38EE43B-698B-7245-B5C9-227C2BAE735F}" srcOrd="3" destOrd="0" presId="urn:microsoft.com/office/officeart/2008/layout/BendingPictureCaptionList"/>
    <dgm:cxn modelId="{A99C4296-A65B-BE4B-A38D-1EA8A32D1FD3}" type="presParOf" srcId="{B31FA156-2FCB-1C4F-82ED-B3DF1B87545C}" destId="{CA9BE6A3-866A-1245-89D2-06897F59E4D7}" srcOrd="4" destOrd="0" presId="urn:microsoft.com/office/officeart/2008/layout/BendingPictureCaptionList"/>
    <dgm:cxn modelId="{5ADB88EB-659B-734D-80B8-E957DA4370ED}" type="presParOf" srcId="{CA9BE6A3-866A-1245-89D2-06897F59E4D7}" destId="{72122D15-50F0-D341-8EB2-874EBCF4E04E}" srcOrd="0" destOrd="0" presId="urn:microsoft.com/office/officeart/2008/layout/BendingPictureCaptionList"/>
    <dgm:cxn modelId="{3B290262-EC95-9D49-980A-084C0161F750}" type="presParOf" srcId="{CA9BE6A3-866A-1245-89D2-06897F59E4D7}" destId="{8960D588-B2A9-7D47-8B05-C1B8F5EC9E44}" srcOrd="1" destOrd="0" presId="urn:microsoft.com/office/officeart/2008/layout/BendingPictureCaption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3672C1BD-7856-0246-9F6A-9CBEE3E8AB6E}" type="doc">
      <dgm:prSet loTypeId="urn:microsoft.com/office/officeart/2009/3/layout/PlusandMinus" loCatId="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86828C5-850B-7F42-AD7A-DE5680CEC5FB}">
      <dgm:prSet phldrT="[Text]"/>
      <dgm:spPr/>
      <dgm:t>
        <a:bodyPr/>
        <a:lstStyle/>
        <a:p>
          <a:r>
            <a:rPr lang="en-US" dirty="0" smtClean="0"/>
            <a:t>-Context specific, reflecting findings of a participatory conflict analysis </a:t>
          </a:r>
        </a:p>
        <a:p>
          <a:r>
            <a:rPr lang="en-US" dirty="0" smtClean="0"/>
            <a:t>-An ongoing approach to both the “how” and “what” of education delivery</a:t>
          </a:r>
        </a:p>
        <a:p>
          <a:r>
            <a:rPr lang="en-US" dirty="0" smtClean="0"/>
            <a:t>-An approach at all levels of education, tools and beyond</a:t>
          </a:r>
        </a:p>
        <a:p>
          <a:r>
            <a:rPr lang="en-US" dirty="0" smtClean="0"/>
            <a:t>-Quality education that pro-actively seeks to minimize contribution to conflict</a:t>
          </a:r>
          <a:endParaRPr lang="en-US" dirty="0"/>
        </a:p>
      </dgm:t>
    </dgm:pt>
    <dgm:pt modelId="{C8379227-4B5A-874A-ACBE-55F0494A06DC}" type="parTrans" cxnId="{B74ED68D-118F-2846-85A3-6E689D4DA209}">
      <dgm:prSet/>
      <dgm:spPr/>
      <dgm:t>
        <a:bodyPr/>
        <a:lstStyle/>
        <a:p>
          <a:endParaRPr lang="en-US"/>
        </a:p>
      </dgm:t>
    </dgm:pt>
    <dgm:pt modelId="{E65377DD-E7BB-4841-A851-635EF618200E}" type="sibTrans" cxnId="{B74ED68D-118F-2846-85A3-6E689D4DA209}">
      <dgm:prSet/>
      <dgm:spPr/>
      <dgm:t>
        <a:bodyPr/>
        <a:lstStyle/>
        <a:p>
          <a:endParaRPr lang="en-US"/>
        </a:p>
      </dgm:t>
    </dgm:pt>
    <dgm:pt modelId="{6D9E4A75-48D1-FE40-9894-7F1EA45952C2}">
      <dgm:prSet phldrT="[Text]"/>
      <dgm:spPr/>
      <dgm:t>
        <a:bodyPr/>
        <a:lstStyle/>
        <a:p>
          <a:r>
            <a:rPr lang="en-US" dirty="0" smtClean="0"/>
            <a:t>-Generic, externally defined/imposed</a:t>
          </a:r>
        </a:p>
        <a:p>
          <a:r>
            <a:rPr lang="en-US" dirty="0" smtClean="0"/>
            <a:t>-A prescriptive list of “what”</a:t>
          </a:r>
        </a:p>
        <a:p>
          <a:r>
            <a:rPr lang="en-US" dirty="0" smtClean="0"/>
            <a:t>-A one-time education activity/or conflict analysis</a:t>
          </a:r>
        </a:p>
        <a:p>
          <a:r>
            <a:rPr lang="en-US" dirty="0" smtClean="0"/>
            <a:t>-(only) a peacebuilding classroom curriculum</a:t>
          </a:r>
        </a:p>
        <a:p>
          <a:r>
            <a:rPr lang="en-US" dirty="0" smtClean="0"/>
            <a:t>-(only) quality education in a conflict context</a:t>
          </a:r>
        </a:p>
        <a:p>
          <a:r>
            <a:rPr lang="en-US" dirty="0" smtClean="0"/>
            <a:t>-(only) a national level policy issue</a:t>
          </a:r>
          <a:endParaRPr lang="en-US" dirty="0"/>
        </a:p>
      </dgm:t>
    </dgm:pt>
    <dgm:pt modelId="{E5236819-604E-EC4B-AFB7-01EB5A48C585}" type="parTrans" cxnId="{8BB9691F-20D6-CE40-BC23-032DBBDC702D}">
      <dgm:prSet/>
      <dgm:spPr/>
      <dgm:t>
        <a:bodyPr/>
        <a:lstStyle/>
        <a:p>
          <a:endParaRPr lang="en-US"/>
        </a:p>
      </dgm:t>
    </dgm:pt>
    <dgm:pt modelId="{BD9E7ED3-345A-3B42-B82C-D7423AB3A0FA}" type="sibTrans" cxnId="{8BB9691F-20D6-CE40-BC23-032DBBDC702D}">
      <dgm:prSet/>
      <dgm:spPr/>
      <dgm:t>
        <a:bodyPr/>
        <a:lstStyle/>
        <a:p>
          <a:endParaRPr lang="en-US"/>
        </a:p>
      </dgm:t>
    </dgm:pt>
    <dgm:pt modelId="{C50A8A6A-628C-DF4C-8CFD-005ADD96FB6D}" type="pres">
      <dgm:prSet presAssocID="{3672C1BD-7856-0246-9F6A-9CBEE3E8AB6E}" presName="Name0" presStyleCnt="0">
        <dgm:presLayoutVars>
          <dgm:chMax val="2"/>
          <dgm:chPref val="2"/>
          <dgm:dir/>
          <dgm:animOne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D9E7CC71-9B0A-F040-8DA5-0D7EFD35FA48}" type="pres">
      <dgm:prSet presAssocID="{3672C1BD-7856-0246-9F6A-9CBEE3E8AB6E}" presName="Background" presStyleLbl="bgImgPlace1" presStyleIdx="0" presStyleCnt="1" custScaleX="104651" custScaleY="115271" custLinFactNeighborX="0" custLinFactNeighborY="2377"/>
      <dgm:spPr/>
      <dgm:t>
        <a:bodyPr/>
        <a:lstStyle/>
        <a:p>
          <a:endParaRPr lang="en-US"/>
        </a:p>
      </dgm:t>
    </dgm:pt>
    <dgm:pt modelId="{56A550C4-CD24-9243-ABBF-3D0AB055A6B9}" type="pres">
      <dgm:prSet presAssocID="{3672C1BD-7856-0246-9F6A-9CBEE3E8AB6E}" presName="ParentText1" presStyleLbl="revTx" presStyleIdx="0" presStyleCnt="2" custScaleX="96671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D07572F-8A9F-4F4F-898A-8E44EC3799D0}" type="pres">
      <dgm:prSet presAssocID="{3672C1BD-7856-0246-9F6A-9CBEE3E8AB6E}" presName="ParentText2" presStyleLbl="revTx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A9A83A-BE90-934B-9FAF-70A9AC0F82DF}" type="pres">
      <dgm:prSet presAssocID="{3672C1BD-7856-0246-9F6A-9CBEE3E8AB6E}" presName="Plus" presStyleLbl="alignNode1" presStyleIdx="0" presStyleCnt="2"/>
      <dgm:spPr/>
      <dgm:t>
        <a:bodyPr/>
        <a:lstStyle/>
        <a:p>
          <a:endParaRPr lang="en-US"/>
        </a:p>
      </dgm:t>
    </dgm:pt>
    <dgm:pt modelId="{EA02F61D-62DB-0F4D-A6D2-FD146F38C121}" type="pres">
      <dgm:prSet presAssocID="{3672C1BD-7856-0246-9F6A-9CBEE3E8AB6E}" presName="Minus" presStyleLbl="alignNode1" presStyleIdx="1" presStyleCnt="2"/>
      <dgm:spPr/>
      <dgm:t>
        <a:bodyPr/>
        <a:lstStyle/>
        <a:p>
          <a:endParaRPr lang="en-US"/>
        </a:p>
      </dgm:t>
    </dgm:pt>
    <dgm:pt modelId="{72D97D83-F3A5-1246-B9D8-E406F990E3CA}" type="pres">
      <dgm:prSet presAssocID="{3672C1BD-7856-0246-9F6A-9CBEE3E8AB6E}" presName="Divider" presStyleLbl="parChTrans1D1" presStyleIdx="0" presStyleCnt="1" custLinFactX="-10275105" custLinFactNeighborX="-10300000" custLinFactNeighborY="-519"/>
      <dgm:spPr/>
      <dgm:t>
        <a:bodyPr/>
        <a:lstStyle/>
        <a:p>
          <a:endParaRPr lang="en-US"/>
        </a:p>
      </dgm:t>
    </dgm:pt>
  </dgm:ptLst>
  <dgm:cxnLst>
    <dgm:cxn modelId="{FBC5B670-EAD1-474D-B8FF-5443A90C2DE7}" type="presOf" srcId="{6D9E4A75-48D1-FE40-9894-7F1EA45952C2}" destId="{1D07572F-8A9F-4F4F-898A-8E44EC3799D0}" srcOrd="0" destOrd="0" presId="urn:microsoft.com/office/officeart/2009/3/layout/PlusandMinus"/>
    <dgm:cxn modelId="{8BB9691F-20D6-CE40-BC23-032DBBDC702D}" srcId="{3672C1BD-7856-0246-9F6A-9CBEE3E8AB6E}" destId="{6D9E4A75-48D1-FE40-9894-7F1EA45952C2}" srcOrd="1" destOrd="0" parTransId="{E5236819-604E-EC4B-AFB7-01EB5A48C585}" sibTransId="{BD9E7ED3-345A-3B42-B82C-D7423AB3A0FA}"/>
    <dgm:cxn modelId="{8C1F071A-61C3-DE40-904C-275E1A527DD3}" type="presOf" srcId="{386828C5-850B-7F42-AD7A-DE5680CEC5FB}" destId="{56A550C4-CD24-9243-ABBF-3D0AB055A6B9}" srcOrd="0" destOrd="0" presId="urn:microsoft.com/office/officeart/2009/3/layout/PlusandMinus"/>
    <dgm:cxn modelId="{6FF9733F-F599-934F-A85F-4F067AA92581}" type="presOf" srcId="{3672C1BD-7856-0246-9F6A-9CBEE3E8AB6E}" destId="{C50A8A6A-628C-DF4C-8CFD-005ADD96FB6D}" srcOrd="0" destOrd="0" presId="urn:microsoft.com/office/officeart/2009/3/layout/PlusandMinus"/>
    <dgm:cxn modelId="{B74ED68D-118F-2846-85A3-6E689D4DA209}" srcId="{3672C1BD-7856-0246-9F6A-9CBEE3E8AB6E}" destId="{386828C5-850B-7F42-AD7A-DE5680CEC5FB}" srcOrd="0" destOrd="0" parTransId="{C8379227-4B5A-874A-ACBE-55F0494A06DC}" sibTransId="{E65377DD-E7BB-4841-A851-635EF618200E}"/>
    <dgm:cxn modelId="{FA1AC3D7-4A81-C946-8B23-124AE7776561}" type="presParOf" srcId="{C50A8A6A-628C-DF4C-8CFD-005ADD96FB6D}" destId="{D9E7CC71-9B0A-F040-8DA5-0D7EFD35FA48}" srcOrd="0" destOrd="0" presId="urn:microsoft.com/office/officeart/2009/3/layout/PlusandMinus"/>
    <dgm:cxn modelId="{CEA36572-0CE3-EF4B-868C-830561B24803}" type="presParOf" srcId="{C50A8A6A-628C-DF4C-8CFD-005ADD96FB6D}" destId="{56A550C4-CD24-9243-ABBF-3D0AB055A6B9}" srcOrd="1" destOrd="0" presId="urn:microsoft.com/office/officeart/2009/3/layout/PlusandMinus"/>
    <dgm:cxn modelId="{48AB66C3-662F-6240-BBE4-4A2CAA6B6F9F}" type="presParOf" srcId="{C50A8A6A-628C-DF4C-8CFD-005ADD96FB6D}" destId="{1D07572F-8A9F-4F4F-898A-8E44EC3799D0}" srcOrd="2" destOrd="0" presId="urn:microsoft.com/office/officeart/2009/3/layout/PlusandMinus"/>
    <dgm:cxn modelId="{23A048E9-0F6A-D243-9BAB-07D8F226DD32}" type="presParOf" srcId="{C50A8A6A-628C-DF4C-8CFD-005ADD96FB6D}" destId="{FBA9A83A-BE90-934B-9FAF-70A9AC0F82DF}" srcOrd="3" destOrd="0" presId="urn:microsoft.com/office/officeart/2009/3/layout/PlusandMinus"/>
    <dgm:cxn modelId="{5813812F-AD3B-D34F-843F-B5D604ABF321}" type="presParOf" srcId="{C50A8A6A-628C-DF4C-8CFD-005ADD96FB6D}" destId="{EA02F61D-62DB-0F4D-A6D2-FD146F38C121}" srcOrd="4" destOrd="0" presId="urn:microsoft.com/office/officeart/2009/3/layout/PlusandMinus"/>
    <dgm:cxn modelId="{D8EF9AB1-6BA2-2145-9815-1C4A22D1F447}" type="presParOf" srcId="{C50A8A6A-628C-DF4C-8CFD-005ADD96FB6D}" destId="{72D97D83-F3A5-1246-B9D8-E406F990E3CA}" srcOrd="5" destOrd="0" presId="urn:microsoft.com/office/officeart/2009/3/layout/PlusandMinus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DC74D3CF-D837-EC46-92E7-20210B815AE1}" type="doc">
      <dgm:prSet loTypeId="urn:microsoft.com/office/officeart/2005/8/layout/vList4#2" loCatId="" qsTypeId="urn:microsoft.com/office/officeart/2005/8/quickstyle/simple1" qsCatId="simple" csTypeId="urn:microsoft.com/office/officeart/2005/8/colors/accent0_2" csCatId="mainScheme" phldr="1"/>
      <dgm:spPr/>
    </dgm:pt>
    <dgm:pt modelId="{4392BBE4-2CCC-1743-B8F5-FF7E732F009D}">
      <dgm:prSet phldrT="[Text]" custT="1"/>
      <dgm:spPr/>
      <dgm:t>
        <a:bodyPr/>
        <a:lstStyle/>
        <a:p>
          <a:r>
            <a:rPr lang="en-US" sz="4400" dirty="0" smtClean="0"/>
            <a:t>Reflection Tool</a:t>
          </a:r>
        </a:p>
        <a:p>
          <a:r>
            <a:rPr lang="en-US" sz="2400" dirty="0" smtClean="0"/>
            <a:t>To assess, monitor or evaluate a programme.</a:t>
          </a:r>
          <a:endParaRPr lang="en-US" sz="2400" dirty="0"/>
        </a:p>
      </dgm:t>
    </dgm:pt>
    <dgm:pt modelId="{2FF0E840-7F50-5E4F-B104-FF44F3FCD532}" type="parTrans" cxnId="{BF7183A6-7769-CD4D-987F-9F5F77449167}">
      <dgm:prSet/>
      <dgm:spPr/>
      <dgm:t>
        <a:bodyPr/>
        <a:lstStyle/>
        <a:p>
          <a:endParaRPr lang="en-US"/>
        </a:p>
      </dgm:t>
    </dgm:pt>
    <dgm:pt modelId="{D6715DDF-4C23-E34E-8B88-D94A7B2BA930}" type="sibTrans" cxnId="{BF7183A6-7769-CD4D-987F-9F5F77449167}">
      <dgm:prSet/>
      <dgm:spPr/>
      <dgm:t>
        <a:bodyPr/>
        <a:lstStyle/>
        <a:p>
          <a:endParaRPr lang="en-US"/>
        </a:p>
      </dgm:t>
    </dgm:pt>
    <dgm:pt modelId="{DAEBE6C6-D0B5-6E47-8165-0A995E706934}">
      <dgm:prSet phldrT="[Text]" custT="1"/>
      <dgm:spPr/>
      <dgm:t>
        <a:bodyPr/>
        <a:lstStyle/>
        <a:p>
          <a:r>
            <a:rPr lang="en-US" sz="4400" dirty="0" smtClean="0"/>
            <a:t>Guiding Principles</a:t>
          </a:r>
        </a:p>
        <a:p>
          <a:r>
            <a:rPr lang="en-US" sz="2400" dirty="0" smtClean="0"/>
            <a:t>To raise awareness and adopt as standards of practice.</a:t>
          </a:r>
          <a:endParaRPr lang="en-US" sz="2400" dirty="0"/>
        </a:p>
      </dgm:t>
    </dgm:pt>
    <dgm:pt modelId="{D681B836-A730-C242-8160-8242E02E42D0}" type="parTrans" cxnId="{EA60B044-8F9D-3249-93BA-674101FEA256}">
      <dgm:prSet/>
      <dgm:spPr/>
      <dgm:t>
        <a:bodyPr/>
        <a:lstStyle/>
        <a:p>
          <a:endParaRPr lang="en-US"/>
        </a:p>
      </dgm:t>
    </dgm:pt>
    <dgm:pt modelId="{17E50643-81F8-8F47-BD64-0AB931782F2F}" type="sibTrans" cxnId="{EA60B044-8F9D-3249-93BA-674101FEA256}">
      <dgm:prSet/>
      <dgm:spPr/>
      <dgm:t>
        <a:bodyPr/>
        <a:lstStyle/>
        <a:p>
          <a:endParaRPr lang="en-US"/>
        </a:p>
      </dgm:t>
    </dgm:pt>
    <dgm:pt modelId="{BBAAA274-5DCE-1344-9973-871740920C60}">
      <dgm:prSet phldrT="[Text]" custT="1"/>
      <dgm:spPr/>
      <dgm:t>
        <a:bodyPr/>
        <a:lstStyle/>
        <a:p>
          <a:r>
            <a:rPr lang="en-US" sz="4400" dirty="0" smtClean="0"/>
            <a:t>Guidance Note</a:t>
          </a:r>
        </a:p>
        <a:p>
          <a:r>
            <a:rPr lang="en-US" sz="2400" dirty="0" smtClean="0"/>
            <a:t>To build capacity on key concepts and strategies.</a:t>
          </a:r>
          <a:endParaRPr lang="en-US" sz="2400" dirty="0"/>
        </a:p>
      </dgm:t>
    </dgm:pt>
    <dgm:pt modelId="{66B4DAB8-E99D-464D-9018-B91ACBAFC9DF}" type="parTrans" cxnId="{3597E478-A2D5-9F4E-887D-0FDEFDD364A5}">
      <dgm:prSet/>
      <dgm:spPr/>
      <dgm:t>
        <a:bodyPr/>
        <a:lstStyle/>
        <a:p>
          <a:endParaRPr lang="en-US"/>
        </a:p>
      </dgm:t>
    </dgm:pt>
    <dgm:pt modelId="{99F0AD51-E723-F64C-B9B1-BA489A21B03E}" type="sibTrans" cxnId="{3597E478-A2D5-9F4E-887D-0FDEFDD364A5}">
      <dgm:prSet/>
      <dgm:spPr/>
      <dgm:t>
        <a:bodyPr/>
        <a:lstStyle/>
        <a:p>
          <a:endParaRPr lang="en-US"/>
        </a:p>
      </dgm:t>
    </dgm:pt>
    <dgm:pt modelId="{7F98705B-2297-3B4E-98AA-BFB7B4A9BBD6}" type="pres">
      <dgm:prSet presAssocID="{DC74D3CF-D837-EC46-92E7-20210B815AE1}" presName="linear" presStyleCnt="0">
        <dgm:presLayoutVars>
          <dgm:dir/>
          <dgm:resizeHandles val="exact"/>
        </dgm:presLayoutVars>
      </dgm:prSet>
      <dgm:spPr/>
    </dgm:pt>
    <dgm:pt modelId="{6C503DB6-4E15-F245-A943-8F5D18E08D51}" type="pres">
      <dgm:prSet presAssocID="{DAEBE6C6-D0B5-6E47-8165-0A995E706934}" presName="comp" presStyleCnt="0"/>
      <dgm:spPr/>
    </dgm:pt>
    <dgm:pt modelId="{A665EA2D-FAF3-C64D-9AD8-D407CE72465F}" type="pres">
      <dgm:prSet presAssocID="{DAEBE6C6-D0B5-6E47-8165-0A995E706934}" presName="box" presStyleLbl="node1" presStyleIdx="0" presStyleCnt="3"/>
      <dgm:spPr/>
      <dgm:t>
        <a:bodyPr/>
        <a:lstStyle/>
        <a:p>
          <a:endParaRPr lang="en-US"/>
        </a:p>
      </dgm:t>
    </dgm:pt>
    <dgm:pt modelId="{9616FA8C-277A-B542-B163-302E1A646671}" type="pres">
      <dgm:prSet presAssocID="{DAEBE6C6-D0B5-6E47-8165-0A995E706934}" presName="img" presStyleLbl="fgImgPlace1" presStyleIdx="0" presStyleCnt="3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FFB45FC-510B-5E48-999F-8BF280B1AE89}" type="pres">
      <dgm:prSet presAssocID="{DAEBE6C6-D0B5-6E47-8165-0A995E70693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11D6A-A112-0041-93BB-1AFDED2DD75A}" type="pres">
      <dgm:prSet presAssocID="{17E50643-81F8-8F47-BD64-0AB931782F2F}" presName="spacer" presStyleCnt="0"/>
      <dgm:spPr/>
    </dgm:pt>
    <dgm:pt modelId="{41AE9564-39DF-5144-AF12-D8E45FD16DA9}" type="pres">
      <dgm:prSet presAssocID="{BBAAA274-5DCE-1344-9973-871740920C60}" presName="comp" presStyleCnt="0"/>
      <dgm:spPr/>
    </dgm:pt>
    <dgm:pt modelId="{FA2929EB-3870-7F48-A482-161FE1750847}" type="pres">
      <dgm:prSet presAssocID="{BBAAA274-5DCE-1344-9973-871740920C60}" presName="box" presStyleLbl="node1" presStyleIdx="1" presStyleCnt="3"/>
      <dgm:spPr/>
      <dgm:t>
        <a:bodyPr/>
        <a:lstStyle/>
        <a:p>
          <a:endParaRPr lang="en-US"/>
        </a:p>
      </dgm:t>
    </dgm:pt>
    <dgm:pt modelId="{EF556AEA-7661-FE48-A121-46E0D3E9B87A}" type="pres">
      <dgm:prSet presAssocID="{BBAAA274-5DCE-1344-9973-871740920C60}" presName="img" presStyleLbl="fgImgPlace1" presStyleIdx="1" presStyleCnt="3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C9F0DCB-FA33-1142-A0FB-999867A0289B}" type="pres">
      <dgm:prSet presAssocID="{BBAAA274-5DCE-1344-9973-871740920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CDEFB-B981-C54A-9BF9-2B347A8CB877}" type="pres">
      <dgm:prSet presAssocID="{99F0AD51-E723-F64C-B9B1-BA489A21B03E}" presName="spacer" presStyleCnt="0"/>
      <dgm:spPr/>
    </dgm:pt>
    <dgm:pt modelId="{18433379-06EA-7142-A0AF-A36F6B6BEEDE}" type="pres">
      <dgm:prSet presAssocID="{4392BBE4-2CCC-1743-B8F5-FF7E732F009D}" presName="comp" presStyleCnt="0"/>
      <dgm:spPr/>
    </dgm:pt>
    <dgm:pt modelId="{8A12F148-4379-CC4E-8ED4-656870A3114D}" type="pres">
      <dgm:prSet presAssocID="{4392BBE4-2CCC-1743-B8F5-FF7E732F009D}" presName="box" presStyleLbl="node1" presStyleIdx="2" presStyleCnt="3"/>
      <dgm:spPr/>
      <dgm:t>
        <a:bodyPr/>
        <a:lstStyle/>
        <a:p>
          <a:endParaRPr lang="en-US"/>
        </a:p>
      </dgm:t>
    </dgm:pt>
    <dgm:pt modelId="{6DB001F8-4E57-254B-A0B3-164DA759C86A}" type="pres">
      <dgm:prSet presAssocID="{4392BBE4-2CCC-1743-B8F5-FF7E732F009D}" presName="img" presStyleLbl="fgImgPlace1" presStyleIdx="2" presStyleCnt="3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BF72902-0AB2-464C-A23F-E43475571EC1}" type="pres">
      <dgm:prSet presAssocID="{4392BBE4-2CCC-1743-B8F5-FF7E732F009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C724B07-A256-3B49-A898-AECCA85A70EC}" type="presOf" srcId="{DC74D3CF-D837-EC46-92E7-20210B815AE1}" destId="{7F98705B-2297-3B4E-98AA-BFB7B4A9BBD6}" srcOrd="0" destOrd="0" presId="urn:microsoft.com/office/officeart/2005/8/layout/vList4#2"/>
    <dgm:cxn modelId="{3597E478-A2D5-9F4E-887D-0FDEFDD364A5}" srcId="{DC74D3CF-D837-EC46-92E7-20210B815AE1}" destId="{BBAAA274-5DCE-1344-9973-871740920C60}" srcOrd="1" destOrd="0" parTransId="{66B4DAB8-E99D-464D-9018-B91ACBAFC9DF}" sibTransId="{99F0AD51-E723-F64C-B9B1-BA489A21B03E}"/>
    <dgm:cxn modelId="{085583E0-AB7F-174E-B26A-58A3AFF19BA1}" type="presOf" srcId="{4392BBE4-2CCC-1743-B8F5-FF7E732F009D}" destId="{DBF72902-0AB2-464C-A23F-E43475571EC1}" srcOrd="1" destOrd="0" presId="urn:microsoft.com/office/officeart/2005/8/layout/vList4#2"/>
    <dgm:cxn modelId="{BF7183A6-7769-CD4D-987F-9F5F77449167}" srcId="{DC74D3CF-D837-EC46-92E7-20210B815AE1}" destId="{4392BBE4-2CCC-1743-B8F5-FF7E732F009D}" srcOrd="2" destOrd="0" parTransId="{2FF0E840-7F50-5E4F-B104-FF44F3FCD532}" sibTransId="{D6715DDF-4C23-E34E-8B88-D94A7B2BA930}"/>
    <dgm:cxn modelId="{BF9E59A1-A175-4547-980D-239340990BB6}" type="presOf" srcId="{4392BBE4-2CCC-1743-B8F5-FF7E732F009D}" destId="{8A12F148-4379-CC4E-8ED4-656870A3114D}" srcOrd="0" destOrd="0" presId="urn:microsoft.com/office/officeart/2005/8/layout/vList4#2"/>
    <dgm:cxn modelId="{EA60B044-8F9D-3249-93BA-674101FEA256}" srcId="{DC74D3CF-D837-EC46-92E7-20210B815AE1}" destId="{DAEBE6C6-D0B5-6E47-8165-0A995E706934}" srcOrd="0" destOrd="0" parTransId="{D681B836-A730-C242-8160-8242E02E42D0}" sibTransId="{17E50643-81F8-8F47-BD64-0AB931782F2F}"/>
    <dgm:cxn modelId="{9A0BCAFC-3BF3-DD4A-8A6C-FD1B7932A22F}" type="presOf" srcId="{DAEBE6C6-D0B5-6E47-8165-0A995E706934}" destId="{9FFB45FC-510B-5E48-999F-8BF280B1AE89}" srcOrd="1" destOrd="0" presId="urn:microsoft.com/office/officeart/2005/8/layout/vList4#2"/>
    <dgm:cxn modelId="{99401917-4FB7-AF46-8C62-20FB6E8E7D26}" type="presOf" srcId="{BBAAA274-5DCE-1344-9973-871740920C60}" destId="{EC9F0DCB-FA33-1142-A0FB-999867A0289B}" srcOrd="1" destOrd="0" presId="urn:microsoft.com/office/officeart/2005/8/layout/vList4#2"/>
    <dgm:cxn modelId="{87A77277-492B-9748-8AEC-B8E8A376308B}" type="presOf" srcId="{BBAAA274-5DCE-1344-9973-871740920C60}" destId="{FA2929EB-3870-7F48-A482-161FE1750847}" srcOrd="0" destOrd="0" presId="urn:microsoft.com/office/officeart/2005/8/layout/vList4#2"/>
    <dgm:cxn modelId="{4465F51A-9C0F-0641-8CCC-5841051B944A}" type="presOf" srcId="{DAEBE6C6-D0B5-6E47-8165-0A995E706934}" destId="{A665EA2D-FAF3-C64D-9AD8-D407CE72465F}" srcOrd="0" destOrd="0" presId="urn:microsoft.com/office/officeart/2005/8/layout/vList4#2"/>
    <dgm:cxn modelId="{5D903CAA-DD2A-4847-B7EC-84243E3320A7}" type="presParOf" srcId="{7F98705B-2297-3B4E-98AA-BFB7B4A9BBD6}" destId="{6C503DB6-4E15-F245-A943-8F5D18E08D51}" srcOrd="0" destOrd="0" presId="urn:microsoft.com/office/officeart/2005/8/layout/vList4#2"/>
    <dgm:cxn modelId="{1BF7A493-2D08-9144-9D00-F81CD574399F}" type="presParOf" srcId="{6C503DB6-4E15-F245-A943-8F5D18E08D51}" destId="{A665EA2D-FAF3-C64D-9AD8-D407CE72465F}" srcOrd="0" destOrd="0" presId="urn:microsoft.com/office/officeart/2005/8/layout/vList4#2"/>
    <dgm:cxn modelId="{3E8B96BA-4C39-0E41-94D8-AF0BE22A0BED}" type="presParOf" srcId="{6C503DB6-4E15-F245-A943-8F5D18E08D51}" destId="{9616FA8C-277A-B542-B163-302E1A646671}" srcOrd="1" destOrd="0" presId="urn:microsoft.com/office/officeart/2005/8/layout/vList4#2"/>
    <dgm:cxn modelId="{1C1E4D8F-C1E3-654F-944A-FCF2172CF742}" type="presParOf" srcId="{6C503DB6-4E15-F245-A943-8F5D18E08D51}" destId="{9FFB45FC-510B-5E48-999F-8BF280B1AE89}" srcOrd="2" destOrd="0" presId="urn:microsoft.com/office/officeart/2005/8/layout/vList4#2"/>
    <dgm:cxn modelId="{5AE18656-2379-5942-94D7-EFEB28BEDB89}" type="presParOf" srcId="{7F98705B-2297-3B4E-98AA-BFB7B4A9BBD6}" destId="{D2411D6A-A112-0041-93BB-1AFDED2DD75A}" srcOrd="1" destOrd="0" presId="urn:microsoft.com/office/officeart/2005/8/layout/vList4#2"/>
    <dgm:cxn modelId="{2E47EBA1-CC61-5B4D-A4D4-8D5033780022}" type="presParOf" srcId="{7F98705B-2297-3B4E-98AA-BFB7B4A9BBD6}" destId="{41AE9564-39DF-5144-AF12-D8E45FD16DA9}" srcOrd="2" destOrd="0" presId="urn:microsoft.com/office/officeart/2005/8/layout/vList4#2"/>
    <dgm:cxn modelId="{352DBD08-0EF9-9D44-8A3E-9703E177D524}" type="presParOf" srcId="{41AE9564-39DF-5144-AF12-D8E45FD16DA9}" destId="{FA2929EB-3870-7F48-A482-161FE1750847}" srcOrd="0" destOrd="0" presId="urn:microsoft.com/office/officeart/2005/8/layout/vList4#2"/>
    <dgm:cxn modelId="{DE5ACFDA-1E4E-E246-8CD8-68B0DF7FA908}" type="presParOf" srcId="{41AE9564-39DF-5144-AF12-D8E45FD16DA9}" destId="{EF556AEA-7661-FE48-A121-46E0D3E9B87A}" srcOrd="1" destOrd="0" presId="urn:microsoft.com/office/officeart/2005/8/layout/vList4#2"/>
    <dgm:cxn modelId="{D89CE7FC-8009-CA4C-A719-0AF0542B1C96}" type="presParOf" srcId="{41AE9564-39DF-5144-AF12-D8E45FD16DA9}" destId="{EC9F0DCB-FA33-1142-A0FB-999867A0289B}" srcOrd="2" destOrd="0" presId="urn:microsoft.com/office/officeart/2005/8/layout/vList4#2"/>
    <dgm:cxn modelId="{00E4CD8C-6D1B-0A46-9C07-1B622297AFF2}" type="presParOf" srcId="{7F98705B-2297-3B4E-98AA-BFB7B4A9BBD6}" destId="{D75CDEFB-B981-C54A-9BF9-2B347A8CB877}" srcOrd="3" destOrd="0" presId="urn:microsoft.com/office/officeart/2005/8/layout/vList4#2"/>
    <dgm:cxn modelId="{EAECB473-401C-5441-813A-7F792DA404AC}" type="presParOf" srcId="{7F98705B-2297-3B4E-98AA-BFB7B4A9BBD6}" destId="{18433379-06EA-7142-A0AF-A36F6B6BEEDE}" srcOrd="4" destOrd="0" presId="urn:microsoft.com/office/officeart/2005/8/layout/vList4#2"/>
    <dgm:cxn modelId="{8A5C06D6-543A-CE45-84B3-CFD6BA063CEB}" type="presParOf" srcId="{18433379-06EA-7142-A0AF-A36F6B6BEEDE}" destId="{8A12F148-4379-CC4E-8ED4-656870A3114D}" srcOrd="0" destOrd="0" presId="urn:microsoft.com/office/officeart/2005/8/layout/vList4#2"/>
    <dgm:cxn modelId="{065EABF4-1F6D-DF41-A6D1-4A890D3DC028}" type="presParOf" srcId="{18433379-06EA-7142-A0AF-A36F6B6BEEDE}" destId="{6DB001F8-4E57-254B-A0B3-164DA759C86A}" srcOrd="1" destOrd="0" presId="urn:microsoft.com/office/officeart/2005/8/layout/vList4#2"/>
    <dgm:cxn modelId="{AE9CC65F-796A-D949-B5AE-3E8900C5220B}" type="presParOf" srcId="{18433379-06EA-7142-A0AF-A36F6B6BEEDE}" destId="{DBF72902-0AB2-464C-A23F-E43475571EC1}" srcOrd="2" destOrd="0" presId="urn:microsoft.com/office/officeart/2005/8/layout/vList4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0B57106A-2F8C-D145-89E6-D8C53CCB6A23}" type="doc">
      <dgm:prSet loTypeId="urn:microsoft.com/office/officeart/2005/8/layout/arrow5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B6B2A570-E4C6-9C40-973A-5CF64ED462D6}">
      <dgm:prSet/>
      <dgm:spPr/>
      <dgm:t>
        <a:bodyPr/>
        <a:lstStyle/>
        <a:p>
          <a:pPr rtl="0"/>
          <a:r>
            <a:rPr lang="en-GB" b="1" dirty="0" smtClean="0"/>
            <a:t>Where to program?</a:t>
          </a:r>
          <a:endParaRPr lang="en-GB" dirty="0"/>
        </a:p>
      </dgm:t>
    </dgm:pt>
    <dgm:pt modelId="{5ECF0E34-F0CC-514A-BAE5-F6BB0E5BCE5F}" type="parTrans" cxnId="{5CE76EEC-8D36-DA4B-9BCA-E882C58F70CF}">
      <dgm:prSet/>
      <dgm:spPr/>
      <dgm:t>
        <a:bodyPr/>
        <a:lstStyle/>
        <a:p>
          <a:endParaRPr lang="en-US"/>
        </a:p>
      </dgm:t>
    </dgm:pt>
    <dgm:pt modelId="{DC022EF9-A8FF-A749-8D9D-54D372D598BE}" type="sibTrans" cxnId="{5CE76EEC-8D36-DA4B-9BCA-E882C58F70CF}">
      <dgm:prSet/>
      <dgm:spPr/>
      <dgm:t>
        <a:bodyPr/>
        <a:lstStyle/>
        <a:p>
          <a:endParaRPr lang="en-US"/>
        </a:p>
      </dgm:t>
    </dgm:pt>
    <dgm:pt modelId="{9E41FE61-9AAB-3348-A1CD-44EEA3FC625A}">
      <dgm:prSet/>
      <dgm:spPr/>
      <dgm:t>
        <a:bodyPr/>
        <a:lstStyle/>
        <a:p>
          <a:pPr rtl="0"/>
          <a:r>
            <a:rPr lang="en-GB" b="1" dirty="0" smtClean="0"/>
            <a:t>Whom should we target? </a:t>
          </a:r>
        </a:p>
        <a:p>
          <a:pPr rtl="0"/>
          <a:r>
            <a:rPr lang="en-GB" b="1" dirty="0" smtClean="0"/>
            <a:t>By whom should the work be done?</a:t>
          </a:r>
          <a:endParaRPr lang="en-GB" dirty="0"/>
        </a:p>
      </dgm:t>
    </dgm:pt>
    <dgm:pt modelId="{5FA18A11-ECBF-A54F-BE71-5E6AAC58E7C4}" type="parTrans" cxnId="{1428D19D-4948-5F42-96E5-D86AB94B0074}">
      <dgm:prSet/>
      <dgm:spPr/>
      <dgm:t>
        <a:bodyPr/>
        <a:lstStyle/>
        <a:p>
          <a:endParaRPr lang="en-US"/>
        </a:p>
      </dgm:t>
    </dgm:pt>
    <dgm:pt modelId="{18293C2B-D48D-844A-867A-5364B7DCDD29}" type="sibTrans" cxnId="{1428D19D-4948-5F42-96E5-D86AB94B0074}">
      <dgm:prSet/>
      <dgm:spPr/>
      <dgm:t>
        <a:bodyPr/>
        <a:lstStyle/>
        <a:p>
          <a:endParaRPr lang="en-US"/>
        </a:p>
      </dgm:t>
    </dgm:pt>
    <dgm:pt modelId="{AD2E2938-DC78-B24A-B039-F032EB9648B8}">
      <dgm:prSet/>
      <dgm:spPr/>
      <dgm:t>
        <a:bodyPr/>
        <a:lstStyle/>
        <a:p>
          <a:pPr rtl="0"/>
          <a:r>
            <a:rPr lang="en-GB" b="1" dirty="0" smtClean="0"/>
            <a:t>What should we deliver?</a:t>
          </a:r>
          <a:endParaRPr lang="en-GB" dirty="0"/>
        </a:p>
      </dgm:t>
    </dgm:pt>
    <dgm:pt modelId="{948718AB-B4D0-7A4D-8DFE-374AD1562289}" type="parTrans" cxnId="{A5A526D7-5515-D740-96D7-9B2987F47A04}">
      <dgm:prSet/>
      <dgm:spPr/>
      <dgm:t>
        <a:bodyPr/>
        <a:lstStyle/>
        <a:p>
          <a:endParaRPr lang="en-US"/>
        </a:p>
      </dgm:t>
    </dgm:pt>
    <dgm:pt modelId="{78582505-44F3-FB44-987E-12EAF9D8D9C2}" type="sibTrans" cxnId="{A5A526D7-5515-D740-96D7-9B2987F47A04}">
      <dgm:prSet/>
      <dgm:spPr/>
      <dgm:t>
        <a:bodyPr/>
        <a:lstStyle/>
        <a:p>
          <a:endParaRPr lang="en-US"/>
        </a:p>
      </dgm:t>
    </dgm:pt>
    <dgm:pt modelId="{B12BA8AB-66DC-CF44-8366-458786E4399D}">
      <dgm:prSet/>
      <dgm:spPr/>
      <dgm:t>
        <a:bodyPr/>
        <a:lstStyle/>
        <a:p>
          <a:pPr rtl="0"/>
          <a:r>
            <a:rPr lang="en-GB" b="1" dirty="0" smtClean="0"/>
            <a:t>How should we deliver?</a:t>
          </a:r>
          <a:endParaRPr lang="en-GB" dirty="0"/>
        </a:p>
      </dgm:t>
    </dgm:pt>
    <dgm:pt modelId="{1C850AAB-18A2-CA42-94F9-26031BC73012}" type="parTrans" cxnId="{7A12EDE5-6F30-EC40-AB71-26E1EC45D955}">
      <dgm:prSet/>
      <dgm:spPr/>
      <dgm:t>
        <a:bodyPr/>
        <a:lstStyle/>
        <a:p>
          <a:endParaRPr lang="en-US"/>
        </a:p>
      </dgm:t>
    </dgm:pt>
    <dgm:pt modelId="{03E111AE-2D7F-2148-9D64-7D65536992A0}" type="sibTrans" cxnId="{7A12EDE5-6F30-EC40-AB71-26E1EC45D955}">
      <dgm:prSet/>
      <dgm:spPr/>
      <dgm:t>
        <a:bodyPr/>
        <a:lstStyle/>
        <a:p>
          <a:endParaRPr lang="en-US"/>
        </a:p>
      </dgm:t>
    </dgm:pt>
    <dgm:pt modelId="{C43D11D4-81D9-554E-88AC-AE8D44EE54A2}">
      <dgm:prSet/>
      <dgm:spPr/>
      <dgm:t>
        <a:bodyPr/>
        <a:lstStyle/>
        <a:p>
          <a:pPr rtl="0"/>
          <a:r>
            <a:rPr lang="en-GB" b="1" dirty="0" smtClean="0"/>
            <a:t>When to deliver?</a:t>
          </a:r>
          <a:endParaRPr lang="en-GB" dirty="0"/>
        </a:p>
      </dgm:t>
    </dgm:pt>
    <dgm:pt modelId="{6FC06FC5-98A3-4C4F-8669-4F67D90D2555}" type="sibTrans" cxnId="{672C20D1-4395-B043-A866-A874CD84456C}">
      <dgm:prSet/>
      <dgm:spPr/>
      <dgm:t>
        <a:bodyPr/>
        <a:lstStyle/>
        <a:p>
          <a:endParaRPr lang="en-US"/>
        </a:p>
      </dgm:t>
    </dgm:pt>
    <dgm:pt modelId="{3AB2F803-4053-C848-A3AA-1349F76AACE2}" type="parTrans" cxnId="{672C20D1-4395-B043-A866-A874CD84456C}">
      <dgm:prSet/>
      <dgm:spPr/>
      <dgm:t>
        <a:bodyPr/>
        <a:lstStyle/>
        <a:p>
          <a:endParaRPr lang="en-US"/>
        </a:p>
      </dgm:t>
    </dgm:pt>
    <dgm:pt modelId="{7B7A56AD-1C74-6446-B979-B2CEC0802FC7}" type="pres">
      <dgm:prSet presAssocID="{0B57106A-2F8C-D145-89E6-D8C53CCB6A23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59759719-99A8-CB48-985E-EE10A867EDE7}" type="pres">
      <dgm:prSet presAssocID="{B6B2A570-E4C6-9C40-973A-5CF64ED462D6}" presName="arrow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611044D-F913-3349-8CF5-A18249E5D4C4}" type="pres">
      <dgm:prSet presAssocID="{AD2E2938-DC78-B24A-B039-F032EB9648B8}" presName="arrow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1CA61B-C1A2-684B-A075-6099433E1272}" type="pres">
      <dgm:prSet presAssocID="{B12BA8AB-66DC-CF44-8366-458786E4399D}" presName="arrow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436608F-63F7-3549-A3F4-33CD7CF50BC1}" type="pres">
      <dgm:prSet presAssocID="{9E41FE61-9AAB-3348-A1CD-44EEA3FC625A}" presName="arrow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0AA2609-6EAE-9F4E-B49D-92BE47481817}" type="pres">
      <dgm:prSet presAssocID="{C43D11D4-81D9-554E-88AC-AE8D44EE54A2}" presName="arrow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7ACEDDF-D785-174D-9008-27739D2D99A8}" type="presOf" srcId="{B12BA8AB-66DC-CF44-8366-458786E4399D}" destId="{681CA61B-C1A2-684B-A075-6099433E1272}" srcOrd="0" destOrd="0" presId="urn:microsoft.com/office/officeart/2005/8/layout/arrow5"/>
    <dgm:cxn modelId="{F7921BFF-4D21-1640-962C-3491F8811E42}" type="presOf" srcId="{0B57106A-2F8C-D145-89E6-D8C53CCB6A23}" destId="{7B7A56AD-1C74-6446-B979-B2CEC0802FC7}" srcOrd="0" destOrd="0" presId="urn:microsoft.com/office/officeart/2005/8/layout/arrow5"/>
    <dgm:cxn modelId="{2850C058-1250-C241-96D2-604785330518}" type="presOf" srcId="{B6B2A570-E4C6-9C40-973A-5CF64ED462D6}" destId="{59759719-99A8-CB48-985E-EE10A867EDE7}" srcOrd="0" destOrd="0" presId="urn:microsoft.com/office/officeart/2005/8/layout/arrow5"/>
    <dgm:cxn modelId="{06D1B1FD-EAAE-CE42-B8CC-11B53E08CBF1}" type="presOf" srcId="{AD2E2938-DC78-B24A-B039-F032EB9648B8}" destId="{A611044D-F913-3349-8CF5-A18249E5D4C4}" srcOrd="0" destOrd="0" presId="urn:microsoft.com/office/officeart/2005/8/layout/arrow5"/>
    <dgm:cxn modelId="{1428D19D-4948-5F42-96E5-D86AB94B0074}" srcId="{0B57106A-2F8C-D145-89E6-D8C53CCB6A23}" destId="{9E41FE61-9AAB-3348-A1CD-44EEA3FC625A}" srcOrd="3" destOrd="0" parTransId="{5FA18A11-ECBF-A54F-BE71-5E6AAC58E7C4}" sibTransId="{18293C2B-D48D-844A-867A-5364B7DCDD29}"/>
    <dgm:cxn modelId="{672C20D1-4395-B043-A866-A874CD84456C}" srcId="{0B57106A-2F8C-D145-89E6-D8C53CCB6A23}" destId="{C43D11D4-81D9-554E-88AC-AE8D44EE54A2}" srcOrd="4" destOrd="0" parTransId="{3AB2F803-4053-C848-A3AA-1349F76AACE2}" sibTransId="{6FC06FC5-98A3-4C4F-8669-4F67D90D2555}"/>
    <dgm:cxn modelId="{7A12EDE5-6F30-EC40-AB71-26E1EC45D955}" srcId="{0B57106A-2F8C-D145-89E6-D8C53CCB6A23}" destId="{B12BA8AB-66DC-CF44-8366-458786E4399D}" srcOrd="2" destOrd="0" parTransId="{1C850AAB-18A2-CA42-94F9-26031BC73012}" sibTransId="{03E111AE-2D7F-2148-9D64-7D65536992A0}"/>
    <dgm:cxn modelId="{3F674EAC-9205-474F-91AD-F62FCF441099}" type="presOf" srcId="{C43D11D4-81D9-554E-88AC-AE8D44EE54A2}" destId="{F0AA2609-6EAE-9F4E-B49D-92BE47481817}" srcOrd="0" destOrd="0" presId="urn:microsoft.com/office/officeart/2005/8/layout/arrow5"/>
    <dgm:cxn modelId="{5CE76EEC-8D36-DA4B-9BCA-E882C58F70CF}" srcId="{0B57106A-2F8C-D145-89E6-D8C53CCB6A23}" destId="{B6B2A570-E4C6-9C40-973A-5CF64ED462D6}" srcOrd="0" destOrd="0" parTransId="{5ECF0E34-F0CC-514A-BAE5-F6BB0E5BCE5F}" sibTransId="{DC022EF9-A8FF-A749-8D9D-54D372D598BE}"/>
    <dgm:cxn modelId="{A5A526D7-5515-D740-96D7-9B2987F47A04}" srcId="{0B57106A-2F8C-D145-89E6-D8C53CCB6A23}" destId="{AD2E2938-DC78-B24A-B039-F032EB9648B8}" srcOrd="1" destOrd="0" parTransId="{948718AB-B4D0-7A4D-8DFE-374AD1562289}" sibTransId="{78582505-44F3-FB44-987E-12EAF9D8D9C2}"/>
    <dgm:cxn modelId="{5B33AC19-16CB-4445-B133-B0CFF6DDEFF0}" type="presOf" srcId="{9E41FE61-9AAB-3348-A1CD-44EEA3FC625A}" destId="{E436608F-63F7-3549-A3F4-33CD7CF50BC1}" srcOrd="0" destOrd="0" presId="urn:microsoft.com/office/officeart/2005/8/layout/arrow5"/>
    <dgm:cxn modelId="{99CD678F-EAA3-AC41-9D7A-1807FD7107B9}" type="presParOf" srcId="{7B7A56AD-1C74-6446-B979-B2CEC0802FC7}" destId="{59759719-99A8-CB48-985E-EE10A867EDE7}" srcOrd="0" destOrd="0" presId="urn:microsoft.com/office/officeart/2005/8/layout/arrow5"/>
    <dgm:cxn modelId="{750C2E8E-DEBA-274D-A0CD-914CEB196D55}" type="presParOf" srcId="{7B7A56AD-1C74-6446-B979-B2CEC0802FC7}" destId="{A611044D-F913-3349-8CF5-A18249E5D4C4}" srcOrd="1" destOrd="0" presId="urn:microsoft.com/office/officeart/2005/8/layout/arrow5"/>
    <dgm:cxn modelId="{C57BEDEB-1C7E-C140-BB24-27ABC412A3DF}" type="presParOf" srcId="{7B7A56AD-1C74-6446-B979-B2CEC0802FC7}" destId="{681CA61B-C1A2-684B-A075-6099433E1272}" srcOrd="2" destOrd="0" presId="urn:microsoft.com/office/officeart/2005/8/layout/arrow5"/>
    <dgm:cxn modelId="{F02253B1-9D44-B444-922C-414E5A2D4CCF}" type="presParOf" srcId="{7B7A56AD-1C74-6446-B979-B2CEC0802FC7}" destId="{E436608F-63F7-3549-A3F4-33CD7CF50BC1}" srcOrd="3" destOrd="0" presId="urn:microsoft.com/office/officeart/2005/8/layout/arrow5"/>
    <dgm:cxn modelId="{0C9874EB-92EB-1D4B-872C-2ECD6E615A98}" type="presParOf" srcId="{7B7A56AD-1C74-6446-B979-B2CEC0802FC7}" destId="{F0AA2609-6EAE-9F4E-B49D-92BE47481817}" srcOrd="4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FB5C7C65-7516-6047-8703-51996DD3172E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B84200-2C6F-5E40-9843-9B0D8406EF76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Education</a:t>
          </a:r>
          <a:endParaRPr lang="en-US" dirty="0">
            <a:solidFill>
              <a:schemeClr val="tx1"/>
            </a:solidFill>
          </a:endParaRPr>
        </a:p>
      </dgm:t>
    </dgm:pt>
    <dgm:pt modelId="{4E68B7F9-376D-1140-A4D9-E93616F7F03D}" type="parTrans" cxnId="{97B681A8-278E-044E-AC06-E6ECCE9DB1D9}">
      <dgm:prSet/>
      <dgm:spPr/>
      <dgm:t>
        <a:bodyPr/>
        <a:lstStyle/>
        <a:p>
          <a:endParaRPr lang="en-US"/>
        </a:p>
      </dgm:t>
    </dgm:pt>
    <dgm:pt modelId="{1D2665FE-A929-D64A-AAE9-625739267FAC}" type="sibTrans" cxnId="{97B681A8-278E-044E-AC06-E6ECCE9DB1D9}">
      <dgm:prSet/>
      <dgm:spPr/>
      <dgm:t>
        <a:bodyPr/>
        <a:lstStyle/>
        <a:p>
          <a:endParaRPr lang="en-US"/>
        </a:p>
      </dgm:t>
    </dgm:pt>
    <dgm:pt modelId="{4C38A149-7755-6747-8288-CC5A28CAC00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Actors</a:t>
          </a:r>
          <a:endParaRPr lang="en-US" dirty="0"/>
        </a:p>
      </dgm:t>
    </dgm:pt>
    <dgm:pt modelId="{BBA1D0CD-421B-F045-8C3F-41FC5900C26A}" type="parTrans" cxnId="{C27E0791-D2DC-794E-9716-BA482E9F102C}">
      <dgm:prSet/>
      <dgm:spPr/>
      <dgm:t>
        <a:bodyPr/>
        <a:lstStyle/>
        <a:p>
          <a:endParaRPr lang="en-US"/>
        </a:p>
      </dgm:t>
    </dgm:pt>
    <dgm:pt modelId="{71C3F72D-A46F-6C42-8F6C-C2190313E7D8}" type="sibTrans" cxnId="{C27E0791-D2DC-794E-9716-BA482E9F102C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0CD3BCCA-7D17-FE42-AAE7-3F73AA708C9B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Dynamics</a:t>
          </a:r>
          <a:endParaRPr lang="en-US" dirty="0"/>
        </a:p>
      </dgm:t>
    </dgm:pt>
    <dgm:pt modelId="{0835239E-626D-C742-8CB1-DFA3484937A7}" type="parTrans" cxnId="{F2389B94-E7F2-2C40-94D2-DF631241517A}">
      <dgm:prSet/>
      <dgm:spPr/>
      <dgm:t>
        <a:bodyPr/>
        <a:lstStyle/>
        <a:p>
          <a:endParaRPr lang="en-US"/>
        </a:p>
      </dgm:t>
    </dgm:pt>
    <dgm:pt modelId="{643EF14C-F804-ED48-B169-34348A3B4783}" type="sibTrans" cxnId="{F2389B94-E7F2-2C40-94D2-DF631241517A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850160FB-D419-884C-8653-BADE07C724ED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Causes</a:t>
          </a:r>
          <a:endParaRPr lang="en-US" dirty="0"/>
        </a:p>
      </dgm:t>
    </dgm:pt>
    <dgm:pt modelId="{5CDF64AE-1AD2-174D-A393-DA8FEC6F3D1E}" type="parTrans" cxnId="{6F94B604-9721-BF4E-AF50-1E5EEEAD1B2A}">
      <dgm:prSet/>
      <dgm:spPr/>
      <dgm:t>
        <a:bodyPr/>
        <a:lstStyle/>
        <a:p>
          <a:endParaRPr lang="en-US"/>
        </a:p>
      </dgm:t>
    </dgm:pt>
    <dgm:pt modelId="{F9981A7E-F80F-4B43-9968-E1A0503675D4}" type="sibTrans" cxnId="{6F94B604-9721-BF4E-AF50-1E5EEEAD1B2A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CA32A18F-4F92-934F-8F88-56CD0689C1D4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Profile</a:t>
          </a:r>
          <a:endParaRPr lang="en-US" dirty="0"/>
        </a:p>
      </dgm:t>
    </dgm:pt>
    <dgm:pt modelId="{CBE38316-BFAA-134F-BB01-81E0738CD874}" type="parTrans" cxnId="{0B11C812-8ABB-B041-B831-4A0335DECF36}">
      <dgm:prSet/>
      <dgm:spPr/>
      <dgm:t>
        <a:bodyPr/>
        <a:lstStyle/>
        <a:p>
          <a:endParaRPr lang="en-US"/>
        </a:p>
      </dgm:t>
    </dgm:pt>
    <dgm:pt modelId="{2EEF2229-EA4C-FE44-9F89-3352BB01F031}" type="sibTrans" cxnId="{0B11C812-8ABB-B041-B831-4A0335DECF36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7919EA0D-59F9-004A-848E-833DC835C2B5}" type="pres">
      <dgm:prSet presAssocID="{FB5C7C65-7516-6047-8703-51996DD317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A43FF5-89C2-C544-B15A-0657C0FE6289}" type="pres">
      <dgm:prSet presAssocID="{60B84200-2C6F-5E40-9843-9B0D8406EF76}" presName="centerShape" presStyleLbl="node0" presStyleIdx="0" presStyleCnt="1" custScaleX="110010" custScaleY="106906"/>
      <dgm:spPr/>
      <dgm:t>
        <a:bodyPr/>
        <a:lstStyle/>
        <a:p>
          <a:endParaRPr lang="en-US"/>
        </a:p>
      </dgm:t>
    </dgm:pt>
    <dgm:pt modelId="{A5D86523-F84B-E243-A8C8-71F59B27F9DC}" type="pres">
      <dgm:prSet presAssocID="{4C38A149-7755-6747-8288-CC5A28CAC0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FBCBC-03B5-EA42-85C9-7CED50C554D2}" type="pres">
      <dgm:prSet presAssocID="{4C38A149-7755-6747-8288-CC5A28CAC006}" presName="dummy" presStyleCnt="0"/>
      <dgm:spPr/>
      <dgm:t>
        <a:bodyPr/>
        <a:lstStyle/>
        <a:p>
          <a:endParaRPr lang="en-US"/>
        </a:p>
      </dgm:t>
    </dgm:pt>
    <dgm:pt modelId="{12C2A6BD-28AE-1144-84D3-06D642844748}" type="pres">
      <dgm:prSet presAssocID="{71C3F72D-A46F-6C42-8F6C-C2190313E7D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94ECBDF-3601-9F49-8CB5-F1A00F00F79F}" type="pres">
      <dgm:prSet presAssocID="{0CD3BCCA-7D17-FE42-AAE7-3F73AA708C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28EF3-6772-3140-8F03-FF0AD870C71F}" type="pres">
      <dgm:prSet presAssocID="{0CD3BCCA-7D17-FE42-AAE7-3F73AA708C9B}" presName="dummy" presStyleCnt="0"/>
      <dgm:spPr/>
      <dgm:t>
        <a:bodyPr/>
        <a:lstStyle/>
        <a:p>
          <a:endParaRPr lang="en-US"/>
        </a:p>
      </dgm:t>
    </dgm:pt>
    <dgm:pt modelId="{692D79C7-C03D-7248-A4B5-BE2DC9432A80}" type="pres">
      <dgm:prSet presAssocID="{643EF14C-F804-ED48-B169-34348A3B478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742FC37-DB28-4549-ACA3-6BE6B367C4B6}" type="pres">
      <dgm:prSet presAssocID="{850160FB-D419-884C-8653-BADE07C724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E03CC-7728-EB45-963A-9D21B4BACCAA}" type="pres">
      <dgm:prSet presAssocID="{850160FB-D419-884C-8653-BADE07C724ED}" presName="dummy" presStyleCnt="0"/>
      <dgm:spPr/>
      <dgm:t>
        <a:bodyPr/>
        <a:lstStyle/>
        <a:p>
          <a:endParaRPr lang="en-US"/>
        </a:p>
      </dgm:t>
    </dgm:pt>
    <dgm:pt modelId="{20C83183-1B3D-1845-B5A0-BE574A5C8B58}" type="pres">
      <dgm:prSet presAssocID="{F9981A7E-F80F-4B43-9968-E1A0503675D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A6F4537-9AC2-0842-9622-F66AFDD295D2}" type="pres">
      <dgm:prSet presAssocID="{CA32A18F-4F92-934F-8F88-56CD0689C1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60678-73CA-DC42-B94A-362CA6B1D157}" type="pres">
      <dgm:prSet presAssocID="{CA32A18F-4F92-934F-8F88-56CD0689C1D4}" presName="dummy" presStyleCnt="0"/>
      <dgm:spPr/>
      <dgm:t>
        <a:bodyPr/>
        <a:lstStyle/>
        <a:p>
          <a:endParaRPr lang="en-US"/>
        </a:p>
      </dgm:t>
    </dgm:pt>
    <dgm:pt modelId="{0F738365-8455-A248-991B-8BE1F8BD7F1C}" type="pres">
      <dgm:prSet presAssocID="{2EEF2229-EA4C-FE44-9F89-3352BB01F031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AD483E4-D8F9-9642-A415-83F7780A7254}" type="presOf" srcId="{2EEF2229-EA4C-FE44-9F89-3352BB01F031}" destId="{0F738365-8455-A248-991B-8BE1F8BD7F1C}" srcOrd="0" destOrd="0" presId="urn:microsoft.com/office/officeart/2005/8/layout/radial6"/>
    <dgm:cxn modelId="{551C94C1-CFDD-664B-AF7F-C35D1CBD2972}" type="presOf" srcId="{4C38A149-7755-6747-8288-CC5A28CAC006}" destId="{A5D86523-F84B-E243-A8C8-71F59B27F9DC}" srcOrd="0" destOrd="0" presId="urn:microsoft.com/office/officeart/2005/8/layout/radial6"/>
    <dgm:cxn modelId="{F2389B94-E7F2-2C40-94D2-DF631241517A}" srcId="{60B84200-2C6F-5E40-9843-9B0D8406EF76}" destId="{0CD3BCCA-7D17-FE42-AAE7-3F73AA708C9B}" srcOrd="1" destOrd="0" parTransId="{0835239E-626D-C742-8CB1-DFA3484937A7}" sibTransId="{643EF14C-F804-ED48-B169-34348A3B4783}"/>
    <dgm:cxn modelId="{733D60F2-22B0-004B-B256-C0B32FE8FE36}" type="presOf" srcId="{60B84200-2C6F-5E40-9843-9B0D8406EF76}" destId="{8AA43FF5-89C2-C544-B15A-0657C0FE6289}" srcOrd="0" destOrd="0" presId="urn:microsoft.com/office/officeart/2005/8/layout/radial6"/>
    <dgm:cxn modelId="{34A0AE12-65AD-D242-B0A7-0B857A4FD57D}" type="presOf" srcId="{F9981A7E-F80F-4B43-9968-E1A0503675D4}" destId="{20C83183-1B3D-1845-B5A0-BE574A5C8B58}" srcOrd="0" destOrd="0" presId="urn:microsoft.com/office/officeart/2005/8/layout/radial6"/>
    <dgm:cxn modelId="{30D51319-6865-E144-811C-BECAED3D8D3F}" type="presOf" srcId="{850160FB-D419-884C-8653-BADE07C724ED}" destId="{5742FC37-DB28-4549-ACA3-6BE6B367C4B6}" srcOrd="0" destOrd="0" presId="urn:microsoft.com/office/officeart/2005/8/layout/radial6"/>
    <dgm:cxn modelId="{E7637BAF-35E1-9643-A252-5939243DFF9E}" type="presOf" srcId="{0CD3BCCA-7D17-FE42-AAE7-3F73AA708C9B}" destId="{394ECBDF-3601-9F49-8CB5-F1A00F00F79F}" srcOrd="0" destOrd="0" presId="urn:microsoft.com/office/officeart/2005/8/layout/radial6"/>
    <dgm:cxn modelId="{271656A5-C698-0F4B-9985-4D5409DAD4F5}" type="presOf" srcId="{643EF14C-F804-ED48-B169-34348A3B4783}" destId="{692D79C7-C03D-7248-A4B5-BE2DC9432A80}" srcOrd="0" destOrd="0" presId="urn:microsoft.com/office/officeart/2005/8/layout/radial6"/>
    <dgm:cxn modelId="{0B11C812-8ABB-B041-B831-4A0335DECF36}" srcId="{60B84200-2C6F-5E40-9843-9B0D8406EF76}" destId="{CA32A18F-4F92-934F-8F88-56CD0689C1D4}" srcOrd="3" destOrd="0" parTransId="{CBE38316-BFAA-134F-BB01-81E0738CD874}" sibTransId="{2EEF2229-EA4C-FE44-9F89-3352BB01F031}"/>
    <dgm:cxn modelId="{C27E0791-D2DC-794E-9716-BA482E9F102C}" srcId="{60B84200-2C6F-5E40-9843-9B0D8406EF76}" destId="{4C38A149-7755-6747-8288-CC5A28CAC006}" srcOrd="0" destOrd="0" parTransId="{BBA1D0CD-421B-F045-8C3F-41FC5900C26A}" sibTransId="{71C3F72D-A46F-6C42-8F6C-C2190313E7D8}"/>
    <dgm:cxn modelId="{A64B765A-232C-DD46-BF32-34ABCC340E09}" type="presOf" srcId="{CA32A18F-4F92-934F-8F88-56CD0689C1D4}" destId="{2A6F4537-9AC2-0842-9622-F66AFDD295D2}" srcOrd="0" destOrd="0" presId="urn:microsoft.com/office/officeart/2005/8/layout/radial6"/>
    <dgm:cxn modelId="{FF661822-D8D5-034D-81CC-419522D76F4D}" type="presOf" srcId="{71C3F72D-A46F-6C42-8F6C-C2190313E7D8}" destId="{12C2A6BD-28AE-1144-84D3-06D642844748}" srcOrd="0" destOrd="0" presId="urn:microsoft.com/office/officeart/2005/8/layout/radial6"/>
    <dgm:cxn modelId="{97B681A8-278E-044E-AC06-E6ECCE9DB1D9}" srcId="{FB5C7C65-7516-6047-8703-51996DD3172E}" destId="{60B84200-2C6F-5E40-9843-9B0D8406EF76}" srcOrd="0" destOrd="0" parTransId="{4E68B7F9-376D-1140-A4D9-E93616F7F03D}" sibTransId="{1D2665FE-A929-D64A-AAE9-625739267FAC}"/>
    <dgm:cxn modelId="{6F94B604-9721-BF4E-AF50-1E5EEEAD1B2A}" srcId="{60B84200-2C6F-5E40-9843-9B0D8406EF76}" destId="{850160FB-D419-884C-8653-BADE07C724ED}" srcOrd="2" destOrd="0" parTransId="{5CDF64AE-1AD2-174D-A393-DA8FEC6F3D1E}" sibTransId="{F9981A7E-F80F-4B43-9968-E1A0503675D4}"/>
    <dgm:cxn modelId="{53B7AB5D-2E1D-6C47-9F16-6D463543EBA8}" type="presOf" srcId="{FB5C7C65-7516-6047-8703-51996DD3172E}" destId="{7919EA0D-59F9-004A-848E-833DC835C2B5}" srcOrd="0" destOrd="0" presId="urn:microsoft.com/office/officeart/2005/8/layout/radial6"/>
    <dgm:cxn modelId="{5739AB5C-3E81-0F49-AF93-CA762BE57C73}" type="presParOf" srcId="{7919EA0D-59F9-004A-848E-833DC835C2B5}" destId="{8AA43FF5-89C2-C544-B15A-0657C0FE6289}" srcOrd="0" destOrd="0" presId="urn:microsoft.com/office/officeart/2005/8/layout/radial6"/>
    <dgm:cxn modelId="{266F533D-FDC5-6249-93C6-496B12C87AFD}" type="presParOf" srcId="{7919EA0D-59F9-004A-848E-833DC835C2B5}" destId="{A5D86523-F84B-E243-A8C8-71F59B27F9DC}" srcOrd="1" destOrd="0" presId="urn:microsoft.com/office/officeart/2005/8/layout/radial6"/>
    <dgm:cxn modelId="{C9930AA6-A412-4340-B329-B1E356129761}" type="presParOf" srcId="{7919EA0D-59F9-004A-848E-833DC835C2B5}" destId="{920FBCBC-03B5-EA42-85C9-7CED50C554D2}" srcOrd="2" destOrd="0" presId="urn:microsoft.com/office/officeart/2005/8/layout/radial6"/>
    <dgm:cxn modelId="{32C1011D-BAAD-0C4E-873D-8EC046E966A5}" type="presParOf" srcId="{7919EA0D-59F9-004A-848E-833DC835C2B5}" destId="{12C2A6BD-28AE-1144-84D3-06D642844748}" srcOrd="3" destOrd="0" presId="urn:microsoft.com/office/officeart/2005/8/layout/radial6"/>
    <dgm:cxn modelId="{FED89C8D-AF27-C84C-B965-5A64BD4CA2E9}" type="presParOf" srcId="{7919EA0D-59F9-004A-848E-833DC835C2B5}" destId="{394ECBDF-3601-9F49-8CB5-F1A00F00F79F}" srcOrd="4" destOrd="0" presId="urn:microsoft.com/office/officeart/2005/8/layout/radial6"/>
    <dgm:cxn modelId="{9770CFFC-DCF5-5947-98E8-A08659F02545}" type="presParOf" srcId="{7919EA0D-59F9-004A-848E-833DC835C2B5}" destId="{59D28EF3-6772-3140-8F03-FF0AD870C71F}" srcOrd="5" destOrd="0" presId="urn:microsoft.com/office/officeart/2005/8/layout/radial6"/>
    <dgm:cxn modelId="{35C32AD8-1B3C-6D47-AC9C-B65641C2BB67}" type="presParOf" srcId="{7919EA0D-59F9-004A-848E-833DC835C2B5}" destId="{692D79C7-C03D-7248-A4B5-BE2DC9432A80}" srcOrd="6" destOrd="0" presId="urn:microsoft.com/office/officeart/2005/8/layout/radial6"/>
    <dgm:cxn modelId="{F6A0B628-8478-CE48-B2A7-433A6148C7F2}" type="presParOf" srcId="{7919EA0D-59F9-004A-848E-833DC835C2B5}" destId="{5742FC37-DB28-4549-ACA3-6BE6B367C4B6}" srcOrd="7" destOrd="0" presId="urn:microsoft.com/office/officeart/2005/8/layout/radial6"/>
    <dgm:cxn modelId="{D6B73D7C-2BD7-7746-B33E-9AFA0E3A6ECA}" type="presParOf" srcId="{7919EA0D-59F9-004A-848E-833DC835C2B5}" destId="{657E03CC-7728-EB45-963A-9D21B4BACCAA}" srcOrd="8" destOrd="0" presId="urn:microsoft.com/office/officeart/2005/8/layout/radial6"/>
    <dgm:cxn modelId="{3C1393C5-0787-FC4C-9808-A029C4A92553}" type="presParOf" srcId="{7919EA0D-59F9-004A-848E-833DC835C2B5}" destId="{20C83183-1B3D-1845-B5A0-BE574A5C8B58}" srcOrd="9" destOrd="0" presId="urn:microsoft.com/office/officeart/2005/8/layout/radial6"/>
    <dgm:cxn modelId="{F800D6E9-D65B-9642-BC8C-CB1A28E488F9}" type="presParOf" srcId="{7919EA0D-59F9-004A-848E-833DC835C2B5}" destId="{2A6F4537-9AC2-0842-9622-F66AFDD295D2}" srcOrd="10" destOrd="0" presId="urn:microsoft.com/office/officeart/2005/8/layout/radial6"/>
    <dgm:cxn modelId="{C12F53D0-5F7F-954C-BE71-5F0C8C30B860}" type="presParOf" srcId="{7919EA0D-59F9-004A-848E-833DC835C2B5}" destId="{F3960678-73CA-DC42-B94A-362CA6B1D157}" srcOrd="11" destOrd="0" presId="urn:microsoft.com/office/officeart/2005/8/layout/radial6"/>
    <dgm:cxn modelId="{CE1547BD-3830-D74C-A289-CA5E4D8D20AB}" type="presParOf" srcId="{7919EA0D-59F9-004A-848E-833DC835C2B5}" destId="{0F738365-8455-A248-991B-8BE1F8BD7F1C}" srcOrd="12" destOrd="0" presId="urn:microsoft.com/office/officeart/2005/8/layout/radial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B5C7C65-7516-6047-8703-51996DD3172E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B84200-2C6F-5E40-9843-9B0D8406EF7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>
              <a:solidFill>
                <a:srgbClr val="FFFFFF"/>
              </a:solidFill>
            </a:rPr>
            <a:t>Education</a:t>
          </a:r>
          <a:endParaRPr lang="en-US" dirty="0">
            <a:solidFill>
              <a:srgbClr val="FFFFFF"/>
            </a:solidFill>
          </a:endParaRPr>
        </a:p>
      </dgm:t>
    </dgm:pt>
    <dgm:pt modelId="{4E68B7F9-376D-1140-A4D9-E93616F7F03D}" type="parTrans" cxnId="{97B681A8-278E-044E-AC06-E6ECCE9DB1D9}">
      <dgm:prSet/>
      <dgm:spPr/>
      <dgm:t>
        <a:bodyPr/>
        <a:lstStyle/>
        <a:p>
          <a:endParaRPr lang="en-US"/>
        </a:p>
      </dgm:t>
    </dgm:pt>
    <dgm:pt modelId="{1D2665FE-A929-D64A-AAE9-625739267FAC}" type="sibTrans" cxnId="{97B681A8-278E-044E-AC06-E6ECCE9DB1D9}">
      <dgm:prSet/>
      <dgm:spPr/>
      <dgm:t>
        <a:bodyPr/>
        <a:lstStyle/>
        <a:p>
          <a:endParaRPr lang="en-US"/>
        </a:p>
      </dgm:t>
    </dgm:pt>
    <dgm:pt modelId="{4C38A149-7755-6747-8288-CC5A28CAC006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Actors</a:t>
          </a:r>
          <a:endParaRPr lang="en-US" dirty="0">
            <a:solidFill>
              <a:srgbClr val="000000"/>
            </a:solidFill>
          </a:endParaRPr>
        </a:p>
      </dgm:t>
    </dgm:pt>
    <dgm:pt modelId="{BBA1D0CD-421B-F045-8C3F-41FC5900C26A}" type="parTrans" cxnId="{C27E0791-D2DC-794E-9716-BA482E9F102C}">
      <dgm:prSet/>
      <dgm:spPr/>
      <dgm:t>
        <a:bodyPr/>
        <a:lstStyle/>
        <a:p>
          <a:endParaRPr lang="en-US"/>
        </a:p>
      </dgm:t>
    </dgm:pt>
    <dgm:pt modelId="{71C3F72D-A46F-6C42-8F6C-C2190313E7D8}" type="sibTrans" cxnId="{C27E0791-D2DC-794E-9716-BA482E9F102C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0CD3BCCA-7D17-FE42-AAE7-3F73AA708C9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Conflict Dynamics</a:t>
          </a:r>
          <a:endParaRPr lang="en-US" dirty="0">
            <a:solidFill>
              <a:schemeClr val="tx1"/>
            </a:solidFill>
          </a:endParaRPr>
        </a:p>
      </dgm:t>
    </dgm:pt>
    <dgm:pt modelId="{0835239E-626D-C742-8CB1-DFA3484937A7}" type="parTrans" cxnId="{F2389B94-E7F2-2C40-94D2-DF631241517A}">
      <dgm:prSet/>
      <dgm:spPr/>
      <dgm:t>
        <a:bodyPr/>
        <a:lstStyle/>
        <a:p>
          <a:endParaRPr lang="en-US"/>
        </a:p>
      </dgm:t>
    </dgm:pt>
    <dgm:pt modelId="{643EF14C-F804-ED48-B169-34348A3B4783}" type="sibTrans" cxnId="{F2389B94-E7F2-2C40-94D2-DF631241517A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850160FB-D419-884C-8653-BADE07C724ED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Conflict Causes</a:t>
          </a:r>
          <a:endParaRPr lang="en-US" dirty="0">
            <a:solidFill>
              <a:srgbClr val="000000"/>
            </a:solidFill>
          </a:endParaRPr>
        </a:p>
      </dgm:t>
    </dgm:pt>
    <dgm:pt modelId="{5CDF64AE-1AD2-174D-A393-DA8FEC6F3D1E}" type="parTrans" cxnId="{6F94B604-9721-BF4E-AF50-1E5EEEAD1B2A}">
      <dgm:prSet/>
      <dgm:spPr/>
      <dgm:t>
        <a:bodyPr/>
        <a:lstStyle/>
        <a:p>
          <a:endParaRPr lang="en-US"/>
        </a:p>
      </dgm:t>
    </dgm:pt>
    <dgm:pt modelId="{F9981A7E-F80F-4B43-9968-E1A0503675D4}" type="sibTrans" cxnId="{6F94B604-9721-BF4E-AF50-1E5EEEAD1B2A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CA32A18F-4F92-934F-8F88-56CD0689C1D4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Conflict Profile</a:t>
          </a:r>
          <a:endParaRPr lang="en-US" dirty="0">
            <a:solidFill>
              <a:srgbClr val="000000"/>
            </a:solidFill>
          </a:endParaRPr>
        </a:p>
      </dgm:t>
    </dgm:pt>
    <dgm:pt modelId="{CBE38316-BFAA-134F-BB01-81E0738CD874}" type="parTrans" cxnId="{0B11C812-8ABB-B041-B831-4A0335DECF36}">
      <dgm:prSet/>
      <dgm:spPr/>
      <dgm:t>
        <a:bodyPr/>
        <a:lstStyle/>
        <a:p>
          <a:endParaRPr lang="en-US"/>
        </a:p>
      </dgm:t>
    </dgm:pt>
    <dgm:pt modelId="{2EEF2229-EA4C-FE44-9F89-3352BB01F031}" type="sibTrans" cxnId="{0B11C812-8ABB-B041-B831-4A0335DECF3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7919EA0D-59F9-004A-848E-833DC835C2B5}" type="pres">
      <dgm:prSet presAssocID="{FB5C7C65-7516-6047-8703-51996DD317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A43FF5-89C2-C544-B15A-0657C0FE6289}" type="pres">
      <dgm:prSet presAssocID="{60B84200-2C6F-5E40-9843-9B0D8406EF76}" presName="centerShape" presStyleLbl="node0" presStyleIdx="0" presStyleCnt="1" custScaleX="109178" custScaleY="102163"/>
      <dgm:spPr/>
      <dgm:t>
        <a:bodyPr/>
        <a:lstStyle/>
        <a:p>
          <a:endParaRPr lang="en-US"/>
        </a:p>
      </dgm:t>
    </dgm:pt>
    <dgm:pt modelId="{A5D86523-F84B-E243-A8C8-71F59B27F9DC}" type="pres">
      <dgm:prSet presAssocID="{4C38A149-7755-6747-8288-CC5A28CAC0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FBCBC-03B5-EA42-85C9-7CED50C554D2}" type="pres">
      <dgm:prSet presAssocID="{4C38A149-7755-6747-8288-CC5A28CAC006}" presName="dummy" presStyleCnt="0"/>
      <dgm:spPr/>
      <dgm:t>
        <a:bodyPr/>
        <a:lstStyle/>
        <a:p>
          <a:endParaRPr lang="en-US"/>
        </a:p>
      </dgm:t>
    </dgm:pt>
    <dgm:pt modelId="{12C2A6BD-28AE-1144-84D3-06D642844748}" type="pres">
      <dgm:prSet presAssocID="{71C3F72D-A46F-6C42-8F6C-C2190313E7D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94ECBDF-3601-9F49-8CB5-F1A00F00F79F}" type="pres">
      <dgm:prSet presAssocID="{0CD3BCCA-7D17-FE42-AAE7-3F73AA708C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28EF3-6772-3140-8F03-FF0AD870C71F}" type="pres">
      <dgm:prSet presAssocID="{0CD3BCCA-7D17-FE42-AAE7-3F73AA708C9B}" presName="dummy" presStyleCnt="0"/>
      <dgm:spPr/>
      <dgm:t>
        <a:bodyPr/>
        <a:lstStyle/>
        <a:p>
          <a:endParaRPr lang="en-US"/>
        </a:p>
      </dgm:t>
    </dgm:pt>
    <dgm:pt modelId="{692D79C7-C03D-7248-A4B5-BE2DC9432A80}" type="pres">
      <dgm:prSet presAssocID="{643EF14C-F804-ED48-B169-34348A3B478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742FC37-DB28-4549-ACA3-6BE6B367C4B6}" type="pres">
      <dgm:prSet presAssocID="{850160FB-D419-884C-8653-BADE07C724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E03CC-7728-EB45-963A-9D21B4BACCAA}" type="pres">
      <dgm:prSet presAssocID="{850160FB-D419-884C-8653-BADE07C724ED}" presName="dummy" presStyleCnt="0"/>
      <dgm:spPr/>
      <dgm:t>
        <a:bodyPr/>
        <a:lstStyle/>
        <a:p>
          <a:endParaRPr lang="en-US"/>
        </a:p>
      </dgm:t>
    </dgm:pt>
    <dgm:pt modelId="{20C83183-1B3D-1845-B5A0-BE574A5C8B58}" type="pres">
      <dgm:prSet presAssocID="{F9981A7E-F80F-4B43-9968-E1A0503675D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A6F4537-9AC2-0842-9622-F66AFDD295D2}" type="pres">
      <dgm:prSet presAssocID="{CA32A18F-4F92-934F-8F88-56CD0689C1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60678-73CA-DC42-B94A-362CA6B1D157}" type="pres">
      <dgm:prSet presAssocID="{CA32A18F-4F92-934F-8F88-56CD0689C1D4}" presName="dummy" presStyleCnt="0"/>
      <dgm:spPr/>
      <dgm:t>
        <a:bodyPr/>
        <a:lstStyle/>
        <a:p>
          <a:endParaRPr lang="en-US"/>
        </a:p>
      </dgm:t>
    </dgm:pt>
    <dgm:pt modelId="{0F738365-8455-A248-991B-8BE1F8BD7F1C}" type="pres">
      <dgm:prSet presAssocID="{2EEF2229-EA4C-FE44-9F89-3352BB01F031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5A5785A7-E6A8-4B45-A254-35F4082D3695}" type="presOf" srcId="{71C3F72D-A46F-6C42-8F6C-C2190313E7D8}" destId="{12C2A6BD-28AE-1144-84D3-06D642844748}" srcOrd="0" destOrd="0" presId="urn:microsoft.com/office/officeart/2005/8/layout/radial6"/>
    <dgm:cxn modelId="{1F45E0A5-46AB-E742-8EB4-65DB5E4604BF}" type="presOf" srcId="{2EEF2229-EA4C-FE44-9F89-3352BB01F031}" destId="{0F738365-8455-A248-991B-8BE1F8BD7F1C}" srcOrd="0" destOrd="0" presId="urn:microsoft.com/office/officeart/2005/8/layout/radial6"/>
    <dgm:cxn modelId="{37A471BC-B318-0649-BB09-95DB20336247}" type="presOf" srcId="{4C38A149-7755-6747-8288-CC5A28CAC006}" destId="{A5D86523-F84B-E243-A8C8-71F59B27F9DC}" srcOrd="0" destOrd="0" presId="urn:microsoft.com/office/officeart/2005/8/layout/radial6"/>
    <dgm:cxn modelId="{77AE1EC5-9A80-4344-8B5F-1046543CE42B}" type="presOf" srcId="{FB5C7C65-7516-6047-8703-51996DD3172E}" destId="{7919EA0D-59F9-004A-848E-833DC835C2B5}" srcOrd="0" destOrd="0" presId="urn:microsoft.com/office/officeart/2005/8/layout/radial6"/>
    <dgm:cxn modelId="{FA49E36D-5141-374B-8F72-81AE91367BCB}" type="presOf" srcId="{F9981A7E-F80F-4B43-9968-E1A0503675D4}" destId="{20C83183-1B3D-1845-B5A0-BE574A5C8B58}" srcOrd="0" destOrd="0" presId="urn:microsoft.com/office/officeart/2005/8/layout/radial6"/>
    <dgm:cxn modelId="{4A98A9CD-7613-7147-91CF-FAF7351081D3}" type="presOf" srcId="{60B84200-2C6F-5E40-9843-9B0D8406EF76}" destId="{8AA43FF5-89C2-C544-B15A-0657C0FE6289}" srcOrd="0" destOrd="0" presId="urn:microsoft.com/office/officeart/2005/8/layout/radial6"/>
    <dgm:cxn modelId="{F2389B94-E7F2-2C40-94D2-DF631241517A}" srcId="{60B84200-2C6F-5E40-9843-9B0D8406EF76}" destId="{0CD3BCCA-7D17-FE42-AAE7-3F73AA708C9B}" srcOrd="1" destOrd="0" parTransId="{0835239E-626D-C742-8CB1-DFA3484937A7}" sibTransId="{643EF14C-F804-ED48-B169-34348A3B4783}"/>
    <dgm:cxn modelId="{5F6021CF-0B3D-034B-87B3-761A9DEEF023}" type="presOf" srcId="{850160FB-D419-884C-8653-BADE07C724ED}" destId="{5742FC37-DB28-4549-ACA3-6BE6B367C4B6}" srcOrd="0" destOrd="0" presId="urn:microsoft.com/office/officeart/2005/8/layout/radial6"/>
    <dgm:cxn modelId="{0B11C812-8ABB-B041-B831-4A0335DECF36}" srcId="{60B84200-2C6F-5E40-9843-9B0D8406EF76}" destId="{CA32A18F-4F92-934F-8F88-56CD0689C1D4}" srcOrd="3" destOrd="0" parTransId="{CBE38316-BFAA-134F-BB01-81E0738CD874}" sibTransId="{2EEF2229-EA4C-FE44-9F89-3352BB01F031}"/>
    <dgm:cxn modelId="{C27E0791-D2DC-794E-9716-BA482E9F102C}" srcId="{60B84200-2C6F-5E40-9843-9B0D8406EF76}" destId="{4C38A149-7755-6747-8288-CC5A28CAC006}" srcOrd="0" destOrd="0" parTransId="{BBA1D0CD-421B-F045-8C3F-41FC5900C26A}" sibTransId="{71C3F72D-A46F-6C42-8F6C-C2190313E7D8}"/>
    <dgm:cxn modelId="{97B681A8-278E-044E-AC06-E6ECCE9DB1D9}" srcId="{FB5C7C65-7516-6047-8703-51996DD3172E}" destId="{60B84200-2C6F-5E40-9843-9B0D8406EF76}" srcOrd="0" destOrd="0" parTransId="{4E68B7F9-376D-1140-A4D9-E93616F7F03D}" sibTransId="{1D2665FE-A929-D64A-AAE9-625739267FAC}"/>
    <dgm:cxn modelId="{6F94B604-9721-BF4E-AF50-1E5EEEAD1B2A}" srcId="{60B84200-2C6F-5E40-9843-9B0D8406EF76}" destId="{850160FB-D419-884C-8653-BADE07C724ED}" srcOrd="2" destOrd="0" parTransId="{5CDF64AE-1AD2-174D-A393-DA8FEC6F3D1E}" sibTransId="{F9981A7E-F80F-4B43-9968-E1A0503675D4}"/>
    <dgm:cxn modelId="{91EDB32E-F432-C546-9106-1AC89350507A}" type="presOf" srcId="{643EF14C-F804-ED48-B169-34348A3B4783}" destId="{692D79C7-C03D-7248-A4B5-BE2DC9432A80}" srcOrd="0" destOrd="0" presId="urn:microsoft.com/office/officeart/2005/8/layout/radial6"/>
    <dgm:cxn modelId="{6B90CA4A-277E-AB47-8940-D2B8CFEC0650}" type="presOf" srcId="{CA32A18F-4F92-934F-8F88-56CD0689C1D4}" destId="{2A6F4537-9AC2-0842-9622-F66AFDD295D2}" srcOrd="0" destOrd="0" presId="urn:microsoft.com/office/officeart/2005/8/layout/radial6"/>
    <dgm:cxn modelId="{D802A49B-2716-BD4A-8B28-A49D0D3649CD}" type="presOf" srcId="{0CD3BCCA-7D17-FE42-AAE7-3F73AA708C9B}" destId="{394ECBDF-3601-9F49-8CB5-F1A00F00F79F}" srcOrd="0" destOrd="0" presId="urn:microsoft.com/office/officeart/2005/8/layout/radial6"/>
    <dgm:cxn modelId="{15B7E28D-FE36-7D47-AC49-C2B3E1EED461}" type="presParOf" srcId="{7919EA0D-59F9-004A-848E-833DC835C2B5}" destId="{8AA43FF5-89C2-C544-B15A-0657C0FE6289}" srcOrd="0" destOrd="0" presId="urn:microsoft.com/office/officeart/2005/8/layout/radial6"/>
    <dgm:cxn modelId="{2B8EB994-CA4A-A64B-8CCE-85CB68A75178}" type="presParOf" srcId="{7919EA0D-59F9-004A-848E-833DC835C2B5}" destId="{A5D86523-F84B-E243-A8C8-71F59B27F9DC}" srcOrd="1" destOrd="0" presId="urn:microsoft.com/office/officeart/2005/8/layout/radial6"/>
    <dgm:cxn modelId="{8328EC25-F65E-504E-A317-EA4E6492506A}" type="presParOf" srcId="{7919EA0D-59F9-004A-848E-833DC835C2B5}" destId="{920FBCBC-03B5-EA42-85C9-7CED50C554D2}" srcOrd="2" destOrd="0" presId="urn:microsoft.com/office/officeart/2005/8/layout/radial6"/>
    <dgm:cxn modelId="{5559288D-EF94-0340-90CB-2E308C1FDC78}" type="presParOf" srcId="{7919EA0D-59F9-004A-848E-833DC835C2B5}" destId="{12C2A6BD-28AE-1144-84D3-06D642844748}" srcOrd="3" destOrd="0" presId="urn:microsoft.com/office/officeart/2005/8/layout/radial6"/>
    <dgm:cxn modelId="{D673D0E7-7E85-114D-936B-548A6D9D32C6}" type="presParOf" srcId="{7919EA0D-59F9-004A-848E-833DC835C2B5}" destId="{394ECBDF-3601-9F49-8CB5-F1A00F00F79F}" srcOrd="4" destOrd="0" presId="urn:microsoft.com/office/officeart/2005/8/layout/radial6"/>
    <dgm:cxn modelId="{C9BE43FD-4E89-8846-ACA3-17947C0099D8}" type="presParOf" srcId="{7919EA0D-59F9-004A-848E-833DC835C2B5}" destId="{59D28EF3-6772-3140-8F03-FF0AD870C71F}" srcOrd="5" destOrd="0" presId="urn:microsoft.com/office/officeart/2005/8/layout/radial6"/>
    <dgm:cxn modelId="{AC2847C6-D189-F74C-B861-B895259DC03C}" type="presParOf" srcId="{7919EA0D-59F9-004A-848E-833DC835C2B5}" destId="{692D79C7-C03D-7248-A4B5-BE2DC9432A80}" srcOrd="6" destOrd="0" presId="urn:microsoft.com/office/officeart/2005/8/layout/radial6"/>
    <dgm:cxn modelId="{529F0555-2C8E-134B-B64D-DD4DCA59673A}" type="presParOf" srcId="{7919EA0D-59F9-004A-848E-833DC835C2B5}" destId="{5742FC37-DB28-4549-ACA3-6BE6B367C4B6}" srcOrd="7" destOrd="0" presId="urn:microsoft.com/office/officeart/2005/8/layout/radial6"/>
    <dgm:cxn modelId="{CAE9D9BA-4173-2640-92F1-62BA9CF58EFB}" type="presParOf" srcId="{7919EA0D-59F9-004A-848E-833DC835C2B5}" destId="{657E03CC-7728-EB45-963A-9D21B4BACCAA}" srcOrd="8" destOrd="0" presId="urn:microsoft.com/office/officeart/2005/8/layout/radial6"/>
    <dgm:cxn modelId="{57C8814D-A3D6-5349-984D-ECF45D02BD91}" type="presParOf" srcId="{7919EA0D-59F9-004A-848E-833DC835C2B5}" destId="{20C83183-1B3D-1845-B5A0-BE574A5C8B58}" srcOrd="9" destOrd="0" presId="urn:microsoft.com/office/officeart/2005/8/layout/radial6"/>
    <dgm:cxn modelId="{4175352E-5BDC-3545-AC2F-BF28B3427E57}" type="presParOf" srcId="{7919EA0D-59F9-004A-848E-833DC835C2B5}" destId="{2A6F4537-9AC2-0842-9622-F66AFDD295D2}" srcOrd="10" destOrd="0" presId="urn:microsoft.com/office/officeart/2005/8/layout/radial6"/>
    <dgm:cxn modelId="{80CCEC87-718E-EE46-8CE3-4C46F23C0CB9}" type="presParOf" srcId="{7919EA0D-59F9-004A-848E-833DC835C2B5}" destId="{F3960678-73CA-DC42-B94A-362CA6B1D157}" srcOrd="11" destOrd="0" presId="urn:microsoft.com/office/officeart/2005/8/layout/radial6"/>
    <dgm:cxn modelId="{DB8A188C-8AD6-6840-B2B0-547512338DE7}" type="presParOf" srcId="{7919EA0D-59F9-004A-848E-833DC835C2B5}" destId="{0F738365-8455-A248-991B-8BE1F8BD7F1C}" srcOrd="12" destOrd="0" presId="urn:microsoft.com/office/officeart/2005/8/layout/radial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31AB9877-ABED-DE41-B7B0-54C298240A86}" type="doc">
      <dgm:prSet loTypeId="urn:microsoft.com/office/officeart/2005/8/layout/lProcess3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F97EE319-AB68-2B4E-A35C-6989C5F629D2}">
      <dgm:prSet phldrT="[Text]"/>
      <dgm:spPr/>
      <dgm:t>
        <a:bodyPr/>
        <a:lstStyle/>
        <a:p>
          <a:r>
            <a:rPr lang="en-US" dirty="0" smtClean="0"/>
            <a:t>What</a:t>
          </a:r>
          <a:endParaRPr lang="en-US" dirty="0"/>
        </a:p>
      </dgm:t>
    </dgm:pt>
    <dgm:pt modelId="{4BABCBEA-8605-3440-98F4-B32D2C31C85B}" type="parTrans" cxnId="{6E08D54F-6C36-244E-8983-11EDA9A27620}">
      <dgm:prSet/>
      <dgm:spPr/>
      <dgm:t>
        <a:bodyPr/>
        <a:lstStyle/>
        <a:p>
          <a:endParaRPr lang="en-US"/>
        </a:p>
      </dgm:t>
    </dgm:pt>
    <dgm:pt modelId="{0C8433F8-3BD9-3641-8394-FC5970FCEC94}" type="sibTrans" cxnId="{6E08D54F-6C36-244E-8983-11EDA9A27620}">
      <dgm:prSet/>
      <dgm:spPr/>
      <dgm:t>
        <a:bodyPr/>
        <a:lstStyle/>
        <a:p>
          <a:endParaRPr lang="en-US"/>
        </a:p>
      </dgm:t>
    </dgm:pt>
    <dgm:pt modelId="{EE43A687-95C3-AD49-8623-C5B20E23F546}">
      <dgm:prSet phldrT="[Text]"/>
      <dgm:spPr/>
      <dgm:t>
        <a:bodyPr/>
        <a:lstStyle/>
        <a:p>
          <a:r>
            <a:rPr lang="en-US" dirty="0" smtClean="0"/>
            <a:t>Systematic study of conflict background, conflict causes, actors and dynamics.</a:t>
          </a:r>
          <a:endParaRPr lang="en-US" dirty="0"/>
        </a:p>
      </dgm:t>
    </dgm:pt>
    <dgm:pt modelId="{71384509-D95F-A841-B764-378FA9BE11C4}" type="parTrans" cxnId="{2836BCB6-DC12-AF49-894B-632F8AFD376D}">
      <dgm:prSet/>
      <dgm:spPr/>
      <dgm:t>
        <a:bodyPr/>
        <a:lstStyle/>
        <a:p>
          <a:endParaRPr lang="en-US"/>
        </a:p>
      </dgm:t>
    </dgm:pt>
    <dgm:pt modelId="{01A2332C-321A-764E-9FC9-B6D1827BB669}" type="sibTrans" cxnId="{2836BCB6-DC12-AF49-894B-632F8AFD376D}">
      <dgm:prSet/>
      <dgm:spPr/>
      <dgm:t>
        <a:bodyPr/>
        <a:lstStyle/>
        <a:p>
          <a:endParaRPr lang="en-US"/>
        </a:p>
      </dgm:t>
    </dgm:pt>
    <dgm:pt modelId="{293044C1-A201-804E-BB76-5082CCFB2696}">
      <dgm:prSet phldrT="[Text]"/>
      <dgm:spPr/>
      <dgm:t>
        <a:bodyPr/>
        <a:lstStyle/>
        <a:p>
          <a:r>
            <a:rPr lang="en-US" dirty="0" smtClean="0"/>
            <a:t>Who</a:t>
          </a:r>
          <a:endParaRPr lang="en-US" dirty="0"/>
        </a:p>
      </dgm:t>
    </dgm:pt>
    <dgm:pt modelId="{B61D0CD1-3D26-C445-AE51-0CF214CEAF46}" type="parTrans" cxnId="{3BCD1DC3-6D1A-2D4B-9817-CA651BDE54F7}">
      <dgm:prSet/>
      <dgm:spPr/>
      <dgm:t>
        <a:bodyPr/>
        <a:lstStyle/>
        <a:p>
          <a:endParaRPr lang="en-US"/>
        </a:p>
      </dgm:t>
    </dgm:pt>
    <dgm:pt modelId="{1C2EB211-4B90-774E-A492-317569D59ED8}" type="sibTrans" cxnId="{3BCD1DC3-6D1A-2D4B-9817-CA651BDE54F7}">
      <dgm:prSet/>
      <dgm:spPr/>
      <dgm:t>
        <a:bodyPr/>
        <a:lstStyle/>
        <a:p>
          <a:endParaRPr lang="en-US"/>
        </a:p>
      </dgm:t>
    </dgm:pt>
    <dgm:pt modelId="{C85864F6-DE26-5542-8EE2-DDF1C3626E6F}">
      <dgm:prSet phldrT="[Text]"/>
      <dgm:spPr/>
      <dgm:t>
        <a:bodyPr/>
        <a:lstStyle/>
        <a:p>
          <a:r>
            <a:rPr lang="en-US" dirty="0" smtClean="0"/>
            <a:t>Stakeholders within and outside the education sector, e.g. non/government, multilaterals, local/intl. NGOs, local authorities, peacebuilders.</a:t>
          </a:r>
          <a:endParaRPr lang="en-US" dirty="0"/>
        </a:p>
      </dgm:t>
    </dgm:pt>
    <dgm:pt modelId="{5A5D0A25-FF75-8942-9B04-8ED3E8615959}" type="parTrans" cxnId="{B43E3819-768D-764B-8444-EAC75C44376D}">
      <dgm:prSet/>
      <dgm:spPr/>
      <dgm:t>
        <a:bodyPr/>
        <a:lstStyle/>
        <a:p>
          <a:endParaRPr lang="en-US"/>
        </a:p>
      </dgm:t>
    </dgm:pt>
    <dgm:pt modelId="{2F4FD2BC-B673-B242-A77A-7FD0F458F200}" type="sibTrans" cxnId="{B43E3819-768D-764B-8444-EAC75C44376D}">
      <dgm:prSet/>
      <dgm:spPr/>
      <dgm:t>
        <a:bodyPr/>
        <a:lstStyle/>
        <a:p>
          <a:endParaRPr lang="en-US"/>
        </a:p>
      </dgm:t>
    </dgm:pt>
    <dgm:pt modelId="{196B2B7F-81DB-BA42-80B9-2292BF89954B}">
      <dgm:prSet phldrT="[Text]"/>
      <dgm:spPr/>
      <dgm:t>
        <a:bodyPr/>
        <a:lstStyle/>
        <a:p>
          <a:r>
            <a:rPr lang="en-US" dirty="0" smtClean="0"/>
            <a:t>How</a:t>
          </a:r>
          <a:endParaRPr lang="en-US" dirty="0"/>
        </a:p>
      </dgm:t>
    </dgm:pt>
    <dgm:pt modelId="{326D720C-1E2F-A04E-8CD7-4910E197254B}" type="parTrans" cxnId="{840D2483-534C-3C40-8989-3E9F9441AAB8}">
      <dgm:prSet/>
      <dgm:spPr/>
      <dgm:t>
        <a:bodyPr/>
        <a:lstStyle/>
        <a:p>
          <a:endParaRPr lang="en-US"/>
        </a:p>
      </dgm:t>
    </dgm:pt>
    <dgm:pt modelId="{9FD8C15B-7CD9-F845-86FA-9B45DAECC884}" type="sibTrans" cxnId="{840D2483-534C-3C40-8989-3E9F9441AAB8}">
      <dgm:prSet/>
      <dgm:spPr/>
      <dgm:t>
        <a:bodyPr/>
        <a:lstStyle/>
        <a:p>
          <a:endParaRPr lang="en-US"/>
        </a:p>
      </dgm:t>
    </dgm:pt>
    <dgm:pt modelId="{8ACFC135-97C4-0A4E-80BB-0A4134E83FFB}">
      <dgm:prSet phldrT="[Text]"/>
      <dgm:spPr/>
      <dgm:t>
        <a:bodyPr/>
        <a:lstStyle/>
        <a:p>
          <a:r>
            <a:rPr lang="en-US" dirty="0" smtClean="0"/>
            <a:t>Desk research, consultations, and analyses, e.g. situational, stakeholder, conflict causality, conflict dynamics, and education prioritization.</a:t>
          </a:r>
          <a:endParaRPr lang="en-US" dirty="0"/>
        </a:p>
      </dgm:t>
    </dgm:pt>
    <dgm:pt modelId="{FD0A2481-B826-2F44-B6CF-59F10AE2B6DB}" type="parTrans" cxnId="{0AA8AEE8-9639-1B4B-931B-C95CAD7676E0}">
      <dgm:prSet/>
      <dgm:spPr/>
      <dgm:t>
        <a:bodyPr/>
        <a:lstStyle/>
        <a:p>
          <a:endParaRPr lang="en-US"/>
        </a:p>
      </dgm:t>
    </dgm:pt>
    <dgm:pt modelId="{261EB69D-8782-9C41-B5C0-1EA00EC88114}" type="sibTrans" cxnId="{0AA8AEE8-9639-1B4B-931B-C95CAD7676E0}">
      <dgm:prSet/>
      <dgm:spPr/>
      <dgm:t>
        <a:bodyPr/>
        <a:lstStyle/>
        <a:p>
          <a:endParaRPr lang="en-US"/>
        </a:p>
      </dgm:t>
    </dgm:pt>
    <dgm:pt modelId="{5ED36B49-B15E-D24B-841B-37ABD82A2753}">
      <dgm:prSet/>
      <dgm:spPr/>
      <dgm:t>
        <a:bodyPr/>
        <a:lstStyle/>
        <a:p>
          <a:r>
            <a:rPr lang="en-US" dirty="0" smtClean="0"/>
            <a:t>When</a:t>
          </a:r>
          <a:endParaRPr lang="en-US" dirty="0"/>
        </a:p>
      </dgm:t>
    </dgm:pt>
    <dgm:pt modelId="{CBD6D823-CBAB-5947-973D-BA8AD043FF27}" type="parTrans" cxnId="{A4EE1039-FD1E-5A49-BF0E-F2613B263571}">
      <dgm:prSet/>
      <dgm:spPr/>
      <dgm:t>
        <a:bodyPr/>
        <a:lstStyle/>
        <a:p>
          <a:endParaRPr lang="en-US"/>
        </a:p>
      </dgm:t>
    </dgm:pt>
    <dgm:pt modelId="{2691AF63-3A01-7B44-B053-BF866EAD5FEF}" type="sibTrans" cxnId="{A4EE1039-FD1E-5A49-BF0E-F2613B263571}">
      <dgm:prSet/>
      <dgm:spPr/>
      <dgm:t>
        <a:bodyPr/>
        <a:lstStyle/>
        <a:p>
          <a:endParaRPr lang="en-US"/>
        </a:p>
      </dgm:t>
    </dgm:pt>
    <dgm:pt modelId="{2EC4D8A5-53E5-2E40-8A89-415F1EDFE328}">
      <dgm:prSet/>
      <dgm:spPr/>
      <dgm:t>
        <a:bodyPr/>
        <a:lstStyle/>
        <a:p>
          <a:r>
            <a:rPr lang="en-US" dirty="0" smtClean="0"/>
            <a:t>In design phase and reviewed systematically throughout life of programme or policy.</a:t>
          </a:r>
          <a:endParaRPr lang="en-US" dirty="0"/>
        </a:p>
      </dgm:t>
    </dgm:pt>
    <dgm:pt modelId="{DC3FD060-D4C8-914F-9AD8-01C13F5A6819}" type="parTrans" cxnId="{2E6112DC-E5CA-2E4A-AF51-2B2C00610551}">
      <dgm:prSet/>
      <dgm:spPr/>
      <dgm:t>
        <a:bodyPr/>
        <a:lstStyle/>
        <a:p>
          <a:endParaRPr lang="en-US"/>
        </a:p>
      </dgm:t>
    </dgm:pt>
    <dgm:pt modelId="{0F614119-453F-5148-9EF2-23495BB78042}" type="sibTrans" cxnId="{2E6112DC-E5CA-2E4A-AF51-2B2C00610551}">
      <dgm:prSet/>
      <dgm:spPr/>
      <dgm:t>
        <a:bodyPr/>
        <a:lstStyle/>
        <a:p>
          <a:endParaRPr lang="en-US"/>
        </a:p>
      </dgm:t>
    </dgm:pt>
    <dgm:pt modelId="{6CF603C9-300C-394F-B239-020D3F726EC0}">
      <dgm:prSet phldrT="[Text]"/>
      <dgm:spPr/>
      <dgm:t>
        <a:bodyPr/>
        <a:lstStyle/>
        <a:p>
          <a:r>
            <a:rPr lang="en-US" dirty="0" smtClean="0"/>
            <a:t>Where</a:t>
          </a:r>
          <a:endParaRPr lang="en-US" dirty="0"/>
        </a:p>
      </dgm:t>
    </dgm:pt>
    <dgm:pt modelId="{5259379E-E2CD-3946-B956-6D2328925222}" type="parTrans" cxnId="{BECA09B4-C184-F34E-BF64-55B9CAD582DB}">
      <dgm:prSet/>
      <dgm:spPr/>
      <dgm:t>
        <a:bodyPr/>
        <a:lstStyle/>
        <a:p>
          <a:endParaRPr lang="en-US"/>
        </a:p>
      </dgm:t>
    </dgm:pt>
    <dgm:pt modelId="{599D0937-AA39-3944-811E-9980A65F9327}" type="sibTrans" cxnId="{BECA09B4-C184-F34E-BF64-55B9CAD582DB}">
      <dgm:prSet/>
      <dgm:spPr/>
      <dgm:t>
        <a:bodyPr/>
        <a:lstStyle/>
        <a:p>
          <a:endParaRPr lang="en-US"/>
        </a:p>
      </dgm:t>
    </dgm:pt>
    <dgm:pt modelId="{A05B86AA-F0B3-F342-A68C-45361AC9B56B}">
      <dgm:prSet phldrT="[Text]"/>
      <dgm:spPr/>
      <dgm:t>
        <a:bodyPr/>
        <a:lstStyle/>
        <a:p>
          <a:r>
            <a:rPr lang="en-US" dirty="0" smtClean="0"/>
            <a:t>Tailored to the intended programme or policy area (national, subnational, district, catchment area, etc.)</a:t>
          </a:r>
          <a:endParaRPr lang="en-US" dirty="0"/>
        </a:p>
      </dgm:t>
    </dgm:pt>
    <dgm:pt modelId="{5F2C89E8-6D74-7D47-B34F-E7946D6792F5}" type="parTrans" cxnId="{31ADBC0B-D41C-E04A-99CD-113E608BF142}">
      <dgm:prSet/>
      <dgm:spPr/>
      <dgm:t>
        <a:bodyPr/>
        <a:lstStyle/>
        <a:p>
          <a:endParaRPr lang="en-US"/>
        </a:p>
      </dgm:t>
    </dgm:pt>
    <dgm:pt modelId="{C815FF71-F1E9-5245-8C9C-53E40F755A91}" type="sibTrans" cxnId="{31ADBC0B-D41C-E04A-99CD-113E608BF142}">
      <dgm:prSet/>
      <dgm:spPr/>
      <dgm:t>
        <a:bodyPr/>
        <a:lstStyle/>
        <a:p>
          <a:endParaRPr lang="en-US"/>
        </a:p>
      </dgm:t>
    </dgm:pt>
    <dgm:pt modelId="{8CFA0812-1B7F-8B4E-B86C-A4EACFAA46F3}" type="pres">
      <dgm:prSet presAssocID="{31AB9877-ABED-DE41-B7B0-54C298240A86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25596ABD-7A44-9D48-B92A-EC43A9315421}" type="pres">
      <dgm:prSet presAssocID="{F97EE319-AB68-2B4E-A35C-6989C5F629D2}" presName="horFlow" presStyleCnt="0"/>
      <dgm:spPr/>
      <dgm:t>
        <a:bodyPr/>
        <a:lstStyle/>
        <a:p>
          <a:endParaRPr lang="en-US"/>
        </a:p>
      </dgm:t>
    </dgm:pt>
    <dgm:pt modelId="{3617C3AA-6C82-ED4D-ABEF-97A3510C97B7}" type="pres">
      <dgm:prSet presAssocID="{F97EE319-AB68-2B4E-A35C-6989C5F629D2}" presName="bigChev" presStyleLbl="node1" presStyleIdx="0" presStyleCnt="5"/>
      <dgm:spPr/>
      <dgm:t>
        <a:bodyPr/>
        <a:lstStyle/>
        <a:p>
          <a:endParaRPr lang="en-US"/>
        </a:p>
      </dgm:t>
    </dgm:pt>
    <dgm:pt modelId="{50819B2E-D8F0-7D4C-B788-154955B210AE}" type="pres">
      <dgm:prSet presAssocID="{71384509-D95F-A841-B764-378FA9BE11C4}" presName="parTrans" presStyleCnt="0"/>
      <dgm:spPr/>
      <dgm:t>
        <a:bodyPr/>
        <a:lstStyle/>
        <a:p>
          <a:endParaRPr lang="en-US"/>
        </a:p>
      </dgm:t>
    </dgm:pt>
    <dgm:pt modelId="{211C644E-82CC-5546-A1A2-8EFF74BD7F97}" type="pres">
      <dgm:prSet presAssocID="{EE43A687-95C3-AD49-8623-C5B20E23F546}" presName="node" presStyleLbl="alignAccFollowNode1" presStyleIdx="0" presStyleCnt="5" custScaleX="390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DD759E4-13DE-9145-B3DF-0688DFDF8186}" type="pres">
      <dgm:prSet presAssocID="{F97EE319-AB68-2B4E-A35C-6989C5F629D2}" presName="vSp" presStyleCnt="0"/>
      <dgm:spPr/>
      <dgm:t>
        <a:bodyPr/>
        <a:lstStyle/>
        <a:p>
          <a:endParaRPr lang="en-US"/>
        </a:p>
      </dgm:t>
    </dgm:pt>
    <dgm:pt modelId="{4DD76BEC-60BF-474C-B3AE-5B5164E6E410}" type="pres">
      <dgm:prSet presAssocID="{5ED36B49-B15E-D24B-841B-37ABD82A2753}" presName="horFlow" presStyleCnt="0"/>
      <dgm:spPr/>
      <dgm:t>
        <a:bodyPr/>
        <a:lstStyle/>
        <a:p>
          <a:endParaRPr lang="en-US"/>
        </a:p>
      </dgm:t>
    </dgm:pt>
    <dgm:pt modelId="{B45B3B0C-CC44-444E-8D46-44B89AFF3A97}" type="pres">
      <dgm:prSet presAssocID="{5ED36B49-B15E-D24B-841B-37ABD82A2753}" presName="bigChev" presStyleLbl="node1" presStyleIdx="1" presStyleCnt="5"/>
      <dgm:spPr/>
      <dgm:t>
        <a:bodyPr/>
        <a:lstStyle/>
        <a:p>
          <a:endParaRPr lang="en-US"/>
        </a:p>
      </dgm:t>
    </dgm:pt>
    <dgm:pt modelId="{1AB7EE2C-03FA-D846-BF58-21B784698608}" type="pres">
      <dgm:prSet presAssocID="{DC3FD060-D4C8-914F-9AD8-01C13F5A6819}" presName="parTrans" presStyleCnt="0"/>
      <dgm:spPr/>
      <dgm:t>
        <a:bodyPr/>
        <a:lstStyle/>
        <a:p>
          <a:endParaRPr lang="en-US"/>
        </a:p>
      </dgm:t>
    </dgm:pt>
    <dgm:pt modelId="{C69DA83F-72E2-E941-B395-6ED67DF8E967}" type="pres">
      <dgm:prSet presAssocID="{2EC4D8A5-53E5-2E40-8A89-415F1EDFE328}" presName="node" presStyleLbl="alignAccFollowNode1" presStyleIdx="1" presStyleCnt="5" custScaleX="390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39AD91-882D-5F4B-80E5-3EF1CD357781}" type="pres">
      <dgm:prSet presAssocID="{5ED36B49-B15E-D24B-841B-37ABD82A2753}" presName="vSp" presStyleCnt="0"/>
      <dgm:spPr/>
      <dgm:t>
        <a:bodyPr/>
        <a:lstStyle/>
        <a:p>
          <a:endParaRPr lang="en-US"/>
        </a:p>
      </dgm:t>
    </dgm:pt>
    <dgm:pt modelId="{38B72E65-7E96-3F44-9BC9-E9769E837436}" type="pres">
      <dgm:prSet presAssocID="{293044C1-A201-804E-BB76-5082CCFB2696}" presName="horFlow" presStyleCnt="0"/>
      <dgm:spPr/>
      <dgm:t>
        <a:bodyPr/>
        <a:lstStyle/>
        <a:p>
          <a:endParaRPr lang="en-US"/>
        </a:p>
      </dgm:t>
    </dgm:pt>
    <dgm:pt modelId="{FB314DB3-7233-A14C-8CFB-D9E341080605}" type="pres">
      <dgm:prSet presAssocID="{293044C1-A201-804E-BB76-5082CCFB2696}" presName="bigChev" presStyleLbl="node1" presStyleIdx="2" presStyleCnt="5"/>
      <dgm:spPr/>
      <dgm:t>
        <a:bodyPr/>
        <a:lstStyle/>
        <a:p>
          <a:endParaRPr lang="en-US"/>
        </a:p>
      </dgm:t>
    </dgm:pt>
    <dgm:pt modelId="{3D27C073-B44F-FC46-B7FA-02523C80CDDB}" type="pres">
      <dgm:prSet presAssocID="{5A5D0A25-FF75-8942-9B04-8ED3E8615959}" presName="parTrans" presStyleCnt="0"/>
      <dgm:spPr/>
      <dgm:t>
        <a:bodyPr/>
        <a:lstStyle/>
        <a:p>
          <a:endParaRPr lang="en-US"/>
        </a:p>
      </dgm:t>
    </dgm:pt>
    <dgm:pt modelId="{B0747EBA-C197-AB49-912B-A39F8CBBABAE}" type="pres">
      <dgm:prSet presAssocID="{C85864F6-DE26-5542-8EE2-DDF1C3626E6F}" presName="node" presStyleLbl="alignAccFollowNode1" presStyleIdx="2" presStyleCnt="5" custScaleX="38797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0E15BA0-13CB-4542-855B-400D68ED7F58}" type="pres">
      <dgm:prSet presAssocID="{293044C1-A201-804E-BB76-5082CCFB2696}" presName="vSp" presStyleCnt="0"/>
      <dgm:spPr/>
      <dgm:t>
        <a:bodyPr/>
        <a:lstStyle/>
        <a:p>
          <a:endParaRPr lang="en-US"/>
        </a:p>
      </dgm:t>
    </dgm:pt>
    <dgm:pt modelId="{013262D2-B7DE-DB48-9C17-B8AB0BA1FAB0}" type="pres">
      <dgm:prSet presAssocID="{196B2B7F-81DB-BA42-80B9-2292BF89954B}" presName="horFlow" presStyleCnt="0"/>
      <dgm:spPr/>
      <dgm:t>
        <a:bodyPr/>
        <a:lstStyle/>
        <a:p>
          <a:endParaRPr lang="en-US"/>
        </a:p>
      </dgm:t>
    </dgm:pt>
    <dgm:pt modelId="{CD6C2AAD-5B09-104B-AFDF-E48CC50F1BEE}" type="pres">
      <dgm:prSet presAssocID="{196B2B7F-81DB-BA42-80B9-2292BF89954B}" presName="bigChev" presStyleLbl="node1" presStyleIdx="3" presStyleCnt="5"/>
      <dgm:spPr/>
      <dgm:t>
        <a:bodyPr/>
        <a:lstStyle/>
        <a:p>
          <a:endParaRPr lang="en-US"/>
        </a:p>
      </dgm:t>
    </dgm:pt>
    <dgm:pt modelId="{B18F9ED3-DA73-6642-B2BC-92AC1516DFCC}" type="pres">
      <dgm:prSet presAssocID="{FD0A2481-B826-2F44-B6CF-59F10AE2B6DB}" presName="parTrans" presStyleCnt="0"/>
      <dgm:spPr/>
      <dgm:t>
        <a:bodyPr/>
        <a:lstStyle/>
        <a:p>
          <a:endParaRPr lang="en-US"/>
        </a:p>
      </dgm:t>
    </dgm:pt>
    <dgm:pt modelId="{799F68B9-B5C4-384F-A97D-FC7656B44ADF}" type="pres">
      <dgm:prSet presAssocID="{8ACFC135-97C4-0A4E-80BB-0A4134E83FFB}" presName="node" presStyleLbl="alignAccFollowNode1" presStyleIdx="3" presStyleCnt="5" custScaleX="3900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791187-A03C-F94A-8A5B-928844D01689}" type="pres">
      <dgm:prSet presAssocID="{196B2B7F-81DB-BA42-80B9-2292BF89954B}" presName="vSp" presStyleCnt="0"/>
      <dgm:spPr/>
      <dgm:t>
        <a:bodyPr/>
        <a:lstStyle/>
        <a:p>
          <a:endParaRPr lang="en-US"/>
        </a:p>
      </dgm:t>
    </dgm:pt>
    <dgm:pt modelId="{D865BD7B-A58A-974E-AF46-368FE63E572D}" type="pres">
      <dgm:prSet presAssocID="{6CF603C9-300C-394F-B239-020D3F726EC0}" presName="horFlow" presStyleCnt="0"/>
      <dgm:spPr/>
      <dgm:t>
        <a:bodyPr/>
        <a:lstStyle/>
        <a:p>
          <a:endParaRPr lang="en-US"/>
        </a:p>
      </dgm:t>
    </dgm:pt>
    <dgm:pt modelId="{565B1254-B694-F748-8624-6A3DC5BABCAD}" type="pres">
      <dgm:prSet presAssocID="{6CF603C9-300C-394F-B239-020D3F726EC0}" presName="bigChev" presStyleLbl="node1" presStyleIdx="4" presStyleCnt="5"/>
      <dgm:spPr/>
      <dgm:t>
        <a:bodyPr/>
        <a:lstStyle/>
        <a:p>
          <a:endParaRPr lang="en-US"/>
        </a:p>
      </dgm:t>
    </dgm:pt>
    <dgm:pt modelId="{A8124F33-0F2B-0A4F-B257-3B09BD79A0E1}" type="pres">
      <dgm:prSet presAssocID="{5F2C89E8-6D74-7D47-B34F-E7946D6792F5}" presName="parTrans" presStyleCnt="0"/>
      <dgm:spPr/>
      <dgm:t>
        <a:bodyPr/>
        <a:lstStyle/>
        <a:p>
          <a:endParaRPr lang="en-US"/>
        </a:p>
      </dgm:t>
    </dgm:pt>
    <dgm:pt modelId="{3F6C5DBA-CE38-C44A-B043-E8F7B327DF32}" type="pres">
      <dgm:prSet presAssocID="{A05B86AA-F0B3-F342-A68C-45361AC9B56B}" presName="node" presStyleLbl="alignAccFollowNode1" presStyleIdx="4" presStyleCnt="5" custScaleX="39283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8C24155-AB3A-9047-BDC6-6215DAB607AC}" type="presOf" srcId="{A05B86AA-F0B3-F342-A68C-45361AC9B56B}" destId="{3F6C5DBA-CE38-C44A-B043-E8F7B327DF32}" srcOrd="0" destOrd="0" presId="urn:microsoft.com/office/officeart/2005/8/layout/lProcess3"/>
    <dgm:cxn modelId="{840D2483-534C-3C40-8989-3E9F9441AAB8}" srcId="{31AB9877-ABED-DE41-B7B0-54C298240A86}" destId="{196B2B7F-81DB-BA42-80B9-2292BF89954B}" srcOrd="3" destOrd="0" parTransId="{326D720C-1E2F-A04E-8CD7-4910E197254B}" sibTransId="{9FD8C15B-7CD9-F845-86FA-9B45DAECC884}"/>
    <dgm:cxn modelId="{EEC23A5B-7C3E-634D-85C5-7CAF52B33BC1}" type="presOf" srcId="{31AB9877-ABED-DE41-B7B0-54C298240A86}" destId="{8CFA0812-1B7F-8B4E-B86C-A4EACFAA46F3}" srcOrd="0" destOrd="0" presId="urn:microsoft.com/office/officeart/2005/8/layout/lProcess3"/>
    <dgm:cxn modelId="{0E0EDA48-4D1C-3B44-A2ED-6A7D0AE68AF7}" type="presOf" srcId="{8ACFC135-97C4-0A4E-80BB-0A4134E83FFB}" destId="{799F68B9-B5C4-384F-A97D-FC7656B44ADF}" srcOrd="0" destOrd="0" presId="urn:microsoft.com/office/officeart/2005/8/layout/lProcess3"/>
    <dgm:cxn modelId="{A250343E-2EEE-B748-BDD0-5F66C4B56F42}" type="presOf" srcId="{5ED36B49-B15E-D24B-841B-37ABD82A2753}" destId="{B45B3B0C-CC44-444E-8D46-44B89AFF3A97}" srcOrd="0" destOrd="0" presId="urn:microsoft.com/office/officeart/2005/8/layout/lProcess3"/>
    <dgm:cxn modelId="{D22DB04B-3D6B-F945-974E-56DA864A3518}" type="presOf" srcId="{F97EE319-AB68-2B4E-A35C-6989C5F629D2}" destId="{3617C3AA-6C82-ED4D-ABEF-97A3510C97B7}" srcOrd="0" destOrd="0" presId="urn:microsoft.com/office/officeart/2005/8/layout/lProcess3"/>
    <dgm:cxn modelId="{3BCD1DC3-6D1A-2D4B-9817-CA651BDE54F7}" srcId="{31AB9877-ABED-DE41-B7B0-54C298240A86}" destId="{293044C1-A201-804E-BB76-5082CCFB2696}" srcOrd="2" destOrd="0" parTransId="{B61D0CD1-3D26-C445-AE51-0CF214CEAF46}" sibTransId="{1C2EB211-4B90-774E-A492-317569D59ED8}"/>
    <dgm:cxn modelId="{11A5C4BA-DA74-8F43-9C0B-0D37370BCD32}" type="presOf" srcId="{6CF603C9-300C-394F-B239-020D3F726EC0}" destId="{565B1254-B694-F748-8624-6A3DC5BABCAD}" srcOrd="0" destOrd="0" presId="urn:microsoft.com/office/officeart/2005/8/layout/lProcess3"/>
    <dgm:cxn modelId="{264275B8-E531-E747-865D-3C040FF1C226}" type="presOf" srcId="{2EC4D8A5-53E5-2E40-8A89-415F1EDFE328}" destId="{C69DA83F-72E2-E941-B395-6ED67DF8E967}" srcOrd="0" destOrd="0" presId="urn:microsoft.com/office/officeart/2005/8/layout/lProcess3"/>
    <dgm:cxn modelId="{6E08D54F-6C36-244E-8983-11EDA9A27620}" srcId="{31AB9877-ABED-DE41-B7B0-54C298240A86}" destId="{F97EE319-AB68-2B4E-A35C-6989C5F629D2}" srcOrd="0" destOrd="0" parTransId="{4BABCBEA-8605-3440-98F4-B32D2C31C85B}" sibTransId="{0C8433F8-3BD9-3641-8394-FC5970FCEC94}"/>
    <dgm:cxn modelId="{31ADBC0B-D41C-E04A-99CD-113E608BF142}" srcId="{6CF603C9-300C-394F-B239-020D3F726EC0}" destId="{A05B86AA-F0B3-F342-A68C-45361AC9B56B}" srcOrd="0" destOrd="0" parTransId="{5F2C89E8-6D74-7D47-B34F-E7946D6792F5}" sibTransId="{C815FF71-F1E9-5245-8C9C-53E40F755A91}"/>
    <dgm:cxn modelId="{3C79AD68-E94B-E942-8220-9364BA4D41EC}" type="presOf" srcId="{293044C1-A201-804E-BB76-5082CCFB2696}" destId="{FB314DB3-7233-A14C-8CFB-D9E341080605}" srcOrd="0" destOrd="0" presId="urn:microsoft.com/office/officeart/2005/8/layout/lProcess3"/>
    <dgm:cxn modelId="{2836BCB6-DC12-AF49-894B-632F8AFD376D}" srcId="{F97EE319-AB68-2B4E-A35C-6989C5F629D2}" destId="{EE43A687-95C3-AD49-8623-C5B20E23F546}" srcOrd="0" destOrd="0" parTransId="{71384509-D95F-A841-B764-378FA9BE11C4}" sibTransId="{01A2332C-321A-764E-9FC9-B6D1827BB669}"/>
    <dgm:cxn modelId="{A4EE1039-FD1E-5A49-BF0E-F2613B263571}" srcId="{31AB9877-ABED-DE41-B7B0-54C298240A86}" destId="{5ED36B49-B15E-D24B-841B-37ABD82A2753}" srcOrd="1" destOrd="0" parTransId="{CBD6D823-CBAB-5947-973D-BA8AD043FF27}" sibTransId="{2691AF63-3A01-7B44-B053-BF866EAD5FEF}"/>
    <dgm:cxn modelId="{49CB93AA-A3A2-454C-B079-0AAF94F55F22}" type="presOf" srcId="{C85864F6-DE26-5542-8EE2-DDF1C3626E6F}" destId="{B0747EBA-C197-AB49-912B-A39F8CBBABAE}" srcOrd="0" destOrd="0" presId="urn:microsoft.com/office/officeart/2005/8/layout/lProcess3"/>
    <dgm:cxn modelId="{2E6112DC-E5CA-2E4A-AF51-2B2C00610551}" srcId="{5ED36B49-B15E-D24B-841B-37ABD82A2753}" destId="{2EC4D8A5-53E5-2E40-8A89-415F1EDFE328}" srcOrd="0" destOrd="0" parTransId="{DC3FD060-D4C8-914F-9AD8-01C13F5A6819}" sibTransId="{0F614119-453F-5148-9EF2-23495BB78042}"/>
    <dgm:cxn modelId="{BECA09B4-C184-F34E-BF64-55B9CAD582DB}" srcId="{31AB9877-ABED-DE41-B7B0-54C298240A86}" destId="{6CF603C9-300C-394F-B239-020D3F726EC0}" srcOrd="4" destOrd="0" parTransId="{5259379E-E2CD-3946-B956-6D2328925222}" sibTransId="{599D0937-AA39-3944-811E-9980A65F9327}"/>
    <dgm:cxn modelId="{481206B5-1536-9C46-B75B-DF73C1453990}" type="presOf" srcId="{EE43A687-95C3-AD49-8623-C5B20E23F546}" destId="{211C644E-82CC-5546-A1A2-8EFF74BD7F97}" srcOrd="0" destOrd="0" presId="urn:microsoft.com/office/officeart/2005/8/layout/lProcess3"/>
    <dgm:cxn modelId="{0EEDC972-BACF-6548-94AA-BC1ABC5FDD69}" type="presOf" srcId="{196B2B7F-81DB-BA42-80B9-2292BF89954B}" destId="{CD6C2AAD-5B09-104B-AFDF-E48CC50F1BEE}" srcOrd="0" destOrd="0" presId="urn:microsoft.com/office/officeart/2005/8/layout/lProcess3"/>
    <dgm:cxn modelId="{0AA8AEE8-9639-1B4B-931B-C95CAD7676E0}" srcId="{196B2B7F-81DB-BA42-80B9-2292BF89954B}" destId="{8ACFC135-97C4-0A4E-80BB-0A4134E83FFB}" srcOrd="0" destOrd="0" parTransId="{FD0A2481-B826-2F44-B6CF-59F10AE2B6DB}" sibTransId="{261EB69D-8782-9C41-B5C0-1EA00EC88114}"/>
    <dgm:cxn modelId="{B43E3819-768D-764B-8444-EAC75C44376D}" srcId="{293044C1-A201-804E-BB76-5082CCFB2696}" destId="{C85864F6-DE26-5542-8EE2-DDF1C3626E6F}" srcOrd="0" destOrd="0" parTransId="{5A5D0A25-FF75-8942-9B04-8ED3E8615959}" sibTransId="{2F4FD2BC-B673-B242-A77A-7FD0F458F200}"/>
    <dgm:cxn modelId="{6ED21FB7-11A6-B346-8DD4-0437158B65AB}" type="presParOf" srcId="{8CFA0812-1B7F-8B4E-B86C-A4EACFAA46F3}" destId="{25596ABD-7A44-9D48-B92A-EC43A9315421}" srcOrd="0" destOrd="0" presId="urn:microsoft.com/office/officeart/2005/8/layout/lProcess3"/>
    <dgm:cxn modelId="{E0B492C4-2510-1149-9E62-E833139142AE}" type="presParOf" srcId="{25596ABD-7A44-9D48-B92A-EC43A9315421}" destId="{3617C3AA-6C82-ED4D-ABEF-97A3510C97B7}" srcOrd="0" destOrd="0" presId="urn:microsoft.com/office/officeart/2005/8/layout/lProcess3"/>
    <dgm:cxn modelId="{DA5D8542-EC55-3A40-8B7F-C7440012CA58}" type="presParOf" srcId="{25596ABD-7A44-9D48-B92A-EC43A9315421}" destId="{50819B2E-D8F0-7D4C-B788-154955B210AE}" srcOrd="1" destOrd="0" presId="urn:microsoft.com/office/officeart/2005/8/layout/lProcess3"/>
    <dgm:cxn modelId="{177E408A-A1F7-5E43-9AF7-872A8261DFFB}" type="presParOf" srcId="{25596ABD-7A44-9D48-B92A-EC43A9315421}" destId="{211C644E-82CC-5546-A1A2-8EFF74BD7F97}" srcOrd="2" destOrd="0" presId="urn:microsoft.com/office/officeart/2005/8/layout/lProcess3"/>
    <dgm:cxn modelId="{B2CC4D6C-628A-244E-86F7-9290B13873A1}" type="presParOf" srcId="{8CFA0812-1B7F-8B4E-B86C-A4EACFAA46F3}" destId="{2DD759E4-13DE-9145-B3DF-0688DFDF8186}" srcOrd="1" destOrd="0" presId="urn:microsoft.com/office/officeart/2005/8/layout/lProcess3"/>
    <dgm:cxn modelId="{24E26042-B68A-A44A-B099-21B8B37D1215}" type="presParOf" srcId="{8CFA0812-1B7F-8B4E-B86C-A4EACFAA46F3}" destId="{4DD76BEC-60BF-474C-B3AE-5B5164E6E410}" srcOrd="2" destOrd="0" presId="urn:microsoft.com/office/officeart/2005/8/layout/lProcess3"/>
    <dgm:cxn modelId="{3303FED0-BD40-034C-9D43-DF140CC0B11C}" type="presParOf" srcId="{4DD76BEC-60BF-474C-B3AE-5B5164E6E410}" destId="{B45B3B0C-CC44-444E-8D46-44B89AFF3A97}" srcOrd="0" destOrd="0" presId="urn:microsoft.com/office/officeart/2005/8/layout/lProcess3"/>
    <dgm:cxn modelId="{6B658F63-877E-8F46-B20B-2C5656B6B2B4}" type="presParOf" srcId="{4DD76BEC-60BF-474C-B3AE-5B5164E6E410}" destId="{1AB7EE2C-03FA-D846-BF58-21B784698608}" srcOrd="1" destOrd="0" presId="urn:microsoft.com/office/officeart/2005/8/layout/lProcess3"/>
    <dgm:cxn modelId="{578D0EB2-8040-3146-B9A3-654478B0E9D6}" type="presParOf" srcId="{4DD76BEC-60BF-474C-B3AE-5B5164E6E410}" destId="{C69DA83F-72E2-E941-B395-6ED67DF8E967}" srcOrd="2" destOrd="0" presId="urn:microsoft.com/office/officeart/2005/8/layout/lProcess3"/>
    <dgm:cxn modelId="{5B613048-4C64-6B45-8BA8-99FDA6B81F1F}" type="presParOf" srcId="{8CFA0812-1B7F-8B4E-B86C-A4EACFAA46F3}" destId="{6539AD91-882D-5F4B-80E5-3EF1CD357781}" srcOrd="3" destOrd="0" presId="urn:microsoft.com/office/officeart/2005/8/layout/lProcess3"/>
    <dgm:cxn modelId="{65329048-EFFB-0841-8D6D-9FBA834978AC}" type="presParOf" srcId="{8CFA0812-1B7F-8B4E-B86C-A4EACFAA46F3}" destId="{38B72E65-7E96-3F44-9BC9-E9769E837436}" srcOrd="4" destOrd="0" presId="urn:microsoft.com/office/officeart/2005/8/layout/lProcess3"/>
    <dgm:cxn modelId="{6F30A90D-4423-4542-A819-AC314BADC2E2}" type="presParOf" srcId="{38B72E65-7E96-3F44-9BC9-E9769E837436}" destId="{FB314DB3-7233-A14C-8CFB-D9E341080605}" srcOrd="0" destOrd="0" presId="urn:microsoft.com/office/officeart/2005/8/layout/lProcess3"/>
    <dgm:cxn modelId="{E2322E6A-854D-F24F-90BD-3C41C867EDD5}" type="presParOf" srcId="{38B72E65-7E96-3F44-9BC9-E9769E837436}" destId="{3D27C073-B44F-FC46-B7FA-02523C80CDDB}" srcOrd="1" destOrd="0" presId="urn:microsoft.com/office/officeart/2005/8/layout/lProcess3"/>
    <dgm:cxn modelId="{BE879E2C-B172-F540-A685-3A96091BA060}" type="presParOf" srcId="{38B72E65-7E96-3F44-9BC9-E9769E837436}" destId="{B0747EBA-C197-AB49-912B-A39F8CBBABAE}" srcOrd="2" destOrd="0" presId="urn:microsoft.com/office/officeart/2005/8/layout/lProcess3"/>
    <dgm:cxn modelId="{119A28D6-D745-8F49-A885-DBD9E2406BE2}" type="presParOf" srcId="{8CFA0812-1B7F-8B4E-B86C-A4EACFAA46F3}" destId="{00E15BA0-13CB-4542-855B-400D68ED7F58}" srcOrd="5" destOrd="0" presId="urn:microsoft.com/office/officeart/2005/8/layout/lProcess3"/>
    <dgm:cxn modelId="{F2E52DE8-F65E-7B4F-8B48-0CF03A89BE3A}" type="presParOf" srcId="{8CFA0812-1B7F-8B4E-B86C-A4EACFAA46F3}" destId="{013262D2-B7DE-DB48-9C17-B8AB0BA1FAB0}" srcOrd="6" destOrd="0" presId="urn:microsoft.com/office/officeart/2005/8/layout/lProcess3"/>
    <dgm:cxn modelId="{D478164C-647C-FA4C-95BA-3DAF552D2D0A}" type="presParOf" srcId="{013262D2-B7DE-DB48-9C17-B8AB0BA1FAB0}" destId="{CD6C2AAD-5B09-104B-AFDF-E48CC50F1BEE}" srcOrd="0" destOrd="0" presId="urn:microsoft.com/office/officeart/2005/8/layout/lProcess3"/>
    <dgm:cxn modelId="{0523CF5E-07D0-4248-B87A-B4F2E0930488}" type="presParOf" srcId="{013262D2-B7DE-DB48-9C17-B8AB0BA1FAB0}" destId="{B18F9ED3-DA73-6642-B2BC-92AC1516DFCC}" srcOrd="1" destOrd="0" presId="urn:microsoft.com/office/officeart/2005/8/layout/lProcess3"/>
    <dgm:cxn modelId="{C4F19166-70D2-134A-AEF5-AD738E4EEC9F}" type="presParOf" srcId="{013262D2-B7DE-DB48-9C17-B8AB0BA1FAB0}" destId="{799F68B9-B5C4-384F-A97D-FC7656B44ADF}" srcOrd="2" destOrd="0" presId="urn:microsoft.com/office/officeart/2005/8/layout/lProcess3"/>
    <dgm:cxn modelId="{F2B25FE0-2B5A-0846-A896-27A5BED518D0}" type="presParOf" srcId="{8CFA0812-1B7F-8B4E-B86C-A4EACFAA46F3}" destId="{71791187-A03C-F94A-8A5B-928844D01689}" srcOrd="7" destOrd="0" presId="urn:microsoft.com/office/officeart/2005/8/layout/lProcess3"/>
    <dgm:cxn modelId="{4528F810-3799-4846-B239-97254449719C}" type="presParOf" srcId="{8CFA0812-1B7F-8B4E-B86C-A4EACFAA46F3}" destId="{D865BD7B-A58A-974E-AF46-368FE63E572D}" srcOrd="8" destOrd="0" presId="urn:microsoft.com/office/officeart/2005/8/layout/lProcess3"/>
    <dgm:cxn modelId="{8E38CF22-7F0D-7A4B-BAED-9EE1F50533A0}" type="presParOf" srcId="{D865BD7B-A58A-974E-AF46-368FE63E572D}" destId="{565B1254-B694-F748-8624-6A3DC5BABCAD}" srcOrd="0" destOrd="0" presId="urn:microsoft.com/office/officeart/2005/8/layout/lProcess3"/>
    <dgm:cxn modelId="{C8257F33-6133-F145-A6DB-669EF4DE9814}" type="presParOf" srcId="{D865BD7B-A58A-974E-AF46-368FE63E572D}" destId="{A8124F33-0F2B-0A4F-B257-3B09BD79A0E1}" srcOrd="1" destOrd="0" presId="urn:microsoft.com/office/officeart/2005/8/layout/lProcess3"/>
    <dgm:cxn modelId="{CEBC3819-C45F-5645-AA74-3A4BEE732883}" type="presParOf" srcId="{D865BD7B-A58A-974E-AF46-368FE63E572D}" destId="{3F6C5DBA-CE38-C44A-B043-E8F7B327DF32}" srcOrd="2" destOrd="0" presId="urn:microsoft.com/office/officeart/2005/8/layout/l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35D65E2-A1F1-4A4A-A824-C1E66F387602}" type="doc">
      <dgm:prSet loTypeId="urn:microsoft.com/office/officeart/2008/layout/LinedList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A7C9D434-456B-E04F-A646-8B247EC0D7AE}">
      <dgm:prSet/>
      <dgm:spPr/>
      <dgm:t>
        <a:bodyPr/>
        <a:lstStyle/>
        <a:p>
          <a:pPr rtl="0"/>
          <a:r>
            <a:rPr lang="en-US" dirty="0" smtClean="0"/>
            <a:t>affects markets and supply chains</a:t>
          </a:r>
          <a:endParaRPr lang="en-US" dirty="0"/>
        </a:p>
      </dgm:t>
    </dgm:pt>
    <dgm:pt modelId="{1CFEDEC4-1CB2-954F-B592-5FA21209B93C}" type="parTrans" cxnId="{EB35C007-EFB7-044F-A345-013D443D1A81}">
      <dgm:prSet/>
      <dgm:spPr/>
      <dgm:t>
        <a:bodyPr/>
        <a:lstStyle/>
        <a:p>
          <a:endParaRPr lang="en-US"/>
        </a:p>
      </dgm:t>
    </dgm:pt>
    <dgm:pt modelId="{5C2D7126-AB19-6543-8D87-F5B6BF21C702}" type="sibTrans" cxnId="{EB35C007-EFB7-044F-A345-013D443D1A81}">
      <dgm:prSet/>
      <dgm:spPr/>
      <dgm:t>
        <a:bodyPr/>
        <a:lstStyle/>
        <a:p>
          <a:endParaRPr lang="en-US"/>
        </a:p>
      </dgm:t>
    </dgm:pt>
    <dgm:pt modelId="{A5660B08-9E29-C541-A96D-6BE92B0A088E}">
      <dgm:prSet/>
      <dgm:spPr/>
      <dgm:t>
        <a:bodyPr/>
        <a:lstStyle/>
        <a:p>
          <a:pPr rtl="0"/>
          <a:r>
            <a:rPr lang="en-US" dirty="0" smtClean="0"/>
            <a:t>legitimizes actors and agendas</a:t>
          </a:r>
          <a:endParaRPr lang="en-US" dirty="0"/>
        </a:p>
      </dgm:t>
    </dgm:pt>
    <dgm:pt modelId="{4B596EDB-49C9-ED48-A45C-2E6259457657}" type="parTrans" cxnId="{09B2DBA3-5263-DA47-BB72-22BE68A889C2}">
      <dgm:prSet/>
      <dgm:spPr/>
      <dgm:t>
        <a:bodyPr/>
        <a:lstStyle/>
        <a:p>
          <a:endParaRPr lang="en-US"/>
        </a:p>
      </dgm:t>
    </dgm:pt>
    <dgm:pt modelId="{1F54F122-AE3A-5345-AB8B-5FEA4F4952BF}" type="sibTrans" cxnId="{09B2DBA3-5263-DA47-BB72-22BE68A889C2}">
      <dgm:prSet/>
      <dgm:spPr/>
      <dgm:t>
        <a:bodyPr/>
        <a:lstStyle/>
        <a:p>
          <a:endParaRPr lang="en-US"/>
        </a:p>
      </dgm:t>
    </dgm:pt>
    <dgm:pt modelId="{F148A6B1-127A-D447-BB3D-715F798567DE}">
      <dgm:prSet/>
      <dgm:spPr/>
      <dgm:t>
        <a:bodyPr/>
        <a:lstStyle/>
        <a:p>
          <a:pPr rtl="0"/>
          <a:r>
            <a:rPr lang="en-US" dirty="0" smtClean="0"/>
            <a:t>incentivizes continuation of the status quo</a:t>
          </a:r>
          <a:endParaRPr lang="en-US" dirty="0"/>
        </a:p>
      </dgm:t>
    </dgm:pt>
    <dgm:pt modelId="{9E86F2F2-1418-FA40-A843-2B4285D957E1}" type="parTrans" cxnId="{6EA0A0AD-4E6A-B845-A4C9-B5DCD5B7B9B6}">
      <dgm:prSet/>
      <dgm:spPr/>
      <dgm:t>
        <a:bodyPr/>
        <a:lstStyle/>
        <a:p>
          <a:endParaRPr lang="en-US"/>
        </a:p>
      </dgm:t>
    </dgm:pt>
    <dgm:pt modelId="{2CC354DF-19D9-3B45-8759-0D4673B9C52C}" type="sibTrans" cxnId="{6EA0A0AD-4E6A-B845-A4C9-B5DCD5B7B9B6}">
      <dgm:prSet/>
      <dgm:spPr/>
      <dgm:t>
        <a:bodyPr/>
        <a:lstStyle/>
        <a:p>
          <a:endParaRPr lang="en-US"/>
        </a:p>
      </dgm:t>
    </dgm:pt>
    <dgm:pt modelId="{6661616C-E5F3-CF43-8359-279FBD702C34}">
      <dgm:prSet/>
      <dgm:spPr/>
      <dgm:t>
        <a:bodyPr/>
        <a:lstStyle/>
        <a:p>
          <a:pPr rtl="0"/>
          <a:r>
            <a:rPr lang="en-US" dirty="0" smtClean="0"/>
            <a:t>affects knowledge, attitudes and values</a:t>
          </a:r>
          <a:endParaRPr lang="en-US" dirty="0"/>
        </a:p>
      </dgm:t>
    </dgm:pt>
    <dgm:pt modelId="{4642179E-C049-624B-8D1D-96FCAD114E09}" type="parTrans" cxnId="{B618116E-D626-0545-AE93-5DE94264900C}">
      <dgm:prSet/>
      <dgm:spPr/>
      <dgm:t>
        <a:bodyPr/>
        <a:lstStyle/>
        <a:p>
          <a:endParaRPr lang="en-US"/>
        </a:p>
      </dgm:t>
    </dgm:pt>
    <dgm:pt modelId="{810B6673-6779-E84A-AA17-D0A186C59220}" type="sibTrans" cxnId="{B618116E-D626-0545-AE93-5DE94264900C}">
      <dgm:prSet/>
      <dgm:spPr/>
      <dgm:t>
        <a:bodyPr/>
        <a:lstStyle/>
        <a:p>
          <a:endParaRPr lang="en-US"/>
        </a:p>
      </dgm:t>
    </dgm:pt>
    <dgm:pt modelId="{FB9B2563-B5BE-BB4E-89A7-730AB1F178B0}">
      <dgm:prSet/>
      <dgm:spPr/>
      <dgm:t>
        <a:bodyPr/>
        <a:lstStyle/>
        <a:p>
          <a:pPr rtl="0"/>
          <a:r>
            <a:rPr lang="en-US" dirty="0" smtClean="0"/>
            <a:t>affects intergroup relationships</a:t>
          </a:r>
          <a:endParaRPr lang="en-US" dirty="0"/>
        </a:p>
      </dgm:t>
    </dgm:pt>
    <dgm:pt modelId="{F849CB6B-CC30-EC4C-9D4B-FBF418AEBFA2}" type="sibTrans" cxnId="{786658F9-5966-364D-8E2B-B8D70C8420A0}">
      <dgm:prSet/>
      <dgm:spPr/>
      <dgm:t>
        <a:bodyPr/>
        <a:lstStyle/>
        <a:p>
          <a:endParaRPr lang="en-US"/>
        </a:p>
      </dgm:t>
    </dgm:pt>
    <dgm:pt modelId="{D3C799F5-649E-744D-A25F-896713E78778}" type="parTrans" cxnId="{786658F9-5966-364D-8E2B-B8D70C8420A0}">
      <dgm:prSet/>
      <dgm:spPr/>
      <dgm:t>
        <a:bodyPr/>
        <a:lstStyle/>
        <a:p>
          <a:endParaRPr lang="en-US"/>
        </a:p>
      </dgm:t>
    </dgm:pt>
    <dgm:pt modelId="{34BE18E8-C153-7C43-A7E4-2EF3095ABC51}">
      <dgm:prSet custT="1"/>
      <dgm:spPr>
        <a:solidFill>
          <a:schemeClr val="tx2"/>
        </a:solidFill>
      </dgm:spPr>
      <dgm:t>
        <a:bodyPr/>
        <a:lstStyle/>
        <a:p>
          <a:pPr rtl="0"/>
          <a:endParaRPr lang="en-US" sz="2000" dirty="0" smtClean="0"/>
        </a:p>
        <a:p>
          <a:pPr rtl="0"/>
          <a:endParaRPr lang="en-US" sz="2000" dirty="0" smtClean="0">
            <a:solidFill>
              <a:schemeClr val="bg1"/>
            </a:solidFill>
          </a:endParaRPr>
        </a:p>
        <a:p>
          <a:pPr rtl="0"/>
          <a:r>
            <a:rPr lang="en-US" sz="2000" dirty="0" smtClean="0">
              <a:solidFill>
                <a:schemeClr val="bg1"/>
              </a:solidFill>
            </a:rPr>
            <a:t>The distribution of education resources…</a:t>
          </a:r>
        </a:p>
        <a:p>
          <a:pPr rtl="0"/>
          <a:endParaRPr lang="en-US" sz="2000" dirty="0" smtClean="0"/>
        </a:p>
        <a:p>
          <a:pPr rtl="0"/>
          <a:endParaRPr lang="en-US" sz="2000" dirty="0" smtClean="0"/>
        </a:p>
        <a:p>
          <a:pPr rtl="0"/>
          <a:endParaRPr lang="en-US" sz="2000" dirty="0" smtClean="0"/>
        </a:p>
        <a:p>
          <a:pPr rtl="0"/>
          <a:endParaRPr lang="en-US" sz="2000" dirty="0" smtClean="0"/>
        </a:p>
        <a:p>
          <a:pPr rtl="0"/>
          <a:endParaRPr lang="en-US" sz="1200" dirty="0" smtClean="0"/>
        </a:p>
        <a:p>
          <a:pPr rtl="0"/>
          <a:endParaRPr lang="en-US" sz="1200" dirty="0" smtClean="0"/>
        </a:p>
        <a:p>
          <a:pPr rtl="0"/>
          <a:endParaRPr lang="en-US" sz="1200" dirty="0" smtClean="0">
            <a:solidFill>
              <a:schemeClr val="bg1"/>
            </a:solidFill>
          </a:endParaRPr>
        </a:p>
        <a:p>
          <a:pPr rtl="0"/>
          <a:r>
            <a:rPr lang="en-US" sz="1200" dirty="0" smtClean="0">
              <a:solidFill>
                <a:schemeClr val="bg1"/>
              </a:solidFill>
            </a:rPr>
            <a:t>Adapted from </a:t>
          </a:r>
        </a:p>
        <a:p>
          <a:pPr rtl="0"/>
          <a:r>
            <a:rPr lang="en-US" sz="1200" dirty="0" smtClean="0">
              <a:solidFill>
                <a:schemeClr val="bg1"/>
              </a:solidFill>
            </a:rPr>
            <a:t>M. Anderson’s book </a:t>
          </a:r>
        </a:p>
        <a:p>
          <a:pPr rtl="0"/>
          <a:r>
            <a:rPr lang="en-US" sz="1200" dirty="0" smtClean="0">
              <a:solidFill>
                <a:schemeClr val="bg1"/>
              </a:solidFill>
            </a:rPr>
            <a:t>Do No Harm</a:t>
          </a:r>
          <a:endParaRPr lang="en-US" sz="1200" dirty="0">
            <a:solidFill>
              <a:schemeClr val="bg1"/>
            </a:solidFill>
          </a:endParaRPr>
        </a:p>
      </dgm:t>
    </dgm:pt>
    <dgm:pt modelId="{C742A216-9F9D-6F4E-B589-C561C9A9080A}" type="sibTrans" cxnId="{065E9A03-B907-194F-812D-CA0A96E9DDA1}">
      <dgm:prSet/>
      <dgm:spPr/>
      <dgm:t>
        <a:bodyPr/>
        <a:lstStyle/>
        <a:p>
          <a:endParaRPr lang="en-US"/>
        </a:p>
      </dgm:t>
    </dgm:pt>
    <dgm:pt modelId="{F92396BB-9C0F-304C-9B16-3A586359B605}" type="parTrans" cxnId="{065E9A03-B907-194F-812D-CA0A96E9DDA1}">
      <dgm:prSet/>
      <dgm:spPr/>
      <dgm:t>
        <a:bodyPr/>
        <a:lstStyle/>
        <a:p>
          <a:endParaRPr lang="en-US"/>
        </a:p>
      </dgm:t>
    </dgm:pt>
    <dgm:pt modelId="{A4D0ACEB-02EE-4241-AF5A-85D26E8D1FAC}" type="pres">
      <dgm:prSet presAssocID="{735D65E2-A1F1-4A4A-A824-C1E66F387602}" presName="vert0" presStyleCnt="0">
        <dgm:presLayoutVars>
          <dgm:dir/>
          <dgm:animOne val="branch"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835C9D82-D94F-EF46-AD71-9356DF0ED9E1}" type="pres">
      <dgm:prSet presAssocID="{34BE18E8-C153-7C43-A7E4-2EF3095ABC51}" presName="thickLine" presStyleLbl="alignNode1" presStyleIdx="0" presStyleCnt="1" custLinFactNeighborX="-870" custLinFactNeighborY="-5306"/>
      <dgm:spPr/>
      <dgm:t>
        <a:bodyPr/>
        <a:lstStyle/>
        <a:p>
          <a:endParaRPr lang="en-US"/>
        </a:p>
      </dgm:t>
    </dgm:pt>
    <dgm:pt modelId="{83C51D02-F2D9-344C-8ADD-125FE5B6B1F2}" type="pres">
      <dgm:prSet presAssocID="{34BE18E8-C153-7C43-A7E4-2EF3095ABC51}" presName="horz1" presStyleCnt="0"/>
      <dgm:spPr/>
      <dgm:t>
        <a:bodyPr/>
        <a:lstStyle/>
        <a:p>
          <a:endParaRPr lang="en-US"/>
        </a:p>
      </dgm:t>
    </dgm:pt>
    <dgm:pt modelId="{D93E7B59-6526-7344-AD32-E75BE68702A4}" type="pres">
      <dgm:prSet presAssocID="{34BE18E8-C153-7C43-A7E4-2EF3095ABC51}" presName="tx1" presStyleLbl="revTx" presStyleIdx="0" presStyleCnt="6" custLinFactNeighborX="-402" custLinFactNeighborY="262"/>
      <dgm:spPr/>
      <dgm:t>
        <a:bodyPr/>
        <a:lstStyle/>
        <a:p>
          <a:endParaRPr lang="en-US"/>
        </a:p>
      </dgm:t>
    </dgm:pt>
    <dgm:pt modelId="{12326D6A-74F6-0A47-AADE-F694C1C2873D}" type="pres">
      <dgm:prSet presAssocID="{34BE18E8-C153-7C43-A7E4-2EF3095ABC51}" presName="vert1" presStyleCnt="0"/>
      <dgm:spPr/>
      <dgm:t>
        <a:bodyPr/>
        <a:lstStyle/>
        <a:p>
          <a:endParaRPr lang="en-US"/>
        </a:p>
      </dgm:t>
    </dgm:pt>
    <dgm:pt modelId="{24EE119E-5361-6246-ACD2-845771EB5495}" type="pres">
      <dgm:prSet presAssocID="{FB9B2563-B5BE-BB4E-89A7-730AB1F178B0}" presName="vertSpace2a" presStyleCnt="0"/>
      <dgm:spPr/>
      <dgm:t>
        <a:bodyPr/>
        <a:lstStyle/>
        <a:p>
          <a:endParaRPr lang="en-US"/>
        </a:p>
      </dgm:t>
    </dgm:pt>
    <dgm:pt modelId="{1C0BF922-5B3A-9246-BDC2-7429E72A568B}" type="pres">
      <dgm:prSet presAssocID="{FB9B2563-B5BE-BB4E-89A7-730AB1F178B0}" presName="horz2" presStyleCnt="0"/>
      <dgm:spPr/>
      <dgm:t>
        <a:bodyPr/>
        <a:lstStyle/>
        <a:p>
          <a:endParaRPr lang="en-US"/>
        </a:p>
      </dgm:t>
    </dgm:pt>
    <dgm:pt modelId="{65EB0588-2E89-C646-A5F4-B8AF7572C6F1}" type="pres">
      <dgm:prSet presAssocID="{FB9B2563-B5BE-BB4E-89A7-730AB1F178B0}" presName="horzSpace2" presStyleCnt="0"/>
      <dgm:spPr/>
      <dgm:t>
        <a:bodyPr/>
        <a:lstStyle/>
        <a:p>
          <a:endParaRPr lang="en-US"/>
        </a:p>
      </dgm:t>
    </dgm:pt>
    <dgm:pt modelId="{BA499393-447F-684F-A5A0-FC5FFAC495AB}" type="pres">
      <dgm:prSet presAssocID="{FB9B2563-B5BE-BB4E-89A7-730AB1F178B0}" presName="tx2" presStyleLbl="revTx" presStyleIdx="1" presStyleCnt="6"/>
      <dgm:spPr/>
      <dgm:t>
        <a:bodyPr/>
        <a:lstStyle/>
        <a:p>
          <a:endParaRPr lang="en-US"/>
        </a:p>
      </dgm:t>
    </dgm:pt>
    <dgm:pt modelId="{3AAAB1DB-4C3F-F441-98B8-4698F324CDE1}" type="pres">
      <dgm:prSet presAssocID="{FB9B2563-B5BE-BB4E-89A7-730AB1F178B0}" presName="vert2" presStyleCnt="0"/>
      <dgm:spPr/>
      <dgm:t>
        <a:bodyPr/>
        <a:lstStyle/>
        <a:p>
          <a:endParaRPr lang="en-US"/>
        </a:p>
      </dgm:t>
    </dgm:pt>
    <dgm:pt modelId="{BF916227-1D5D-074B-8D1F-74CD5F7E1689}" type="pres">
      <dgm:prSet presAssocID="{FB9B2563-B5BE-BB4E-89A7-730AB1F178B0}" presName="thinLine2b" presStyleLbl="callout" presStyleIdx="0" presStyleCnt="5"/>
      <dgm:spPr/>
      <dgm:t>
        <a:bodyPr/>
        <a:lstStyle/>
        <a:p>
          <a:endParaRPr lang="en-US"/>
        </a:p>
      </dgm:t>
    </dgm:pt>
    <dgm:pt modelId="{31B99D10-F9B0-524C-83BE-E37BACDCF82D}" type="pres">
      <dgm:prSet presAssocID="{FB9B2563-B5BE-BB4E-89A7-730AB1F178B0}" presName="vertSpace2b" presStyleCnt="0"/>
      <dgm:spPr/>
      <dgm:t>
        <a:bodyPr/>
        <a:lstStyle/>
        <a:p>
          <a:endParaRPr lang="en-US"/>
        </a:p>
      </dgm:t>
    </dgm:pt>
    <dgm:pt modelId="{B3B96928-1824-824B-A11C-06F758395157}" type="pres">
      <dgm:prSet presAssocID="{A7C9D434-456B-E04F-A646-8B247EC0D7AE}" presName="horz2" presStyleCnt="0"/>
      <dgm:spPr/>
      <dgm:t>
        <a:bodyPr/>
        <a:lstStyle/>
        <a:p>
          <a:endParaRPr lang="en-US"/>
        </a:p>
      </dgm:t>
    </dgm:pt>
    <dgm:pt modelId="{ABCA6F35-7FD0-7245-B0FA-57B7C0676C55}" type="pres">
      <dgm:prSet presAssocID="{A7C9D434-456B-E04F-A646-8B247EC0D7AE}" presName="horzSpace2" presStyleCnt="0"/>
      <dgm:spPr/>
      <dgm:t>
        <a:bodyPr/>
        <a:lstStyle/>
        <a:p>
          <a:endParaRPr lang="en-US"/>
        </a:p>
      </dgm:t>
    </dgm:pt>
    <dgm:pt modelId="{8DDEB803-07FC-794A-9531-9C31051C3409}" type="pres">
      <dgm:prSet presAssocID="{A7C9D434-456B-E04F-A646-8B247EC0D7AE}" presName="tx2" presStyleLbl="revTx" presStyleIdx="2" presStyleCnt="6"/>
      <dgm:spPr/>
      <dgm:t>
        <a:bodyPr/>
        <a:lstStyle/>
        <a:p>
          <a:endParaRPr lang="en-US"/>
        </a:p>
      </dgm:t>
    </dgm:pt>
    <dgm:pt modelId="{97A86214-18B3-1E48-8FAB-16203D70F0A7}" type="pres">
      <dgm:prSet presAssocID="{A7C9D434-456B-E04F-A646-8B247EC0D7AE}" presName="vert2" presStyleCnt="0"/>
      <dgm:spPr/>
      <dgm:t>
        <a:bodyPr/>
        <a:lstStyle/>
        <a:p>
          <a:endParaRPr lang="en-US"/>
        </a:p>
      </dgm:t>
    </dgm:pt>
    <dgm:pt modelId="{FA6873BC-76E5-084E-9AA5-9CD3BAFD5890}" type="pres">
      <dgm:prSet presAssocID="{A7C9D434-456B-E04F-A646-8B247EC0D7AE}" presName="thinLine2b" presStyleLbl="callout" presStyleIdx="1" presStyleCnt="5"/>
      <dgm:spPr/>
      <dgm:t>
        <a:bodyPr/>
        <a:lstStyle/>
        <a:p>
          <a:endParaRPr lang="en-US"/>
        </a:p>
      </dgm:t>
    </dgm:pt>
    <dgm:pt modelId="{2E4D25D3-F44C-1147-94E0-1926EEFCBFDC}" type="pres">
      <dgm:prSet presAssocID="{A7C9D434-456B-E04F-A646-8B247EC0D7AE}" presName="vertSpace2b" presStyleCnt="0"/>
      <dgm:spPr/>
      <dgm:t>
        <a:bodyPr/>
        <a:lstStyle/>
        <a:p>
          <a:endParaRPr lang="en-US"/>
        </a:p>
      </dgm:t>
    </dgm:pt>
    <dgm:pt modelId="{AFE74FF0-A68A-9D4A-86EF-2D862DBE40FF}" type="pres">
      <dgm:prSet presAssocID="{A5660B08-9E29-C541-A96D-6BE92B0A088E}" presName="horz2" presStyleCnt="0"/>
      <dgm:spPr/>
      <dgm:t>
        <a:bodyPr/>
        <a:lstStyle/>
        <a:p>
          <a:endParaRPr lang="en-US"/>
        </a:p>
      </dgm:t>
    </dgm:pt>
    <dgm:pt modelId="{9743BEF6-B2B9-B34F-92D4-44C605E7BD00}" type="pres">
      <dgm:prSet presAssocID="{A5660B08-9E29-C541-A96D-6BE92B0A088E}" presName="horzSpace2" presStyleCnt="0"/>
      <dgm:spPr/>
      <dgm:t>
        <a:bodyPr/>
        <a:lstStyle/>
        <a:p>
          <a:endParaRPr lang="en-US"/>
        </a:p>
      </dgm:t>
    </dgm:pt>
    <dgm:pt modelId="{2462282C-6951-CC44-873D-0CF15C096C86}" type="pres">
      <dgm:prSet presAssocID="{A5660B08-9E29-C541-A96D-6BE92B0A088E}" presName="tx2" presStyleLbl="revTx" presStyleIdx="3" presStyleCnt="6"/>
      <dgm:spPr/>
      <dgm:t>
        <a:bodyPr/>
        <a:lstStyle/>
        <a:p>
          <a:endParaRPr lang="en-US"/>
        </a:p>
      </dgm:t>
    </dgm:pt>
    <dgm:pt modelId="{80B98CE1-C6DA-4D4D-A3AB-83AAE38A4A97}" type="pres">
      <dgm:prSet presAssocID="{A5660B08-9E29-C541-A96D-6BE92B0A088E}" presName="vert2" presStyleCnt="0"/>
      <dgm:spPr/>
      <dgm:t>
        <a:bodyPr/>
        <a:lstStyle/>
        <a:p>
          <a:endParaRPr lang="en-US"/>
        </a:p>
      </dgm:t>
    </dgm:pt>
    <dgm:pt modelId="{4D172DE0-D629-EC4E-ADDF-76A24DCE7D54}" type="pres">
      <dgm:prSet presAssocID="{A5660B08-9E29-C541-A96D-6BE92B0A088E}" presName="thinLine2b" presStyleLbl="callout" presStyleIdx="2" presStyleCnt="5"/>
      <dgm:spPr/>
      <dgm:t>
        <a:bodyPr/>
        <a:lstStyle/>
        <a:p>
          <a:endParaRPr lang="en-US"/>
        </a:p>
      </dgm:t>
    </dgm:pt>
    <dgm:pt modelId="{B9C27168-713D-D54C-BB1C-195B3C3A271F}" type="pres">
      <dgm:prSet presAssocID="{A5660B08-9E29-C541-A96D-6BE92B0A088E}" presName="vertSpace2b" presStyleCnt="0"/>
      <dgm:spPr/>
      <dgm:t>
        <a:bodyPr/>
        <a:lstStyle/>
        <a:p>
          <a:endParaRPr lang="en-US"/>
        </a:p>
      </dgm:t>
    </dgm:pt>
    <dgm:pt modelId="{FE7BDE6B-C3E9-9747-96E4-ECED5BF3E0CE}" type="pres">
      <dgm:prSet presAssocID="{F148A6B1-127A-D447-BB3D-715F798567DE}" presName="horz2" presStyleCnt="0"/>
      <dgm:spPr/>
      <dgm:t>
        <a:bodyPr/>
        <a:lstStyle/>
        <a:p>
          <a:endParaRPr lang="en-US"/>
        </a:p>
      </dgm:t>
    </dgm:pt>
    <dgm:pt modelId="{3A1C2FF0-3779-114C-B4B6-0B102B104418}" type="pres">
      <dgm:prSet presAssocID="{F148A6B1-127A-D447-BB3D-715F798567DE}" presName="horzSpace2" presStyleCnt="0"/>
      <dgm:spPr/>
      <dgm:t>
        <a:bodyPr/>
        <a:lstStyle/>
        <a:p>
          <a:endParaRPr lang="en-US"/>
        </a:p>
      </dgm:t>
    </dgm:pt>
    <dgm:pt modelId="{0A4491D1-4F9D-D74E-8538-33F31FAA9E7F}" type="pres">
      <dgm:prSet presAssocID="{F148A6B1-127A-D447-BB3D-715F798567DE}" presName="tx2" presStyleLbl="revTx" presStyleIdx="4" presStyleCnt="6"/>
      <dgm:spPr/>
      <dgm:t>
        <a:bodyPr/>
        <a:lstStyle/>
        <a:p>
          <a:endParaRPr lang="en-US"/>
        </a:p>
      </dgm:t>
    </dgm:pt>
    <dgm:pt modelId="{A5FB2494-A8B9-0640-8A6A-9215C55C0F09}" type="pres">
      <dgm:prSet presAssocID="{F148A6B1-127A-D447-BB3D-715F798567DE}" presName="vert2" presStyleCnt="0"/>
      <dgm:spPr/>
      <dgm:t>
        <a:bodyPr/>
        <a:lstStyle/>
        <a:p>
          <a:endParaRPr lang="en-US"/>
        </a:p>
      </dgm:t>
    </dgm:pt>
    <dgm:pt modelId="{0FE59261-E986-E246-B9A9-5BAD025CB5FC}" type="pres">
      <dgm:prSet presAssocID="{F148A6B1-127A-D447-BB3D-715F798567DE}" presName="thinLine2b" presStyleLbl="callout" presStyleIdx="3" presStyleCnt="5"/>
      <dgm:spPr/>
      <dgm:t>
        <a:bodyPr/>
        <a:lstStyle/>
        <a:p>
          <a:endParaRPr lang="en-US"/>
        </a:p>
      </dgm:t>
    </dgm:pt>
    <dgm:pt modelId="{BBBACB8D-E2F3-194A-8CBB-8DFF55D91D36}" type="pres">
      <dgm:prSet presAssocID="{F148A6B1-127A-D447-BB3D-715F798567DE}" presName="vertSpace2b" presStyleCnt="0"/>
      <dgm:spPr/>
      <dgm:t>
        <a:bodyPr/>
        <a:lstStyle/>
        <a:p>
          <a:endParaRPr lang="en-US"/>
        </a:p>
      </dgm:t>
    </dgm:pt>
    <dgm:pt modelId="{3A2105F1-FE9F-A344-AED1-EDAB6706B549}" type="pres">
      <dgm:prSet presAssocID="{6661616C-E5F3-CF43-8359-279FBD702C34}" presName="horz2" presStyleCnt="0"/>
      <dgm:spPr/>
      <dgm:t>
        <a:bodyPr/>
        <a:lstStyle/>
        <a:p>
          <a:endParaRPr lang="en-US"/>
        </a:p>
      </dgm:t>
    </dgm:pt>
    <dgm:pt modelId="{92ED4F95-D2DB-6941-8AF5-91611946553A}" type="pres">
      <dgm:prSet presAssocID="{6661616C-E5F3-CF43-8359-279FBD702C34}" presName="horzSpace2" presStyleCnt="0"/>
      <dgm:spPr/>
      <dgm:t>
        <a:bodyPr/>
        <a:lstStyle/>
        <a:p>
          <a:endParaRPr lang="en-US"/>
        </a:p>
      </dgm:t>
    </dgm:pt>
    <dgm:pt modelId="{604F11D1-88C3-924B-A079-6D5C1F2400BD}" type="pres">
      <dgm:prSet presAssocID="{6661616C-E5F3-CF43-8359-279FBD702C34}" presName="tx2" presStyleLbl="revTx" presStyleIdx="5" presStyleCnt="6"/>
      <dgm:spPr/>
      <dgm:t>
        <a:bodyPr/>
        <a:lstStyle/>
        <a:p>
          <a:endParaRPr lang="en-US"/>
        </a:p>
      </dgm:t>
    </dgm:pt>
    <dgm:pt modelId="{43179093-DAB8-B144-A289-FECD24F7F9A3}" type="pres">
      <dgm:prSet presAssocID="{6661616C-E5F3-CF43-8359-279FBD702C34}" presName="vert2" presStyleCnt="0"/>
      <dgm:spPr/>
      <dgm:t>
        <a:bodyPr/>
        <a:lstStyle/>
        <a:p>
          <a:endParaRPr lang="en-US"/>
        </a:p>
      </dgm:t>
    </dgm:pt>
    <dgm:pt modelId="{D8AF14C9-6F19-E443-A564-C5FF22231874}" type="pres">
      <dgm:prSet presAssocID="{6661616C-E5F3-CF43-8359-279FBD702C34}" presName="thinLine2b" presStyleLbl="callout" presStyleIdx="4" presStyleCnt="5"/>
      <dgm:spPr/>
      <dgm:t>
        <a:bodyPr/>
        <a:lstStyle/>
        <a:p>
          <a:endParaRPr lang="en-US"/>
        </a:p>
      </dgm:t>
    </dgm:pt>
    <dgm:pt modelId="{5B4CBC91-E491-1E49-9E39-56DF5D3213DC}" type="pres">
      <dgm:prSet presAssocID="{6661616C-E5F3-CF43-8359-279FBD702C34}" presName="vertSpace2b" presStyleCnt="0"/>
      <dgm:spPr/>
      <dgm:t>
        <a:bodyPr/>
        <a:lstStyle/>
        <a:p>
          <a:endParaRPr lang="en-US"/>
        </a:p>
      </dgm:t>
    </dgm:pt>
  </dgm:ptLst>
  <dgm:cxnLst>
    <dgm:cxn modelId="{786658F9-5966-364D-8E2B-B8D70C8420A0}" srcId="{34BE18E8-C153-7C43-A7E4-2EF3095ABC51}" destId="{FB9B2563-B5BE-BB4E-89A7-730AB1F178B0}" srcOrd="0" destOrd="0" parTransId="{D3C799F5-649E-744D-A25F-896713E78778}" sibTransId="{F849CB6B-CC30-EC4C-9D4B-FBF418AEBFA2}"/>
    <dgm:cxn modelId="{065E9A03-B907-194F-812D-CA0A96E9DDA1}" srcId="{735D65E2-A1F1-4A4A-A824-C1E66F387602}" destId="{34BE18E8-C153-7C43-A7E4-2EF3095ABC51}" srcOrd="0" destOrd="0" parTransId="{F92396BB-9C0F-304C-9B16-3A586359B605}" sibTransId="{C742A216-9F9D-6F4E-B589-C561C9A9080A}"/>
    <dgm:cxn modelId="{49645613-E5A0-3447-95C5-C7B345EDC801}" type="presOf" srcId="{F148A6B1-127A-D447-BB3D-715F798567DE}" destId="{0A4491D1-4F9D-D74E-8538-33F31FAA9E7F}" srcOrd="0" destOrd="0" presId="urn:microsoft.com/office/officeart/2008/layout/LinedList"/>
    <dgm:cxn modelId="{65289393-CCC5-694F-9441-D9C2E6E5A878}" type="presOf" srcId="{34BE18E8-C153-7C43-A7E4-2EF3095ABC51}" destId="{D93E7B59-6526-7344-AD32-E75BE68702A4}" srcOrd="0" destOrd="0" presId="urn:microsoft.com/office/officeart/2008/layout/LinedList"/>
    <dgm:cxn modelId="{F2EB62EE-AAFB-0F44-8C0A-A17EB3B0B413}" type="presOf" srcId="{735D65E2-A1F1-4A4A-A824-C1E66F387602}" destId="{A4D0ACEB-02EE-4241-AF5A-85D26E8D1FAC}" srcOrd="0" destOrd="0" presId="urn:microsoft.com/office/officeart/2008/layout/LinedList"/>
    <dgm:cxn modelId="{BA2CD144-A2DD-D849-9772-8BD4768F58AC}" type="presOf" srcId="{A7C9D434-456B-E04F-A646-8B247EC0D7AE}" destId="{8DDEB803-07FC-794A-9531-9C31051C3409}" srcOrd="0" destOrd="0" presId="urn:microsoft.com/office/officeart/2008/layout/LinedList"/>
    <dgm:cxn modelId="{80EBB944-39CE-894C-A1ED-245E0A202885}" type="presOf" srcId="{6661616C-E5F3-CF43-8359-279FBD702C34}" destId="{604F11D1-88C3-924B-A079-6D5C1F2400BD}" srcOrd="0" destOrd="0" presId="urn:microsoft.com/office/officeart/2008/layout/LinedList"/>
    <dgm:cxn modelId="{B618116E-D626-0545-AE93-5DE94264900C}" srcId="{34BE18E8-C153-7C43-A7E4-2EF3095ABC51}" destId="{6661616C-E5F3-CF43-8359-279FBD702C34}" srcOrd="4" destOrd="0" parTransId="{4642179E-C049-624B-8D1D-96FCAD114E09}" sibTransId="{810B6673-6779-E84A-AA17-D0A186C59220}"/>
    <dgm:cxn modelId="{EB35C007-EFB7-044F-A345-013D443D1A81}" srcId="{34BE18E8-C153-7C43-A7E4-2EF3095ABC51}" destId="{A7C9D434-456B-E04F-A646-8B247EC0D7AE}" srcOrd="1" destOrd="0" parTransId="{1CFEDEC4-1CB2-954F-B592-5FA21209B93C}" sibTransId="{5C2D7126-AB19-6543-8D87-F5B6BF21C702}"/>
    <dgm:cxn modelId="{007E9A48-EF6F-124D-AAEC-919703920FB3}" type="presOf" srcId="{FB9B2563-B5BE-BB4E-89A7-730AB1F178B0}" destId="{BA499393-447F-684F-A5A0-FC5FFAC495AB}" srcOrd="0" destOrd="0" presId="urn:microsoft.com/office/officeart/2008/layout/LinedList"/>
    <dgm:cxn modelId="{09B2DBA3-5263-DA47-BB72-22BE68A889C2}" srcId="{34BE18E8-C153-7C43-A7E4-2EF3095ABC51}" destId="{A5660B08-9E29-C541-A96D-6BE92B0A088E}" srcOrd="2" destOrd="0" parTransId="{4B596EDB-49C9-ED48-A45C-2E6259457657}" sibTransId="{1F54F122-AE3A-5345-AB8B-5FEA4F4952BF}"/>
    <dgm:cxn modelId="{2FBBF291-F7BF-C046-879C-7777373D8A9F}" type="presOf" srcId="{A5660B08-9E29-C541-A96D-6BE92B0A088E}" destId="{2462282C-6951-CC44-873D-0CF15C096C86}" srcOrd="0" destOrd="0" presId="urn:microsoft.com/office/officeart/2008/layout/LinedList"/>
    <dgm:cxn modelId="{6EA0A0AD-4E6A-B845-A4C9-B5DCD5B7B9B6}" srcId="{34BE18E8-C153-7C43-A7E4-2EF3095ABC51}" destId="{F148A6B1-127A-D447-BB3D-715F798567DE}" srcOrd="3" destOrd="0" parTransId="{9E86F2F2-1418-FA40-A843-2B4285D957E1}" sibTransId="{2CC354DF-19D9-3B45-8759-0D4673B9C52C}"/>
    <dgm:cxn modelId="{EEC4C750-5CDD-0642-863F-8B17C0C119CF}" type="presParOf" srcId="{A4D0ACEB-02EE-4241-AF5A-85D26E8D1FAC}" destId="{835C9D82-D94F-EF46-AD71-9356DF0ED9E1}" srcOrd="0" destOrd="0" presId="urn:microsoft.com/office/officeart/2008/layout/LinedList"/>
    <dgm:cxn modelId="{69ADBFB3-35DE-764A-A121-AE59B52BE1CD}" type="presParOf" srcId="{A4D0ACEB-02EE-4241-AF5A-85D26E8D1FAC}" destId="{83C51D02-F2D9-344C-8ADD-125FE5B6B1F2}" srcOrd="1" destOrd="0" presId="urn:microsoft.com/office/officeart/2008/layout/LinedList"/>
    <dgm:cxn modelId="{82F4EBBF-07D5-8241-9F84-880B1B2B41BE}" type="presParOf" srcId="{83C51D02-F2D9-344C-8ADD-125FE5B6B1F2}" destId="{D93E7B59-6526-7344-AD32-E75BE68702A4}" srcOrd="0" destOrd="0" presId="urn:microsoft.com/office/officeart/2008/layout/LinedList"/>
    <dgm:cxn modelId="{AD104E01-D6B2-5B45-9DB7-7FE68F01DB8C}" type="presParOf" srcId="{83C51D02-F2D9-344C-8ADD-125FE5B6B1F2}" destId="{12326D6A-74F6-0A47-AADE-F694C1C2873D}" srcOrd="1" destOrd="0" presId="urn:microsoft.com/office/officeart/2008/layout/LinedList"/>
    <dgm:cxn modelId="{CEB3EBAD-1E26-A94E-B179-693D76032E64}" type="presParOf" srcId="{12326D6A-74F6-0A47-AADE-F694C1C2873D}" destId="{24EE119E-5361-6246-ACD2-845771EB5495}" srcOrd="0" destOrd="0" presId="urn:microsoft.com/office/officeart/2008/layout/LinedList"/>
    <dgm:cxn modelId="{283CF793-2E1E-0544-A5C6-32F14FBFBC1F}" type="presParOf" srcId="{12326D6A-74F6-0A47-AADE-F694C1C2873D}" destId="{1C0BF922-5B3A-9246-BDC2-7429E72A568B}" srcOrd="1" destOrd="0" presId="urn:microsoft.com/office/officeart/2008/layout/LinedList"/>
    <dgm:cxn modelId="{EC92D149-A30E-8442-88F3-EE110B9812FA}" type="presParOf" srcId="{1C0BF922-5B3A-9246-BDC2-7429E72A568B}" destId="{65EB0588-2E89-C646-A5F4-B8AF7572C6F1}" srcOrd="0" destOrd="0" presId="urn:microsoft.com/office/officeart/2008/layout/LinedList"/>
    <dgm:cxn modelId="{F54DF1FD-120B-154E-8FF4-C4FD2DF1EC92}" type="presParOf" srcId="{1C0BF922-5B3A-9246-BDC2-7429E72A568B}" destId="{BA499393-447F-684F-A5A0-FC5FFAC495AB}" srcOrd="1" destOrd="0" presId="urn:microsoft.com/office/officeart/2008/layout/LinedList"/>
    <dgm:cxn modelId="{4B9809A5-5365-8243-BBFA-36B817F0FA60}" type="presParOf" srcId="{1C0BF922-5B3A-9246-BDC2-7429E72A568B}" destId="{3AAAB1DB-4C3F-F441-98B8-4698F324CDE1}" srcOrd="2" destOrd="0" presId="urn:microsoft.com/office/officeart/2008/layout/LinedList"/>
    <dgm:cxn modelId="{AA449329-C520-A642-A531-D6CD278DF1B4}" type="presParOf" srcId="{12326D6A-74F6-0A47-AADE-F694C1C2873D}" destId="{BF916227-1D5D-074B-8D1F-74CD5F7E1689}" srcOrd="2" destOrd="0" presId="urn:microsoft.com/office/officeart/2008/layout/LinedList"/>
    <dgm:cxn modelId="{24699B98-F917-DA44-BBD3-56B75B409FE9}" type="presParOf" srcId="{12326D6A-74F6-0A47-AADE-F694C1C2873D}" destId="{31B99D10-F9B0-524C-83BE-E37BACDCF82D}" srcOrd="3" destOrd="0" presId="urn:microsoft.com/office/officeart/2008/layout/LinedList"/>
    <dgm:cxn modelId="{9E1849DC-3FE2-FF46-A78E-CCC1D0D4FCD1}" type="presParOf" srcId="{12326D6A-74F6-0A47-AADE-F694C1C2873D}" destId="{B3B96928-1824-824B-A11C-06F758395157}" srcOrd="4" destOrd="0" presId="urn:microsoft.com/office/officeart/2008/layout/LinedList"/>
    <dgm:cxn modelId="{9965EDD7-81B3-5C4F-9C6D-6CBC09C09377}" type="presParOf" srcId="{B3B96928-1824-824B-A11C-06F758395157}" destId="{ABCA6F35-7FD0-7245-B0FA-57B7C0676C55}" srcOrd="0" destOrd="0" presId="urn:microsoft.com/office/officeart/2008/layout/LinedList"/>
    <dgm:cxn modelId="{C6CCF6AC-0AE9-5F4F-A10A-2AE2D5E01208}" type="presParOf" srcId="{B3B96928-1824-824B-A11C-06F758395157}" destId="{8DDEB803-07FC-794A-9531-9C31051C3409}" srcOrd="1" destOrd="0" presId="urn:microsoft.com/office/officeart/2008/layout/LinedList"/>
    <dgm:cxn modelId="{1A43D50E-9168-B644-978D-CD038338D417}" type="presParOf" srcId="{B3B96928-1824-824B-A11C-06F758395157}" destId="{97A86214-18B3-1E48-8FAB-16203D70F0A7}" srcOrd="2" destOrd="0" presId="urn:microsoft.com/office/officeart/2008/layout/LinedList"/>
    <dgm:cxn modelId="{3C0DF697-DD85-6B48-BC5D-9D18A5FD54EA}" type="presParOf" srcId="{12326D6A-74F6-0A47-AADE-F694C1C2873D}" destId="{FA6873BC-76E5-084E-9AA5-9CD3BAFD5890}" srcOrd="5" destOrd="0" presId="urn:microsoft.com/office/officeart/2008/layout/LinedList"/>
    <dgm:cxn modelId="{5039788E-A4A0-1E4C-8A88-E50C80341FD8}" type="presParOf" srcId="{12326D6A-74F6-0A47-AADE-F694C1C2873D}" destId="{2E4D25D3-F44C-1147-94E0-1926EEFCBFDC}" srcOrd="6" destOrd="0" presId="urn:microsoft.com/office/officeart/2008/layout/LinedList"/>
    <dgm:cxn modelId="{A7BADAAC-5580-124F-A537-EBDA46BA1011}" type="presParOf" srcId="{12326D6A-74F6-0A47-AADE-F694C1C2873D}" destId="{AFE74FF0-A68A-9D4A-86EF-2D862DBE40FF}" srcOrd="7" destOrd="0" presId="urn:microsoft.com/office/officeart/2008/layout/LinedList"/>
    <dgm:cxn modelId="{BC109447-124C-6148-A7DD-BB61F6A87078}" type="presParOf" srcId="{AFE74FF0-A68A-9D4A-86EF-2D862DBE40FF}" destId="{9743BEF6-B2B9-B34F-92D4-44C605E7BD00}" srcOrd="0" destOrd="0" presId="urn:microsoft.com/office/officeart/2008/layout/LinedList"/>
    <dgm:cxn modelId="{5BB21E5F-3FBF-8B4B-AA0D-E0424A1EB48A}" type="presParOf" srcId="{AFE74FF0-A68A-9D4A-86EF-2D862DBE40FF}" destId="{2462282C-6951-CC44-873D-0CF15C096C86}" srcOrd="1" destOrd="0" presId="urn:microsoft.com/office/officeart/2008/layout/LinedList"/>
    <dgm:cxn modelId="{0B488473-AB50-8E48-8CB5-01A3C73E72E5}" type="presParOf" srcId="{AFE74FF0-A68A-9D4A-86EF-2D862DBE40FF}" destId="{80B98CE1-C6DA-4D4D-A3AB-83AAE38A4A97}" srcOrd="2" destOrd="0" presId="urn:microsoft.com/office/officeart/2008/layout/LinedList"/>
    <dgm:cxn modelId="{B6E7527A-A7AB-3B48-8E4F-6754C2B89D09}" type="presParOf" srcId="{12326D6A-74F6-0A47-AADE-F694C1C2873D}" destId="{4D172DE0-D629-EC4E-ADDF-76A24DCE7D54}" srcOrd="8" destOrd="0" presId="urn:microsoft.com/office/officeart/2008/layout/LinedList"/>
    <dgm:cxn modelId="{07ACEAD0-4834-4B48-AB95-5BC427288041}" type="presParOf" srcId="{12326D6A-74F6-0A47-AADE-F694C1C2873D}" destId="{B9C27168-713D-D54C-BB1C-195B3C3A271F}" srcOrd="9" destOrd="0" presId="urn:microsoft.com/office/officeart/2008/layout/LinedList"/>
    <dgm:cxn modelId="{C44F6476-7108-E14F-B3F6-9157AD676292}" type="presParOf" srcId="{12326D6A-74F6-0A47-AADE-F694C1C2873D}" destId="{FE7BDE6B-C3E9-9747-96E4-ECED5BF3E0CE}" srcOrd="10" destOrd="0" presId="urn:microsoft.com/office/officeart/2008/layout/LinedList"/>
    <dgm:cxn modelId="{55AFABBD-D0C8-A14F-9111-277FCB12CD96}" type="presParOf" srcId="{FE7BDE6B-C3E9-9747-96E4-ECED5BF3E0CE}" destId="{3A1C2FF0-3779-114C-B4B6-0B102B104418}" srcOrd="0" destOrd="0" presId="urn:microsoft.com/office/officeart/2008/layout/LinedList"/>
    <dgm:cxn modelId="{64E1A5F5-4092-2743-9670-A94D89E3199D}" type="presParOf" srcId="{FE7BDE6B-C3E9-9747-96E4-ECED5BF3E0CE}" destId="{0A4491D1-4F9D-D74E-8538-33F31FAA9E7F}" srcOrd="1" destOrd="0" presId="urn:microsoft.com/office/officeart/2008/layout/LinedList"/>
    <dgm:cxn modelId="{FC1DC48A-5D34-2F40-98C0-89F0CF74CFB4}" type="presParOf" srcId="{FE7BDE6B-C3E9-9747-96E4-ECED5BF3E0CE}" destId="{A5FB2494-A8B9-0640-8A6A-9215C55C0F09}" srcOrd="2" destOrd="0" presId="urn:microsoft.com/office/officeart/2008/layout/LinedList"/>
    <dgm:cxn modelId="{8855DEE5-63E1-4F4B-BE40-31E8061AD0CF}" type="presParOf" srcId="{12326D6A-74F6-0A47-AADE-F694C1C2873D}" destId="{0FE59261-E986-E246-B9A9-5BAD025CB5FC}" srcOrd="11" destOrd="0" presId="urn:microsoft.com/office/officeart/2008/layout/LinedList"/>
    <dgm:cxn modelId="{BB39D13A-1523-CA40-9325-6ED14DFA1F5F}" type="presParOf" srcId="{12326D6A-74F6-0A47-AADE-F694C1C2873D}" destId="{BBBACB8D-E2F3-194A-8CBB-8DFF55D91D36}" srcOrd="12" destOrd="0" presId="urn:microsoft.com/office/officeart/2008/layout/LinedList"/>
    <dgm:cxn modelId="{4BA65553-D24D-024D-A394-7C0C857E7105}" type="presParOf" srcId="{12326D6A-74F6-0A47-AADE-F694C1C2873D}" destId="{3A2105F1-FE9F-A344-AED1-EDAB6706B549}" srcOrd="13" destOrd="0" presId="urn:microsoft.com/office/officeart/2008/layout/LinedList"/>
    <dgm:cxn modelId="{2B6E1130-628F-BD44-981F-3401D9920101}" type="presParOf" srcId="{3A2105F1-FE9F-A344-AED1-EDAB6706B549}" destId="{92ED4F95-D2DB-6941-8AF5-91611946553A}" srcOrd="0" destOrd="0" presId="urn:microsoft.com/office/officeart/2008/layout/LinedList"/>
    <dgm:cxn modelId="{9829C8BE-D349-564C-A58A-9E4E13D5C05F}" type="presParOf" srcId="{3A2105F1-FE9F-A344-AED1-EDAB6706B549}" destId="{604F11D1-88C3-924B-A079-6D5C1F2400BD}" srcOrd="1" destOrd="0" presId="urn:microsoft.com/office/officeart/2008/layout/LinedList"/>
    <dgm:cxn modelId="{BD41AB36-12DE-9441-8134-329A882D3E33}" type="presParOf" srcId="{3A2105F1-FE9F-A344-AED1-EDAB6706B549}" destId="{43179093-DAB8-B144-A289-FECD24F7F9A3}" srcOrd="2" destOrd="0" presId="urn:microsoft.com/office/officeart/2008/layout/LinedList"/>
    <dgm:cxn modelId="{DAA3B6AD-60E8-A441-B8B6-C19CB88A66BF}" type="presParOf" srcId="{12326D6A-74F6-0A47-AADE-F694C1C2873D}" destId="{D8AF14C9-6F19-E443-A564-C5FF22231874}" srcOrd="14" destOrd="0" presId="urn:microsoft.com/office/officeart/2008/layout/LinedList"/>
    <dgm:cxn modelId="{9773A69B-7D89-8245-8638-0EDDA66715D3}" type="presParOf" srcId="{12326D6A-74F6-0A47-AADE-F694C1C2873D}" destId="{5B4CBC91-E491-1E49-9E39-56DF5D3213DC}" srcOrd="15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DC74D3CF-D837-EC46-92E7-20210B815AE1}" type="doc">
      <dgm:prSet loTypeId="urn:microsoft.com/office/officeart/2005/8/layout/vList4#1" loCatId="" qsTypeId="urn:microsoft.com/office/officeart/2005/8/quickstyle/simple1" qsCatId="simple" csTypeId="urn:microsoft.com/office/officeart/2005/8/colors/accent0_2" csCatId="mainScheme" phldr="1"/>
      <dgm:spPr/>
    </dgm:pt>
    <dgm:pt modelId="{4392BBE4-2CCC-1743-B8F5-FF7E732F009D}">
      <dgm:prSet phldrT="[Text]" custT="1"/>
      <dgm:spPr/>
      <dgm:t>
        <a:bodyPr/>
        <a:lstStyle/>
        <a:p>
          <a:r>
            <a:rPr lang="en-US" sz="4400" dirty="0" smtClean="0"/>
            <a:t>Reflection Tool</a:t>
          </a:r>
        </a:p>
        <a:p>
          <a:r>
            <a:rPr lang="en-US" sz="2400" dirty="0" smtClean="0"/>
            <a:t>To assess, monitor or evaluate a programme.</a:t>
          </a:r>
          <a:endParaRPr lang="en-US" sz="2400" dirty="0"/>
        </a:p>
      </dgm:t>
    </dgm:pt>
    <dgm:pt modelId="{2FF0E840-7F50-5E4F-B104-FF44F3FCD532}" type="parTrans" cxnId="{BF7183A6-7769-CD4D-987F-9F5F77449167}">
      <dgm:prSet/>
      <dgm:spPr/>
      <dgm:t>
        <a:bodyPr/>
        <a:lstStyle/>
        <a:p>
          <a:endParaRPr lang="en-US"/>
        </a:p>
      </dgm:t>
    </dgm:pt>
    <dgm:pt modelId="{D6715DDF-4C23-E34E-8B88-D94A7B2BA930}" type="sibTrans" cxnId="{BF7183A6-7769-CD4D-987F-9F5F77449167}">
      <dgm:prSet/>
      <dgm:spPr/>
      <dgm:t>
        <a:bodyPr/>
        <a:lstStyle/>
        <a:p>
          <a:endParaRPr lang="en-US"/>
        </a:p>
      </dgm:t>
    </dgm:pt>
    <dgm:pt modelId="{DAEBE6C6-D0B5-6E47-8165-0A995E706934}">
      <dgm:prSet phldrT="[Text]" custT="1"/>
      <dgm:spPr/>
      <dgm:t>
        <a:bodyPr/>
        <a:lstStyle/>
        <a:p>
          <a:r>
            <a:rPr lang="en-US" sz="4400" dirty="0" smtClean="0"/>
            <a:t>Guiding Principles</a:t>
          </a:r>
        </a:p>
        <a:p>
          <a:r>
            <a:rPr lang="en-US" sz="2400" dirty="0" smtClean="0"/>
            <a:t>To raise awareness and adopt as standards of practice.</a:t>
          </a:r>
          <a:endParaRPr lang="en-US" sz="2400" dirty="0"/>
        </a:p>
      </dgm:t>
    </dgm:pt>
    <dgm:pt modelId="{D681B836-A730-C242-8160-8242E02E42D0}" type="parTrans" cxnId="{EA60B044-8F9D-3249-93BA-674101FEA256}">
      <dgm:prSet/>
      <dgm:spPr/>
      <dgm:t>
        <a:bodyPr/>
        <a:lstStyle/>
        <a:p>
          <a:endParaRPr lang="en-US"/>
        </a:p>
      </dgm:t>
    </dgm:pt>
    <dgm:pt modelId="{17E50643-81F8-8F47-BD64-0AB931782F2F}" type="sibTrans" cxnId="{EA60B044-8F9D-3249-93BA-674101FEA256}">
      <dgm:prSet/>
      <dgm:spPr/>
      <dgm:t>
        <a:bodyPr/>
        <a:lstStyle/>
        <a:p>
          <a:endParaRPr lang="en-US"/>
        </a:p>
      </dgm:t>
    </dgm:pt>
    <dgm:pt modelId="{BBAAA274-5DCE-1344-9973-871740920C60}">
      <dgm:prSet phldrT="[Text]" custT="1"/>
      <dgm:spPr/>
      <dgm:t>
        <a:bodyPr/>
        <a:lstStyle/>
        <a:p>
          <a:r>
            <a:rPr lang="en-US" sz="4400" dirty="0" smtClean="0"/>
            <a:t>Guidance Note</a:t>
          </a:r>
        </a:p>
        <a:p>
          <a:r>
            <a:rPr lang="en-US" sz="2400" dirty="0" smtClean="0"/>
            <a:t>To build capacity on key concepts and strategies.</a:t>
          </a:r>
          <a:endParaRPr lang="en-US" sz="2400" dirty="0"/>
        </a:p>
      </dgm:t>
    </dgm:pt>
    <dgm:pt modelId="{66B4DAB8-E99D-464D-9018-B91ACBAFC9DF}" type="parTrans" cxnId="{3597E478-A2D5-9F4E-887D-0FDEFDD364A5}">
      <dgm:prSet/>
      <dgm:spPr/>
      <dgm:t>
        <a:bodyPr/>
        <a:lstStyle/>
        <a:p>
          <a:endParaRPr lang="en-US"/>
        </a:p>
      </dgm:t>
    </dgm:pt>
    <dgm:pt modelId="{99F0AD51-E723-F64C-B9B1-BA489A21B03E}" type="sibTrans" cxnId="{3597E478-A2D5-9F4E-887D-0FDEFDD364A5}">
      <dgm:prSet/>
      <dgm:spPr/>
      <dgm:t>
        <a:bodyPr/>
        <a:lstStyle/>
        <a:p>
          <a:endParaRPr lang="en-US"/>
        </a:p>
      </dgm:t>
    </dgm:pt>
    <dgm:pt modelId="{7F98705B-2297-3B4E-98AA-BFB7B4A9BBD6}" type="pres">
      <dgm:prSet presAssocID="{DC74D3CF-D837-EC46-92E7-20210B815AE1}" presName="linear" presStyleCnt="0">
        <dgm:presLayoutVars>
          <dgm:dir/>
          <dgm:resizeHandles val="exact"/>
        </dgm:presLayoutVars>
      </dgm:prSet>
      <dgm:spPr/>
    </dgm:pt>
    <dgm:pt modelId="{6C503DB6-4E15-F245-A943-8F5D18E08D51}" type="pres">
      <dgm:prSet presAssocID="{DAEBE6C6-D0B5-6E47-8165-0A995E706934}" presName="comp" presStyleCnt="0"/>
      <dgm:spPr/>
    </dgm:pt>
    <dgm:pt modelId="{A665EA2D-FAF3-C64D-9AD8-D407CE72465F}" type="pres">
      <dgm:prSet presAssocID="{DAEBE6C6-D0B5-6E47-8165-0A995E706934}" presName="box" presStyleLbl="node1" presStyleIdx="0" presStyleCnt="3"/>
      <dgm:spPr/>
      <dgm:t>
        <a:bodyPr/>
        <a:lstStyle/>
        <a:p>
          <a:endParaRPr lang="en-US"/>
        </a:p>
      </dgm:t>
    </dgm:pt>
    <dgm:pt modelId="{9616FA8C-277A-B542-B163-302E1A646671}" type="pres">
      <dgm:prSet presAssocID="{DAEBE6C6-D0B5-6E47-8165-0A995E706934}" presName="img" presStyleLbl="fgImgPlace1" presStyleIdx="0" presStyleCnt="3"/>
      <dgm:spPr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9FFB45FC-510B-5E48-999F-8BF280B1AE89}" type="pres">
      <dgm:prSet presAssocID="{DAEBE6C6-D0B5-6E47-8165-0A995E706934}" presName="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411D6A-A112-0041-93BB-1AFDED2DD75A}" type="pres">
      <dgm:prSet presAssocID="{17E50643-81F8-8F47-BD64-0AB931782F2F}" presName="spacer" presStyleCnt="0"/>
      <dgm:spPr/>
    </dgm:pt>
    <dgm:pt modelId="{41AE9564-39DF-5144-AF12-D8E45FD16DA9}" type="pres">
      <dgm:prSet presAssocID="{BBAAA274-5DCE-1344-9973-871740920C60}" presName="comp" presStyleCnt="0"/>
      <dgm:spPr/>
    </dgm:pt>
    <dgm:pt modelId="{FA2929EB-3870-7F48-A482-161FE1750847}" type="pres">
      <dgm:prSet presAssocID="{BBAAA274-5DCE-1344-9973-871740920C60}" presName="box" presStyleLbl="node1" presStyleIdx="1" presStyleCnt="3"/>
      <dgm:spPr/>
      <dgm:t>
        <a:bodyPr/>
        <a:lstStyle/>
        <a:p>
          <a:endParaRPr lang="en-US"/>
        </a:p>
      </dgm:t>
    </dgm:pt>
    <dgm:pt modelId="{EF556AEA-7661-FE48-A121-46E0D3E9B87A}" type="pres">
      <dgm:prSet presAssocID="{BBAAA274-5DCE-1344-9973-871740920C60}" presName="img" presStyleLbl="fgImgPlace1" presStyleIdx="1" presStyleCnt="3"/>
      <dgm:spPr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EC9F0DCB-FA33-1142-A0FB-999867A0289B}" type="pres">
      <dgm:prSet presAssocID="{BBAAA274-5DCE-1344-9973-871740920C60}" presName="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75CDEFB-B981-C54A-9BF9-2B347A8CB877}" type="pres">
      <dgm:prSet presAssocID="{99F0AD51-E723-F64C-B9B1-BA489A21B03E}" presName="spacer" presStyleCnt="0"/>
      <dgm:spPr/>
    </dgm:pt>
    <dgm:pt modelId="{18433379-06EA-7142-A0AF-A36F6B6BEEDE}" type="pres">
      <dgm:prSet presAssocID="{4392BBE4-2CCC-1743-B8F5-FF7E732F009D}" presName="comp" presStyleCnt="0"/>
      <dgm:spPr/>
    </dgm:pt>
    <dgm:pt modelId="{8A12F148-4379-CC4E-8ED4-656870A3114D}" type="pres">
      <dgm:prSet presAssocID="{4392BBE4-2CCC-1743-B8F5-FF7E732F009D}" presName="box" presStyleLbl="node1" presStyleIdx="2" presStyleCnt="3"/>
      <dgm:spPr/>
      <dgm:t>
        <a:bodyPr/>
        <a:lstStyle/>
        <a:p>
          <a:endParaRPr lang="en-US"/>
        </a:p>
      </dgm:t>
    </dgm:pt>
    <dgm:pt modelId="{6DB001F8-4E57-254B-A0B3-164DA759C86A}" type="pres">
      <dgm:prSet presAssocID="{4392BBE4-2CCC-1743-B8F5-FF7E732F009D}" presName="img" presStyleLbl="fgImgPlace1" presStyleIdx="2" presStyleCnt="3"/>
      <dgm:spPr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</dgm:spPr>
    </dgm:pt>
    <dgm:pt modelId="{DBF72902-0AB2-464C-A23F-E43475571EC1}" type="pres">
      <dgm:prSet presAssocID="{4392BBE4-2CCC-1743-B8F5-FF7E732F009D}" presName="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D5D47A5-FB94-D840-9EFD-7DC121D8E950}" type="presOf" srcId="{DAEBE6C6-D0B5-6E47-8165-0A995E706934}" destId="{A665EA2D-FAF3-C64D-9AD8-D407CE72465F}" srcOrd="0" destOrd="0" presId="urn:microsoft.com/office/officeart/2005/8/layout/vList4#1"/>
    <dgm:cxn modelId="{6CA42117-2F27-094B-A8CC-20568CCAC1F0}" type="presOf" srcId="{BBAAA274-5DCE-1344-9973-871740920C60}" destId="{FA2929EB-3870-7F48-A482-161FE1750847}" srcOrd="0" destOrd="0" presId="urn:microsoft.com/office/officeart/2005/8/layout/vList4#1"/>
    <dgm:cxn modelId="{214BACBB-66E4-AA48-B948-344663F53B04}" type="presOf" srcId="{DAEBE6C6-D0B5-6E47-8165-0A995E706934}" destId="{9FFB45FC-510B-5E48-999F-8BF280B1AE89}" srcOrd="1" destOrd="0" presId="urn:microsoft.com/office/officeart/2005/8/layout/vList4#1"/>
    <dgm:cxn modelId="{C5FF0367-948A-3C48-906C-F02DF8B57F8C}" type="presOf" srcId="{4392BBE4-2CCC-1743-B8F5-FF7E732F009D}" destId="{8A12F148-4379-CC4E-8ED4-656870A3114D}" srcOrd="0" destOrd="0" presId="urn:microsoft.com/office/officeart/2005/8/layout/vList4#1"/>
    <dgm:cxn modelId="{3597E478-A2D5-9F4E-887D-0FDEFDD364A5}" srcId="{DC74D3CF-D837-EC46-92E7-20210B815AE1}" destId="{BBAAA274-5DCE-1344-9973-871740920C60}" srcOrd="1" destOrd="0" parTransId="{66B4DAB8-E99D-464D-9018-B91ACBAFC9DF}" sibTransId="{99F0AD51-E723-F64C-B9B1-BA489A21B03E}"/>
    <dgm:cxn modelId="{9A0CC4B2-1FD7-0C46-80AA-4CD9A5E4C87C}" type="presOf" srcId="{4392BBE4-2CCC-1743-B8F5-FF7E732F009D}" destId="{DBF72902-0AB2-464C-A23F-E43475571EC1}" srcOrd="1" destOrd="0" presId="urn:microsoft.com/office/officeart/2005/8/layout/vList4#1"/>
    <dgm:cxn modelId="{B8C7C5C4-AF06-2741-B54B-DF7035F94992}" type="presOf" srcId="{BBAAA274-5DCE-1344-9973-871740920C60}" destId="{EC9F0DCB-FA33-1142-A0FB-999867A0289B}" srcOrd="1" destOrd="0" presId="urn:microsoft.com/office/officeart/2005/8/layout/vList4#1"/>
    <dgm:cxn modelId="{BF7183A6-7769-CD4D-987F-9F5F77449167}" srcId="{DC74D3CF-D837-EC46-92E7-20210B815AE1}" destId="{4392BBE4-2CCC-1743-B8F5-FF7E732F009D}" srcOrd="2" destOrd="0" parTransId="{2FF0E840-7F50-5E4F-B104-FF44F3FCD532}" sibTransId="{D6715DDF-4C23-E34E-8B88-D94A7B2BA930}"/>
    <dgm:cxn modelId="{EA60B044-8F9D-3249-93BA-674101FEA256}" srcId="{DC74D3CF-D837-EC46-92E7-20210B815AE1}" destId="{DAEBE6C6-D0B5-6E47-8165-0A995E706934}" srcOrd="0" destOrd="0" parTransId="{D681B836-A730-C242-8160-8242E02E42D0}" sibTransId="{17E50643-81F8-8F47-BD64-0AB931782F2F}"/>
    <dgm:cxn modelId="{AAF63684-A249-8444-8B4A-9655A2A264DC}" type="presOf" srcId="{DC74D3CF-D837-EC46-92E7-20210B815AE1}" destId="{7F98705B-2297-3B4E-98AA-BFB7B4A9BBD6}" srcOrd="0" destOrd="0" presId="urn:microsoft.com/office/officeart/2005/8/layout/vList4#1"/>
    <dgm:cxn modelId="{9C48CE3D-5E1F-7D40-9FC4-7B1C1FEEE7FD}" type="presParOf" srcId="{7F98705B-2297-3B4E-98AA-BFB7B4A9BBD6}" destId="{6C503DB6-4E15-F245-A943-8F5D18E08D51}" srcOrd="0" destOrd="0" presId="urn:microsoft.com/office/officeart/2005/8/layout/vList4#1"/>
    <dgm:cxn modelId="{35550601-1493-C845-A515-4C8619325665}" type="presParOf" srcId="{6C503DB6-4E15-F245-A943-8F5D18E08D51}" destId="{A665EA2D-FAF3-C64D-9AD8-D407CE72465F}" srcOrd="0" destOrd="0" presId="urn:microsoft.com/office/officeart/2005/8/layout/vList4#1"/>
    <dgm:cxn modelId="{E2C95EE0-AA22-BF49-8802-2C592D6B8659}" type="presParOf" srcId="{6C503DB6-4E15-F245-A943-8F5D18E08D51}" destId="{9616FA8C-277A-B542-B163-302E1A646671}" srcOrd="1" destOrd="0" presId="urn:microsoft.com/office/officeart/2005/8/layout/vList4#1"/>
    <dgm:cxn modelId="{977DC367-353C-0E45-B001-4A2A6904C320}" type="presParOf" srcId="{6C503DB6-4E15-F245-A943-8F5D18E08D51}" destId="{9FFB45FC-510B-5E48-999F-8BF280B1AE89}" srcOrd="2" destOrd="0" presId="urn:microsoft.com/office/officeart/2005/8/layout/vList4#1"/>
    <dgm:cxn modelId="{4672F202-D1EA-4942-95B0-B4F84E663D73}" type="presParOf" srcId="{7F98705B-2297-3B4E-98AA-BFB7B4A9BBD6}" destId="{D2411D6A-A112-0041-93BB-1AFDED2DD75A}" srcOrd="1" destOrd="0" presId="urn:microsoft.com/office/officeart/2005/8/layout/vList4#1"/>
    <dgm:cxn modelId="{92B308C0-C513-7741-8B13-FA20F43BA907}" type="presParOf" srcId="{7F98705B-2297-3B4E-98AA-BFB7B4A9BBD6}" destId="{41AE9564-39DF-5144-AF12-D8E45FD16DA9}" srcOrd="2" destOrd="0" presId="urn:microsoft.com/office/officeart/2005/8/layout/vList4#1"/>
    <dgm:cxn modelId="{2C22A174-E214-F14F-847C-3A07C4568828}" type="presParOf" srcId="{41AE9564-39DF-5144-AF12-D8E45FD16DA9}" destId="{FA2929EB-3870-7F48-A482-161FE1750847}" srcOrd="0" destOrd="0" presId="urn:microsoft.com/office/officeart/2005/8/layout/vList4#1"/>
    <dgm:cxn modelId="{EA968A54-1EA9-A848-8FC8-F44060A0643B}" type="presParOf" srcId="{41AE9564-39DF-5144-AF12-D8E45FD16DA9}" destId="{EF556AEA-7661-FE48-A121-46E0D3E9B87A}" srcOrd="1" destOrd="0" presId="urn:microsoft.com/office/officeart/2005/8/layout/vList4#1"/>
    <dgm:cxn modelId="{B4FC7AE6-E1DF-0545-802C-6190AAA451A7}" type="presParOf" srcId="{41AE9564-39DF-5144-AF12-D8E45FD16DA9}" destId="{EC9F0DCB-FA33-1142-A0FB-999867A0289B}" srcOrd="2" destOrd="0" presId="urn:microsoft.com/office/officeart/2005/8/layout/vList4#1"/>
    <dgm:cxn modelId="{5CCD29D9-F17F-404E-8701-987ABB15E4D8}" type="presParOf" srcId="{7F98705B-2297-3B4E-98AA-BFB7B4A9BBD6}" destId="{D75CDEFB-B981-C54A-9BF9-2B347A8CB877}" srcOrd="3" destOrd="0" presId="urn:microsoft.com/office/officeart/2005/8/layout/vList4#1"/>
    <dgm:cxn modelId="{DF9B0771-9E98-4247-837F-10FECE9F2FC3}" type="presParOf" srcId="{7F98705B-2297-3B4E-98AA-BFB7B4A9BBD6}" destId="{18433379-06EA-7142-A0AF-A36F6B6BEEDE}" srcOrd="4" destOrd="0" presId="urn:microsoft.com/office/officeart/2005/8/layout/vList4#1"/>
    <dgm:cxn modelId="{D8FCF468-D3D4-B64A-8A5A-98F85EC6AF3E}" type="presParOf" srcId="{18433379-06EA-7142-A0AF-A36F6B6BEEDE}" destId="{8A12F148-4379-CC4E-8ED4-656870A3114D}" srcOrd="0" destOrd="0" presId="urn:microsoft.com/office/officeart/2005/8/layout/vList4#1"/>
    <dgm:cxn modelId="{B21936D8-0B1B-0845-97CA-F3CB5A44D3FD}" type="presParOf" srcId="{18433379-06EA-7142-A0AF-A36F6B6BEEDE}" destId="{6DB001F8-4E57-254B-A0B3-164DA759C86A}" srcOrd="1" destOrd="0" presId="urn:microsoft.com/office/officeart/2005/8/layout/vList4#1"/>
    <dgm:cxn modelId="{D230DDE7-EB10-934A-A0AB-87906BB633DC}" type="presParOf" srcId="{18433379-06EA-7142-A0AF-A36F6B6BEEDE}" destId="{DBF72902-0AB2-464C-A23F-E43475571EC1}" srcOrd="2" destOrd="0" presId="urn:microsoft.com/office/officeart/2005/8/layout/vList4#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0B70DB4C-9C5F-3B48-87E0-6007A6E73030}" type="doc">
      <dgm:prSet loTypeId="urn:microsoft.com/office/officeart/2005/8/layout/gear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4636C5F-1219-CA43-8133-E2BFB33E1C7C}">
      <dgm:prSet phldrT="[Text]" custT="1"/>
      <dgm:spPr/>
      <dgm:t>
        <a:bodyPr/>
        <a:lstStyle/>
        <a:p>
          <a:r>
            <a:rPr lang="en-US" sz="2400" dirty="0" smtClean="0"/>
            <a:t>3. </a:t>
          </a:r>
          <a:r>
            <a:rPr lang="en-US" sz="2100" dirty="0" smtClean="0"/>
            <a:t>Act to </a:t>
          </a:r>
          <a:r>
            <a:rPr lang="en-US" sz="2100" dirty="0" smtClean="0">
              <a:solidFill>
                <a:schemeClr val="accent1"/>
              </a:solidFill>
            </a:rPr>
            <a:t>minimize negative impacts </a:t>
          </a:r>
          <a:r>
            <a:rPr lang="en-US" sz="2100" dirty="0" smtClean="0"/>
            <a:t>and </a:t>
          </a:r>
          <a:r>
            <a:rPr lang="en-US" sz="2100" dirty="0" smtClean="0">
              <a:solidFill>
                <a:srgbClr val="FBC01E"/>
              </a:solidFill>
            </a:rPr>
            <a:t>maximize positive impacts </a:t>
          </a:r>
          <a:r>
            <a:rPr lang="en-US" sz="2100" dirty="0" smtClean="0"/>
            <a:t>of education policies and programming on conflict</a:t>
          </a:r>
          <a:endParaRPr lang="en-US" sz="2100" dirty="0"/>
        </a:p>
      </dgm:t>
    </dgm:pt>
    <dgm:pt modelId="{4616465E-3D64-A741-B99A-7E8C92C3FA07}" type="sibTrans" cxnId="{AC118738-3E0F-884F-8194-55DD2D648886}">
      <dgm:prSet/>
      <dgm:spPr>
        <a:noFill/>
      </dgm:spPr>
      <dgm:t>
        <a:bodyPr/>
        <a:lstStyle/>
        <a:p>
          <a:endParaRPr lang="en-US"/>
        </a:p>
      </dgm:t>
    </dgm:pt>
    <dgm:pt modelId="{D67FD636-B2E0-3F49-8970-1A8B51FFE152}" type="parTrans" cxnId="{AC118738-3E0F-884F-8194-55DD2D648886}">
      <dgm:prSet/>
      <dgm:spPr/>
      <dgm:t>
        <a:bodyPr/>
        <a:lstStyle/>
        <a:p>
          <a:endParaRPr lang="en-US"/>
        </a:p>
      </dgm:t>
    </dgm:pt>
    <dgm:pt modelId="{A99B5835-3DAD-F043-B599-325DDBE24597}">
      <dgm:prSet phldrT="[Text]" custT="1"/>
      <dgm:spPr/>
      <dgm:t>
        <a:bodyPr/>
        <a:lstStyle/>
        <a:p>
          <a:r>
            <a:rPr lang="en-US" sz="2000" dirty="0" smtClean="0"/>
            <a:t>1. </a:t>
          </a:r>
          <a:r>
            <a:rPr lang="en-US" sz="1700" dirty="0" smtClean="0"/>
            <a:t>Understand  the conflict context</a:t>
          </a:r>
          <a:endParaRPr lang="en-US" sz="1700" dirty="0"/>
        </a:p>
      </dgm:t>
    </dgm:pt>
    <dgm:pt modelId="{B09A073F-D839-1148-8C42-E498547C0746}" type="sibTrans" cxnId="{0A55E40D-7800-3040-8CD4-7E08AD36EA35}">
      <dgm:prSet/>
      <dgm:spPr/>
      <dgm:t>
        <a:bodyPr/>
        <a:lstStyle/>
        <a:p>
          <a:endParaRPr lang="en-US"/>
        </a:p>
      </dgm:t>
    </dgm:pt>
    <dgm:pt modelId="{2E441A71-1584-1F4B-8E00-38D8637EEA64}" type="parTrans" cxnId="{0A55E40D-7800-3040-8CD4-7E08AD36EA35}">
      <dgm:prSet/>
      <dgm:spPr/>
      <dgm:t>
        <a:bodyPr/>
        <a:lstStyle/>
        <a:p>
          <a:endParaRPr lang="en-US"/>
        </a:p>
      </dgm:t>
    </dgm:pt>
    <dgm:pt modelId="{790ADD09-BD04-614A-9BAD-16ADC9B3E6C8}">
      <dgm:prSet custT="1"/>
      <dgm:spPr/>
      <dgm:t>
        <a:bodyPr/>
        <a:lstStyle/>
        <a:p>
          <a:r>
            <a:rPr lang="en-US" sz="2000" dirty="0" smtClean="0"/>
            <a:t>2. </a:t>
          </a:r>
          <a:r>
            <a:rPr lang="en-US" sz="1700" dirty="0" smtClean="0"/>
            <a:t>Analyze the two-way interaction between the conflict context and education programs and policies </a:t>
          </a:r>
          <a:endParaRPr lang="en-US" sz="1700" dirty="0"/>
        </a:p>
      </dgm:t>
    </dgm:pt>
    <dgm:pt modelId="{A858F2E7-E204-2E41-BF60-309099859C37}" type="parTrans" cxnId="{6C769F25-52E9-0144-9F6D-F9CB3ACD7577}">
      <dgm:prSet/>
      <dgm:spPr/>
      <dgm:t>
        <a:bodyPr/>
        <a:lstStyle/>
        <a:p>
          <a:endParaRPr lang="en-US"/>
        </a:p>
      </dgm:t>
    </dgm:pt>
    <dgm:pt modelId="{3BBD7921-2CB1-CB49-93B9-CD0C296B30DF}" type="sibTrans" cxnId="{6C769F25-52E9-0144-9F6D-F9CB3ACD7577}">
      <dgm:prSet/>
      <dgm:spPr/>
      <dgm:t>
        <a:bodyPr/>
        <a:lstStyle/>
        <a:p>
          <a:endParaRPr lang="en-US"/>
        </a:p>
      </dgm:t>
    </dgm:pt>
    <dgm:pt modelId="{35461CDE-ADE9-7F49-9197-E8D765C413A4}">
      <dgm:prSet custAng="21584378" custLinFactNeighborX="-89962" custLinFactNeighborY="7292"/>
      <dgm:spPr/>
      <dgm:t>
        <a:bodyPr/>
        <a:lstStyle/>
        <a:p>
          <a:endParaRPr lang="en-US"/>
        </a:p>
      </dgm:t>
    </dgm:pt>
    <dgm:pt modelId="{58329939-D45E-5B4F-82E2-8D14F43E7CAB}" type="parTrans" cxnId="{F3423EE1-5E7F-8049-B44D-1A600FE70856}">
      <dgm:prSet/>
      <dgm:spPr/>
      <dgm:t>
        <a:bodyPr/>
        <a:lstStyle/>
        <a:p>
          <a:endParaRPr lang="en-US"/>
        </a:p>
      </dgm:t>
    </dgm:pt>
    <dgm:pt modelId="{33830A8A-086B-9E40-8950-73E107D94637}" type="sibTrans" cxnId="{F3423EE1-5E7F-8049-B44D-1A600FE70856}">
      <dgm:prSet custAng="4650259" custLinFactNeighborX="-81074" custLinFactNeighborY="11129"/>
      <dgm:spPr/>
      <dgm:t>
        <a:bodyPr/>
        <a:lstStyle/>
        <a:p>
          <a:endParaRPr lang="en-US"/>
        </a:p>
      </dgm:t>
    </dgm:pt>
    <dgm:pt modelId="{7D13AFC7-6922-E84F-A11E-E99623528AF3}" type="pres">
      <dgm:prSet presAssocID="{0B70DB4C-9C5F-3B48-87E0-6007A6E7303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C81C6D-5BBC-1B4F-80F6-2C70A6134E8D}" type="pres">
      <dgm:prSet presAssocID="{04636C5F-1219-CA43-8133-E2BFB33E1C7C}" presName="gear1" presStyleLbl="node1" presStyleIdx="0" presStyleCnt="3" custScaleX="103832" custScaleY="100585" custLinFactNeighborX="31349" custLinFactNeighborY="-2935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39BE2-8BD8-7342-89CF-D91AB44AE26A}" type="pres">
      <dgm:prSet presAssocID="{04636C5F-1219-CA43-8133-E2BFB33E1C7C}" presName="gear1srcNode" presStyleLbl="node1" presStyleIdx="0" presStyleCnt="3"/>
      <dgm:spPr/>
      <dgm:t>
        <a:bodyPr/>
        <a:lstStyle/>
        <a:p>
          <a:endParaRPr lang="en-US"/>
        </a:p>
      </dgm:t>
    </dgm:pt>
    <dgm:pt modelId="{80C34E60-A421-0544-9F0C-9D13670816DE}" type="pres">
      <dgm:prSet presAssocID="{04636C5F-1219-CA43-8133-E2BFB33E1C7C}" presName="gear1dstNode" presStyleLbl="node1" presStyleIdx="0" presStyleCnt="3"/>
      <dgm:spPr/>
      <dgm:t>
        <a:bodyPr/>
        <a:lstStyle/>
        <a:p>
          <a:endParaRPr lang="en-US"/>
        </a:p>
      </dgm:t>
    </dgm:pt>
    <dgm:pt modelId="{256D5392-4803-134B-969D-C7FFBFBB0E55}" type="pres">
      <dgm:prSet presAssocID="{790ADD09-BD04-614A-9BAD-16ADC9B3E6C8}" presName="gear2" presStyleLbl="node1" presStyleIdx="1" presStyleCnt="3" custScaleX="120740" custScaleY="115261" custLinFactNeighborX="38560" custLinFactNeighborY="-447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D6EAAE-5E64-7848-A48A-14646FA3A15A}" type="pres">
      <dgm:prSet presAssocID="{790ADD09-BD04-614A-9BAD-16ADC9B3E6C8}" presName="gear2srcNode" presStyleLbl="node1" presStyleIdx="1" presStyleCnt="3"/>
      <dgm:spPr/>
      <dgm:t>
        <a:bodyPr/>
        <a:lstStyle/>
        <a:p>
          <a:endParaRPr lang="en-US"/>
        </a:p>
      </dgm:t>
    </dgm:pt>
    <dgm:pt modelId="{B0212E48-3175-B947-9EBE-4A1A947E11FA}" type="pres">
      <dgm:prSet presAssocID="{790ADD09-BD04-614A-9BAD-16ADC9B3E6C8}" presName="gear2dstNode" presStyleLbl="node1" presStyleIdx="1" presStyleCnt="3"/>
      <dgm:spPr/>
      <dgm:t>
        <a:bodyPr/>
        <a:lstStyle/>
        <a:p>
          <a:endParaRPr lang="en-US"/>
        </a:p>
      </dgm:t>
    </dgm:pt>
    <dgm:pt modelId="{3E6F19F4-B96B-A349-AD62-74CD4B059FE4}" type="pres">
      <dgm:prSet presAssocID="{A99B5835-3DAD-F043-B599-325DDBE24597}" presName="gear3" presStyleLbl="node1" presStyleIdx="2" presStyleCnt="3" custAng="21584378" custLinFactNeighborX="-89962" custLinFactNeighborY="7292"/>
      <dgm:spPr/>
      <dgm:t>
        <a:bodyPr/>
        <a:lstStyle/>
        <a:p>
          <a:endParaRPr lang="en-US"/>
        </a:p>
      </dgm:t>
    </dgm:pt>
    <dgm:pt modelId="{2D6FAACD-4B80-3D45-A1E7-9A9C4BD62309}" type="pres">
      <dgm:prSet presAssocID="{A99B5835-3DAD-F043-B599-325DDBE2459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4C2AA-AC9A-174A-AD5B-784AC70196DB}" type="pres">
      <dgm:prSet presAssocID="{A99B5835-3DAD-F043-B599-325DDBE24597}" presName="gear3srcNode" presStyleLbl="node1" presStyleIdx="2" presStyleCnt="3"/>
      <dgm:spPr/>
      <dgm:t>
        <a:bodyPr/>
        <a:lstStyle/>
        <a:p>
          <a:endParaRPr lang="en-US"/>
        </a:p>
      </dgm:t>
    </dgm:pt>
    <dgm:pt modelId="{E40A32CD-0091-5840-AF18-F43A6975822D}" type="pres">
      <dgm:prSet presAssocID="{A99B5835-3DAD-F043-B599-325DDBE24597}" presName="gear3dstNode" presStyleLbl="node1" presStyleIdx="2" presStyleCnt="3"/>
      <dgm:spPr/>
      <dgm:t>
        <a:bodyPr/>
        <a:lstStyle/>
        <a:p>
          <a:endParaRPr lang="en-US"/>
        </a:p>
      </dgm:t>
    </dgm:pt>
    <dgm:pt modelId="{B033986E-CFF4-BC40-B2C7-DC59516B7DE2}" type="pres">
      <dgm:prSet presAssocID="{4616465E-3D64-A741-B99A-7E8C92C3FA07}" presName="connector1" presStyleLbl="sibTrans2D1" presStyleIdx="0" presStyleCnt="3" custAng="15360205" custScaleX="99495" custLinFactNeighborX="19045" custLinFactNeighborY="-18191"/>
      <dgm:spPr/>
      <dgm:t>
        <a:bodyPr/>
        <a:lstStyle/>
        <a:p>
          <a:endParaRPr lang="en-US"/>
        </a:p>
      </dgm:t>
    </dgm:pt>
    <dgm:pt modelId="{1F02912C-68F3-E346-BBC8-5439F1E04AED}" type="pres">
      <dgm:prSet presAssocID="{3BBD7921-2CB1-CB49-93B9-CD0C296B30DF}" presName="connector2" presStyleLbl="sibTrans2D1" presStyleIdx="1" presStyleCnt="3" custAng="16200000" custLinFactNeighborX="29165" custLinFactNeighborY="-12834"/>
      <dgm:spPr/>
      <dgm:t>
        <a:bodyPr/>
        <a:lstStyle/>
        <a:p>
          <a:endParaRPr lang="en-US"/>
        </a:p>
      </dgm:t>
    </dgm:pt>
    <dgm:pt modelId="{2C525502-A9D6-EC49-80E9-28EA99DBF904}" type="pres">
      <dgm:prSet presAssocID="{B09A073F-D839-1148-8C42-E498547C0746}" presName="connector3" presStyleLbl="sibTrans2D1" presStyleIdx="2" presStyleCnt="3" custAng="4650259" custLinFactNeighborX="-81074" custLinFactNeighborY="11129"/>
      <dgm:spPr/>
      <dgm:t>
        <a:bodyPr/>
        <a:lstStyle/>
        <a:p>
          <a:endParaRPr lang="en-US"/>
        </a:p>
      </dgm:t>
    </dgm:pt>
  </dgm:ptLst>
  <dgm:cxnLst>
    <dgm:cxn modelId="{33A9898B-1CE0-104B-8F6E-FE4D844B0AAE}" type="presOf" srcId="{04636C5F-1219-CA43-8133-E2BFB33E1C7C}" destId="{80C34E60-A421-0544-9F0C-9D13670816DE}" srcOrd="2" destOrd="0" presId="urn:microsoft.com/office/officeart/2005/8/layout/gear1"/>
    <dgm:cxn modelId="{3EE5879C-457A-404E-823F-6816E8C75442}" type="presOf" srcId="{A99B5835-3DAD-F043-B599-325DDBE24597}" destId="{3E6F19F4-B96B-A349-AD62-74CD4B059FE4}" srcOrd="0" destOrd="0" presId="urn:microsoft.com/office/officeart/2005/8/layout/gear1"/>
    <dgm:cxn modelId="{A6D6346F-D885-1741-8441-C8B94CFD4565}" type="presOf" srcId="{0B70DB4C-9C5F-3B48-87E0-6007A6E73030}" destId="{7D13AFC7-6922-E84F-A11E-E99623528AF3}" srcOrd="0" destOrd="0" presId="urn:microsoft.com/office/officeart/2005/8/layout/gear1"/>
    <dgm:cxn modelId="{A62572D8-CD40-D847-84E1-60AD617DFF23}" type="presOf" srcId="{790ADD09-BD04-614A-9BAD-16ADC9B3E6C8}" destId="{B0212E48-3175-B947-9EBE-4A1A947E11FA}" srcOrd="2" destOrd="0" presId="urn:microsoft.com/office/officeart/2005/8/layout/gear1"/>
    <dgm:cxn modelId="{F3423EE1-5E7F-8049-B44D-1A600FE70856}" srcId="{0B70DB4C-9C5F-3B48-87E0-6007A6E73030}" destId="{35461CDE-ADE9-7F49-9197-E8D765C413A4}" srcOrd="3" destOrd="0" parTransId="{58329939-D45E-5B4F-82E2-8D14F43E7CAB}" sibTransId="{33830A8A-086B-9E40-8950-73E107D94637}"/>
    <dgm:cxn modelId="{6C769F25-52E9-0144-9F6D-F9CB3ACD7577}" srcId="{0B70DB4C-9C5F-3B48-87E0-6007A6E73030}" destId="{790ADD09-BD04-614A-9BAD-16ADC9B3E6C8}" srcOrd="1" destOrd="0" parTransId="{A858F2E7-E204-2E41-BF60-309099859C37}" sibTransId="{3BBD7921-2CB1-CB49-93B9-CD0C296B30DF}"/>
    <dgm:cxn modelId="{05577B55-3A0E-BB46-B38F-41AFDD021294}" type="presOf" srcId="{A99B5835-3DAD-F043-B599-325DDBE24597}" destId="{2D6FAACD-4B80-3D45-A1E7-9A9C4BD62309}" srcOrd="1" destOrd="0" presId="urn:microsoft.com/office/officeart/2005/8/layout/gear1"/>
    <dgm:cxn modelId="{A594E0D0-3CB2-8449-86C4-E74C318D15C3}" type="presOf" srcId="{B09A073F-D839-1148-8C42-E498547C0746}" destId="{2C525502-A9D6-EC49-80E9-28EA99DBF904}" srcOrd="0" destOrd="0" presId="urn:microsoft.com/office/officeart/2005/8/layout/gear1"/>
    <dgm:cxn modelId="{9C926927-3086-7F4D-9F1D-A3375E8BAF32}" type="presOf" srcId="{A99B5835-3DAD-F043-B599-325DDBE24597}" destId="{E40A32CD-0091-5840-AF18-F43A6975822D}" srcOrd="3" destOrd="0" presId="urn:microsoft.com/office/officeart/2005/8/layout/gear1"/>
    <dgm:cxn modelId="{AC118738-3E0F-884F-8194-55DD2D648886}" srcId="{0B70DB4C-9C5F-3B48-87E0-6007A6E73030}" destId="{04636C5F-1219-CA43-8133-E2BFB33E1C7C}" srcOrd="0" destOrd="0" parTransId="{D67FD636-B2E0-3F49-8970-1A8B51FFE152}" sibTransId="{4616465E-3D64-A741-B99A-7E8C92C3FA07}"/>
    <dgm:cxn modelId="{09FE4C0A-E9A4-704F-9F1E-72CB6BA6DF69}" type="presOf" srcId="{790ADD09-BD04-614A-9BAD-16ADC9B3E6C8}" destId="{E2D6EAAE-5E64-7848-A48A-14646FA3A15A}" srcOrd="1" destOrd="0" presId="urn:microsoft.com/office/officeart/2005/8/layout/gear1"/>
    <dgm:cxn modelId="{0A55E40D-7800-3040-8CD4-7E08AD36EA35}" srcId="{0B70DB4C-9C5F-3B48-87E0-6007A6E73030}" destId="{A99B5835-3DAD-F043-B599-325DDBE24597}" srcOrd="2" destOrd="0" parTransId="{2E441A71-1584-1F4B-8E00-38D8637EEA64}" sibTransId="{B09A073F-D839-1148-8C42-E498547C0746}"/>
    <dgm:cxn modelId="{7993F730-ECD7-F942-B206-092221231611}" type="presOf" srcId="{4616465E-3D64-A741-B99A-7E8C92C3FA07}" destId="{B033986E-CFF4-BC40-B2C7-DC59516B7DE2}" srcOrd="0" destOrd="0" presId="urn:microsoft.com/office/officeart/2005/8/layout/gear1"/>
    <dgm:cxn modelId="{ECC9FDF9-EF83-7540-9EB7-13010243ED6E}" type="presOf" srcId="{A99B5835-3DAD-F043-B599-325DDBE24597}" destId="{0844C2AA-AC9A-174A-AD5B-784AC70196DB}" srcOrd="2" destOrd="0" presId="urn:microsoft.com/office/officeart/2005/8/layout/gear1"/>
    <dgm:cxn modelId="{88D790A5-B36E-174E-BB34-31CD74B017BB}" type="presOf" srcId="{04636C5F-1219-CA43-8133-E2BFB33E1C7C}" destId="{77D39BE2-8BD8-7342-89CF-D91AB44AE26A}" srcOrd="1" destOrd="0" presId="urn:microsoft.com/office/officeart/2005/8/layout/gear1"/>
    <dgm:cxn modelId="{2094E8D1-0F88-A54E-9242-150A7C24F4FC}" type="presOf" srcId="{790ADD09-BD04-614A-9BAD-16ADC9B3E6C8}" destId="{256D5392-4803-134B-969D-C7FFBFBB0E55}" srcOrd="0" destOrd="0" presId="urn:microsoft.com/office/officeart/2005/8/layout/gear1"/>
    <dgm:cxn modelId="{F591BE7B-6355-8344-A861-FD0ACB0CC291}" type="presOf" srcId="{3BBD7921-2CB1-CB49-93B9-CD0C296B30DF}" destId="{1F02912C-68F3-E346-BBC8-5439F1E04AED}" srcOrd="0" destOrd="0" presId="urn:microsoft.com/office/officeart/2005/8/layout/gear1"/>
    <dgm:cxn modelId="{244B1EDA-705C-0948-8DF3-21FA7FE9486E}" type="presOf" srcId="{04636C5F-1219-CA43-8133-E2BFB33E1C7C}" destId="{4AC81C6D-5BBC-1B4F-80F6-2C70A6134E8D}" srcOrd="0" destOrd="0" presId="urn:microsoft.com/office/officeart/2005/8/layout/gear1"/>
    <dgm:cxn modelId="{6AC44D71-C606-AA4B-86A9-7B92DF687EC3}" type="presParOf" srcId="{7D13AFC7-6922-E84F-A11E-E99623528AF3}" destId="{4AC81C6D-5BBC-1B4F-80F6-2C70A6134E8D}" srcOrd="0" destOrd="0" presId="urn:microsoft.com/office/officeart/2005/8/layout/gear1"/>
    <dgm:cxn modelId="{346866EE-6D2E-4047-BDF6-7994E0A2D59C}" type="presParOf" srcId="{7D13AFC7-6922-E84F-A11E-E99623528AF3}" destId="{77D39BE2-8BD8-7342-89CF-D91AB44AE26A}" srcOrd="1" destOrd="0" presId="urn:microsoft.com/office/officeart/2005/8/layout/gear1"/>
    <dgm:cxn modelId="{2BFCFDB0-CBC3-4343-A7D3-2A8DF2E903C7}" type="presParOf" srcId="{7D13AFC7-6922-E84F-A11E-E99623528AF3}" destId="{80C34E60-A421-0544-9F0C-9D13670816DE}" srcOrd="2" destOrd="0" presId="urn:microsoft.com/office/officeart/2005/8/layout/gear1"/>
    <dgm:cxn modelId="{E1D0D157-5501-9047-A91E-E12B278BD75C}" type="presParOf" srcId="{7D13AFC7-6922-E84F-A11E-E99623528AF3}" destId="{256D5392-4803-134B-969D-C7FFBFBB0E55}" srcOrd="3" destOrd="0" presId="urn:microsoft.com/office/officeart/2005/8/layout/gear1"/>
    <dgm:cxn modelId="{CE2913D0-93B3-6C4B-92C0-087DA6364772}" type="presParOf" srcId="{7D13AFC7-6922-E84F-A11E-E99623528AF3}" destId="{E2D6EAAE-5E64-7848-A48A-14646FA3A15A}" srcOrd="4" destOrd="0" presId="urn:microsoft.com/office/officeart/2005/8/layout/gear1"/>
    <dgm:cxn modelId="{B81D16CE-B3A8-6A4C-917E-1B91C627C57E}" type="presParOf" srcId="{7D13AFC7-6922-E84F-A11E-E99623528AF3}" destId="{B0212E48-3175-B947-9EBE-4A1A947E11FA}" srcOrd="5" destOrd="0" presId="urn:microsoft.com/office/officeart/2005/8/layout/gear1"/>
    <dgm:cxn modelId="{3BB2999F-B95E-D04D-8340-E675B1D7618F}" type="presParOf" srcId="{7D13AFC7-6922-E84F-A11E-E99623528AF3}" destId="{3E6F19F4-B96B-A349-AD62-74CD4B059FE4}" srcOrd="6" destOrd="0" presId="urn:microsoft.com/office/officeart/2005/8/layout/gear1"/>
    <dgm:cxn modelId="{645818F2-1714-4B49-A740-BB97032EDE54}" type="presParOf" srcId="{7D13AFC7-6922-E84F-A11E-E99623528AF3}" destId="{2D6FAACD-4B80-3D45-A1E7-9A9C4BD62309}" srcOrd="7" destOrd="0" presId="urn:microsoft.com/office/officeart/2005/8/layout/gear1"/>
    <dgm:cxn modelId="{CA610825-EBEB-2549-B3A2-A57311A45DB0}" type="presParOf" srcId="{7D13AFC7-6922-E84F-A11E-E99623528AF3}" destId="{0844C2AA-AC9A-174A-AD5B-784AC70196DB}" srcOrd="8" destOrd="0" presId="urn:microsoft.com/office/officeart/2005/8/layout/gear1"/>
    <dgm:cxn modelId="{D5DE1F35-3EC9-CF4C-84B8-39FFD9D81C9C}" type="presParOf" srcId="{7D13AFC7-6922-E84F-A11E-E99623528AF3}" destId="{E40A32CD-0091-5840-AF18-F43A6975822D}" srcOrd="9" destOrd="0" presId="urn:microsoft.com/office/officeart/2005/8/layout/gear1"/>
    <dgm:cxn modelId="{070AACBE-04AF-584F-BEC6-44F624B55042}" type="presParOf" srcId="{7D13AFC7-6922-E84F-A11E-E99623528AF3}" destId="{B033986E-CFF4-BC40-B2C7-DC59516B7DE2}" srcOrd="10" destOrd="0" presId="urn:microsoft.com/office/officeart/2005/8/layout/gear1"/>
    <dgm:cxn modelId="{FC6E3A50-8429-C14A-95C7-0D3F8CD4B35D}" type="presParOf" srcId="{7D13AFC7-6922-E84F-A11E-E99623528AF3}" destId="{1F02912C-68F3-E346-BBC8-5439F1E04AED}" srcOrd="11" destOrd="0" presId="urn:microsoft.com/office/officeart/2005/8/layout/gear1"/>
    <dgm:cxn modelId="{F2C932E9-5458-8F48-B44B-53983F0D6D1D}" type="presParOf" srcId="{7D13AFC7-6922-E84F-A11E-E99623528AF3}" destId="{2C525502-A9D6-EC49-80E9-28EA99DBF90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B5C7C65-7516-6047-8703-51996DD3172E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B84200-2C6F-5E40-9843-9B0D8406EF76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Education</a:t>
          </a:r>
          <a:endParaRPr lang="en-US" dirty="0">
            <a:solidFill>
              <a:schemeClr val="tx1"/>
            </a:solidFill>
          </a:endParaRPr>
        </a:p>
      </dgm:t>
    </dgm:pt>
    <dgm:pt modelId="{4E68B7F9-376D-1140-A4D9-E93616F7F03D}" type="parTrans" cxnId="{97B681A8-278E-044E-AC06-E6ECCE9DB1D9}">
      <dgm:prSet/>
      <dgm:spPr/>
      <dgm:t>
        <a:bodyPr/>
        <a:lstStyle/>
        <a:p>
          <a:endParaRPr lang="en-US"/>
        </a:p>
      </dgm:t>
    </dgm:pt>
    <dgm:pt modelId="{1D2665FE-A929-D64A-AAE9-625739267FAC}" type="sibTrans" cxnId="{97B681A8-278E-044E-AC06-E6ECCE9DB1D9}">
      <dgm:prSet/>
      <dgm:spPr/>
      <dgm:t>
        <a:bodyPr/>
        <a:lstStyle/>
        <a:p>
          <a:endParaRPr lang="en-US"/>
        </a:p>
      </dgm:t>
    </dgm:pt>
    <dgm:pt modelId="{4C38A149-7755-6747-8288-CC5A28CAC00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BBA1D0CD-421B-F045-8C3F-41FC5900C26A}" type="parTrans" cxnId="{C27E0791-D2DC-794E-9716-BA482E9F102C}">
      <dgm:prSet/>
      <dgm:spPr/>
      <dgm:t>
        <a:bodyPr/>
        <a:lstStyle/>
        <a:p>
          <a:endParaRPr lang="en-US"/>
        </a:p>
      </dgm:t>
    </dgm:pt>
    <dgm:pt modelId="{71C3F72D-A46F-6C42-8F6C-C2190313E7D8}" type="sibTrans" cxnId="{C27E0791-D2DC-794E-9716-BA482E9F102C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0CD3BCCA-7D17-FE42-AAE7-3F73AA708C9B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0835239E-626D-C742-8CB1-DFA3484937A7}" type="parTrans" cxnId="{F2389B94-E7F2-2C40-94D2-DF631241517A}">
      <dgm:prSet/>
      <dgm:spPr/>
      <dgm:t>
        <a:bodyPr/>
        <a:lstStyle/>
        <a:p>
          <a:endParaRPr lang="en-US"/>
        </a:p>
      </dgm:t>
    </dgm:pt>
    <dgm:pt modelId="{643EF14C-F804-ED48-B169-34348A3B4783}" type="sibTrans" cxnId="{F2389B94-E7F2-2C40-94D2-DF631241517A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850160FB-D419-884C-8653-BADE07C724ED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5CDF64AE-1AD2-174D-A393-DA8FEC6F3D1E}" type="parTrans" cxnId="{6F94B604-9721-BF4E-AF50-1E5EEEAD1B2A}">
      <dgm:prSet/>
      <dgm:spPr/>
      <dgm:t>
        <a:bodyPr/>
        <a:lstStyle/>
        <a:p>
          <a:endParaRPr lang="en-US"/>
        </a:p>
      </dgm:t>
    </dgm:pt>
    <dgm:pt modelId="{F9981A7E-F80F-4B43-9968-E1A0503675D4}" type="sibTrans" cxnId="{6F94B604-9721-BF4E-AF50-1E5EEEAD1B2A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CA32A18F-4F92-934F-8F88-56CD0689C1D4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?</a:t>
          </a:r>
          <a:endParaRPr lang="en-US" dirty="0"/>
        </a:p>
      </dgm:t>
    </dgm:pt>
    <dgm:pt modelId="{CBE38316-BFAA-134F-BB01-81E0738CD874}" type="parTrans" cxnId="{0B11C812-8ABB-B041-B831-4A0335DECF36}">
      <dgm:prSet/>
      <dgm:spPr/>
      <dgm:t>
        <a:bodyPr/>
        <a:lstStyle/>
        <a:p>
          <a:endParaRPr lang="en-US"/>
        </a:p>
      </dgm:t>
    </dgm:pt>
    <dgm:pt modelId="{2EEF2229-EA4C-FE44-9F89-3352BB01F031}" type="sibTrans" cxnId="{0B11C812-8ABB-B041-B831-4A0335DECF36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7919EA0D-59F9-004A-848E-833DC835C2B5}" type="pres">
      <dgm:prSet presAssocID="{FB5C7C65-7516-6047-8703-51996DD317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A43FF5-89C2-C544-B15A-0657C0FE6289}" type="pres">
      <dgm:prSet presAssocID="{60B84200-2C6F-5E40-9843-9B0D8406EF76}" presName="centerShape" presStyleLbl="node0" presStyleIdx="0" presStyleCnt="1" custScaleX="110010" custScaleY="106906"/>
      <dgm:spPr/>
      <dgm:t>
        <a:bodyPr/>
        <a:lstStyle/>
        <a:p>
          <a:endParaRPr lang="en-US"/>
        </a:p>
      </dgm:t>
    </dgm:pt>
    <dgm:pt modelId="{A5D86523-F84B-E243-A8C8-71F59B27F9DC}" type="pres">
      <dgm:prSet presAssocID="{4C38A149-7755-6747-8288-CC5A28CAC0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FBCBC-03B5-EA42-85C9-7CED50C554D2}" type="pres">
      <dgm:prSet presAssocID="{4C38A149-7755-6747-8288-CC5A28CAC006}" presName="dummy" presStyleCnt="0"/>
      <dgm:spPr/>
      <dgm:t>
        <a:bodyPr/>
        <a:lstStyle/>
        <a:p>
          <a:endParaRPr lang="en-US"/>
        </a:p>
      </dgm:t>
    </dgm:pt>
    <dgm:pt modelId="{12C2A6BD-28AE-1144-84D3-06D642844748}" type="pres">
      <dgm:prSet presAssocID="{71C3F72D-A46F-6C42-8F6C-C2190313E7D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94ECBDF-3601-9F49-8CB5-F1A00F00F79F}" type="pres">
      <dgm:prSet presAssocID="{0CD3BCCA-7D17-FE42-AAE7-3F73AA708C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28EF3-6772-3140-8F03-FF0AD870C71F}" type="pres">
      <dgm:prSet presAssocID="{0CD3BCCA-7D17-FE42-AAE7-3F73AA708C9B}" presName="dummy" presStyleCnt="0"/>
      <dgm:spPr/>
      <dgm:t>
        <a:bodyPr/>
        <a:lstStyle/>
        <a:p>
          <a:endParaRPr lang="en-US"/>
        </a:p>
      </dgm:t>
    </dgm:pt>
    <dgm:pt modelId="{692D79C7-C03D-7248-A4B5-BE2DC9432A80}" type="pres">
      <dgm:prSet presAssocID="{643EF14C-F804-ED48-B169-34348A3B478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742FC37-DB28-4549-ACA3-6BE6B367C4B6}" type="pres">
      <dgm:prSet presAssocID="{850160FB-D419-884C-8653-BADE07C724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E03CC-7728-EB45-963A-9D21B4BACCAA}" type="pres">
      <dgm:prSet presAssocID="{850160FB-D419-884C-8653-BADE07C724ED}" presName="dummy" presStyleCnt="0"/>
      <dgm:spPr/>
      <dgm:t>
        <a:bodyPr/>
        <a:lstStyle/>
        <a:p>
          <a:endParaRPr lang="en-US"/>
        </a:p>
      </dgm:t>
    </dgm:pt>
    <dgm:pt modelId="{20C83183-1B3D-1845-B5A0-BE574A5C8B58}" type="pres">
      <dgm:prSet presAssocID="{F9981A7E-F80F-4B43-9968-E1A0503675D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A6F4537-9AC2-0842-9622-F66AFDD295D2}" type="pres">
      <dgm:prSet presAssocID="{CA32A18F-4F92-934F-8F88-56CD0689C1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60678-73CA-DC42-B94A-362CA6B1D157}" type="pres">
      <dgm:prSet presAssocID="{CA32A18F-4F92-934F-8F88-56CD0689C1D4}" presName="dummy" presStyleCnt="0"/>
      <dgm:spPr/>
      <dgm:t>
        <a:bodyPr/>
        <a:lstStyle/>
        <a:p>
          <a:endParaRPr lang="en-US"/>
        </a:p>
      </dgm:t>
    </dgm:pt>
    <dgm:pt modelId="{0F738365-8455-A248-991B-8BE1F8BD7F1C}" type="pres">
      <dgm:prSet presAssocID="{2EEF2229-EA4C-FE44-9F89-3352BB01F031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9342ADB8-5AFC-FF4F-9F51-CFCF99BCC51D}" type="presOf" srcId="{643EF14C-F804-ED48-B169-34348A3B4783}" destId="{692D79C7-C03D-7248-A4B5-BE2DC9432A80}" srcOrd="0" destOrd="0" presId="urn:microsoft.com/office/officeart/2005/8/layout/radial6"/>
    <dgm:cxn modelId="{05A72C19-F16D-4242-BDE6-A5CCC99BDFE9}" type="presOf" srcId="{CA32A18F-4F92-934F-8F88-56CD0689C1D4}" destId="{2A6F4537-9AC2-0842-9622-F66AFDD295D2}" srcOrd="0" destOrd="0" presId="urn:microsoft.com/office/officeart/2005/8/layout/radial6"/>
    <dgm:cxn modelId="{0ADD3C39-992E-8F41-98ED-D0E4D3044753}" type="presOf" srcId="{4C38A149-7755-6747-8288-CC5A28CAC006}" destId="{A5D86523-F84B-E243-A8C8-71F59B27F9DC}" srcOrd="0" destOrd="0" presId="urn:microsoft.com/office/officeart/2005/8/layout/radial6"/>
    <dgm:cxn modelId="{A1B18F3C-8B94-6845-A415-C65A9CCB48F3}" type="presOf" srcId="{0CD3BCCA-7D17-FE42-AAE7-3F73AA708C9B}" destId="{394ECBDF-3601-9F49-8CB5-F1A00F00F79F}" srcOrd="0" destOrd="0" presId="urn:microsoft.com/office/officeart/2005/8/layout/radial6"/>
    <dgm:cxn modelId="{B4079762-F7F6-0340-8DEB-1056314611FC}" type="presOf" srcId="{F9981A7E-F80F-4B43-9968-E1A0503675D4}" destId="{20C83183-1B3D-1845-B5A0-BE574A5C8B58}" srcOrd="0" destOrd="0" presId="urn:microsoft.com/office/officeart/2005/8/layout/radial6"/>
    <dgm:cxn modelId="{3684AE8D-7810-4443-9DB1-EC960EEF84E5}" type="presOf" srcId="{FB5C7C65-7516-6047-8703-51996DD3172E}" destId="{7919EA0D-59F9-004A-848E-833DC835C2B5}" srcOrd="0" destOrd="0" presId="urn:microsoft.com/office/officeart/2005/8/layout/radial6"/>
    <dgm:cxn modelId="{D590E665-C346-DF45-822F-E38B689FC4FB}" type="presOf" srcId="{850160FB-D419-884C-8653-BADE07C724ED}" destId="{5742FC37-DB28-4549-ACA3-6BE6B367C4B6}" srcOrd="0" destOrd="0" presId="urn:microsoft.com/office/officeart/2005/8/layout/radial6"/>
    <dgm:cxn modelId="{F2389B94-E7F2-2C40-94D2-DF631241517A}" srcId="{60B84200-2C6F-5E40-9843-9B0D8406EF76}" destId="{0CD3BCCA-7D17-FE42-AAE7-3F73AA708C9B}" srcOrd="1" destOrd="0" parTransId="{0835239E-626D-C742-8CB1-DFA3484937A7}" sibTransId="{643EF14C-F804-ED48-B169-34348A3B4783}"/>
    <dgm:cxn modelId="{DD57FD92-7EB1-0B47-9FBA-D54F87A8EB48}" type="presOf" srcId="{60B84200-2C6F-5E40-9843-9B0D8406EF76}" destId="{8AA43FF5-89C2-C544-B15A-0657C0FE6289}" srcOrd="0" destOrd="0" presId="urn:microsoft.com/office/officeart/2005/8/layout/radial6"/>
    <dgm:cxn modelId="{0B11C812-8ABB-B041-B831-4A0335DECF36}" srcId="{60B84200-2C6F-5E40-9843-9B0D8406EF76}" destId="{CA32A18F-4F92-934F-8F88-56CD0689C1D4}" srcOrd="3" destOrd="0" parTransId="{CBE38316-BFAA-134F-BB01-81E0738CD874}" sibTransId="{2EEF2229-EA4C-FE44-9F89-3352BB01F031}"/>
    <dgm:cxn modelId="{C27E0791-D2DC-794E-9716-BA482E9F102C}" srcId="{60B84200-2C6F-5E40-9843-9B0D8406EF76}" destId="{4C38A149-7755-6747-8288-CC5A28CAC006}" srcOrd="0" destOrd="0" parTransId="{BBA1D0CD-421B-F045-8C3F-41FC5900C26A}" sibTransId="{71C3F72D-A46F-6C42-8F6C-C2190313E7D8}"/>
    <dgm:cxn modelId="{CDBDAC8C-0FB6-894B-A19A-4C81F97411A5}" type="presOf" srcId="{2EEF2229-EA4C-FE44-9F89-3352BB01F031}" destId="{0F738365-8455-A248-991B-8BE1F8BD7F1C}" srcOrd="0" destOrd="0" presId="urn:microsoft.com/office/officeart/2005/8/layout/radial6"/>
    <dgm:cxn modelId="{945D8A02-9A10-3B48-88C9-3A58B4D2F057}" type="presOf" srcId="{71C3F72D-A46F-6C42-8F6C-C2190313E7D8}" destId="{12C2A6BD-28AE-1144-84D3-06D642844748}" srcOrd="0" destOrd="0" presId="urn:microsoft.com/office/officeart/2005/8/layout/radial6"/>
    <dgm:cxn modelId="{6F94B604-9721-BF4E-AF50-1E5EEEAD1B2A}" srcId="{60B84200-2C6F-5E40-9843-9B0D8406EF76}" destId="{850160FB-D419-884C-8653-BADE07C724ED}" srcOrd="2" destOrd="0" parTransId="{5CDF64AE-1AD2-174D-A393-DA8FEC6F3D1E}" sibTransId="{F9981A7E-F80F-4B43-9968-E1A0503675D4}"/>
    <dgm:cxn modelId="{97B681A8-278E-044E-AC06-E6ECCE9DB1D9}" srcId="{FB5C7C65-7516-6047-8703-51996DD3172E}" destId="{60B84200-2C6F-5E40-9843-9B0D8406EF76}" srcOrd="0" destOrd="0" parTransId="{4E68B7F9-376D-1140-A4D9-E93616F7F03D}" sibTransId="{1D2665FE-A929-D64A-AAE9-625739267FAC}"/>
    <dgm:cxn modelId="{AEFDCA4F-A5B2-CC47-9242-16D548E069DC}" type="presParOf" srcId="{7919EA0D-59F9-004A-848E-833DC835C2B5}" destId="{8AA43FF5-89C2-C544-B15A-0657C0FE6289}" srcOrd="0" destOrd="0" presId="urn:microsoft.com/office/officeart/2005/8/layout/radial6"/>
    <dgm:cxn modelId="{7E8B148C-A0B2-7642-93E3-4C97344C7A7C}" type="presParOf" srcId="{7919EA0D-59F9-004A-848E-833DC835C2B5}" destId="{A5D86523-F84B-E243-A8C8-71F59B27F9DC}" srcOrd="1" destOrd="0" presId="urn:microsoft.com/office/officeart/2005/8/layout/radial6"/>
    <dgm:cxn modelId="{E148196A-4989-F64E-8975-AF95AB1564D7}" type="presParOf" srcId="{7919EA0D-59F9-004A-848E-833DC835C2B5}" destId="{920FBCBC-03B5-EA42-85C9-7CED50C554D2}" srcOrd="2" destOrd="0" presId="urn:microsoft.com/office/officeart/2005/8/layout/radial6"/>
    <dgm:cxn modelId="{FF4BE8EE-9655-1040-BFC3-AAF209F55BF6}" type="presParOf" srcId="{7919EA0D-59F9-004A-848E-833DC835C2B5}" destId="{12C2A6BD-28AE-1144-84D3-06D642844748}" srcOrd="3" destOrd="0" presId="urn:microsoft.com/office/officeart/2005/8/layout/radial6"/>
    <dgm:cxn modelId="{5DFBEAEB-B9B8-AE4A-AE00-B8F5B475E0AD}" type="presParOf" srcId="{7919EA0D-59F9-004A-848E-833DC835C2B5}" destId="{394ECBDF-3601-9F49-8CB5-F1A00F00F79F}" srcOrd="4" destOrd="0" presId="urn:microsoft.com/office/officeart/2005/8/layout/radial6"/>
    <dgm:cxn modelId="{2E6021C0-3935-C64F-8235-C4F3627AC567}" type="presParOf" srcId="{7919EA0D-59F9-004A-848E-833DC835C2B5}" destId="{59D28EF3-6772-3140-8F03-FF0AD870C71F}" srcOrd="5" destOrd="0" presId="urn:microsoft.com/office/officeart/2005/8/layout/radial6"/>
    <dgm:cxn modelId="{08A80220-CE34-4146-AC39-AF616E753E9F}" type="presParOf" srcId="{7919EA0D-59F9-004A-848E-833DC835C2B5}" destId="{692D79C7-C03D-7248-A4B5-BE2DC9432A80}" srcOrd="6" destOrd="0" presId="urn:microsoft.com/office/officeart/2005/8/layout/radial6"/>
    <dgm:cxn modelId="{A645FE4A-1601-634A-B6B3-6779A3148B37}" type="presParOf" srcId="{7919EA0D-59F9-004A-848E-833DC835C2B5}" destId="{5742FC37-DB28-4549-ACA3-6BE6B367C4B6}" srcOrd="7" destOrd="0" presId="urn:microsoft.com/office/officeart/2005/8/layout/radial6"/>
    <dgm:cxn modelId="{BAFA6DB6-06F8-1C4C-8193-0E9DB63BD419}" type="presParOf" srcId="{7919EA0D-59F9-004A-848E-833DC835C2B5}" destId="{657E03CC-7728-EB45-963A-9D21B4BACCAA}" srcOrd="8" destOrd="0" presId="urn:microsoft.com/office/officeart/2005/8/layout/radial6"/>
    <dgm:cxn modelId="{935D5A08-2964-3244-8F86-65B5A7F38E16}" type="presParOf" srcId="{7919EA0D-59F9-004A-848E-833DC835C2B5}" destId="{20C83183-1B3D-1845-B5A0-BE574A5C8B58}" srcOrd="9" destOrd="0" presId="urn:microsoft.com/office/officeart/2005/8/layout/radial6"/>
    <dgm:cxn modelId="{D5AAD91E-FF1B-EC4A-9861-55131944E691}" type="presParOf" srcId="{7919EA0D-59F9-004A-848E-833DC835C2B5}" destId="{2A6F4537-9AC2-0842-9622-F66AFDD295D2}" srcOrd="10" destOrd="0" presId="urn:microsoft.com/office/officeart/2005/8/layout/radial6"/>
    <dgm:cxn modelId="{0ED1F00E-DFA6-3F4E-AC52-5D0B057B3897}" type="presParOf" srcId="{7919EA0D-59F9-004A-848E-833DC835C2B5}" destId="{F3960678-73CA-DC42-B94A-362CA6B1D157}" srcOrd="11" destOrd="0" presId="urn:microsoft.com/office/officeart/2005/8/layout/radial6"/>
    <dgm:cxn modelId="{CCE79F8D-3786-C841-B06A-8727A970E1E9}" type="presParOf" srcId="{7919EA0D-59F9-004A-848E-833DC835C2B5}" destId="{0F738365-8455-A248-991B-8BE1F8BD7F1C}" srcOrd="12" destOrd="0" presId="urn:microsoft.com/office/officeart/2005/8/layout/radial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DBF9056A-C816-394F-8F7E-BFBDB618BA9A}" type="doc">
      <dgm:prSet loTypeId="urn:microsoft.com/office/officeart/2005/8/layout/default#2" loCatId="" qsTypeId="urn:microsoft.com/office/officeart/2005/8/quickstyle/simple1" qsCatId="simple" csTypeId="urn:microsoft.com/office/officeart/2005/8/colors/accent0_2" csCatId="mainScheme" phldr="1"/>
      <dgm:spPr/>
      <dgm:t>
        <a:bodyPr/>
        <a:lstStyle/>
        <a:p>
          <a:endParaRPr lang="en-US"/>
        </a:p>
      </dgm:t>
    </dgm:pt>
    <dgm:pt modelId="{D6C85ADE-8662-5246-8E0D-42BD3D86112C}">
      <dgm:prSet/>
      <dgm:spPr/>
      <dgm:t>
        <a:bodyPr/>
        <a:lstStyle/>
        <a:p>
          <a:pPr rtl="0"/>
          <a:r>
            <a:rPr lang="en-US" dirty="0" smtClean="0"/>
            <a:t>Actors</a:t>
          </a:r>
          <a:endParaRPr lang="en-US" dirty="0"/>
        </a:p>
      </dgm:t>
    </dgm:pt>
    <dgm:pt modelId="{51B41BD0-D6D2-9747-A24A-EDE5693F5D4D}" type="parTrans" cxnId="{24DD0662-34B6-A843-9584-35855991703C}">
      <dgm:prSet/>
      <dgm:spPr/>
      <dgm:t>
        <a:bodyPr/>
        <a:lstStyle/>
        <a:p>
          <a:endParaRPr lang="en-US"/>
        </a:p>
      </dgm:t>
    </dgm:pt>
    <dgm:pt modelId="{F79B8559-4D2B-0E42-9C5E-5822C8760470}" type="sibTrans" cxnId="{24DD0662-34B6-A843-9584-35855991703C}">
      <dgm:prSet/>
      <dgm:spPr/>
      <dgm:t>
        <a:bodyPr/>
        <a:lstStyle/>
        <a:p>
          <a:endParaRPr lang="en-US"/>
        </a:p>
      </dgm:t>
    </dgm:pt>
    <dgm:pt modelId="{DE35994D-86EB-7947-AB96-165086ABFE11}">
      <dgm:prSet/>
      <dgm:spPr/>
      <dgm:t>
        <a:bodyPr/>
        <a:lstStyle/>
        <a:p>
          <a:pPr rtl="0"/>
          <a:r>
            <a:rPr lang="en-US" dirty="0" smtClean="0"/>
            <a:t>Causes</a:t>
          </a:r>
          <a:endParaRPr lang="en-US" dirty="0"/>
        </a:p>
      </dgm:t>
    </dgm:pt>
    <dgm:pt modelId="{0F3F35DC-9838-1D40-B8CC-ABA95C888097}" type="parTrans" cxnId="{A874E1D1-F6C0-244A-849B-5108673FC709}">
      <dgm:prSet/>
      <dgm:spPr/>
      <dgm:t>
        <a:bodyPr/>
        <a:lstStyle/>
        <a:p>
          <a:endParaRPr lang="en-US"/>
        </a:p>
      </dgm:t>
    </dgm:pt>
    <dgm:pt modelId="{B09D6C4B-BF10-6849-A173-909EE224E663}" type="sibTrans" cxnId="{A874E1D1-F6C0-244A-849B-5108673FC709}">
      <dgm:prSet/>
      <dgm:spPr/>
      <dgm:t>
        <a:bodyPr/>
        <a:lstStyle/>
        <a:p>
          <a:endParaRPr lang="en-US"/>
        </a:p>
      </dgm:t>
    </dgm:pt>
    <dgm:pt modelId="{CBFAADD0-1D52-3348-88D6-BEE48D5AB619}">
      <dgm:prSet/>
      <dgm:spPr/>
      <dgm:t>
        <a:bodyPr/>
        <a:lstStyle/>
        <a:p>
          <a:pPr rtl="0"/>
          <a:r>
            <a:rPr lang="en-US" dirty="0" smtClean="0"/>
            <a:t>Dynamics</a:t>
          </a:r>
          <a:endParaRPr lang="en-US" dirty="0"/>
        </a:p>
      </dgm:t>
    </dgm:pt>
    <dgm:pt modelId="{B51E692F-C3C6-634F-A85E-086067EC8059}" type="parTrans" cxnId="{396C33A9-E6A2-2E4E-A8AA-089DB42E4AC2}">
      <dgm:prSet/>
      <dgm:spPr/>
      <dgm:t>
        <a:bodyPr/>
        <a:lstStyle/>
        <a:p>
          <a:endParaRPr lang="en-US"/>
        </a:p>
      </dgm:t>
    </dgm:pt>
    <dgm:pt modelId="{85A30F4C-4350-6C4D-9334-73641498F886}" type="sibTrans" cxnId="{396C33A9-E6A2-2E4E-A8AA-089DB42E4AC2}">
      <dgm:prSet/>
      <dgm:spPr/>
      <dgm:t>
        <a:bodyPr/>
        <a:lstStyle/>
        <a:p>
          <a:endParaRPr lang="en-US"/>
        </a:p>
      </dgm:t>
    </dgm:pt>
    <dgm:pt modelId="{B75B993B-BD65-9D4A-8225-16C8A8222FFD}">
      <dgm:prSet/>
      <dgm:spPr/>
      <dgm:t>
        <a:bodyPr/>
        <a:lstStyle/>
        <a:p>
          <a:pPr rtl="0"/>
          <a:r>
            <a:rPr lang="en-US" dirty="0" smtClean="0"/>
            <a:t>Profile</a:t>
          </a:r>
          <a:endParaRPr lang="en-US" dirty="0"/>
        </a:p>
      </dgm:t>
    </dgm:pt>
    <dgm:pt modelId="{D2C4C59C-8351-604B-BF6C-BBA9314494A6}" type="parTrans" cxnId="{7AC111C5-7AB8-B445-9BF4-778D1CCAA437}">
      <dgm:prSet/>
      <dgm:spPr/>
      <dgm:t>
        <a:bodyPr/>
        <a:lstStyle/>
        <a:p>
          <a:endParaRPr lang="en-US"/>
        </a:p>
      </dgm:t>
    </dgm:pt>
    <dgm:pt modelId="{F30BE185-ED4A-3349-84B5-CFA5A927AAE2}" type="sibTrans" cxnId="{7AC111C5-7AB8-B445-9BF4-778D1CCAA437}">
      <dgm:prSet/>
      <dgm:spPr/>
      <dgm:t>
        <a:bodyPr/>
        <a:lstStyle/>
        <a:p>
          <a:endParaRPr lang="en-US"/>
        </a:p>
      </dgm:t>
    </dgm:pt>
    <dgm:pt modelId="{C6FA3FDE-E56E-4647-8431-8891306199A3}" type="pres">
      <dgm:prSet presAssocID="{DBF9056A-C816-394F-8F7E-BFBDB618BA9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B0FABF60-BF80-4842-B4EF-DDF2BD0F9CB8}" type="pres">
      <dgm:prSet presAssocID="{D6C85ADE-8662-5246-8E0D-42BD3D86112C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352F2C8-FC7B-0648-BAA2-004763321F78}" type="pres">
      <dgm:prSet presAssocID="{F79B8559-4D2B-0E42-9C5E-5822C8760470}" presName="sibTrans" presStyleCnt="0"/>
      <dgm:spPr/>
    </dgm:pt>
    <dgm:pt modelId="{E8FEE31C-DA88-EF45-A8EF-7259DF58A8EF}" type="pres">
      <dgm:prSet presAssocID="{DE35994D-86EB-7947-AB96-165086ABFE11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54FF3D0-37C0-6142-8952-28214A4F1AAA}" type="pres">
      <dgm:prSet presAssocID="{B09D6C4B-BF10-6849-A173-909EE224E663}" presName="sibTrans" presStyleCnt="0"/>
      <dgm:spPr/>
    </dgm:pt>
    <dgm:pt modelId="{678DD378-1E13-7346-8420-E91332B45109}" type="pres">
      <dgm:prSet presAssocID="{CBFAADD0-1D52-3348-88D6-BEE48D5AB619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2AED92F-02A2-F24E-BD14-B7FA19BE4DAC}" type="pres">
      <dgm:prSet presAssocID="{85A30F4C-4350-6C4D-9334-73641498F886}" presName="sibTrans" presStyleCnt="0"/>
      <dgm:spPr/>
    </dgm:pt>
    <dgm:pt modelId="{0AEE0FBA-A06D-6E4A-B7E8-62D7694D0DF6}" type="pres">
      <dgm:prSet presAssocID="{B75B993B-BD65-9D4A-8225-16C8A8222FFD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A7AD07F-CEA4-174F-9BB5-949F393520F9}" type="presOf" srcId="{DBF9056A-C816-394F-8F7E-BFBDB618BA9A}" destId="{C6FA3FDE-E56E-4647-8431-8891306199A3}" srcOrd="0" destOrd="0" presId="urn:microsoft.com/office/officeart/2005/8/layout/default#2"/>
    <dgm:cxn modelId="{A6640901-DE6E-8443-AB4A-621C001EDEDA}" type="presOf" srcId="{CBFAADD0-1D52-3348-88D6-BEE48D5AB619}" destId="{678DD378-1E13-7346-8420-E91332B45109}" srcOrd="0" destOrd="0" presId="urn:microsoft.com/office/officeart/2005/8/layout/default#2"/>
    <dgm:cxn modelId="{A874E1D1-F6C0-244A-849B-5108673FC709}" srcId="{DBF9056A-C816-394F-8F7E-BFBDB618BA9A}" destId="{DE35994D-86EB-7947-AB96-165086ABFE11}" srcOrd="1" destOrd="0" parTransId="{0F3F35DC-9838-1D40-B8CC-ABA95C888097}" sibTransId="{B09D6C4B-BF10-6849-A173-909EE224E663}"/>
    <dgm:cxn modelId="{793C85EB-5F2C-6645-BEEB-D915245AAB66}" type="presOf" srcId="{B75B993B-BD65-9D4A-8225-16C8A8222FFD}" destId="{0AEE0FBA-A06D-6E4A-B7E8-62D7694D0DF6}" srcOrd="0" destOrd="0" presId="urn:microsoft.com/office/officeart/2005/8/layout/default#2"/>
    <dgm:cxn modelId="{7AC111C5-7AB8-B445-9BF4-778D1CCAA437}" srcId="{DBF9056A-C816-394F-8F7E-BFBDB618BA9A}" destId="{B75B993B-BD65-9D4A-8225-16C8A8222FFD}" srcOrd="3" destOrd="0" parTransId="{D2C4C59C-8351-604B-BF6C-BBA9314494A6}" sibTransId="{F30BE185-ED4A-3349-84B5-CFA5A927AAE2}"/>
    <dgm:cxn modelId="{396C33A9-E6A2-2E4E-A8AA-089DB42E4AC2}" srcId="{DBF9056A-C816-394F-8F7E-BFBDB618BA9A}" destId="{CBFAADD0-1D52-3348-88D6-BEE48D5AB619}" srcOrd="2" destOrd="0" parTransId="{B51E692F-C3C6-634F-A85E-086067EC8059}" sibTransId="{85A30F4C-4350-6C4D-9334-73641498F886}"/>
    <dgm:cxn modelId="{24DD0662-34B6-A843-9584-35855991703C}" srcId="{DBF9056A-C816-394F-8F7E-BFBDB618BA9A}" destId="{D6C85ADE-8662-5246-8E0D-42BD3D86112C}" srcOrd="0" destOrd="0" parTransId="{51B41BD0-D6D2-9747-A24A-EDE5693F5D4D}" sibTransId="{F79B8559-4D2B-0E42-9C5E-5822C8760470}"/>
    <dgm:cxn modelId="{43CEC695-B58C-924E-BE55-4F6560D559F7}" type="presOf" srcId="{D6C85ADE-8662-5246-8E0D-42BD3D86112C}" destId="{B0FABF60-BF80-4842-B4EF-DDF2BD0F9CB8}" srcOrd="0" destOrd="0" presId="urn:microsoft.com/office/officeart/2005/8/layout/default#2"/>
    <dgm:cxn modelId="{4CEED266-FA0D-E442-B0A2-7E285998B227}" type="presOf" srcId="{DE35994D-86EB-7947-AB96-165086ABFE11}" destId="{E8FEE31C-DA88-EF45-A8EF-7259DF58A8EF}" srcOrd="0" destOrd="0" presId="urn:microsoft.com/office/officeart/2005/8/layout/default#2"/>
    <dgm:cxn modelId="{EC2F95AC-D32B-C34A-9B45-B2E91B0CCF00}" type="presParOf" srcId="{C6FA3FDE-E56E-4647-8431-8891306199A3}" destId="{B0FABF60-BF80-4842-B4EF-DDF2BD0F9CB8}" srcOrd="0" destOrd="0" presId="urn:microsoft.com/office/officeart/2005/8/layout/default#2"/>
    <dgm:cxn modelId="{5BA9474F-B31E-D34B-BDEB-990016B67B80}" type="presParOf" srcId="{C6FA3FDE-E56E-4647-8431-8891306199A3}" destId="{6352F2C8-FC7B-0648-BAA2-004763321F78}" srcOrd="1" destOrd="0" presId="urn:microsoft.com/office/officeart/2005/8/layout/default#2"/>
    <dgm:cxn modelId="{2E69CAB0-3FC3-A54D-BABC-CE0ED5AE97D7}" type="presParOf" srcId="{C6FA3FDE-E56E-4647-8431-8891306199A3}" destId="{E8FEE31C-DA88-EF45-A8EF-7259DF58A8EF}" srcOrd="2" destOrd="0" presId="urn:microsoft.com/office/officeart/2005/8/layout/default#2"/>
    <dgm:cxn modelId="{3902F872-4023-5247-A1AF-459B70E8F84F}" type="presParOf" srcId="{C6FA3FDE-E56E-4647-8431-8891306199A3}" destId="{154FF3D0-37C0-6142-8952-28214A4F1AAA}" srcOrd="3" destOrd="0" presId="urn:microsoft.com/office/officeart/2005/8/layout/default#2"/>
    <dgm:cxn modelId="{ACD620A5-563F-B742-A1FE-BF0604E64348}" type="presParOf" srcId="{C6FA3FDE-E56E-4647-8431-8891306199A3}" destId="{678DD378-1E13-7346-8420-E91332B45109}" srcOrd="4" destOrd="0" presId="urn:microsoft.com/office/officeart/2005/8/layout/default#2"/>
    <dgm:cxn modelId="{6EE7E878-4436-DF4C-BDCB-79BD5FE0D6AB}" type="presParOf" srcId="{C6FA3FDE-E56E-4647-8431-8891306199A3}" destId="{42AED92F-02A2-F24E-BD14-B7FA19BE4DAC}" srcOrd="5" destOrd="0" presId="urn:microsoft.com/office/officeart/2005/8/layout/default#2"/>
    <dgm:cxn modelId="{88AE4E99-A8AC-604D-A44A-65A740AFA2DA}" type="presParOf" srcId="{C6FA3FDE-E56E-4647-8431-8891306199A3}" destId="{0AEE0FBA-A06D-6E4A-B7E8-62D7694D0DF6}" srcOrd="6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B5C7C65-7516-6047-8703-51996DD3172E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B84200-2C6F-5E40-9843-9B0D8406EF76}">
      <dgm:prSet phldrT="[Text]" custT="1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sz="1400" b="1" dirty="0" smtClean="0">
              <a:solidFill>
                <a:schemeClr val="tx1"/>
              </a:solidFill>
            </a:rPr>
            <a:t>Education</a:t>
          </a:r>
        </a:p>
        <a:p>
          <a:r>
            <a:rPr lang="en-US" sz="1100" dirty="0" smtClean="0">
              <a:solidFill>
                <a:schemeClr val="tx1"/>
              </a:solidFill>
            </a:rPr>
            <a:t>For whom?</a:t>
          </a:r>
        </a:p>
        <a:p>
          <a:r>
            <a:rPr lang="en-US" sz="1100" dirty="0" smtClean="0">
              <a:solidFill>
                <a:schemeClr val="tx1"/>
              </a:solidFill>
            </a:rPr>
            <a:t>By whom?</a:t>
          </a:r>
        </a:p>
        <a:p>
          <a:r>
            <a:rPr lang="en-US" sz="1100" dirty="0" smtClean="0">
              <a:solidFill>
                <a:schemeClr val="tx1"/>
              </a:solidFill>
            </a:rPr>
            <a:t>What?</a:t>
          </a:r>
        </a:p>
        <a:p>
          <a:r>
            <a:rPr lang="en-US" sz="1100" dirty="0" smtClean="0">
              <a:solidFill>
                <a:schemeClr val="tx1"/>
              </a:solidFill>
            </a:rPr>
            <a:t>When?</a:t>
          </a:r>
        </a:p>
        <a:p>
          <a:r>
            <a:rPr lang="en-US" sz="1100" dirty="0" smtClean="0">
              <a:solidFill>
                <a:schemeClr val="tx1"/>
              </a:solidFill>
            </a:rPr>
            <a:t>How?</a:t>
          </a:r>
          <a:endParaRPr lang="en-US" sz="1100" dirty="0">
            <a:solidFill>
              <a:schemeClr val="tx1"/>
            </a:solidFill>
          </a:endParaRPr>
        </a:p>
      </dgm:t>
    </dgm:pt>
    <dgm:pt modelId="{4E68B7F9-376D-1140-A4D9-E93616F7F03D}" type="parTrans" cxnId="{97B681A8-278E-044E-AC06-E6ECCE9DB1D9}">
      <dgm:prSet/>
      <dgm:spPr/>
      <dgm:t>
        <a:bodyPr/>
        <a:lstStyle/>
        <a:p>
          <a:endParaRPr lang="en-US"/>
        </a:p>
      </dgm:t>
    </dgm:pt>
    <dgm:pt modelId="{1D2665FE-A929-D64A-AAE9-625739267FAC}" type="sibTrans" cxnId="{97B681A8-278E-044E-AC06-E6ECCE9DB1D9}">
      <dgm:prSet/>
      <dgm:spPr/>
      <dgm:t>
        <a:bodyPr/>
        <a:lstStyle/>
        <a:p>
          <a:endParaRPr lang="en-US"/>
        </a:p>
      </dgm:t>
    </dgm:pt>
    <dgm:pt modelId="{4C38A149-7755-6747-8288-CC5A28CAC006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 Actors</a:t>
          </a:r>
          <a:endParaRPr lang="en-US" dirty="0"/>
        </a:p>
      </dgm:t>
    </dgm:pt>
    <dgm:pt modelId="{BBA1D0CD-421B-F045-8C3F-41FC5900C26A}" type="parTrans" cxnId="{C27E0791-D2DC-794E-9716-BA482E9F102C}">
      <dgm:prSet/>
      <dgm:spPr/>
      <dgm:t>
        <a:bodyPr/>
        <a:lstStyle/>
        <a:p>
          <a:endParaRPr lang="en-US"/>
        </a:p>
      </dgm:t>
    </dgm:pt>
    <dgm:pt modelId="{71C3F72D-A46F-6C42-8F6C-C2190313E7D8}" type="sibTrans" cxnId="{C27E0791-D2DC-794E-9716-BA482E9F102C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0CD3BCCA-7D17-FE42-AAE7-3F73AA708C9B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Dynamics</a:t>
          </a:r>
          <a:endParaRPr lang="en-US" dirty="0"/>
        </a:p>
      </dgm:t>
    </dgm:pt>
    <dgm:pt modelId="{0835239E-626D-C742-8CB1-DFA3484937A7}" type="parTrans" cxnId="{F2389B94-E7F2-2C40-94D2-DF631241517A}">
      <dgm:prSet/>
      <dgm:spPr/>
      <dgm:t>
        <a:bodyPr/>
        <a:lstStyle/>
        <a:p>
          <a:endParaRPr lang="en-US"/>
        </a:p>
      </dgm:t>
    </dgm:pt>
    <dgm:pt modelId="{643EF14C-F804-ED48-B169-34348A3B4783}" type="sibTrans" cxnId="{F2389B94-E7F2-2C40-94D2-DF631241517A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850160FB-D419-884C-8653-BADE07C724ED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Causes</a:t>
          </a:r>
          <a:endParaRPr lang="en-US" dirty="0"/>
        </a:p>
      </dgm:t>
    </dgm:pt>
    <dgm:pt modelId="{5CDF64AE-1AD2-174D-A393-DA8FEC6F3D1E}" type="parTrans" cxnId="{6F94B604-9721-BF4E-AF50-1E5EEEAD1B2A}">
      <dgm:prSet/>
      <dgm:spPr/>
      <dgm:t>
        <a:bodyPr/>
        <a:lstStyle/>
        <a:p>
          <a:endParaRPr lang="en-US"/>
        </a:p>
      </dgm:t>
    </dgm:pt>
    <dgm:pt modelId="{F9981A7E-F80F-4B43-9968-E1A0503675D4}" type="sibTrans" cxnId="{6F94B604-9721-BF4E-AF50-1E5EEEAD1B2A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CA32A18F-4F92-934F-8F88-56CD0689C1D4}">
      <dgm:prSet phldrT="[Text]"/>
      <dgm:spPr>
        <a:solidFill>
          <a:schemeClr val="tx2"/>
        </a:solidFill>
      </dgm:spPr>
      <dgm:t>
        <a:bodyPr/>
        <a:lstStyle/>
        <a:p>
          <a:r>
            <a:rPr lang="en-US" dirty="0" smtClean="0"/>
            <a:t>Conflict Profile</a:t>
          </a:r>
          <a:endParaRPr lang="en-US" dirty="0"/>
        </a:p>
      </dgm:t>
    </dgm:pt>
    <dgm:pt modelId="{CBE38316-BFAA-134F-BB01-81E0738CD874}" type="parTrans" cxnId="{0B11C812-8ABB-B041-B831-4A0335DECF36}">
      <dgm:prSet/>
      <dgm:spPr/>
      <dgm:t>
        <a:bodyPr/>
        <a:lstStyle/>
        <a:p>
          <a:endParaRPr lang="en-US"/>
        </a:p>
      </dgm:t>
    </dgm:pt>
    <dgm:pt modelId="{2EEF2229-EA4C-FE44-9F89-3352BB01F031}" type="sibTrans" cxnId="{0B11C812-8ABB-B041-B831-4A0335DECF36}">
      <dgm:prSet/>
      <dgm:spPr>
        <a:solidFill>
          <a:schemeClr val="tx2"/>
        </a:solidFill>
      </dgm:spPr>
      <dgm:t>
        <a:bodyPr/>
        <a:lstStyle/>
        <a:p>
          <a:endParaRPr lang="en-US"/>
        </a:p>
      </dgm:t>
    </dgm:pt>
    <dgm:pt modelId="{7919EA0D-59F9-004A-848E-833DC835C2B5}" type="pres">
      <dgm:prSet presAssocID="{FB5C7C65-7516-6047-8703-51996DD317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A43FF5-89C2-C544-B15A-0657C0FE6289}" type="pres">
      <dgm:prSet presAssocID="{60B84200-2C6F-5E40-9843-9B0D8406EF76}" presName="centerShape" presStyleLbl="node0" presStyleIdx="0" presStyleCnt="1" custScaleX="110010" custScaleY="106906"/>
      <dgm:spPr/>
      <dgm:t>
        <a:bodyPr/>
        <a:lstStyle/>
        <a:p>
          <a:endParaRPr lang="en-US"/>
        </a:p>
      </dgm:t>
    </dgm:pt>
    <dgm:pt modelId="{A5D86523-F84B-E243-A8C8-71F59B27F9DC}" type="pres">
      <dgm:prSet presAssocID="{4C38A149-7755-6747-8288-CC5A28CAC0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FBCBC-03B5-EA42-85C9-7CED50C554D2}" type="pres">
      <dgm:prSet presAssocID="{4C38A149-7755-6747-8288-CC5A28CAC006}" presName="dummy" presStyleCnt="0"/>
      <dgm:spPr/>
      <dgm:t>
        <a:bodyPr/>
        <a:lstStyle/>
        <a:p>
          <a:endParaRPr lang="en-US"/>
        </a:p>
      </dgm:t>
    </dgm:pt>
    <dgm:pt modelId="{12C2A6BD-28AE-1144-84D3-06D642844748}" type="pres">
      <dgm:prSet presAssocID="{71C3F72D-A46F-6C42-8F6C-C2190313E7D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94ECBDF-3601-9F49-8CB5-F1A00F00F79F}" type="pres">
      <dgm:prSet presAssocID="{0CD3BCCA-7D17-FE42-AAE7-3F73AA708C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28EF3-6772-3140-8F03-FF0AD870C71F}" type="pres">
      <dgm:prSet presAssocID="{0CD3BCCA-7D17-FE42-AAE7-3F73AA708C9B}" presName="dummy" presStyleCnt="0"/>
      <dgm:spPr/>
      <dgm:t>
        <a:bodyPr/>
        <a:lstStyle/>
        <a:p>
          <a:endParaRPr lang="en-US"/>
        </a:p>
      </dgm:t>
    </dgm:pt>
    <dgm:pt modelId="{692D79C7-C03D-7248-A4B5-BE2DC9432A80}" type="pres">
      <dgm:prSet presAssocID="{643EF14C-F804-ED48-B169-34348A3B478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742FC37-DB28-4549-ACA3-6BE6B367C4B6}" type="pres">
      <dgm:prSet presAssocID="{850160FB-D419-884C-8653-BADE07C724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E03CC-7728-EB45-963A-9D21B4BACCAA}" type="pres">
      <dgm:prSet presAssocID="{850160FB-D419-884C-8653-BADE07C724ED}" presName="dummy" presStyleCnt="0"/>
      <dgm:spPr/>
      <dgm:t>
        <a:bodyPr/>
        <a:lstStyle/>
        <a:p>
          <a:endParaRPr lang="en-US"/>
        </a:p>
      </dgm:t>
    </dgm:pt>
    <dgm:pt modelId="{20C83183-1B3D-1845-B5A0-BE574A5C8B58}" type="pres">
      <dgm:prSet presAssocID="{F9981A7E-F80F-4B43-9968-E1A0503675D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A6F4537-9AC2-0842-9622-F66AFDD295D2}" type="pres">
      <dgm:prSet presAssocID="{CA32A18F-4F92-934F-8F88-56CD0689C1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60678-73CA-DC42-B94A-362CA6B1D157}" type="pres">
      <dgm:prSet presAssocID="{CA32A18F-4F92-934F-8F88-56CD0689C1D4}" presName="dummy" presStyleCnt="0"/>
      <dgm:spPr/>
      <dgm:t>
        <a:bodyPr/>
        <a:lstStyle/>
        <a:p>
          <a:endParaRPr lang="en-US"/>
        </a:p>
      </dgm:t>
    </dgm:pt>
    <dgm:pt modelId="{0F738365-8455-A248-991B-8BE1F8BD7F1C}" type="pres">
      <dgm:prSet presAssocID="{2EEF2229-EA4C-FE44-9F89-3352BB01F031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101A1BB-6B49-9C49-95A4-0DE74C395912}" type="presOf" srcId="{CA32A18F-4F92-934F-8F88-56CD0689C1D4}" destId="{2A6F4537-9AC2-0842-9622-F66AFDD295D2}" srcOrd="0" destOrd="0" presId="urn:microsoft.com/office/officeart/2005/8/layout/radial6"/>
    <dgm:cxn modelId="{F2215557-CB68-5543-BD39-BF971DD177F4}" type="presOf" srcId="{4C38A149-7755-6747-8288-CC5A28CAC006}" destId="{A5D86523-F84B-E243-A8C8-71F59B27F9DC}" srcOrd="0" destOrd="0" presId="urn:microsoft.com/office/officeart/2005/8/layout/radial6"/>
    <dgm:cxn modelId="{F2389B94-E7F2-2C40-94D2-DF631241517A}" srcId="{60B84200-2C6F-5E40-9843-9B0D8406EF76}" destId="{0CD3BCCA-7D17-FE42-AAE7-3F73AA708C9B}" srcOrd="1" destOrd="0" parTransId="{0835239E-626D-C742-8CB1-DFA3484937A7}" sibTransId="{643EF14C-F804-ED48-B169-34348A3B4783}"/>
    <dgm:cxn modelId="{E8B36720-A48F-5C47-B57C-921A98DD7284}" type="presOf" srcId="{FB5C7C65-7516-6047-8703-51996DD3172E}" destId="{7919EA0D-59F9-004A-848E-833DC835C2B5}" srcOrd="0" destOrd="0" presId="urn:microsoft.com/office/officeart/2005/8/layout/radial6"/>
    <dgm:cxn modelId="{8B9E09DD-E389-BE4B-B797-1C81EFFBA069}" type="presOf" srcId="{60B84200-2C6F-5E40-9843-9B0D8406EF76}" destId="{8AA43FF5-89C2-C544-B15A-0657C0FE6289}" srcOrd="0" destOrd="0" presId="urn:microsoft.com/office/officeart/2005/8/layout/radial6"/>
    <dgm:cxn modelId="{6E36621A-6A2F-FD41-8D40-E31D99B037BA}" type="presOf" srcId="{F9981A7E-F80F-4B43-9968-E1A0503675D4}" destId="{20C83183-1B3D-1845-B5A0-BE574A5C8B58}" srcOrd="0" destOrd="0" presId="urn:microsoft.com/office/officeart/2005/8/layout/radial6"/>
    <dgm:cxn modelId="{0B11C812-8ABB-B041-B831-4A0335DECF36}" srcId="{60B84200-2C6F-5E40-9843-9B0D8406EF76}" destId="{CA32A18F-4F92-934F-8F88-56CD0689C1D4}" srcOrd="3" destOrd="0" parTransId="{CBE38316-BFAA-134F-BB01-81E0738CD874}" sibTransId="{2EEF2229-EA4C-FE44-9F89-3352BB01F031}"/>
    <dgm:cxn modelId="{81CAF307-EFF2-6745-A64C-0392A2526889}" type="presOf" srcId="{0CD3BCCA-7D17-FE42-AAE7-3F73AA708C9B}" destId="{394ECBDF-3601-9F49-8CB5-F1A00F00F79F}" srcOrd="0" destOrd="0" presId="urn:microsoft.com/office/officeart/2005/8/layout/radial6"/>
    <dgm:cxn modelId="{C27E0791-D2DC-794E-9716-BA482E9F102C}" srcId="{60B84200-2C6F-5E40-9843-9B0D8406EF76}" destId="{4C38A149-7755-6747-8288-CC5A28CAC006}" srcOrd="0" destOrd="0" parTransId="{BBA1D0CD-421B-F045-8C3F-41FC5900C26A}" sibTransId="{71C3F72D-A46F-6C42-8F6C-C2190313E7D8}"/>
    <dgm:cxn modelId="{97B681A8-278E-044E-AC06-E6ECCE9DB1D9}" srcId="{FB5C7C65-7516-6047-8703-51996DD3172E}" destId="{60B84200-2C6F-5E40-9843-9B0D8406EF76}" srcOrd="0" destOrd="0" parTransId="{4E68B7F9-376D-1140-A4D9-E93616F7F03D}" sibTransId="{1D2665FE-A929-D64A-AAE9-625739267FAC}"/>
    <dgm:cxn modelId="{6F94B604-9721-BF4E-AF50-1E5EEEAD1B2A}" srcId="{60B84200-2C6F-5E40-9843-9B0D8406EF76}" destId="{850160FB-D419-884C-8653-BADE07C724ED}" srcOrd="2" destOrd="0" parTransId="{5CDF64AE-1AD2-174D-A393-DA8FEC6F3D1E}" sibTransId="{F9981A7E-F80F-4B43-9968-E1A0503675D4}"/>
    <dgm:cxn modelId="{10B2A5D4-6982-4940-AEF3-8D893C06AFD6}" type="presOf" srcId="{71C3F72D-A46F-6C42-8F6C-C2190313E7D8}" destId="{12C2A6BD-28AE-1144-84D3-06D642844748}" srcOrd="0" destOrd="0" presId="urn:microsoft.com/office/officeart/2005/8/layout/radial6"/>
    <dgm:cxn modelId="{FA1C4702-BF47-6B4A-8D1D-3400B69E763D}" type="presOf" srcId="{643EF14C-F804-ED48-B169-34348A3B4783}" destId="{692D79C7-C03D-7248-A4B5-BE2DC9432A80}" srcOrd="0" destOrd="0" presId="urn:microsoft.com/office/officeart/2005/8/layout/radial6"/>
    <dgm:cxn modelId="{C91597E5-7F18-FA44-9297-4B93857DCBCB}" type="presOf" srcId="{850160FB-D419-884C-8653-BADE07C724ED}" destId="{5742FC37-DB28-4549-ACA3-6BE6B367C4B6}" srcOrd="0" destOrd="0" presId="urn:microsoft.com/office/officeart/2005/8/layout/radial6"/>
    <dgm:cxn modelId="{F26688CC-C6A4-3E4B-9EAE-518D4B637ABA}" type="presOf" srcId="{2EEF2229-EA4C-FE44-9F89-3352BB01F031}" destId="{0F738365-8455-A248-991B-8BE1F8BD7F1C}" srcOrd="0" destOrd="0" presId="urn:microsoft.com/office/officeart/2005/8/layout/radial6"/>
    <dgm:cxn modelId="{ECD40F12-EB71-1241-AC60-D1B49B89AEE4}" type="presParOf" srcId="{7919EA0D-59F9-004A-848E-833DC835C2B5}" destId="{8AA43FF5-89C2-C544-B15A-0657C0FE6289}" srcOrd="0" destOrd="0" presId="urn:microsoft.com/office/officeart/2005/8/layout/radial6"/>
    <dgm:cxn modelId="{057B58E4-D9DE-0345-B495-E4A725DF7818}" type="presParOf" srcId="{7919EA0D-59F9-004A-848E-833DC835C2B5}" destId="{A5D86523-F84B-E243-A8C8-71F59B27F9DC}" srcOrd="1" destOrd="0" presId="urn:microsoft.com/office/officeart/2005/8/layout/radial6"/>
    <dgm:cxn modelId="{CE1A0BFD-C407-7C42-96F0-050525F84FAF}" type="presParOf" srcId="{7919EA0D-59F9-004A-848E-833DC835C2B5}" destId="{920FBCBC-03B5-EA42-85C9-7CED50C554D2}" srcOrd="2" destOrd="0" presId="urn:microsoft.com/office/officeart/2005/8/layout/radial6"/>
    <dgm:cxn modelId="{72CDEAAF-BFDC-754D-ADD0-9A138857DB89}" type="presParOf" srcId="{7919EA0D-59F9-004A-848E-833DC835C2B5}" destId="{12C2A6BD-28AE-1144-84D3-06D642844748}" srcOrd="3" destOrd="0" presId="urn:microsoft.com/office/officeart/2005/8/layout/radial6"/>
    <dgm:cxn modelId="{2F8C08FA-E64D-9044-BDFD-16921A1DA81F}" type="presParOf" srcId="{7919EA0D-59F9-004A-848E-833DC835C2B5}" destId="{394ECBDF-3601-9F49-8CB5-F1A00F00F79F}" srcOrd="4" destOrd="0" presId="urn:microsoft.com/office/officeart/2005/8/layout/radial6"/>
    <dgm:cxn modelId="{2DB793BD-B547-544A-B6D6-322F92416C4D}" type="presParOf" srcId="{7919EA0D-59F9-004A-848E-833DC835C2B5}" destId="{59D28EF3-6772-3140-8F03-FF0AD870C71F}" srcOrd="5" destOrd="0" presId="urn:microsoft.com/office/officeart/2005/8/layout/radial6"/>
    <dgm:cxn modelId="{8CE3D09F-74EF-FB46-AD56-10D1D360A840}" type="presParOf" srcId="{7919EA0D-59F9-004A-848E-833DC835C2B5}" destId="{692D79C7-C03D-7248-A4B5-BE2DC9432A80}" srcOrd="6" destOrd="0" presId="urn:microsoft.com/office/officeart/2005/8/layout/radial6"/>
    <dgm:cxn modelId="{1186F512-FE4E-964A-9143-06675035EF2C}" type="presParOf" srcId="{7919EA0D-59F9-004A-848E-833DC835C2B5}" destId="{5742FC37-DB28-4549-ACA3-6BE6B367C4B6}" srcOrd="7" destOrd="0" presId="urn:microsoft.com/office/officeart/2005/8/layout/radial6"/>
    <dgm:cxn modelId="{BA965D1C-8CE8-9343-B8B2-6E0B63114ED1}" type="presParOf" srcId="{7919EA0D-59F9-004A-848E-833DC835C2B5}" destId="{657E03CC-7728-EB45-963A-9D21B4BACCAA}" srcOrd="8" destOrd="0" presId="urn:microsoft.com/office/officeart/2005/8/layout/radial6"/>
    <dgm:cxn modelId="{34694810-1D05-7446-9AA3-0836248F68F4}" type="presParOf" srcId="{7919EA0D-59F9-004A-848E-833DC835C2B5}" destId="{20C83183-1B3D-1845-B5A0-BE574A5C8B58}" srcOrd="9" destOrd="0" presId="urn:microsoft.com/office/officeart/2005/8/layout/radial6"/>
    <dgm:cxn modelId="{4D2EF970-03A4-BA46-A4E8-E1FA3AB21925}" type="presParOf" srcId="{7919EA0D-59F9-004A-848E-833DC835C2B5}" destId="{2A6F4537-9AC2-0842-9622-F66AFDD295D2}" srcOrd="10" destOrd="0" presId="urn:microsoft.com/office/officeart/2005/8/layout/radial6"/>
    <dgm:cxn modelId="{1F7A9BE3-A6D1-F849-A8AA-31A5FC7024F4}" type="presParOf" srcId="{7919EA0D-59F9-004A-848E-833DC835C2B5}" destId="{F3960678-73CA-DC42-B94A-362CA6B1D157}" srcOrd="11" destOrd="0" presId="urn:microsoft.com/office/officeart/2005/8/layout/radial6"/>
    <dgm:cxn modelId="{9828B447-B177-204D-A1D9-8E7B9EF52927}" type="presParOf" srcId="{7919EA0D-59F9-004A-848E-833DC835C2B5}" destId="{0F738365-8455-A248-991B-8BE1F8BD7F1C}" srcOrd="12" destOrd="0" presId="urn:microsoft.com/office/officeart/2005/8/layout/radial6"/>
  </dgm:cxnLst>
  <dgm:bg/>
  <dgm:whole>
    <a:ln>
      <a:noFill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FB5C7C65-7516-6047-8703-51996DD3172E}" type="doc">
      <dgm:prSet loTypeId="urn:microsoft.com/office/officeart/2005/8/layout/radial6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0B84200-2C6F-5E40-9843-9B0D8406EF76}">
      <dgm:prSet phldrT="[Text]" custT="1"/>
      <dgm:spPr>
        <a:solidFill>
          <a:schemeClr val="tx2"/>
        </a:solidFill>
      </dgm:spPr>
      <dgm:t>
        <a:bodyPr/>
        <a:lstStyle/>
        <a:p>
          <a:r>
            <a:rPr lang="en-US" sz="1400" dirty="0" smtClean="0">
              <a:solidFill>
                <a:srgbClr val="FFFFFF"/>
              </a:solidFill>
            </a:rPr>
            <a:t>Education</a:t>
          </a:r>
        </a:p>
        <a:p>
          <a:r>
            <a:rPr lang="en-US" sz="1000" dirty="0" smtClean="0">
              <a:solidFill>
                <a:schemeClr val="bg1"/>
              </a:solidFill>
            </a:rPr>
            <a:t>For whom?</a:t>
          </a:r>
        </a:p>
        <a:p>
          <a:r>
            <a:rPr lang="en-US" sz="1000" dirty="0" smtClean="0">
              <a:solidFill>
                <a:schemeClr val="bg1"/>
              </a:solidFill>
            </a:rPr>
            <a:t>By whom?</a:t>
          </a:r>
        </a:p>
        <a:p>
          <a:r>
            <a:rPr lang="en-US" sz="1000" dirty="0" smtClean="0">
              <a:solidFill>
                <a:schemeClr val="bg1"/>
              </a:solidFill>
            </a:rPr>
            <a:t>What?</a:t>
          </a:r>
        </a:p>
        <a:p>
          <a:r>
            <a:rPr lang="en-US" sz="1000" dirty="0" smtClean="0">
              <a:solidFill>
                <a:schemeClr val="bg1"/>
              </a:solidFill>
            </a:rPr>
            <a:t>When?</a:t>
          </a:r>
        </a:p>
        <a:p>
          <a:r>
            <a:rPr lang="en-US" sz="1000" dirty="0" smtClean="0">
              <a:solidFill>
                <a:schemeClr val="bg1"/>
              </a:solidFill>
            </a:rPr>
            <a:t>How?</a:t>
          </a:r>
          <a:endParaRPr lang="en-US" sz="1000" dirty="0">
            <a:solidFill>
              <a:schemeClr val="bg1"/>
            </a:solidFill>
          </a:endParaRPr>
        </a:p>
      </dgm:t>
    </dgm:pt>
    <dgm:pt modelId="{4E68B7F9-376D-1140-A4D9-E93616F7F03D}" type="parTrans" cxnId="{97B681A8-278E-044E-AC06-E6ECCE9DB1D9}">
      <dgm:prSet/>
      <dgm:spPr/>
      <dgm:t>
        <a:bodyPr/>
        <a:lstStyle/>
        <a:p>
          <a:endParaRPr lang="en-US"/>
        </a:p>
      </dgm:t>
    </dgm:pt>
    <dgm:pt modelId="{1D2665FE-A929-D64A-AAE9-625739267FAC}" type="sibTrans" cxnId="{97B681A8-278E-044E-AC06-E6ECCE9DB1D9}">
      <dgm:prSet/>
      <dgm:spPr/>
      <dgm:t>
        <a:bodyPr/>
        <a:lstStyle/>
        <a:p>
          <a:endParaRPr lang="en-US"/>
        </a:p>
      </dgm:t>
    </dgm:pt>
    <dgm:pt modelId="{4C38A149-7755-6747-8288-CC5A28CAC006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Actors</a:t>
          </a:r>
          <a:endParaRPr lang="en-US" dirty="0">
            <a:solidFill>
              <a:srgbClr val="000000"/>
            </a:solidFill>
          </a:endParaRPr>
        </a:p>
      </dgm:t>
    </dgm:pt>
    <dgm:pt modelId="{BBA1D0CD-421B-F045-8C3F-41FC5900C26A}" type="parTrans" cxnId="{C27E0791-D2DC-794E-9716-BA482E9F102C}">
      <dgm:prSet/>
      <dgm:spPr/>
      <dgm:t>
        <a:bodyPr/>
        <a:lstStyle/>
        <a:p>
          <a:endParaRPr lang="en-US"/>
        </a:p>
      </dgm:t>
    </dgm:pt>
    <dgm:pt modelId="{71C3F72D-A46F-6C42-8F6C-C2190313E7D8}" type="sibTrans" cxnId="{C27E0791-D2DC-794E-9716-BA482E9F102C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0CD3BCCA-7D17-FE42-AAE7-3F73AA708C9B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Conflict Dynamics</a:t>
          </a:r>
          <a:endParaRPr lang="en-US" dirty="0">
            <a:solidFill>
              <a:schemeClr val="tx1"/>
            </a:solidFill>
          </a:endParaRPr>
        </a:p>
      </dgm:t>
    </dgm:pt>
    <dgm:pt modelId="{0835239E-626D-C742-8CB1-DFA3484937A7}" type="parTrans" cxnId="{F2389B94-E7F2-2C40-94D2-DF631241517A}">
      <dgm:prSet/>
      <dgm:spPr/>
      <dgm:t>
        <a:bodyPr/>
        <a:lstStyle/>
        <a:p>
          <a:endParaRPr lang="en-US"/>
        </a:p>
      </dgm:t>
    </dgm:pt>
    <dgm:pt modelId="{643EF14C-F804-ED48-B169-34348A3B4783}" type="sibTrans" cxnId="{F2389B94-E7F2-2C40-94D2-DF631241517A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850160FB-D419-884C-8653-BADE07C724ED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Conflict Causes</a:t>
          </a:r>
          <a:endParaRPr lang="en-US" dirty="0">
            <a:solidFill>
              <a:srgbClr val="000000"/>
            </a:solidFill>
          </a:endParaRPr>
        </a:p>
      </dgm:t>
    </dgm:pt>
    <dgm:pt modelId="{5CDF64AE-1AD2-174D-A393-DA8FEC6F3D1E}" type="parTrans" cxnId="{6F94B604-9721-BF4E-AF50-1E5EEEAD1B2A}">
      <dgm:prSet/>
      <dgm:spPr/>
      <dgm:t>
        <a:bodyPr/>
        <a:lstStyle/>
        <a:p>
          <a:endParaRPr lang="en-US"/>
        </a:p>
      </dgm:t>
    </dgm:pt>
    <dgm:pt modelId="{F9981A7E-F80F-4B43-9968-E1A0503675D4}" type="sibTrans" cxnId="{6F94B604-9721-BF4E-AF50-1E5EEEAD1B2A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CA32A18F-4F92-934F-8F88-56CD0689C1D4}">
      <dgm:prSet phldrT="[Text]"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r>
            <a:rPr lang="en-US" dirty="0" smtClean="0">
              <a:solidFill>
                <a:srgbClr val="000000"/>
              </a:solidFill>
            </a:rPr>
            <a:t>Conflict Profile</a:t>
          </a:r>
          <a:endParaRPr lang="en-US" dirty="0">
            <a:solidFill>
              <a:srgbClr val="000000"/>
            </a:solidFill>
          </a:endParaRPr>
        </a:p>
      </dgm:t>
    </dgm:pt>
    <dgm:pt modelId="{CBE38316-BFAA-134F-BB01-81E0738CD874}" type="parTrans" cxnId="{0B11C812-8ABB-B041-B831-4A0335DECF36}">
      <dgm:prSet/>
      <dgm:spPr/>
      <dgm:t>
        <a:bodyPr/>
        <a:lstStyle/>
        <a:p>
          <a:endParaRPr lang="en-US"/>
        </a:p>
      </dgm:t>
    </dgm:pt>
    <dgm:pt modelId="{2EEF2229-EA4C-FE44-9F89-3352BB01F031}" type="sibTrans" cxnId="{0B11C812-8ABB-B041-B831-4A0335DECF36}">
      <dgm:prSet/>
      <dgm:spPr>
        <a:solidFill>
          <a:schemeClr val="tx2">
            <a:lumMod val="20000"/>
            <a:lumOff val="80000"/>
          </a:schemeClr>
        </a:solidFill>
      </dgm:spPr>
      <dgm:t>
        <a:bodyPr/>
        <a:lstStyle/>
        <a:p>
          <a:endParaRPr lang="en-US"/>
        </a:p>
      </dgm:t>
    </dgm:pt>
    <dgm:pt modelId="{7919EA0D-59F9-004A-848E-833DC835C2B5}" type="pres">
      <dgm:prSet presAssocID="{FB5C7C65-7516-6047-8703-51996DD3172E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8AA43FF5-89C2-C544-B15A-0657C0FE6289}" type="pres">
      <dgm:prSet presAssocID="{60B84200-2C6F-5E40-9843-9B0D8406EF76}" presName="centerShape" presStyleLbl="node0" presStyleIdx="0" presStyleCnt="1" custScaleX="109178" custScaleY="102163"/>
      <dgm:spPr/>
      <dgm:t>
        <a:bodyPr/>
        <a:lstStyle/>
        <a:p>
          <a:endParaRPr lang="en-US"/>
        </a:p>
      </dgm:t>
    </dgm:pt>
    <dgm:pt modelId="{A5D86523-F84B-E243-A8C8-71F59B27F9DC}" type="pres">
      <dgm:prSet presAssocID="{4C38A149-7755-6747-8288-CC5A28CAC006}" presName="node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0FBCBC-03B5-EA42-85C9-7CED50C554D2}" type="pres">
      <dgm:prSet presAssocID="{4C38A149-7755-6747-8288-CC5A28CAC006}" presName="dummy" presStyleCnt="0"/>
      <dgm:spPr/>
      <dgm:t>
        <a:bodyPr/>
        <a:lstStyle/>
        <a:p>
          <a:endParaRPr lang="en-US"/>
        </a:p>
      </dgm:t>
    </dgm:pt>
    <dgm:pt modelId="{12C2A6BD-28AE-1144-84D3-06D642844748}" type="pres">
      <dgm:prSet presAssocID="{71C3F72D-A46F-6C42-8F6C-C2190313E7D8}" presName="sibTrans" presStyleLbl="sibTrans2D1" presStyleIdx="0" presStyleCnt="4"/>
      <dgm:spPr/>
      <dgm:t>
        <a:bodyPr/>
        <a:lstStyle/>
        <a:p>
          <a:endParaRPr lang="en-US"/>
        </a:p>
      </dgm:t>
    </dgm:pt>
    <dgm:pt modelId="{394ECBDF-3601-9F49-8CB5-F1A00F00F79F}" type="pres">
      <dgm:prSet presAssocID="{0CD3BCCA-7D17-FE42-AAE7-3F73AA708C9B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D28EF3-6772-3140-8F03-FF0AD870C71F}" type="pres">
      <dgm:prSet presAssocID="{0CD3BCCA-7D17-FE42-AAE7-3F73AA708C9B}" presName="dummy" presStyleCnt="0"/>
      <dgm:spPr/>
      <dgm:t>
        <a:bodyPr/>
        <a:lstStyle/>
        <a:p>
          <a:endParaRPr lang="en-US"/>
        </a:p>
      </dgm:t>
    </dgm:pt>
    <dgm:pt modelId="{692D79C7-C03D-7248-A4B5-BE2DC9432A80}" type="pres">
      <dgm:prSet presAssocID="{643EF14C-F804-ED48-B169-34348A3B4783}" presName="sibTrans" presStyleLbl="sibTrans2D1" presStyleIdx="1" presStyleCnt="4"/>
      <dgm:spPr/>
      <dgm:t>
        <a:bodyPr/>
        <a:lstStyle/>
        <a:p>
          <a:endParaRPr lang="en-US"/>
        </a:p>
      </dgm:t>
    </dgm:pt>
    <dgm:pt modelId="{5742FC37-DB28-4549-ACA3-6BE6B367C4B6}" type="pres">
      <dgm:prSet presAssocID="{850160FB-D419-884C-8653-BADE07C724ED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57E03CC-7728-EB45-963A-9D21B4BACCAA}" type="pres">
      <dgm:prSet presAssocID="{850160FB-D419-884C-8653-BADE07C724ED}" presName="dummy" presStyleCnt="0"/>
      <dgm:spPr/>
      <dgm:t>
        <a:bodyPr/>
        <a:lstStyle/>
        <a:p>
          <a:endParaRPr lang="en-US"/>
        </a:p>
      </dgm:t>
    </dgm:pt>
    <dgm:pt modelId="{20C83183-1B3D-1845-B5A0-BE574A5C8B58}" type="pres">
      <dgm:prSet presAssocID="{F9981A7E-F80F-4B43-9968-E1A0503675D4}" presName="sibTrans" presStyleLbl="sibTrans2D1" presStyleIdx="2" presStyleCnt="4"/>
      <dgm:spPr/>
      <dgm:t>
        <a:bodyPr/>
        <a:lstStyle/>
        <a:p>
          <a:endParaRPr lang="en-US"/>
        </a:p>
      </dgm:t>
    </dgm:pt>
    <dgm:pt modelId="{2A6F4537-9AC2-0842-9622-F66AFDD295D2}" type="pres">
      <dgm:prSet presAssocID="{CA32A18F-4F92-934F-8F88-56CD0689C1D4}" presName="node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960678-73CA-DC42-B94A-362CA6B1D157}" type="pres">
      <dgm:prSet presAssocID="{CA32A18F-4F92-934F-8F88-56CD0689C1D4}" presName="dummy" presStyleCnt="0"/>
      <dgm:spPr/>
      <dgm:t>
        <a:bodyPr/>
        <a:lstStyle/>
        <a:p>
          <a:endParaRPr lang="en-US"/>
        </a:p>
      </dgm:t>
    </dgm:pt>
    <dgm:pt modelId="{0F738365-8455-A248-991B-8BE1F8BD7F1C}" type="pres">
      <dgm:prSet presAssocID="{2EEF2229-EA4C-FE44-9F89-3352BB01F031}" presName="sibTrans" presStyleLbl="sibTrans2D1" presStyleIdx="3" presStyleCnt="4"/>
      <dgm:spPr/>
      <dgm:t>
        <a:bodyPr/>
        <a:lstStyle/>
        <a:p>
          <a:endParaRPr lang="en-US"/>
        </a:p>
      </dgm:t>
    </dgm:pt>
  </dgm:ptLst>
  <dgm:cxnLst>
    <dgm:cxn modelId="{BBC0562A-1CFF-FB4E-B50B-FEE35A33C2EB}" type="presOf" srcId="{0CD3BCCA-7D17-FE42-AAE7-3F73AA708C9B}" destId="{394ECBDF-3601-9F49-8CB5-F1A00F00F79F}" srcOrd="0" destOrd="0" presId="urn:microsoft.com/office/officeart/2005/8/layout/radial6"/>
    <dgm:cxn modelId="{8E3DD11C-CEB7-8142-ADD5-FF5B7C728E73}" type="presOf" srcId="{CA32A18F-4F92-934F-8F88-56CD0689C1D4}" destId="{2A6F4537-9AC2-0842-9622-F66AFDD295D2}" srcOrd="0" destOrd="0" presId="urn:microsoft.com/office/officeart/2005/8/layout/radial6"/>
    <dgm:cxn modelId="{E8C4570E-406F-E042-8B99-8651C20D2CC0}" type="presOf" srcId="{850160FB-D419-884C-8653-BADE07C724ED}" destId="{5742FC37-DB28-4549-ACA3-6BE6B367C4B6}" srcOrd="0" destOrd="0" presId="urn:microsoft.com/office/officeart/2005/8/layout/radial6"/>
    <dgm:cxn modelId="{AF129CC3-5705-1149-831C-6AA312A61A03}" type="presOf" srcId="{FB5C7C65-7516-6047-8703-51996DD3172E}" destId="{7919EA0D-59F9-004A-848E-833DC835C2B5}" srcOrd="0" destOrd="0" presId="urn:microsoft.com/office/officeart/2005/8/layout/radial6"/>
    <dgm:cxn modelId="{F2389B94-E7F2-2C40-94D2-DF631241517A}" srcId="{60B84200-2C6F-5E40-9843-9B0D8406EF76}" destId="{0CD3BCCA-7D17-FE42-AAE7-3F73AA708C9B}" srcOrd="1" destOrd="0" parTransId="{0835239E-626D-C742-8CB1-DFA3484937A7}" sibTransId="{643EF14C-F804-ED48-B169-34348A3B4783}"/>
    <dgm:cxn modelId="{0A4E8FCB-42B0-DB44-BFA3-2E9672704178}" type="presOf" srcId="{643EF14C-F804-ED48-B169-34348A3B4783}" destId="{692D79C7-C03D-7248-A4B5-BE2DC9432A80}" srcOrd="0" destOrd="0" presId="urn:microsoft.com/office/officeart/2005/8/layout/radial6"/>
    <dgm:cxn modelId="{DBEF649D-D04D-7840-BAC6-056C0FEE796C}" type="presOf" srcId="{2EEF2229-EA4C-FE44-9F89-3352BB01F031}" destId="{0F738365-8455-A248-991B-8BE1F8BD7F1C}" srcOrd="0" destOrd="0" presId="urn:microsoft.com/office/officeart/2005/8/layout/radial6"/>
    <dgm:cxn modelId="{F0E27BD4-7E3F-9C4D-AB36-6BAA101EF8BB}" type="presOf" srcId="{4C38A149-7755-6747-8288-CC5A28CAC006}" destId="{A5D86523-F84B-E243-A8C8-71F59B27F9DC}" srcOrd="0" destOrd="0" presId="urn:microsoft.com/office/officeart/2005/8/layout/radial6"/>
    <dgm:cxn modelId="{0B11C812-8ABB-B041-B831-4A0335DECF36}" srcId="{60B84200-2C6F-5E40-9843-9B0D8406EF76}" destId="{CA32A18F-4F92-934F-8F88-56CD0689C1D4}" srcOrd="3" destOrd="0" parTransId="{CBE38316-BFAA-134F-BB01-81E0738CD874}" sibTransId="{2EEF2229-EA4C-FE44-9F89-3352BB01F031}"/>
    <dgm:cxn modelId="{C27E0791-D2DC-794E-9716-BA482E9F102C}" srcId="{60B84200-2C6F-5E40-9843-9B0D8406EF76}" destId="{4C38A149-7755-6747-8288-CC5A28CAC006}" srcOrd="0" destOrd="0" parTransId="{BBA1D0CD-421B-F045-8C3F-41FC5900C26A}" sibTransId="{71C3F72D-A46F-6C42-8F6C-C2190313E7D8}"/>
    <dgm:cxn modelId="{39C35938-1956-7045-9109-827374A72E1C}" type="presOf" srcId="{F9981A7E-F80F-4B43-9968-E1A0503675D4}" destId="{20C83183-1B3D-1845-B5A0-BE574A5C8B58}" srcOrd="0" destOrd="0" presId="urn:microsoft.com/office/officeart/2005/8/layout/radial6"/>
    <dgm:cxn modelId="{97B681A8-278E-044E-AC06-E6ECCE9DB1D9}" srcId="{FB5C7C65-7516-6047-8703-51996DD3172E}" destId="{60B84200-2C6F-5E40-9843-9B0D8406EF76}" srcOrd="0" destOrd="0" parTransId="{4E68B7F9-376D-1140-A4D9-E93616F7F03D}" sibTransId="{1D2665FE-A929-D64A-AAE9-625739267FAC}"/>
    <dgm:cxn modelId="{6F94B604-9721-BF4E-AF50-1E5EEEAD1B2A}" srcId="{60B84200-2C6F-5E40-9843-9B0D8406EF76}" destId="{850160FB-D419-884C-8653-BADE07C724ED}" srcOrd="2" destOrd="0" parTransId="{5CDF64AE-1AD2-174D-A393-DA8FEC6F3D1E}" sibTransId="{F9981A7E-F80F-4B43-9968-E1A0503675D4}"/>
    <dgm:cxn modelId="{DB32DD0D-81D5-AE4F-A446-A652DCEC2363}" type="presOf" srcId="{71C3F72D-A46F-6C42-8F6C-C2190313E7D8}" destId="{12C2A6BD-28AE-1144-84D3-06D642844748}" srcOrd="0" destOrd="0" presId="urn:microsoft.com/office/officeart/2005/8/layout/radial6"/>
    <dgm:cxn modelId="{10A2D521-4975-1045-92CE-63C7FE20F784}" type="presOf" srcId="{60B84200-2C6F-5E40-9843-9B0D8406EF76}" destId="{8AA43FF5-89C2-C544-B15A-0657C0FE6289}" srcOrd="0" destOrd="0" presId="urn:microsoft.com/office/officeart/2005/8/layout/radial6"/>
    <dgm:cxn modelId="{6256ADCE-9614-E145-A857-3617E1E91CEB}" type="presParOf" srcId="{7919EA0D-59F9-004A-848E-833DC835C2B5}" destId="{8AA43FF5-89C2-C544-B15A-0657C0FE6289}" srcOrd="0" destOrd="0" presId="urn:microsoft.com/office/officeart/2005/8/layout/radial6"/>
    <dgm:cxn modelId="{5832DF3D-A895-4C47-8292-ACDFBFA20C96}" type="presParOf" srcId="{7919EA0D-59F9-004A-848E-833DC835C2B5}" destId="{A5D86523-F84B-E243-A8C8-71F59B27F9DC}" srcOrd="1" destOrd="0" presId="urn:microsoft.com/office/officeart/2005/8/layout/radial6"/>
    <dgm:cxn modelId="{FC3BE968-B0DE-564B-BF51-3E1B9816E3DF}" type="presParOf" srcId="{7919EA0D-59F9-004A-848E-833DC835C2B5}" destId="{920FBCBC-03B5-EA42-85C9-7CED50C554D2}" srcOrd="2" destOrd="0" presId="urn:microsoft.com/office/officeart/2005/8/layout/radial6"/>
    <dgm:cxn modelId="{761C287C-2F31-2447-8284-DC641D3491F5}" type="presParOf" srcId="{7919EA0D-59F9-004A-848E-833DC835C2B5}" destId="{12C2A6BD-28AE-1144-84D3-06D642844748}" srcOrd="3" destOrd="0" presId="urn:microsoft.com/office/officeart/2005/8/layout/radial6"/>
    <dgm:cxn modelId="{21118AFC-6F07-7843-91E2-78C334E6C283}" type="presParOf" srcId="{7919EA0D-59F9-004A-848E-833DC835C2B5}" destId="{394ECBDF-3601-9F49-8CB5-F1A00F00F79F}" srcOrd="4" destOrd="0" presId="urn:microsoft.com/office/officeart/2005/8/layout/radial6"/>
    <dgm:cxn modelId="{B651314E-7902-8342-B377-77CC52D7C255}" type="presParOf" srcId="{7919EA0D-59F9-004A-848E-833DC835C2B5}" destId="{59D28EF3-6772-3140-8F03-FF0AD870C71F}" srcOrd="5" destOrd="0" presId="urn:microsoft.com/office/officeart/2005/8/layout/radial6"/>
    <dgm:cxn modelId="{6EA4356E-088C-394B-A3E4-CA50AA8D412C}" type="presParOf" srcId="{7919EA0D-59F9-004A-848E-833DC835C2B5}" destId="{692D79C7-C03D-7248-A4B5-BE2DC9432A80}" srcOrd="6" destOrd="0" presId="urn:microsoft.com/office/officeart/2005/8/layout/radial6"/>
    <dgm:cxn modelId="{9C8A61E6-7A32-924B-AE96-398601196537}" type="presParOf" srcId="{7919EA0D-59F9-004A-848E-833DC835C2B5}" destId="{5742FC37-DB28-4549-ACA3-6BE6B367C4B6}" srcOrd="7" destOrd="0" presId="urn:microsoft.com/office/officeart/2005/8/layout/radial6"/>
    <dgm:cxn modelId="{183B76F6-7FB3-7B42-957B-C0CAF820B9DF}" type="presParOf" srcId="{7919EA0D-59F9-004A-848E-833DC835C2B5}" destId="{657E03CC-7728-EB45-963A-9D21B4BACCAA}" srcOrd="8" destOrd="0" presId="urn:microsoft.com/office/officeart/2005/8/layout/radial6"/>
    <dgm:cxn modelId="{01DE76E6-E090-F64D-ACDE-B8BC59066C3F}" type="presParOf" srcId="{7919EA0D-59F9-004A-848E-833DC835C2B5}" destId="{20C83183-1B3D-1845-B5A0-BE574A5C8B58}" srcOrd="9" destOrd="0" presId="urn:microsoft.com/office/officeart/2005/8/layout/radial6"/>
    <dgm:cxn modelId="{068A107C-5DCD-F84D-8739-29251266A2ED}" type="presParOf" srcId="{7919EA0D-59F9-004A-848E-833DC835C2B5}" destId="{2A6F4537-9AC2-0842-9622-F66AFDD295D2}" srcOrd="10" destOrd="0" presId="urn:microsoft.com/office/officeart/2005/8/layout/radial6"/>
    <dgm:cxn modelId="{EB6CF574-22F7-4B4C-B3DF-A664B9E4337B}" type="presParOf" srcId="{7919EA0D-59F9-004A-848E-833DC835C2B5}" destId="{F3960678-73CA-DC42-B94A-362CA6B1D157}" srcOrd="11" destOrd="0" presId="urn:microsoft.com/office/officeart/2005/8/layout/radial6"/>
    <dgm:cxn modelId="{B50EEF0B-6A58-5D4A-93E5-F03B1E4B02DF}" type="presParOf" srcId="{7919EA0D-59F9-004A-848E-833DC835C2B5}" destId="{0F738365-8455-A248-991B-8BE1F8BD7F1C}" srcOrd="12" destOrd="0" presId="urn:microsoft.com/office/officeart/2005/8/layout/radial6"/>
  </dgm:cxnLst>
  <dgm:bg>
    <a:noFill/>
  </dgm:bg>
  <dgm:whole>
    <a:ln>
      <a:noFill/>
    </a:ln>
  </dgm:whole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0B70DB4C-9C5F-3B48-87E0-6007A6E73030}" type="doc">
      <dgm:prSet loTypeId="urn:microsoft.com/office/officeart/2005/8/layout/gear1" loCatId="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04636C5F-1219-CA43-8133-E2BFB33E1C7C}">
      <dgm:prSet phldrT="[Text]" custT="1"/>
      <dgm:spPr/>
      <dgm:t>
        <a:bodyPr/>
        <a:lstStyle/>
        <a:p>
          <a:r>
            <a:rPr lang="en-US" sz="2400" dirty="0" smtClean="0"/>
            <a:t>3. </a:t>
          </a:r>
          <a:r>
            <a:rPr lang="en-US" sz="2100" dirty="0" smtClean="0"/>
            <a:t>?</a:t>
          </a:r>
          <a:endParaRPr lang="en-US" sz="2100" dirty="0"/>
        </a:p>
      </dgm:t>
    </dgm:pt>
    <dgm:pt modelId="{4616465E-3D64-A741-B99A-7E8C92C3FA07}" type="sibTrans" cxnId="{AC118738-3E0F-884F-8194-55DD2D648886}">
      <dgm:prSet/>
      <dgm:spPr>
        <a:noFill/>
      </dgm:spPr>
      <dgm:t>
        <a:bodyPr/>
        <a:lstStyle/>
        <a:p>
          <a:endParaRPr lang="en-US"/>
        </a:p>
      </dgm:t>
    </dgm:pt>
    <dgm:pt modelId="{D67FD636-B2E0-3F49-8970-1A8B51FFE152}" type="parTrans" cxnId="{AC118738-3E0F-884F-8194-55DD2D648886}">
      <dgm:prSet/>
      <dgm:spPr/>
      <dgm:t>
        <a:bodyPr/>
        <a:lstStyle/>
        <a:p>
          <a:endParaRPr lang="en-US"/>
        </a:p>
      </dgm:t>
    </dgm:pt>
    <dgm:pt modelId="{A99B5835-3DAD-F043-B599-325DDBE24597}">
      <dgm:prSet phldrT="[Text]" custT="1"/>
      <dgm:spPr/>
      <dgm:t>
        <a:bodyPr/>
        <a:lstStyle/>
        <a:p>
          <a:r>
            <a:rPr lang="en-US" sz="2000" dirty="0" smtClean="0"/>
            <a:t>1. </a:t>
          </a:r>
          <a:r>
            <a:rPr lang="en-US" sz="1700" dirty="0" smtClean="0"/>
            <a:t>Understand  the conflict context</a:t>
          </a:r>
          <a:endParaRPr lang="en-US" sz="1700" dirty="0"/>
        </a:p>
      </dgm:t>
    </dgm:pt>
    <dgm:pt modelId="{B09A073F-D839-1148-8C42-E498547C0746}" type="sibTrans" cxnId="{0A55E40D-7800-3040-8CD4-7E08AD36EA35}">
      <dgm:prSet/>
      <dgm:spPr/>
      <dgm:t>
        <a:bodyPr/>
        <a:lstStyle/>
        <a:p>
          <a:endParaRPr lang="en-US"/>
        </a:p>
      </dgm:t>
    </dgm:pt>
    <dgm:pt modelId="{2E441A71-1584-1F4B-8E00-38D8637EEA64}" type="parTrans" cxnId="{0A55E40D-7800-3040-8CD4-7E08AD36EA35}">
      <dgm:prSet/>
      <dgm:spPr/>
      <dgm:t>
        <a:bodyPr/>
        <a:lstStyle/>
        <a:p>
          <a:endParaRPr lang="en-US"/>
        </a:p>
      </dgm:t>
    </dgm:pt>
    <dgm:pt modelId="{790ADD09-BD04-614A-9BAD-16ADC9B3E6C8}">
      <dgm:prSet custT="1"/>
      <dgm:spPr/>
      <dgm:t>
        <a:bodyPr/>
        <a:lstStyle/>
        <a:p>
          <a:r>
            <a:rPr lang="en-US" sz="2000" dirty="0" smtClean="0"/>
            <a:t>2. </a:t>
          </a:r>
          <a:r>
            <a:rPr lang="en-US" sz="1700" dirty="0" smtClean="0"/>
            <a:t>Analyze the two-way interaction between the conflict context and education programs and policies </a:t>
          </a:r>
          <a:endParaRPr lang="en-US" sz="1700" dirty="0"/>
        </a:p>
      </dgm:t>
    </dgm:pt>
    <dgm:pt modelId="{A858F2E7-E204-2E41-BF60-309099859C37}" type="parTrans" cxnId="{6C769F25-52E9-0144-9F6D-F9CB3ACD7577}">
      <dgm:prSet/>
      <dgm:spPr/>
      <dgm:t>
        <a:bodyPr/>
        <a:lstStyle/>
        <a:p>
          <a:endParaRPr lang="en-US"/>
        </a:p>
      </dgm:t>
    </dgm:pt>
    <dgm:pt modelId="{3BBD7921-2CB1-CB49-93B9-CD0C296B30DF}" type="sibTrans" cxnId="{6C769F25-52E9-0144-9F6D-F9CB3ACD7577}">
      <dgm:prSet/>
      <dgm:spPr/>
      <dgm:t>
        <a:bodyPr/>
        <a:lstStyle/>
        <a:p>
          <a:endParaRPr lang="en-US"/>
        </a:p>
      </dgm:t>
    </dgm:pt>
    <dgm:pt modelId="{35461CDE-ADE9-7F49-9197-E8D765C413A4}">
      <dgm:prSet custAng="21584378" custLinFactNeighborX="-89962" custLinFactNeighborY="7292"/>
      <dgm:spPr/>
      <dgm:t>
        <a:bodyPr/>
        <a:lstStyle/>
        <a:p>
          <a:endParaRPr lang="en-US"/>
        </a:p>
      </dgm:t>
    </dgm:pt>
    <dgm:pt modelId="{58329939-D45E-5B4F-82E2-8D14F43E7CAB}" type="parTrans" cxnId="{F3423EE1-5E7F-8049-B44D-1A600FE70856}">
      <dgm:prSet/>
      <dgm:spPr/>
      <dgm:t>
        <a:bodyPr/>
        <a:lstStyle/>
        <a:p>
          <a:endParaRPr lang="en-US"/>
        </a:p>
      </dgm:t>
    </dgm:pt>
    <dgm:pt modelId="{33830A8A-086B-9E40-8950-73E107D94637}" type="sibTrans" cxnId="{F3423EE1-5E7F-8049-B44D-1A600FE70856}">
      <dgm:prSet custAng="4650259" custLinFactNeighborX="-81074" custLinFactNeighborY="11129"/>
      <dgm:spPr/>
      <dgm:t>
        <a:bodyPr/>
        <a:lstStyle/>
        <a:p>
          <a:endParaRPr lang="en-US"/>
        </a:p>
      </dgm:t>
    </dgm:pt>
    <dgm:pt modelId="{7D13AFC7-6922-E84F-A11E-E99623528AF3}" type="pres">
      <dgm:prSet presAssocID="{0B70DB4C-9C5F-3B48-87E0-6007A6E73030}" presName="composite" presStyleCnt="0">
        <dgm:presLayoutVars>
          <dgm:chMax val="3"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AC81C6D-5BBC-1B4F-80F6-2C70A6134E8D}" type="pres">
      <dgm:prSet presAssocID="{04636C5F-1219-CA43-8133-E2BFB33E1C7C}" presName="gear1" presStyleLbl="node1" presStyleIdx="0" presStyleCnt="3" custScaleX="103832" custScaleY="100585" custLinFactNeighborX="31349" custLinFactNeighborY="-2935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7D39BE2-8BD8-7342-89CF-D91AB44AE26A}" type="pres">
      <dgm:prSet presAssocID="{04636C5F-1219-CA43-8133-E2BFB33E1C7C}" presName="gear1srcNode" presStyleLbl="node1" presStyleIdx="0" presStyleCnt="3"/>
      <dgm:spPr/>
      <dgm:t>
        <a:bodyPr/>
        <a:lstStyle/>
        <a:p>
          <a:endParaRPr lang="en-US"/>
        </a:p>
      </dgm:t>
    </dgm:pt>
    <dgm:pt modelId="{80C34E60-A421-0544-9F0C-9D13670816DE}" type="pres">
      <dgm:prSet presAssocID="{04636C5F-1219-CA43-8133-E2BFB33E1C7C}" presName="gear1dstNode" presStyleLbl="node1" presStyleIdx="0" presStyleCnt="3"/>
      <dgm:spPr/>
      <dgm:t>
        <a:bodyPr/>
        <a:lstStyle/>
        <a:p>
          <a:endParaRPr lang="en-US"/>
        </a:p>
      </dgm:t>
    </dgm:pt>
    <dgm:pt modelId="{256D5392-4803-134B-969D-C7FFBFBB0E55}" type="pres">
      <dgm:prSet presAssocID="{790ADD09-BD04-614A-9BAD-16ADC9B3E6C8}" presName="gear2" presStyleLbl="node1" presStyleIdx="1" presStyleCnt="3" custScaleX="120740" custScaleY="115261" custLinFactNeighborX="38560" custLinFactNeighborY="-44747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2D6EAAE-5E64-7848-A48A-14646FA3A15A}" type="pres">
      <dgm:prSet presAssocID="{790ADD09-BD04-614A-9BAD-16ADC9B3E6C8}" presName="gear2srcNode" presStyleLbl="node1" presStyleIdx="1" presStyleCnt="3"/>
      <dgm:spPr/>
      <dgm:t>
        <a:bodyPr/>
        <a:lstStyle/>
        <a:p>
          <a:endParaRPr lang="en-US"/>
        </a:p>
      </dgm:t>
    </dgm:pt>
    <dgm:pt modelId="{B0212E48-3175-B947-9EBE-4A1A947E11FA}" type="pres">
      <dgm:prSet presAssocID="{790ADD09-BD04-614A-9BAD-16ADC9B3E6C8}" presName="gear2dstNode" presStyleLbl="node1" presStyleIdx="1" presStyleCnt="3"/>
      <dgm:spPr/>
      <dgm:t>
        <a:bodyPr/>
        <a:lstStyle/>
        <a:p>
          <a:endParaRPr lang="en-US"/>
        </a:p>
      </dgm:t>
    </dgm:pt>
    <dgm:pt modelId="{3E6F19F4-B96B-A349-AD62-74CD4B059FE4}" type="pres">
      <dgm:prSet presAssocID="{A99B5835-3DAD-F043-B599-325DDBE24597}" presName="gear3" presStyleLbl="node1" presStyleIdx="2" presStyleCnt="3" custAng="21584378" custLinFactNeighborX="-89962" custLinFactNeighborY="7292"/>
      <dgm:spPr/>
      <dgm:t>
        <a:bodyPr/>
        <a:lstStyle/>
        <a:p>
          <a:endParaRPr lang="en-US"/>
        </a:p>
      </dgm:t>
    </dgm:pt>
    <dgm:pt modelId="{2D6FAACD-4B80-3D45-A1E7-9A9C4BD62309}" type="pres">
      <dgm:prSet presAssocID="{A99B5835-3DAD-F043-B599-325DDBE24597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844C2AA-AC9A-174A-AD5B-784AC70196DB}" type="pres">
      <dgm:prSet presAssocID="{A99B5835-3DAD-F043-B599-325DDBE24597}" presName="gear3srcNode" presStyleLbl="node1" presStyleIdx="2" presStyleCnt="3"/>
      <dgm:spPr/>
      <dgm:t>
        <a:bodyPr/>
        <a:lstStyle/>
        <a:p>
          <a:endParaRPr lang="en-US"/>
        </a:p>
      </dgm:t>
    </dgm:pt>
    <dgm:pt modelId="{E40A32CD-0091-5840-AF18-F43A6975822D}" type="pres">
      <dgm:prSet presAssocID="{A99B5835-3DAD-F043-B599-325DDBE24597}" presName="gear3dstNode" presStyleLbl="node1" presStyleIdx="2" presStyleCnt="3"/>
      <dgm:spPr/>
      <dgm:t>
        <a:bodyPr/>
        <a:lstStyle/>
        <a:p>
          <a:endParaRPr lang="en-US"/>
        </a:p>
      </dgm:t>
    </dgm:pt>
    <dgm:pt modelId="{B033986E-CFF4-BC40-B2C7-DC59516B7DE2}" type="pres">
      <dgm:prSet presAssocID="{4616465E-3D64-A741-B99A-7E8C92C3FA07}" presName="connector1" presStyleLbl="sibTrans2D1" presStyleIdx="0" presStyleCnt="3" custAng="15360205" custScaleX="99495" custLinFactNeighborX="19045" custLinFactNeighborY="-18191"/>
      <dgm:spPr/>
      <dgm:t>
        <a:bodyPr/>
        <a:lstStyle/>
        <a:p>
          <a:endParaRPr lang="en-US"/>
        </a:p>
      </dgm:t>
    </dgm:pt>
    <dgm:pt modelId="{1F02912C-68F3-E346-BBC8-5439F1E04AED}" type="pres">
      <dgm:prSet presAssocID="{3BBD7921-2CB1-CB49-93B9-CD0C296B30DF}" presName="connector2" presStyleLbl="sibTrans2D1" presStyleIdx="1" presStyleCnt="3" custAng="16200000" custLinFactNeighborX="29165" custLinFactNeighborY="-12834"/>
      <dgm:spPr/>
      <dgm:t>
        <a:bodyPr/>
        <a:lstStyle/>
        <a:p>
          <a:endParaRPr lang="en-US"/>
        </a:p>
      </dgm:t>
    </dgm:pt>
    <dgm:pt modelId="{2C525502-A9D6-EC49-80E9-28EA99DBF904}" type="pres">
      <dgm:prSet presAssocID="{B09A073F-D839-1148-8C42-E498547C0746}" presName="connector3" presStyleLbl="sibTrans2D1" presStyleIdx="2" presStyleCnt="3" custAng="4650259" custLinFactNeighborX="-81074" custLinFactNeighborY="11129"/>
      <dgm:spPr/>
      <dgm:t>
        <a:bodyPr/>
        <a:lstStyle/>
        <a:p>
          <a:endParaRPr lang="en-US"/>
        </a:p>
      </dgm:t>
    </dgm:pt>
  </dgm:ptLst>
  <dgm:cxnLst>
    <dgm:cxn modelId="{D6351F3A-CD10-2C43-9871-F00E1932E597}" type="presOf" srcId="{04636C5F-1219-CA43-8133-E2BFB33E1C7C}" destId="{80C34E60-A421-0544-9F0C-9D13670816DE}" srcOrd="2" destOrd="0" presId="urn:microsoft.com/office/officeart/2005/8/layout/gear1"/>
    <dgm:cxn modelId="{6437BFC2-03CB-A848-BDD5-63CF3CFF771A}" type="presOf" srcId="{A99B5835-3DAD-F043-B599-325DDBE24597}" destId="{0844C2AA-AC9A-174A-AD5B-784AC70196DB}" srcOrd="2" destOrd="0" presId="urn:microsoft.com/office/officeart/2005/8/layout/gear1"/>
    <dgm:cxn modelId="{DF79F4CF-90D5-3C49-BC70-4EE50982C7C8}" type="presOf" srcId="{A99B5835-3DAD-F043-B599-325DDBE24597}" destId="{E40A32CD-0091-5840-AF18-F43A6975822D}" srcOrd="3" destOrd="0" presId="urn:microsoft.com/office/officeart/2005/8/layout/gear1"/>
    <dgm:cxn modelId="{3F6DEF29-F8A0-0946-9DC6-68F749E7F07A}" type="presOf" srcId="{04636C5F-1219-CA43-8133-E2BFB33E1C7C}" destId="{77D39BE2-8BD8-7342-89CF-D91AB44AE26A}" srcOrd="1" destOrd="0" presId="urn:microsoft.com/office/officeart/2005/8/layout/gear1"/>
    <dgm:cxn modelId="{F3423EE1-5E7F-8049-B44D-1A600FE70856}" srcId="{0B70DB4C-9C5F-3B48-87E0-6007A6E73030}" destId="{35461CDE-ADE9-7F49-9197-E8D765C413A4}" srcOrd="3" destOrd="0" parTransId="{58329939-D45E-5B4F-82E2-8D14F43E7CAB}" sibTransId="{33830A8A-086B-9E40-8950-73E107D94637}"/>
    <dgm:cxn modelId="{F1667B67-B6EE-164C-9777-51AAFC4FBEB7}" type="presOf" srcId="{04636C5F-1219-CA43-8133-E2BFB33E1C7C}" destId="{4AC81C6D-5BBC-1B4F-80F6-2C70A6134E8D}" srcOrd="0" destOrd="0" presId="urn:microsoft.com/office/officeart/2005/8/layout/gear1"/>
    <dgm:cxn modelId="{6C769F25-52E9-0144-9F6D-F9CB3ACD7577}" srcId="{0B70DB4C-9C5F-3B48-87E0-6007A6E73030}" destId="{790ADD09-BD04-614A-9BAD-16ADC9B3E6C8}" srcOrd="1" destOrd="0" parTransId="{A858F2E7-E204-2E41-BF60-309099859C37}" sibTransId="{3BBD7921-2CB1-CB49-93B9-CD0C296B30DF}"/>
    <dgm:cxn modelId="{F50EA05C-4A9D-F040-92EF-38C791D8B261}" type="presOf" srcId="{790ADD09-BD04-614A-9BAD-16ADC9B3E6C8}" destId="{E2D6EAAE-5E64-7848-A48A-14646FA3A15A}" srcOrd="1" destOrd="0" presId="urn:microsoft.com/office/officeart/2005/8/layout/gear1"/>
    <dgm:cxn modelId="{CC064354-2CC6-5E4A-859D-78E0B2B61BF7}" type="presOf" srcId="{A99B5835-3DAD-F043-B599-325DDBE24597}" destId="{2D6FAACD-4B80-3D45-A1E7-9A9C4BD62309}" srcOrd="1" destOrd="0" presId="urn:microsoft.com/office/officeart/2005/8/layout/gear1"/>
    <dgm:cxn modelId="{1C098D13-B18C-6044-8877-036591B96FCA}" type="presOf" srcId="{A99B5835-3DAD-F043-B599-325DDBE24597}" destId="{3E6F19F4-B96B-A349-AD62-74CD4B059FE4}" srcOrd="0" destOrd="0" presId="urn:microsoft.com/office/officeart/2005/8/layout/gear1"/>
    <dgm:cxn modelId="{A23B428F-10AE-B745-9F63-A8A10161C79D}" type="presOf" srcId="{4616465E-3D64-A741-B99A-7E8C92C3FA07}" destId="{B033986E-CFF4-BC40-B2C7-DC59516B7DE2}" srcOrd="0" destOrd="0" presId="urn:microsoft.com/office/officeart/2005/8/layout/gear1"/>
    <dgm:cxn modelId="{AC118738-3E0F-884F-8194-55DD2D648886}" srcId="{0B70DB4C-9C5F-3B48-87E0-6007A6E73030}" destId="{04636C5F-1219-CA43-8133-E2BFB33E1C7C}" srcOrd="0" destOrd="0" parTransId="{D67FD636-B2E0-3F49-8970-1A8B51FFE152}" sibTransId="{4616465E-3D64-A741-B99A-7E8C92C3FA07}"/>
    <dgm:cxn modelId="{1B583E92-B4F6-924F-906E-350B2AA24EF7}" type="presOf" srcId="{B09A073F-D839-1148-8C42-E498547C0746}" destId="{2C525502-A9D6-EC49-80E9-28EA99DBF904}" srcOrd="0" destOrd="0" presId="urn:microsoft.com/office/officeart/2005/8/layout/gear1"/>
    <dgm:cxn modelId="{68E24562-6C7A-2C41-9DC3-ECCEBB017CE5}" type="presOf" srcId="{790ADD09-BD04-614A-9BAD-16ADC9B3E6C8}" destId="{B0212E48-3175-B947-9EBE-4A1A947E11FA}" srcOrd="2" destOrd="0" presId="urn:microsoft.com/office/officeart/2005/8/layout/gear1"/>
    <dgm:cxn modelId="{0A55E40D-7800-3040-8CD4-7E08AD36EA35}" srcId="{0B70DB4C-9C5F-3B48-87E0-6007A6E73030}" destId="{A99B5835-3DAD-F043-B599-325DDBE24597}" srcOrd="2" destOrd="0" parTransId="{2E441A71-1584-1F4B-8E00-38D8637EEA64}" sibTransId="{B09A073F-D839-1148-8C42-E498547C0746}"/>
    <dgm:cxn modelId="{DB40092A-1BFC-1C43-95E2-30672F4AA34C}" type="presOf" srcId="{0B70DB4C-9C5F-3B48-87E0-6007A6E73030}" destId="{7D13AFC7-6922-E84F-A11E-E99623528AF3}" srcOrd="0" destOrd="0" presId="urn:microsoft.com/office/officeart/2005/8/layout/gear1"/>
    <dgm:cxn modelId="{778D6037-E996-8B4E-8F50-BC397A1E80C9}" type="presOf" srcId="{790ADD09-BD04-614A-9BAD-16ADC9B3E6C8}" destId="{256D5392-4803-134B-969D-C7FFBFBB0E55}" srcOrd="0" destOrd="0" presId="urn:microsoft.com/office/officeart/2005/8/layout/gear1"/>
    <dgm:cxn modelId="{26AF8D08-F3BB-D742-8E5C-69038BCFD9B5}" type="presOf" srcId="{3BBD7921-2CB1-CB49-93B9-CD0C296B30DF}" destId="{1F02912C-68F3-E346-BBC8-5439F1E04AED}" srcOrd="0" destOrd="0" presId="urn:microsoft.com/office/officeart/2005/8/layout/gear1"/>
    <dgm:cxn modelId="{8AA984DE-D03F-EA4D-8AB2-BED253E37100}" type="presParOf" srcId="{7D13AFC7-6922-E84F-A11E-E99623528AF3}" destId="{4AC81C6D-5BBC-1B4F-80F6-2C70A6134E8D}" srcOrd="0" destOrd="0" presId="urn:microsoft.com/office/officeart/2005/8/layout/gear1"/>
    <dgm:cxn modelId="{5236C95F-471E-5F43-9005-0A6E4370E69E}" type="presParOf" srcId="{7D13AFC7-6922-E84F-A11E-E99623528AF3}" destId="{77D39BE2-8BD8-7342-89CF-D91AB44AE26A}" srcOrd="1" destOrd="0" presId="urn:microsoft.com/office/officeart/2005/8/layout/gear1"/>
    <dgm:cxn modelId="{92643C80-B607-FE47-927C-05321CF74956}" type="presParOf" srcId="{7D13AFC7-6922-E84F-A11E-E99623528AF3}" destId="{80C34E60-A421-0544-9F0C-9D13670816DE}" srcOrd="2" destOrd="0" presId="urn:microsoft.com/office/officeart/2005/8/layout/gear1"/>
    <dgm:cxn modelId="{6BE2EA23-3BCC-684F-A2ED-BCBD6B3525B9}" type="presParOf" srcId="{7D13AFC7-6922-E84F-A11E-E99623528AF3}" destId="{256D5392-4803-134B-969D-C7FFBFBB0E55}" srcOrd="3" destOrd="0" presId="urn:microsoft.com/office/officeart/2005/8/layout/gear1"/>
    <dgm:cxn modelId="{4D9EA6F4-9932-DF45-BF9C-675635A5926B}" type="presParOf" srcId="{7D13AFC7-6922-E84F-A11E-E99623528AF3}" destId="{E2D6EAAE-5E64-7848-A48A-14646FA3A15A}" srcOrd="4" destOrd="0" presId="urn:microsoft.com/office/officeart/2005/8/layout/gear1"/>
    <dgm:cxn modelId="{6668A316-DADE-A04C-92F5-C90BCA74FDA4}" type="presParOf" srcId="{7D13AFC7-6922-E84F-A11E-E99623528AF3}" destId="{B0212E48-3175-B947-9EBE-4A1A947E11FA}" srcOrd="5" destOrd="0" presId="urn:microsoft.com/office/officeart/2005/8/layout/gear1"/>
    <dgm:cxn modelId="{F2114817-C189-2A47-9221-126A1B3C334E}" type="presParOf" srcId="{7D13AFC7-6922-E84F-A11E-E99623528AF3}" destId="{3E6F19F4-B96B-A349-AD62-74CD4B059FE4}" srcOrd="6" destOrd="0" presId="urn:microsoft.com/office/officeart/2005/8/layout/gear1"/>
    <dgm:cxn modelId="{57907EA6-B5E3-BE44-B6B6-7FA25173591B}" type="presParOf" srcId="{7D13AFC7-6922-E84F-A11E-E99623528AF3}" destId="{2D6FAACD-4B80-3D45-A1E7-9A9C4BD62309}" srcOrd="7" destOrd="0" presId="urn:microsoft.com/office/officeart/2005/8/layout/gear1"/>
    <dgm:cxn modelId="{E8CF3C0D-71D6-8346-A8D1-7F3796F1D546}" type="presParOf" srcId="{7D13AFC7-6922-E84F-A11E-E99623528AF3}" destId="{0844C2AA-AC9A-174A-AD5B-784AC70196DB}" srcOrd="8" destOrd="0" presId="urn:microsoft.com/office/officeart/2005/8/layout/gear1"/>
    <dgm:cxn modelId="{FB41698C-CBD0-D74C-90E9-BB919A44B92D}" type="presParOf" srcId="{7D13AFC7-6922-E84F-A11E-E99623528AF3}" destId="{E40A32CD-0091-5840-AF18-F43A6975822D}" srcOrd="9" destOrd="0" presId="urn:microsoft.com/office/officeart/2005/8/layout/gear1"/>
    <dgm:cxn modelId="{F9F0E6DB-54EF-9C4F-AA29-AB0D23AD169E}" type="presParOf" srcId="{7D13AFC7-6922-E84F-A11E-E99623528AF3}" destId="{B033986E-CFF4-BC40-B2C7-DC59516B7DE2}" srcOrd="10" destOrd="0" presId="urn:microsoft.com/office/officeart/2005/8/layout/gear1"/>
    <dgm:cxn modelId="{8C5CE937-4BD6-A842-A2EB-761678732AA5}" type="presParOf" srcId="{7D13AFC7-6922-E84F-A11E-E99623528AF3}" destId="{1F02912C-68F3-E346-BBC8-5439F1E04AED}" srcOrd="11" destOrd="0" presId="urn:microsoft.com/office/officeart/2005/8/layout/gear1"/>
    <dgm:cxn modelId="{082042E4-55E2-2349-8917-32B550FEF535}" type="presParOf" srcId="{7D13AFC7-6922-E84F-A11E-E99623528AF3}" destId="{2C525502-A9D6-EC49-80E9-28EA99DBF904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DCA070-0780-974D-83A6-50738673D35C}">
      <dsp:nvSpPr>
        <dsp:cNvPr id="0" name=""/>
        <dsp:cNvSpPr/>
      </dsp:nvSpPr>
      <dsp:spPr>
        <a:xfrm>
          <a:off x="476600" y="0"/>
          <a:ext cx="3479899" cy="208793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1. Access to quality education is a human right</a:t>
          </a:r>
          <a:endParaRPr lang="en-US" sz="3300" kern="1200" dirty="0"/>
        </a:p>
      </dsp:txBody>
      <dsp:txXfrm>
        <a:off x="476600" y="0"/>
        <a:ext cx="3479899" cy="2087939"/>
      </dsp:txXfrm>
    </dsp:sp>
    <dsp:sp modelId="{46765768-C232-D247-B904-B8DBE6377701}">
      <dsp:nvSpPr>
        <dsp:cNvPr id="0" name=""/>
        <dsp:cNvSpPr/>
      </dsp:nvSpPr>
      <dsp:spPr>
        <a:xfrm>
          <a:off x="4235900" y="0"/>
          <a:ext cx="3479899" cy="208793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2. The right to education is not being fully realized</a:t>
          </a:r>
          <a:endParaRPr lang="en-US" sz="3300" kern="1200" dirty="0"/>
        </a:p>
      </dsp:txBody>
      <dsp:txXfrm>
        <a:off x="4235900" y="0"/>
        <a:ext cx="3479899" cy="2087939"/>
      </dsp:txXfrm>
    </dsp:sp>
    <dsp:sp modelId="{686429FF-9A9A-EA40-8FB4-95BDD78A25A3}">
      <dsp:nvSpPr>
        <dsp:cNvPr id="0" name=""/>
        <dsp:cNvSpPr/>
      </dsp:nvSpPr>
      <dsp:spPr>
        <a:xfrm>
          <a:off x="2374850" y="2436976"/>
          <a:ext cx="3479899" cy="2087939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5730" tIns="125730" rIns="125730" bIns="125730" numCol="1" spcCol="1270" anchor="ctr" anchorCtr="0">
          <a:noAutofit/>
        </a:bodyPr>
        <a:lstStyle/>
        <a:p>
          <a:pPr lvl="0" algn="ctr" defTabSz="14668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300" kern="1200" dirty="0" smtClean="0"/>
            <a:t>3. Education can contribute to conflict and peace</a:t>
          </a:r>
          <a:endParaRPr lang="en-US" sz="3300" kern="1200" dirty="0"/>
        </a:p>
      </dsp:txBody>
      <dsp:txXfrm>
        <a:off x="2374850" y="2436976"/>
        <a:ext cx="3479899" cy="2087939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AF9237D-4C95-1D40-97B1-0C8B4FFB6DDC}">
      <dsp:nvSpPr>
        <dsp:cNvPr id="0" name=""/>
        <dsp:cNvSpPr/>
      </dsp:nvSpPr>
      <dsp:spPr>
        <a:xfrm>
          <a:off x="1776" y="0"/>
          <a:ext cx="1862211" cy="51731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Cross-sectoral</a:t>
          </a:r>
          <a:endParaRPr lang="en-US" sz="1900" kern="1200" dirty="0"/>
        </a:p>
      </dsp:txBody>
      <dsp:txXfrm>
        <a:off x="1776" y="2069253"/>
        <a:ext cx="1862211" cy="2069253"/>
      </dsp:txXfrm>
    </dsp:sp>
    <dsp:sp modelId="{78BF41F7-0F2C-2743-AFDF-9B09879A39AD}">
      <dsp:nvSpPr>
        <dsp:cNvPr id="0" name=""/>
        <dsp:cNvSpPr/>
      </dsp:nvSpPr>
      <dsp:spPr>
        <a:xfrm>
          <a:off x="71555" y="310387"/>
          <a:ext cx="1722653" cy="1722653"/>
        </a:xfrm>
        <a:prstGeom prst="ellipse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A2F2FA0-497A-2D41-B009-0B24613EEBA9}">
      <dsp:nvSpPr>
        <dsp:cNvPr id="0" name=""/>
        <dsp:cNvSpPr/>
      </dsp:nvSpPr>
      <dsp:spPr>
        <a:xfrm>
          <a:off x="1919854" y="0"/>
          <a:ext cx="1862211" cy="51731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Humanitarian</a:t>
          </a:r>
          <a:endParaRPr lang="en-US" sz="1900" kern="1200" dirty="0"/>
        </a:p>
      </dsp:txBody>
      <dsp:txXfrm>
        <a:off x="1919854" y="2069253"/>
        <a:ext cx="1862211" cy="2069253"/>
      </dsp:txXfrm>
    </dsp:sp>
    <dsp:sp modelId="{BB124CF8-7B72-384C-B92B-74F353B4B4B2}">
      <dsp:nvSpPr>
        <dsp:cNvPr id="0" name=""/>
        <dsp:cNvSpPr/>
      </dsp:nvSpPr>
      <dsp:spPr>
        <a:xfrm>
          <a:off x="1989634" y="310387"/>
          <a:ext cx="1722653" cy="1722653"/>
        </a:xfrm>
        <a:prstGeom prst="ellipse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988525C-8940-4B46-977B-66A088DDAF8B}">
      <dsp:nvSpPr>
        <dsp:cNvPr id="0" name=""/>
        <dsp:cNvSpPr/>
      </dsp:nvSpPr>
      <dsp:spPr>
        <a:xfrm>
          <a:off x="3837933" y="0"/>
          <a:ext cx="1862211" cy="51731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Development</a:t>
          </a:r>
          <a:endParaRPr lang="en-US" sz="1900" kern="1200" dirty="0"/>
        </a:p>
      </dsp:txBody>
      <dsp:txXfrm>
        <a:off x="3837933" y="2069253"/>
        <a:ext cx="1862211" cy="2069253"/>
      </dsp:txXfrm>
    </dsp:sp>
    <dsp:sp modelId="{D8AA2387-7398-0C47-ABC7-F9DC0E261789}">
      <dsp:nvSpPr>
        <dsp:cNvPr id="0" name=""/>
        <dsp:cNvSpPr/>
      </dsp:nvSpPr>
      <dsp:spPr>
        <a:xfrm>
          <a:off x="3907712" y="310387"/>
          <a:ext cx="1722653" cy="1722653"/>
        </a:xfrm>
        <a:prstGeom prst="ellipse">
          <a:avLst/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97E253-ABD1-1B4F-8864-320B06493E44}">
      <dsp:nvSpPr>
        <dsp:cNvPr id="0" name=""/>
        <dsp:cNvSpPr/>
      </dsp:nvSpPr>
      <dsp:spPr>
        <a:xfrm>
          <a:off x="5756011" y="0"/>
          <a:ext cx="1862211" cy="5173132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Peacebuilding</a:t>
          </a:r>
          <a:endParaRPr lang="en-US" sz="1900" kern="1200" dirty="0"/>
        </a:p>
      </dsp:txBody>
      <dsp:txXfrm>
        <a:off x="5756011" y="2069253"/>
        <a:ext cx="1862211" cy="2069253"/>
      </dsp:txXfrm>
    </dsp:sp>
    <dsp:sp modelId="{E94B0B1A-F08E-284D-B2DA-DFEC21B3D9C2}">
      <dsp:nvSpPr>
        <dsp:cNvPr id="0" name=""/>
        <dsp:cNvSpPr/>
      </dsp:nvSpPr>
      <dsp:spPr>
        <a:xfrm>
          <a:off x="5825790" y="310387"/>
          <a:ext cx="1722653" cy="1722653"/>
        </a:xfrm>
        <a:prstGeom prst="ellipse">
          <a:avLst/>
        </a:prstGeom>
        <a:blipFill>
          <a:blip xmlns:r="http://schemas.openxmlformats.org/officeDocument/2006/relationships"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381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F61B560-8689-844D-A374-BC442A88E102}">
      <dsp:nvSpPr>
        <dsp:cNvPr id="0" name=""/>
        <dsp:cNvSpPr/>
      </dsp:nvSpPr>
      <dsp:spPr>
        <a:xfrm>
          <a:off x="-12" y="4138506"/>
          <a:ext cx="7620024" cy="775969"/>
        </a:xfrm>
        <a:prstGeom prst="leftRightArrow">
          <a:avLst/>
        </a:prstGeom>
        <a:solidFill>
          <a:schemeClr val="accent1"/>
        </a:solidFill>
        <a:ln w="38100" cap="flat" cmpd="sng" algn="ctr">
          <a:noFill/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CB83D9F-4415-204C-9C30-8AEB0D1CE37C}">
      <dsp:nvSpPr>
        <dsp:cNvPr id="0" name=""/>
        <dsp:cNvSpPr/>
      </dsp:nvSpPr>
      <dsp:spPr>
        <a:xfrm>
          <a:off x="3105573" y="0"/>
          <a:ext cx="1552786" cy="1259839"/>
        </a:xfrm>
        <a:prstGeom prst="trapezoid">
          <a:avLst>
            <a:gd name="adj" fmla="val 6162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Student</a:t>
          </a:r>
          <a:endParaRPr lang="en-US" sz="2900" kern="1200" dirty="0"/>
        </a:p>
      </dsp:txBody>
      <dsp:txXfrm>
        <a:off x="3105573" y="0"/>
        <a:ext cx="1552786" cy="1259839"/>
      </dsp:txXfrm>
    </dsp:sp>
    <dsp:sp modelId="{D70CD5FF-0D8F-7444-BFC2-8E79B9524267}">
      <dsp:nvSpPr>
        <dsp:cNvPr id="0" name=""/>
        <dsp:cNvSpPr/>
      </dsp:nvSpPr>
      <dsp:spPr>
        <a:xfrm>
          <a:off x="2329180" y="1259839"/>
          <a:ext cx="3105573" cy="1259839"/>
        </a:xfrm>
        <a:prstGeom prst="trapezoid">
          <a:avLst>
            <a:gd name="adj" fmla="val 6162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Classroom</a:t>
          </a:r>
          <a:endParaRPr lang="en-US" sz="2900" kern="1200" dirty="0"/>
        </a:p>
      </dsp:txBody>
      <dsp:txXfrm>
        <a:off x="2872655" y="1259839"/>
        <a:ext cx="2018622" cy="1259839"/>
      </dsp:txXfrm>
    </dsp:sp>
    <dsp:sp modelId="{1B853A5D-4E42-5447-BC2F-CB585A6E923C}">
      <dsp:nvSpPr>
        <dsp:cNvPr id="0" name=""/>
        <dsp:cNvSpPr/>
      </dsp:nvSpPr>
      <dsp:spPr>
        <a:xfrm>
          <a:off x="1552786" y="2519679"/>
          <a:ext cx="4658360" cy="1259839"/>
        </a:xfrm>
        <a:prstGeom prst="trapezoid">
          <a:avLst>
            <a:gd name="adj" fmla="val 6162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School Community</a:t>
          </a:r>
          <a:endParaRPr lang="en-US" sz="2900" kern="1200" dirty="0"/>
        </a:p>
      </dsp:txBody>
      <dsp:txXfrm>
        <a:off x="2367999" y="2519679"/>
        <a:ext cx="3027934" cy="1259839"/>
      </dsp:txXfrm>
    </dsp:sp>
    <dsp:sp modelId="{B5F4BD12-DD97-EB4C-A387-B780BA2ECD95}">
      <dsp:nvSpPr>
        <dsp:cNvPr id="0" name=""/>
        <dsp:cNvSpPr/>
      </dsp:nvSpPr>
      <dsp:spPr>
        <a:xfrm>
          <a:off x="776393" y="3779519"/>
          <a:ext cx="6211147" cy="1259839"/>
        </a:xfrm>
        <a:prstGeom prst="trapezoid">
          <a:avLst>
            <a:gd name="adj" fmla="val 6162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Geographic Programme Area/District</a:t>
          </a:r>
          <a:endParaRPr lang="en-US" sz="2900" kern="1200" dirty="0"/>
        </a:p>
      </dsp:txBody>
      <dsp:txXfrm>
        <a:off x="1863344" y="3779519"/>
        <a:ext cx="4037245" cy="1259839"/>
      </dsp:txXfrm>
    </dsp:sp>
    <dsp:sp modelId="{F5A14584-8FD2-E542-8869-914CAF994752}">
      <dsp:nvSpPr>
        <dsp:cNvPr id="0" name=""/>
        <dsp:cNvSpPr/>
      </dsp:nvSpPr>
      <dsp:spPr>
        <a:xfrm>
          <a:off x="0" y="5039359"/>
          <a:ext cx="7763934" cy="1259839"/>
        </a:xfrm>
        <a:prstGeom prst="trapezoid">
          <a:avLst>
            <a:gd name="adj" fmla="val 61626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smtClean="0"/>
            <a:t>Education System(s)</a:t>
          </a:r>
          <a:endParaRPr lang="en-US" sz="2900" kern="1200" dirty="0"/>
        </a:p>
      </dsp:txBody>
      <dsp:txXfrm>
        <a:off x="1358688" y="5039359"/>
        <a:ext cx="5046557" cy="1259839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0869C40-9234-7847-A8FC-270BC3F08F37}">
      <dsp:nvSpPr>
        <dsp:cNvPr id="0" name=""/>
        <dsp:cNvSpPr/>
      </dsp:nvSpPr>
      <dsp:spPr>
        <a:xfrm>
          <a:off x="11920" y="203202"/>
          <a:ext cx="2690812" cy="2152650"/>
        </a:xfrm>
        <a:prstGeom prst="rect">
          <a:avLst/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A10738-492C-374E-825B-E3B173EEEAFE}">
      <dsp:nvSpPr>
        <dsp:cNvPr id="0" name=""/>
        <dsp:cNvSpPr/>
      </dsp:nvSpPr>
      <dsp:spPr>
        <a:xfrm>
          <a:off x="240496" y="2242184"/>
          <a:ext cx="2394823" cy="3218815"/>
        </a:xfrm>
        <a:prstGeom prst="wedgeRectCallout">
          <a:avLst>
            <a:gd name="adj1" fmla="val 20250"/>
            <a:gd name="adj2" fmla="val -607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u="sng" kern="1200" dirty="0" smtClean="0"/>
            <a:t>Classroom level 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Anti-bias teaching methods and materials</a:t>
          </a:r>
          <a:endParaRPr lang="en-US" sz="2700" kern="1200" dirty="0"/>
        </a:p>
      </dsp:txBody>
      <dsp:txXfrm>
        <a:off x="240496" y="2242184"/>
        <a:ext cx="2394823" cy="3218815"/>
      </dsp:txXfrm>
    </dsp:sp>
    <dsp:sp modelId="{2281A97E-4742-EE48-849B-C856E7475DDC}">
      <dsp:nvSpPr>
        <dsp:cNvPr id="0" name=""/>
        <dsp:cNvSpPr/>
      </dsp:nvSpPr>
      <dsp:spPr>
        <a:xfrm>
          <a:off x="2959893" y="212414"/>
          <a:ext cx="2690812" cy="2152650"/>
        </a:xfrm>
        <a:prstGeom prst="rect">
          <a:avLst/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779E984-70E3-4448-A01E-1526EE83C149}">
      <dsp:nvSpPr>
        <dsp:cNvPr id="0" name=""/>
        <dsp:cNvSpPr/>
      </dsp:nvSpPr>
      <dsp:spPr>
        <a:xfrm>
          <a:off x="3188488" y="2126623"/>
          <a:ext cx="2394823" cy="3334376"/>
        </a:xfrm>
        <a:prstGeom prst="wedgeRectCallout">
          <a:avLst>
            <a:gd name="adj1" fmla="val 20250"/>
            <a:gd name="adj2" fmla="val -607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u="sng" kern="1200" dirty="0" smtClean="0"/>
            <a:t>School level 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kern="1200" dirty="0" smtClean="0"/>
            <a:t>Community protection mechanisms of learning environments.</a:t>
          </a:r>
          <a:endParaRPr lang="en-US" sz="2700" kern="1200" dirty="0"/>
        </a:p>
      </dsp:txBody>
      <dsp:txXfrm>
        <a:off x="3188488" y="2126623"/>
        <a:ext cx="2394823" cy="3334376"/>
      </dsp:txXfrm>
    </dsp:sp>
    <dsp:sp modelId="{72122D15-50F0-D341-8EB2-874EBCF4E04E}">
      <dsp:nvSpPr>
        <dsp:cNvPr id="0" name=""/>
        <dsp:cNvSpPr/>
      </dsp:nvSpPr>
      <dsp:spPr>
        <a:xfrm>
          <a:off x="5867397" y="279404"/>
          <a:ext cx="2690812" cy="2152650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1000" r="-21000"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960D588-B2A9-7D47-8B05-C1B8F5EC9E44}">
      <dsp:nvSpPr>
        <dsp:cNvPr id="0" name=""/>
        <dsp:cNvSpPr/>
      </dsp:nvSpPr>
      <dsp:spPr>
        <a:xfrm>
          <a:off x="6172210" y="2242176"/>
          <a:ext cx="2394823" cy="3218823"/>
        </a:xfrm>
        <a:prstGeom prst="wedgeRectCallout">
          <a:avLst>
            <a:gd name="adj1" fmla="val 20250"/>
            <a:gd name="adj2" fmla="val -607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u="sng" kern="1200" dirty="0" smtClean="0"/>
            <a:t>Policy level</a:t>
          </a:r>
        </a:p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700" u="none" kern="1200" dirty="0" smtClean="0"/>
            <a:t>Coordinated </a:t>
          </a:r>
          <a:r>
            <a:rPr lang="en-US" sz="2700" u="none" kern="1200" dirty="0" err="1" smtClean="0"/>
            <a:t>ed</a:t>
          </a:r>
          <a:r>
            <a:rPr lang="en-US" sz="2700" u="none" kern="1200" dirty="0" smtClean="0"/>
            <a:t> actors conduct 5 subnational consultations</a:t>
          </a:r>
          <a:endParaRPr lang="en-US" sz="2700" u="none" kern="1200" dirty="0"/>
        </a:p>
      </dsp:txBody>
      <dsp:txXfrm>
        <a:off x="6172210" y="2242176"/>
        <a:ext cx="2394823" cy="3218823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E7CC71-9B0A-F040-8DA5-0D7EFD35FA48}">
      <dsp:nvSpPr>
        <dsp:cNvPr id="0" name=""/>
        <dsp:cNvSpPr/>
      </dsp:nvSpPr>
      <dsp:spPr>
        <a:xfrm>
          <a:off x="714459" y="1163494"/>
          <a:ext cx="9323590" cy="5307344"/>
        </a:xfrm>
        <a:prstGeom prst="rect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56A550C4-CD24-9243-ABBF-3D0AB055A6B9}">
      <dsp:nvSpPr>
        <dsp:cNvPr id="0" name=""/>
        <dsp:cNvSpPr/>
      </dsp:nvSpPr>
      <dsp:spPr>
        <a:xfrm>
          <a:off x="1256759" y="1944078"/>
          <a:ext cx="3999430" cy="3938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-Context specific, reflecting findings of a participatory conflict analysis 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-An ongoing approach to both the “how” and “what” of education delivery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-An approach at all levels of education, tools and beyond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-Quality education that pro-actively seeks to minimize contribution to conflict</a:t>
          </a:r>
          <a:endParaRPr lang="en-US" sz="2100" kern="1200" dirty="0"/>
        </a:p>
      </dsp:txBody>
      <dsp:txXfrm>
        <a:off x="1256759" y="1944078"/>
        <a:ext cx="3999430" cy="3938864"/>
      </dsp:txXfrm>
    </dsp:sp>
    <dsp:sp modelId="{1D07572F-8A9F-4F4F-898A-8E44EC3799D0}">
      <dsp:nvSpPr>
        <dsp:cNvPr id="0" name=""/>
        <dsp:cNvSpPr/>
      </dsp:nvSpPr>
      <dsp:spPr>
        <a:xfrm>
          <a:off x="5417217" y="1944078"/>
          <a:ext cx="4137156" cy="39388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0005" tIns="40005" rIns="40005" bIns="40005" numCol="1" spcCol="1270" anchor="t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-Generic, externally defined/imposed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-A prescriptive list of “what”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-A one-time education activity/or conflict analysis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-(only) a peacebuilding classroom curriculum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-(only) quality education in a conflict context</a:t>
          </a:r>
        </a:p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/>
            <a:t>-(only) a national level policy issue</a:t>
          </a:r>
          <a:endParaRPr lang="en-US" sz="2100" kern="1200" dirty="0"/>
        </a:p>
      </dsp:txBody>
      <dsp:txXfrm>
        <a:off x="5417217" y="1944078"/>
        <a:ext cx="4137156" cy="3938864"/>
      </dsp:txXfrm>
    </dsp:sp>
    <dsp:sp modelId="{FBA9A83A-BE90-934B-9FAF-70A9AC0F82DF}">
      <dsp:nvSpPr>
        <dsp:cNvPr id="0" name=""/>
        <dsp:cNvSpPr/>
      </dsp:nvSpPr>
      <dsp:spPr>
        <a:xfrm>
          <a:off x="0" y="484200"/>
          <a:ext cx="1740882" cy="1740882"/>
        </a:xfrm>
        <a:prstGeom prst="plus">
          <a:avLst>
            <a:gd name="adj" fmla="val 3281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EA02F61D-62DB-0F4D-A6D2-FD146F38C121}">
      <dsp:nvSpPr>
        <dsp:cNvPr id="0" name=""/>
        <dsp:cNvSpPr/>
      </dsp:nvSpPr>
      <dsp:spPr>
        <a:xfrm>
          <a:off x="8602008" y="1110263"/>
          <a:ext cx="1638477" cy="5614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72D97D83-F3A5-1246-B9D8-E406F990E3CA}">
      <dsp:nvSpPr>
        <dsp:cNvPr id="0" name=""/>
        <dsp:cNvSpPr/>
      </dsp:nvSpPr>
      <dsp:spPr>
        <a:xfrm>
          <a:off x="5165556" y="1932976"/>
          <a:ext cx="1024" cy="3761994"/>
        </a:xfrm>
        <a:prstGeom prst="line">
          <a:avLst/>
        </a:pr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5EA2D-FAF3-C64D-9AD8-D407CE72465F}">
      <dsp:nvSpPr>
        <dsp:cNvPr id="0" name=""/>
        <dsp:cNvSpPr/>
      </dsp:nvSpPr>
      <dsp:spPr>
        <a:xfrm>
          <a:off x="0" y="0"/>
          <a:ext cx="9144000" cy="15954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Guiding Principles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To raise awareness and adopt as standards of practice.</a:t>
          </a:r>
          <a:endParaRPr lang="en-US" sz="2400" kern="1200" dirty="0"/>
        </a:p>
      </dsp:txBody>
      <dsp:txXfrm>
        <a:off x="1988343" y="0"/>
        <a:ext cx="7155656" cy="1595437"/>
      </dsp:txXfrm>
    </dsp:sp>
    <dsp:sp modelId="{9616FA8C-277A-B542-B163-302E1A646671}">
      <dsp:nvSpPr>
        <dsp:cNvPr id="0" name=""/>
        <dsp:cNvSpPr/>
      </dsp:nvSpPr>
      <dsp:spPr>
        <a:xfrm>
          <a:off x="159543" y="159543"/>
          <a:ext cx="1828800" cy="12763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929EB-3870-7F48-A482-161FE1750847}">
      <dsp:nvSpPr>
        <dsp:cNvPr id="0" name=""/>
        <dsp:cNvSpPr/>
      </dsp:nvSpPr>
      <dsp:spPr>
        <a:xfrm>
          <a:off x="0" y="1754981"/>
          <a:ext cx="9144000" cy="15954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Guidance Note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To build capacity on key concepts and strategies.</a:t>
          </a:r>
          <a:endParaRPr lang="en-US" sz="2400" kern="1200" dirty="0"/>
        </a:p>
      </dsp:txBody>
      <dsp:txXfrm>
        <a:off x="1988343" y="1754981"/>
        <a:ext cx="7155656" cy="1595437"/>
      </dsp:txXfrm>
    </dsp:sp>
    <dsp:sp modelId="{EF556AEA-7661-FE48-A121-46E0D3E9B87A}">
      <dsp:nvSpPr>
        <dsp:cNvPr id="0" name=""/>
        <dsp:cNvSpPr/>
      </dsp:nvSpPr>
      <dsp:spPr>
        <a:xfrm>
          <a:off x="159543" y="1914525"/>
          <a:ext cx="1828800" cy="12763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12F148-4379-CC4E-8ED4-656870A3114D}">
      <dsp:nvSpPr>
        <dsp:cNvPr id="0" name=""/>
        <dsp:cNvSpPr/>
      </dsp:nvSpPr>
      <dsp:spPr>
        <a:xfrm>
          <a:off x="0" y="3509962"/>
          <a:ext cx="9144000" cy="15954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Reflection Tool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To assess, monitor or evaluate a programme.</a:t>
          </a:r>
          <a:endParaRPr lang="en-US" sz="2400" kern="1200" dirty="0"/>
        </a:p>
      </dsp:txBody>
      <dsp:txXfrm>
        <a:off x="1988343" y="3509962"/>
        <a:ext cx="7155656" cy="1595437"/>
      </dsp:txXfrm>
    </dsp:sp>
    <dsp:sp modelId="{6DB001F8-4E57-254B-A0B3-164DA759C86A}">
      <dsp:nvSpPr>
        <dsp:cNvPr id="0" name=""/>
        <dsp:cNvSpPr/>
      </dsp:nvSpPr>
      <dsp:spPr>
        <a:xfrm>
          <a:off x="159543" y="3669506"/>
          <a:ext cx="1828800" cy="12763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9759719-99A8-CB48-985E-EE10A867EDE7}">
      <dsp:nvSpPr>
        <dsp:cNvPr id="0" name=""/>
        <dsp:cNvSpPr/>
      </dsp:nvSpPr>
      <dsp:spPr>
        <a:xfrm>
          <a:off x="3797535" y="714"/>
          <a:ext cx="2844328" cy="2844328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Where to program?</a:t>
          </a:r>
          <a:endParaRPr lang="en-GB" sz="1800" kern="1200" dirty="0"/>
        </a:p>
      </dsp:txBody>
      <dsp:txXfrm>
        <a:off x="4508617" y="714"/>
        <a:ext cx="1422164" cy="2346571"/>
      </dsp:txXfrm>
    </dsp:sp>
    <dsp:sp modelId="{A611044D-F913-3349-8CF5-A18249E5D4C4}">
      <dsp:nvSpPr>
        <dsp:cNvPr id="0" name=""/>
        <dsp:cNvSpPr/>
      </dsp:nvSpPr>
      <dsp:spPr>
        <a:xfrm rot="4320000">
          <a:off x="6182869" y="1733761"/>
          <a:ext cx="2844328" cy="2844328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What should we deliver?</a:t>
          </a:r>
          <a:endParaRPr lang="en-GB" sz="1800" kern="1200" dirty="0"/>
        </a:p>
      </dsp:txBody>
      <dsp:txXfrm rot="-5400000">
        <a:off x="6668446" y="2367935"/>
        <a:ext cx="2346571" cy="1422164"/>
      </dsp:txXfrm>
    </dsp:sp>
    <dsp:sp modelId="{681CA61B-C1A2-684B-A075-6099433E1272}">
      <dsp:nvSpPr>
        <dsp:cNvPr id="0" name=""/>
        <dsp:cNvSpPr/>
      </dsp:nvSpPr>
      <dsp:spPr>
        <a:xfrm rot="8640000">
          <a:off x="5271753" y="4537889"/>
          <a:ext cx="2844328" cy="2844328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How should we deliver?</a:t>
          </a:r>
          <a:endParaRPr lang="en-GB" sz="1800" kern="1200" dirty="0"/>
        </a:p>
      </dsp:txBody>
      <dsp:txXfrm rot="10800000">
        <a:off x="6129122" y="4988114"/>
        <a:ext cx="1422164" cy="2346571"/>
      </dsp:txXfrm>
    </dsp:sp>
    <dsp:sp modelId="{E436608F-63F7-3549-A3F4-33CD7CF50BC1}">
      <dsp:nvSpPr>
        <dsp:cNvPr id="0" name=""/>
        <dsp:cNvSpPr/>
      </dsp:nvSpPr>
      <dsp:spPr>
        <a:xfrm rot="12960000">
          <a:off x="2323318" y="4537889"/>
          <a:ext cx="2844328" cy="2844328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Whom should we target? </a:t>
          </a:r>
        </a:p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By whom should the work be done?</a:t>
          </a:r>
          <a:endParaRPr lang="en-GB" sz="1800" kern="1200" dirty="0"/>
        </a:p>
      </dsp:txBody>
      <dsp:txXfrm rot="10800000">
        <a:off x="2888113" y="4988114"/>
        <a:ext cx="1422164" cy="2346571"/>
      </dsp:txXfrm>
    </dsp:sp>
    <dsp:sp modelId="{F0AA2609-6EAE-9F4E-B49D-92BE47481817}">
      <dsp:nvSpPr>
        <dsp:cNvPr id="0" name=""/>
        <dsp:cNvSpPr/>
      </dsp:nvSpPr>
      <dsp:spPr>
        <a:xfrm rot="17280000">
          <a:off x="1412201" y="1733761"/>
          <a:ext cx="2844328" cy="2844328"/>
        </a:xfrm>
        <a:prstGeom prst="downArrow">
          <a:avLst>
            <a:gd name="adj1" fmla="val 50000"/>
            <a:gd name="adj2" fmla="val 35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128016" rIns="128016" bIns="128016" numCol="1" spcCol="1270" anchor="ctr" anchorCtr="0">
          <a:noAutofit/>
        </a:bodyPr>
        <a:lstStyle/>
        <a:p>
          <a:pPr lvl="0" algn="ctr" defTabSz="8001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800" b="1" kern="1200" dirty="0" smtClean="0"/>
            <a:t>When to deliver?</a:t>
          </a:r>
          <a:endParaRPr lang="en-GB" sz="1800" kern="1200" dirty="0"/>
        </a:p>
      </dsp:txBody>
      <dsp:txXfrm rot="5400000">
        <a:off x="1424382" y="2367935"/>
        <a:ext cx="2346571" cy="1422164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738365-8455-A248-991B-8BE1F8BD7F1C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C83183-1B3D-1845-B5A0-BE574A5C8B58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D79C7-C03D-7248-A4B5-BE2DC9432A80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2A6BD-28AE-1144-84D3-06D642844748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A43FF5-89C2-C544-B15A-0657C0FE6289}">
      <dsp:nvSpPr>
        <dsp:cNvPr id="0" name=""/>
        <dsp:cNvSpPr/>
      </dsp:nvSpPr>
      <dsp:spPr>
        <a:xfrm>
          <a:off x="1424642" y="1467331"/>
          <a:ext cx="1817386" cy="176610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6670" tIns="26670" rIns="26670" bIns="2667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100" kern="1200" dirty="0" smtClean="0">
              <a:solidFill>
                <a:schemeClr val="tx1"/>
              </a:solidFill>
            </a:rPr>
            <a:t>Education</a:t>
          </a:r>
          <a:endParaRPr lang="en-US" sz="2100" kern="1200" dirty="0">
            <a:solidFill>
              <a:schemeClr val="tx1"/>
            </a:solidFill>
          </a:endParaRPr>
        </a:p>
      </dsp:txBody>
      <dsp:txXfrm>
        <a:off x="1690792" y="1725972"/>
        <a:ext cx="1285086" cy="1248826"/>
      </dsp:txXfrm>
    </dsp:sp>
    <dsp:sp modelId="{A5D86523-F84B-E243-A8C8-71F59B27F9DC}">
      <dsp:nvSpPr>
        <dsp:cNvPr id="0" name=""/>
        <dsp:cNvSpPr/>
      </dsp:nvSpPr>
      <dsp:spPr>
        <a:xfrm>
          <a:off x="1755128" y="19258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Actors</a:t>
          </a:r>
          <a:endParaRPr lang="en-US" sz="1400" kern="1200" dirty="0"/>
        </a:p>
      </dsp:txBody>
      <dsp:txXfrm>
        <a:off x="1924481" y="188611"/>
        <a:ext cx="817707" cy="817707"/>
      </dsp:txXfrm>
    </dsp:sp>
    <dsp:sp modelId="{394ECBDF-3601-9F49-8CB5-F1A00F00F79F}">
      <dsp:nvSpPr>
        <dsp:cNvPr id="0" name=""/>
        <dsp:cNvSpPr/>
      </dsp:nvSpPr>
      <dsp:spPr>
        <a:xfrm>
          <a:off x="3508048" y="1772179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Dynamics</a:t>
          </a:r>
          <a:endParaRPr lang="en-US" sz="1400" kern="1200" dirty="0"/>
        </a:p>
      </dsp:txBody>
      <dsp:txXfrm>
        <a:off x="3677401" y="1941532"/>
        <a:ext cx="817707" cy="817707"/>
      </dsp:txXfrm>
    </dsp:sp>
    <dsp:sp modelId="{5742FC37-DB28-4549-ACA3-6BE6B367C4B6}">
      <dsp:nvSpPr>
        <dsp:cNvPr id="0" name=""/>
        <dsp:cNvSpPr/>
      </dsp:nvSpPr>
      <dsp:spPr>
        <a:xfrm>
          <a:off x="1755128" y="3525099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Causes</a:t>
          </a:r>
          <a:endParaRPr lang="en-US" sz="1400" kern="1200" dirty="0"/>
        </a:p>
      </dsp:txBody>
      <dsp:txXfrm>
        <a:off x="1924481" y="3694452"/>
        <a:ext cx="817707" cy="817707"/>
      </dsp:txXfrm>
    </dsp:sp>
    <dsp:sp modelId="{2A6F4537-9AC2-0842-9622-F66AFDD295D2}">
      <dsp:nvSpPr>
        <dsp:cNvPr id="0" name=""/>
        <dsp:cNvSpPr/>
      </dsp:nvSpPr>
      <dsp:spPr>
        <a:xfrm>
          <a:off x="2208" y="1772179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Profile</a:t>
          </a:r>
          <a:endParaRPr lang="en-US" sz="1400" kern="1200" dirty="0"/>
        </a:p>
      </dsp:txBody>
      <dsp:txXfrm>
        <a:off x="171561" y="1941532"/>
        <a:ext cx="817707" cy="817707"/>
      </dsp:txXfrm>
    </dsp:sp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738365-8455-A248-991B-8BE1F8BD7F1C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C83183-1B3D-1845-B5A0-BE574A5C8B58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D79C7-C03D-7248-A4B5-BE2DC9432A80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2A6BD-28AE-1144-84D3-06D642844748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A43FF5-89C2-C544-B15A-0657C0FE6289}">
      <dsp:nvSpPr>
        <dsp:cNvPr id="0" name=""/>
        <dsp:cNvSpPr/>
      </dsp:nvSpPr>
      <dsp:spPr>
        <a:xfrm>
          <a:off x="1350522" y="1545430"/>
          <a:ext cx="1701596" cy="159226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rgbClr val="FFFFFF"/>
              </a:solidFill>
            </a:rPr>
            <a:t>Education</a:t>
          </a:r>
          <a:endParaRPr lang="en-US" sz="2000" kern="1200" dirty="0">
            <a:solidFill>
              <a:srgbClr val="FFFFFF"/>
            </a:solidFill>
          </a:endParaRPr>
        </a:p>
      </dsp:txBody>
      <dsp:txXfrm>
        <a:off x="1599715" y="1778612"/>
        <a:ext cx="1203210" cy="1125899"/>
      </dsp:txXfrm>
    </dsp:sp>
    <dsp:sp modelId="{A5D86523-F84B-E243-A8C8-71F59B27F9DC}">
      <dsp:nvSpPr>
        <dsp:cNvPr id="0" name=""/>
        <dsp:cNvSpPr/>
      </dsp:nvSpPr>
      <dsp:spPr>
        <a:xfrm>
          <a:off x="1655827" y="142324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</a:rPr>
            <a:t>Actors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815598" y="302095"/>
        <a:ext cx="771444" cy="771444"/>
      </dsp:txXfrm>
    </dsp:sp>
    <dsp:sp modelId="{394ECBDF-3601-9F49-8CB5-F1A00F00F79F}">
      <dsp:nvSpPr>
        <dsp:cNvPr id="0" name=""/>
        <dsp:cNvSpPr/>
      </dsp:nvSpPr>
      <dsp:spPr>
        <a:xfrm>
          <a:off x="3309572" y="1796069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/>
              </a:solidFill>
            </a:rPr>
            <a:t>Conflict Dynamics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3469343" y="1955840"/>
        <a:ext cx="771444" cy="771444"/>
      </dsp:txXfrm>
    </dsp:sp>
    <dsp:sp modelId="{5742FC37-DB28-4549-ACA3-6BE6B367C4B6}">
      <dsp:nvSpPr>
        <dsp:cNvPr id="0" name=""/>
        <dsp:cNvSpPr/>
      </dsp:nvSpPr>
      <dsp:spPr>
        <a:xfrm>
          <a:off x="1655827" y="3449813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</a:rPr>
            <a:t>Conflict Causes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815598" y="3609584"/>
        <a:ext cx="771444" cy="771444"/>
      </dsp:txXfrm>
    </dsp:sp>
    <dsp:sp modelId="{2A6F4537-9AC2-0842-9622-F66AFDD295D2}">
      <dsp:nvSpPr>
        <dsp:cNvPr id="0" name=""/>
        <dsp:cNvSpPr/>
      </dsp:nvSpPr>
      <dsp:spPr>
        <a:xfrm>
          <a:off x="2083" y="1796069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</a:rPr>
            <a:t>Conflict Profile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61854" y="1955840"/>
        <a:ext cx="771444" cy="771444"/>
      </dsp:txXfrm>
    </dsp:sp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617C3AA-6C82-ED4D-ABEF-97A3510C97B7}">
      <dsp:nvSpPr>
        <dsp:cNvPr id="0" name=""/>
        <dsp:cNvSpPr/>
      </dsp:nvSpPr>
      <dsp:spPr>
        <a:xfrm>
          <a:off x="3314" y="1290526"/>
          <a:ext cx="2446042" cy="97841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24130" rIns="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What</a:t>
          </a:r>
          <a:endParaRPr lang="en-US" sz="3800" kern="1200" dirty="0"/>
        </a:p>
      </dsp:txBody>
      <dsp:txXfrm>
        <a:off x="492523" y="1290526"/>
        <a:ext cx="1467625" cy="978417"/>
      </dsp:txXfrm>
    </dsp:sp>
    <dsp:sp modelId="{211C644E-82CC-5546-A1A2-8EFF74BD7F97}">
      <dsp:nvSpPr>
        <dsp:cNvPr id="0" name=""/>
        <dsp:cNvSpPr/>
      </dsp:nvSpPr>
      <dsp:spPr>
        <a:xfrm>
          <a:off x="2131371" y="1373692"/>
          <a:ext cx="7919403" cy="812086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Systematic study of conflict background, conflict causes, actors and dynamics.</a:t>
          </a:r>
          <a:endParaRPr lang="en-US" sz="1900" kern="1200" dirty="0"/>
        </a:p>
      </dsp:txBody>
      <dsp:txXfrm>
        <a:off x="2537414" y="1373692"/>
        <a:ext cx="7107317" cy="812086"/>
      </dsp:txXfrm>
    </dsp:sp>
    <dsp:sp modelId="{B45B3B0C-CC44-444E-8D46-44B89AFF3A97}">
      <dsp:nvSpPr>
        <dsp:cNvPr id="0" name=""/>
        <dsp:cNvSpPr/>
      </dsp:nvSpPr>
      <dsp:spPr>
        <a:xfrm>
          <a:off x="3314" y="2405922"/>
          <a:ext cx="2446042" cy="97841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24130" rIns="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When</a:t>
          </a:r>
          <a:endParaRPr lang="en-US" sz="3800" kern="1200" dirty="0"/>
        </a:p>
      </dsp:txBody>
      <dsp:txXfrm>
        <a:off x="492523" y="2405922"/>
        <a:ext cx="1467625" cy="978417"/>
      </dsp:txXfrm>
    </dsp:sp>
    <dsp:sp modelId="{C69DA83F-72E2-E941-B395-6ED67DF8E967}">
      <dsp:nvSpPr>
        <dsp:cNvPr id="0" name=""/>
        <dsp:cNvSpPr/>
      </dsp:nvSpPr>
      <dsp:spPr>
        <a:xfrm>
          <a:off x="2131371" y="2489087"/>
          <a:ext cx="7919403" cy="812086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In design phase and reviewed systematically throughout life of programme or policy.</a:t>
          </a:r>
          <a:endParaRPr lang="en-US" sz="1900" kern="1200" dirty="0"/>
        </a:p>
      </dsp:txBody>
      <dsp:txXfrm>
        <a:off x="2537414" y="2489087"/>
        <a:ext cx="7107317" cy="812086"/>
      </dsp:txXfrm>
    </dsp:sp>
    <dsp:sp modelId="{FB314DB3-7233-A14C-8CFB-D9E341080605}">
      <dsp:nvSpPr>
        <dsp:cNvPr id="0" name=""/>
        <dsp:cNvSpPr/>
      </dsp:nvSpPr>
      <dsp:spPr>
        <a:xfrm>
          <a:off x="3314" y="3521317"/>
          <a:ext cx="2446042" cy="97841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24130" rIns="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Who</a:t>
          </a:r>
          <a:endParaRPr lang="en-US" sz="3800" kern="1200" dirty="0"/>
        </a:p>
      </dsp:txBody>
      <dsp:txXfrm>
        <a:off x="492523" y="3521317"/>
        <a:ext cx="1467625" cy="978417"/>
      </dsp:txXfrm>
    </dsp:sp>
    <dsp:sp modelId="{B0747EBA-C197-AB49-912B-A39F8CBBABAE}">
      <dsp:nvSpPr>
        <dsp:cNvPr id="0" name=""/>
        <dsp:cNvSpPr/>
      </dsp:nvSpPr>
      <dsp:spPr>
        <a:xfrm>
          <a:off x="2131371" y="3604483"/>
          <a:ext cx="7876708" cy="812086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Stakeholders within and outside the education sector, e.g. non/government, multilaterals, local/intl. NGOs, local authorities, peacebuilders.</a:t>
          </a:r>
          <a:endParaRPr lang="en-US" sz="1900" kern="1200" dirty="0"/>
        </a:p>
      </dsp:txBody>
      <dsp:txXfrm>
        <a:off x="2537414" y="3604483"/>
        <a:ext cx="7064622" cy="812086"/>
      </dsp:txXfrm>
    </dsp:sp>
    <dsp:sp modelId="{CD6C2AAD-5B09-104B-AFDF-E48CC50F1BEE}">
      <dsp:nvSpPr>
        <dsp:cNvPr id="0" name=""/>
        <dsp:cNvSpPr/>
      </dsp:nvSpPr>
      <dsp:spPr>
        <a:xfrm>
          <a:off x="3314" y="4636713"/>
          <a:ext cx="2446042" cy="97841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24130" rIns="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How</a:t>
          </a:r>
          <a:endParaRPr lang="en-US" sz="3800" kern="1200" dirty="0"/>
        </a:p>
      </dsp:txBody>
      <dsp:txXfrm>
        <a:off x="492523" y="4636713"/>
        <a:ext cx="1467625" cy="978417"/>
      </dsp:txXfrm>
    </dsp:sp>
    <dsp:sp modelId="{799F68B9-B5C4-384F-A97D-FC7656B44ADF}">
      <dsp:nvSpPr>
        <dsp:cNvPr id="0" name=""/>
        <dsp:cNvSpPr/>
      </dsp:nvSpPr>
      <dsp:spPr>
        <a:xfrm>
          <a:off x="2131371" y="4719878"/>
          <a:ext cx="7919403" cy="812086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Desk research, consultations, and analyses, e.g. situational, stakeholder, conflict causality, conflict dynamics, and education prioritization.</a:t>
          </a:r>
          <a:endParaRPr lang="en-US" sz="1900" kern="1200" dirty="0"/>
        </a:p>
      </dsp:txBody>
      <dsp:txXfrm>
        <a:off x="2537414" y="4719878"/>
        <a:ext cx="7107317" cy="812086"/>
      </dsp:txXfrm>
    </dsp:sp>
    <dsp:sp modelId="{565B1254-B694-F748-8624-6A3DC5BABCAD}">
      <dsp:nvSpPr>
        <dsp:cNvPr id="0" name=""/>
        <dsp:cNvSpPr/>
      </dsp:nvSpPr>
      <dsp:spPr>
        <a:xfrm>
          <a:off x="3314" y="5752108"/>
          <a:ext cx="2446042" cy="978417"/>
        </a:xfrm>
        <a:prstGeom prst="chevron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8260" tIns="24130" rIns="0" bIns="24130" numCol="1" spcCol="1270" anchor="ctr" anchorCtr="0">
          <a:noAutofit/>
        </a:bodyPr>
        <a:lstStyle/>
        <a:p>
          <a:pPr lvl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800" kern="1200" dirty="0" smtClean="0"/>
            <a:t>Where</a:t>
          </a:r>
          <a:endParaRPr lang="en-US" sz="3800" kern="1200" dirty="0"/>
        </a:p>
      </dsp:txBody>
      <dsp:txXfrm>
        <a:off x="492523" y="5752108"/>
        <a:ext cx="1467625" cy="978417"/>
      </dsp:txXfrm>
    </dsp:sp>
    <dsp:sp modelId="{3F6C5DBA-CE38-C44A-B043-E8F7B327DF32}">
      <dsp:nvSpPr>
        <dsp:cNvPr id="0" name=""/>
        <dsp:cNvSpPr/>
      </dsp:nvSpPr>
      <dsp:spPr>
        <a:xfrm>
          <a:off x="2131371" y="5835274"/>
          <a:ext cx="7975295" cy="812086"/>
        </a:xfrm>
        <a:prstGeom prst="chevron">
          <a:avLst/>
        </a:prstGeom>
        <a:solidFill>
          <a:schemeClr val="dk2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12065" rIns="0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Tailored to the intended programme or policy area (national, subnational, district, catchment area, etc.)</a:t>
          </a:r>
          <a:endParaRPr lang="en-US" sz="1900" kern="1200" dirty="0"/>
        </a:p>
      </dsp:txBody>
      <dsp:txXfrm>
        <a:off x="2537414" y="5835274"/>
        <a:ext cx="7163209" cy="81208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35C9D82-D94F-EF46-AD71-9356DF0ED9E1}">
      <dsp:nvSpPr>
        <dsp:cNvPr id="0" name=""/>
        <dsp:cNvSpPr/>
      </dsp:nvSpPr>
      <dsp:spPr>
        <a:xfrm>
          <a:off x="0" y="0"/>
          <a:ext cx="9143999" cy="0"/>
        </a:xfrm>
        <a:prstGeom prst="lin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93E7B59-6526-7344-AD32-E75BE68702A4}">
      <dsp:nvSpPr>
        <dsp:cNvPr id="0" name=""/>
        <dsp:cNvSpPr/>
      </dsp:nvSpPr>
      <dsp:spPr>
        <a:xfrm>
          <a:off x="0" y="0"/>
          <a:ext cx="1828799" cy="5324942"/>
        </a:xfrm>
        <a:prstGeom prst="rect">
          <a:avLst/>
        </a:prstGeom>
        <a:solidFill>
          <a:schemeClr val="tx2"/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t" anchorCtr="0">
          <a:noAutofit/>
        </a:bodyPr>
        <a:lstStyle/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>
            <a:solidFill>
              <a:schemeClr val="bg1"/>
            </a:solidFill>
          </a:endParaRP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>
              <a:solidFill>
                <a:schemeClr val="bg1"/>
              </a:solidFill>
            </a:rPr>
            <a:t>The distribution of education resources…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/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 dirty="0" smtClean="0">
            <a:solidFill>
              <a:schemeClr val="bg1"/>
            </a:solidFill>
          </a:endParaRP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Adapted from 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M. Anderson’s book </a:t>
          </a:r>
        </a:p>
        <a:p>
          <a:pPr lvl="0" algn="l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>
              <a:solidFill>
                <a:schemeClr val="bg1"/>
              </a:solidFill>
            </a:rPr>
            <a:t>Do No Harm</a:t>
          </a:r>
          <a:endParaRPr lang="en-US" sz="1200" kern="1200" dirty="0">
            <a:solidFill>
              <a:schemeClr val="bg1"/>
            </a:solidFill>
          </a:endParaRPr>
        </a:p>
      </dsp:txBody>
      <dsp:txXfrm>
        <a:off x="0" y="0"/>
        <a:ext cx="1828799" cy="5324942"/>
      </dsp:txXfrm>
    </dsp:sp>
    <dsp:sp modelId="{BA499393-447F-684F-A5A0-FC5FFAC495AB}">
      <dsp:nvSpPr>
        <dsp:cNvPr id="0" name=""/>
        <dsp:cNvSpPr/>
      </dsp:nvSpPr>
      <dsp:spPr>
        <a:xfrm>
          <a:off x="1965959" y="50181"/>
          <a:ext cx="7178039" cy="1003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affects intergroup relationships</a:t>
          </a:r>
          <a:endParaRPr lang="en-US" sz="2900" kern="1200" dirty="0"/>
        </a:p>
      </dsp:txBody>
      <dsp:txXfrm>
        <a:off x="1965959" y="50181"/>
        <a:ext cx="7178039" cy="1003626"/>
      </dsp:txXfrm>
    </dsp:sp>
    <dsp:sp modelId="{BF916227-1D5D-074B-8D1F-74CD5F7E1689}">
      <dsp:nvSpPr>
        <dsp:cNvPr id="0" name=""/>
        <dsp:cNvSpPr/>
      </dsp:nvSpPr>
      <dsp:spPr>
        <a:xfrm>
          <a:off x="1828799" y="1053808"/>
          <a:ext cx="7315199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DDEB803-07FC-794A-9531-9C31051C3409}">
      <dsp:nvSpPr>
        <dsp:cNvPr id="0" name=""/>
        <dsp:cNvSpPr/>
      </dsp:nvSpPr>
      <dsp:spPr>
        <a:xfrm>
          <a:off x="1965959" y="1103989"/>
          <a:ext cx="7178039" cy="1003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affects markets and supply chains</a:t>
          </a:r>
          <a:endParaRPr lang="en-US" sz="2900" kern="1200" dirty="0"/>
        </a:p>
      </dsp:txBody>
      <dsp:txXfrm>
        <a:off x="1965959" y="1103989"/>
        <a:ext cx="7178039" cy="1003626"/>
      </dsp:txXfrm>
    </dsp:sp>
    <dsp:sp modelId="{FA6873BC-76E5-084E-9AA5-9CD3BAFD5890}">
      <dsp:nvSpPr>
        <dsp:cNvPr id="0" name=""/>
        <dsp:cNvSpPr/>
      </dsp:nvSpPr>
      <dsp:spPr>
        <a:xfrm>
          <a:off x="1828799" y="2107616"/>
          <a:ext cx="7315199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62282C-6951-CC44-873D-0CF15C096C86}">
      <dsp:nvSpPr>
        <dsp:cNvPr id="0" name=""/>
        <dsp:cNvSpPr/>
      </dsp:nvSpPr>
      <dsp:spPr>
        <a:xfrm>
          <a:off x="1965959" y="2157797"/>
          <a:ext cx="7178039" cy="1003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legitimizes actors and agendas</a:t>
          </a:r>
          <a:endParaRPr lang="en-US" sz="2900" kern="1200" dirty="0"/>
        </a:p>
      </dsp:txBody>
      <dsp:txXfrm>
        <a:off x="1965959" y="2157797"/>
        <a:ext cx="7178039" cy="1003626"/>
      </dsp:txXfrm>
    </dsp:sp>
    <dsp:sp modelId="{4D172DE0-D629-EC4E-ADDF-76A24DCE7D54}">
      <dsp:nvSpPr>
        <dsp:cNvPr id="0" name=""/>
        <dsp:cNvSpPr/>
      </dsp:nvSpPr>
      <dsp:spPr>
        <a:xfrm>
          <a:off x="1828799" y="3161424"/>
          <a:ext cx="7315199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4491D1-4F9D-D74E-8538-33F31FAA9E7F}">
      <dsp:nvSpPr>
        <dsp:cNvPr id="0" name=""/>
        <dsp:cNvSpPr/>
      </dsp:nvSpPr>
      <dsp:spPr>
        <a:xfrm>
          <a:off x="1965959" y="3211605"/>
          <a:ext cx="7178039" cy="1003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incentivizes continuation of the status quo</a:t>
          </a:r>
          <a:endParaRPr lang="en-US" sz="2900" kern="1200" dirty="0"/>
        </a:p>
      </dsp:txBody>
      <dsp:txXfrm>
        <a:off x="1965959" y="3211605"/>
        <a:ext cx="7178039" cy="1003626"/>
      </dsp:txXfrm>
    </dsp:sp>
    <dsp:sp modelId="{0FE59261-E986-E246-B9A9-5BAD025CB5FC}">
      <dsp:nvSpPr>
        <dsp:cNvPr id="0" name=""/>
        <dsp:cNvSpPr/>
      </dsp:nvSpPr>
      <dsp:spPr>
        <a:xfrm>
          <a:off x="1828799" y="4215232"/>
          <a:ext cx="7315199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04F11D1-88C3-924B-A079-6D5C1F2400BD}">
      <dsp:nvSpPr>
        <dsp:cNvPr id="0" name=""/>
        <dsp:cNvSpPr/>
      </dsp:nvSpPr>
      <dsp:spPr>
        <a:xfrm>
          <a:off x="1965959" y="4265413"/>
          <a:ext cx="7178039" cy="100362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0490" tIns="110490" rIns="110490" bIns="110490" numCol="1" spcCol="1270" anchor="t" anchorCtr="0">
          <a:noAutofit/>
        </a:bodyPr>
        <a:lstStyle/>
        <a:p>
          <a:pPr lvl="0" algn="l" defTabSz="12890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affects knowledge, attitudes and values</a:t>
          </a:r>
          <a:endParaRPr lang="en-US" sz="2900" kern="1200" dirty="0"/>
        </a:p>
      </dsp:txBody>
      <dsp:txXfrm>
        <a:off x="1965959" y="4265413"/>
        <a:ext cx="7178039" cy="1003626"/>
      </dsp:txXfrm>
    </dsp:sp>
    <dsp:sp modelId="{D8AF14C9-6F19-E443-A564-C5FF22231874}">
      <dsp:nvSpPr>
        <dsp:cNvPr id="0" name=""/>
        <dsp:cNvSpPr/>
      </dsp:nvSpPr>
      <dsp:spPr>
        <a:xfrm>
          <a:off x="1828799" y="5269040"/>
          <a:ext cx="7315199" cy="0"/>
        </a:xfrm>
        <a:prstGeom prst="lin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65EA2D-FAF3-C64D-9AD8-D407CE72465F}">
      <dsp:nvSpPr>
        <dsp:cNvPr id="0" name=""/>
        <dsp:cNvSpPr/>
      </dsp:nvSpPr>
      <dsp:spPr>
        <a:xfrm>
          <a:off x="0" y="0"/>
          <a:ext cx="9144000" cy="15954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Guiding Principles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To raise awareness and adopt as standards of practice.</a:t>
          </a:r>
          <a:endParaRPr lang="en-US" sz="2400" kern="1200" dirty="0"/>
        </a:p>
      </dsp:txBody>
      <dsp:txXfrm>
        <a:off x="1988343" y="0"/>
        <a:ext cx="7155656" cy="1595437"/>
      </dsp:txXfrm>
    </dsp:sp>
    <dsp:sp modelId="{9616FA8C-277A-B542-B163-302E1A646671}">
      <dsp:nvSpPr>
        <dsp:cNvPr id="0" name=""/>
        <dsp:cNvSpPr/>
      </dsp:nvSpPr>
      <dsp:spPr>
        <a:xfrm>
          <a:off x="159543" y="159543"/>
          <a:ext cx="1828800" cy="12763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FA2929EB-3870-7F48-A482-161FE1750847}">
      <dsp:nvSpPr>
        <dsp:cNvPr id="0" name=""/>
        <dsp:cNvSpPr/>
      </dsp:nvSpPr>
      <dsp:spPr>
        <a:xfrm>
          <a:off x="0" y="1754981"/>
          <a:ext cx="9144000" cy="15954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Guidance Note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To build capacity on key concepts and strategies.</a:t>
          </a:r>
          <a:endParaRPr lang="en-US" sz="2400" kern="1200" dirty="0"/>
        </a:p>
      </dsp:txBody>
      <dsp:txXfrm>
        <a:off x="1988343" y="1754981"/>
        <a:ext cx="7155656" cy="1595437"/>
      </dsp:txXfrm>
    </dsp:sp>
    <dsp:sp modelId="{EF556AEA-7661-FE48-A121-46E0D3E9B87A}">
      <dsp:nvSpPr>
        <dsp:cNvPr id="0" name=""/>
        <dsp:cNvSpPr/>
      </dsp:nvSpPr>
      <dsp:spPr>
        <a:xfrm>
          <a:off x="159543" y="1914525"/>
          <a:ext cx="1828800" cy="12763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A12F148-4379-CC4E-8ED4-656870A3114D}">
      <dsp:nvSpPr>
        <dsp:cNvPr id="0" name=""/>
        <dsp:cNvSpPr/>
      </dsp:nvSpPr>
      <dsp:spPr>
        <a:xfrm>
          <a:off x="0" y="3509962"/>
          <a:ext cx="9144000" cy="1595437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7640" tIns="167640" rIns="167640" bIns="167640" numCol="1" spcCol="1270" anchor="ctr" anchorCtr="0">
          <a:noAutofit/>
        </a:bodyPr>
        <a:lstStyle/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400" kern="1200" dirty="0" smtClean="0"/>
            <a:t>Reflection Tool</a:t>
          </a:r>
        </a:p>
        <a:p>
          <a:pPr lvl="0" algn="l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To assess, monitor or evaluate a programme.</a:t>
          </a:r>
          <a:endParaRPr lang="en-US" sz="2400" kern="1200" dirty="0"/>
        </a:p>
      </dsp:txBody>
      <dsp:txXfrm>
        <a:off x="1988343" y="3509962"/>
        <a:ext cx="7155656" cy="1595437"/>
      </dsp:txXfrm>
    </dsp:sp>
    <dsp:sp modelId="{6DB001F8-4E57-254B-A0B3-164DA759C86A}">
      <dsp:nvSpPr>
        <dsp:cNvPr id="0" name=""/>
        <dsp:cNvSpPr/>
      </dsp:nvSpPr>
      <dsp:spPr>
        <a:xfrm>
          <a:off x="159543" y="3669506"/>
          <a:ext cx="1828800" cy="1276350"/>
        </a:xfrm>
        <a:prstGeom prst="roundRect">
          <a:avLst>
            <a:gd name="adj" fmla="val 10000"/>
          </a:avLst>
        </a:prstGeom>
        <a:blipFill>
          <a:blip xmlns:r="http://schemas.openxmlformats.org/officeDocument/2006/relationships"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C81C6D-5BBC-1B4F-80F6-2C70A6134E8D}">
      <dsp:nvSpPr>
        <dsp:cNvPr id="0" name=""/>
        <dsp:cNvSpPr/>
      </dsp:nvSpPr>
      <dsp:spPr>
        <a:xfrm>
          <a:off x="6597407" y="2368268"/>
          <a:ext cx="4726665" cy="4578854"/>
        </a:xfrm>
        <a:prstGeom prst="gear9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3. </a:t>
          </a:r>
          <a:r>
            <a:rPr lang="en-US" sz="2100" kern="1200" dirty="0" smtClean="0"/>
            <a:t>Act to </a:t>
          </a:r>
          <a:r>
            <a:rPr lang="en-US" sz="2100" kern="1200" dirty="0" smtClean="0">
              <a:solidFill>
                <a:schemeClr val="accent1"/>
              </a:solidFill>
            </a:rPr>
            <a:t>minimize negative impacts </a:t>
          </a:r>
          <a:r>
            <a:rPr lang="en-US" sz="2100" kern="1200" dirty="0" smtClean="0"/>
            <a:t>and </a:t>
          </a:r>
          <a:r>
            <a:rPr lang="en-US" sz="2100" kern="1200" dirty="0" smtClean="0">
              <a:solidFill>
                <a:srgbClr val="FBC01E"/>
              </a:solidFill>
            </a:rPr>
            <a:t>maximize positive impacts </a:t>
          </a:r>
          <a:r>
            <a:rPr lang="en-US" sz="2100" kern="1200" dirty="0" smtClean="0"/>
            <a:t>of education policies and programming on conflict</a:t>
          </a:r>
          <a:endParaRPr lang="en-US" sz="2100" kern="1200" dirty="0"/>
        </a:p>
      </dsp:txBody>
      <dsp:txXfrm>
        <a:off x="7536630" y="3440843"/>
        <a:ext cx="2848219" cy="2353625"/>
      </dsp:txXfrm>
    </dsp:sp>
    <dsp:sp modelId="{256D5392-4803-134B-969D-C7FFBFBB0E55}">
      <dsp:nvSpPr>
        <dsp:cNvPr id="0" name=""/>
        <dsp:cNvSpPr/>
      </dsp:nvSpPr>
      <dsp:spPr>
        <a:xfrm>
          <a:off x="3542273" y="907842"/>
          <a:ext cx="3997349" cy="3815955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2. </a:t>
          </a:r>
          <a:r>
            <a:rPr lang="en-US" sz="1700" kern="1200" dirty="0" smtClean="0"/>
            <a:t>Analyze the two-way interaction between the conflict context and education programs and policies </a:t>
          </a:r>
          <a:endParaRPr lang="en-US" sz="1700" kern="1200" dirty="0"/>
        </a:p>
      </dsp:txBody>
      <dsp:txXfrm>
        <a:off x="4529319" y="1874326"/>
        <a:ext cx="2023257" cy="1882987"/>
      </dsp:txXfrm>
    </dsp:sp>
    <dsp:sp modelId="{3E6F19F4-B96B-A349-AD62-74CD4B059FE4}">
      <dsp:nvSpPr>
        <dsp:cNvPr id="0" name=""/>
        <dsp:cNvSpPr/>
      </dsp:nvSpPr>
      <dsp:spPr>
        <a:xfrm rot="20684378">
          <a:off x="889263" y="647558"/>
          <a:ext cx="3243818" cy="3243818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1. </a:t>
          </a:r>
          <a:r>
            <a:rPr lang="en-US" sz="1700" kern="1200" dirty="0" smtClean="0"/>
            <a:t>Understand  the conflict context</a:t>
          </a:r>
          <a:endParaRPr lang="en-US" sz="1700" kern="1200" dirty="0"/>
        </a:p>
      </dsp:txBody>
      <dsp:txXfrm rot="900000">
        <a:off x="1600728" y="1359022"/>
        <a:ext cx="1820889" cy="1820889"/>
      </dsp:txXfrm>
    </dsp:sp>
    <dsp:sp modelId="{B033986E-CFF4-BC40-B2C7-DC59516B7DE2}">
      <dsp:nvSpPr>
        <dsp:cNvPr id="0" name=""/>
        <dsp:cNvSpPr/>
      </dsp:nvSpPr>
      <dsp:spPr>
        <a:xfrm rot="15360205">
          <a:off x="6078689" y="1944097"/>
          <a:ext cx="5797421" cy="5826846"/>
        </a:xfrm>
        <a:prstGeom prst="circularArrow">
          <a:avLst>
            <a:gd name="adj1" fmla="val 4687"/>
            <a:gd name="adj2" fmla="val 299029"/>
            <a:gd name="adj3" fmla="val 2568414"/>
            <a:gd name="adj4" fmla="val 15752991"/>
            <a:gd name="adj5" fmla="val 5469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02912C-68F3-E346-BBC8-5439F1E04AED}">
      <dsp:nvSpPr>
        <dsp:cNvPr id="0" name=""/>
        <dsp:cNvSpPr/>
      </dsp:nvSpPr>
      <dsp:spPr>
        <a:xfrm rot="16200000">
          <a:off x="3257384" y="1348518"/>
          <a:ext cx="4233568" cy="423356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25502-A9D6-EC49-80E9-28EA99DBF904}">
      <dsp:nvSpPr>
        <dsp:cNvPr id="0" name=""/>
        <dsp:cNvSpPr/>
      </dsp:nvSpPr>
      <dsp:spPr>
        <a:xfrm rot="4650259">
          <a:off x="12254" y="137818"/>
          <a:ext cx="4564639" cy="456463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738365-8455-A248-991B-8BE1F8BD7F1C}">
      <dsp:nvSpPr>
        <dsp:cNvPr id="0" name=""/>
        <dsp:cNvSpPr/>
      </dsp:nvSpPr>
      <dsp:spPr>
        <a:xfrm>
          <a:off x="490928" y="496323"/>
          <a:ext cx="3270310" cy="3270310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C83183-1B3D-1845-B5A0-BE574A5C8B58}">
      <dsp:nvSpPr>
        <dsp:cNvPr id="0" name=""/>
        <dsp:cNvSpPr/>
      </dsp:nvSpPr>
      <dsp:spPr>
        <a:xfrm>
          <a:off x="490928" y="496323"/>
          <a:ext cx="3270310" cy="3270310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D79C7-C03D-7248-A4B5-BE2DC9432A80}">
      <dsp:nvSpPr>
        <dsp:cNvPr id="0" name=""/>
        <dsp:cNvSpPr/>
      </dsp:nvSpPr>
      <dsp:spPr>
        <a:xfrm>
          <a:off x="490928" y="496323"/>
          <a:ext cx="3270310" cy="3270310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2A6BD-28AE-1144-84D3-06D642844748}">
      <dsp:nvSpPr>
        <dsp:cNvPr id="0" name=""/>
        <dsp:cNvSpPr/>
      </dsp:nvSpPr>
      <dsp:spPr>
        <a:xfrm>
          <a:off x="490928" y="496323"/>
          <a:ext cx="3270310" cy="3270310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A43FF5-89C2-C544-B15A-0657C0FE6289}">
      <dsp:nvSpPr>
        <dsp:cNvPr id="0" name=""/>
        <dsp:cNvSpPr/>
      </dsp:nvSpPr>
      <dsp:spPr>
        <a:xfrm>
          <a:off x="1298102" y="1326859"/>
          <a:ext cx="1655962" cy="160923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>
              <a:solidFill>
                <a:schemeClr val="tx1"/>
              </a:solidFill>
            </a:rPr>
            <a:t>Education</a:t>
          </a:r>
          <a:endParaRPr lang="en-US" sz="1900" kern="1200" dirty="0">
            <a:solidFill>
              <a:schemeClr val="tx1"/>
            </a:solidFill>
          </a:endParaRPr>
        </a:p>
      </dsp:txBody>
      <dsp:txXfrm>
        <a:off x="1540612" y="1562526"/>
        <a:ext cx="1170942" cy="1137904"/>
      </dsp:txXfrm>
    </dsp:sp>
    <dsp:sp modelId="{A5D86523-F84B-E243-A8C8-71F59B27F9DC}">
      <dsp:nvSpPr>
        <dsp:cNvPr id="0" name=""/>
        <dsp:cNvSpPr/>
      </dsp:nvSpPr>
      <dsp:spPr>
        <a:xfrm>
          <a:off x="1599234" y="7407"/>
          <a:ext cx="1053698" cy="1053698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?</a:t>
          </a:r>
          <a:endParaRPr lang="en-US" sz="1800" kern="1200" dirty="0"/>
        </a:p>
      </dsp:txBody>
      <dsp:txXfrm>
        <a:off x="1753544" y="161717"/>
        <a:ext cx="745078" cy="745078"/>
      </dsp:txXfrm>
    </dsp:sp>
    <dsp:sp modelId="{394ECBDF-3601-9F49-8CB5-F1A00F00F79F}">
      <dsp:nvSpPr>
        <dsp:cNvPr id="0" name=""/>
        <dsp:cNvSpPr/>
      </dsp:nvSpPr>
      <dsp:spPr>
        <a:xfrm>
          <a:off x="3196456" y="1604629"/>
          <a:ext cx="1053698" cy="1053698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?</a:t>
          </a:r>
          <a:endParaRPr lang="en-US" sz="1800" kern="1200" dirty="0"/>
        </a:p>
      </dsp:txBody>
      <dsp:txXfrm>
        <a:off x="3350766" y="1758939"/>
        <a:ext cx="745078" cy="745078"/>
      </dsp:txXfrm>
    </dsp:sp>
    <dsp:sp modelId="{5742FC37-DB28-4549-ACA3-6BE6B367C4B6}">
      <dsp:nvSpPr>
        <dsp:cNvPr id="0" name=""/>
        <dsp:cNvSpPr/>
      </dsp:nvSpPr>
      <dsp:spPr>
        <a:xfrm>
          <a:off x="1599234" y="3201851"/>
          <a:ext cx="1053698" cy="1053698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?</a:t>
          </a:r>
          <a:endParaRPr lang="en-US" sz="1800" kern="1200" dirty="0"/>
        </a:p>
      </dsp:txBody>
      <dsp:txXfrm>
        <a:off x="1753544" y="3356161"/>
        <a:ext cx="745078" cy="745078"/>
      </dsp:txXfrm>
    </dsp:sp>
    <dsp:sp modelId="{2A6F4537-9AC2-0842-9622-F66AFDD295D2}">
      <dsp:nvSpPr>
        <dsp:cNvPr id="0" name=""/>
        <dsp:cNvSpPr/>
      </dsp:nvSpPr>
      <dsp:spPr>
        <a:xfrm>
          <a:off x="2012" y="1604629"/>
          <a:ext cx="1053698" cy="1053698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?</a:t>
          </a:r>
          <a:endParaRPr lang="en-US" sz="1800" kern="1200" dirty="0"/>
        </a:p>
      </dsp:txBody>
      <dsp:txXfrm>
        <a:off x="156322" y="1758939"/>
        <a:ext cx="745078" cy="74507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0FABF60-BF80-4842-B4EF-DDF2BD0F9CB8}">
      <dsp:nvSpPr>
        <dsp:cNvPr id="0" name=""/>
        <dsp:cNvSpPr/>
      </dsp:nvSpPr>
      <dsp:spPr>
        <a:xfrm>
          <a:off x="1318093" y="1138"/>
          <a:ext cx="2992005" cy="1795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Actors</a:t>
          </a:r>
          <a:endParaRPr lang="en-US" sz="4700" kern="1200" dirty="0"/>
        </a:p>
      </dsp:txBody>
      <dsp:txXfrm>
        <a:off x="1318093" y="1138"/>
        <a:ext cx="2992005" cy="1795203"/>
      </dsp:txXfrm>
    </dsp:sp>
    <dsp:sp modelId="{E8FEE31C-DA88-EF45-A8EF-7259DF58A8EF}">
      <dsp:nvSpPr>
        <dsp:cNvPr id="0" name=""/>
        <dsp:cNvSpPr/>
      </dsp:nvSpPr>
      <dsp:spPr>
        <a:xfrm>
          <a:off x="4609300" y="1138"/>
          <a:ext cx="2992005" cy="1795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Causes</a:t>
          </a:r>
          <a:endParaRPr lang="en-US" sz="4700" kern="1200" dirty="0"/>
        </a:p>
      </dsp:txBody>
      <dsp:txXfrm>
        <a:off x="4609300" y="1138"/>
        <a:ext cx="2992005" cy="1795203"/>
      </dsp:txXfrm>
    </dsp:sp>
    <dsp:sp modelId="{678DD378-1E13-7346-8420-E91332B45109}">
      <dsp:nvSpPr>
        <dsp:cNvPr id="0" name=""/>
        <dsp:cNvSpPr/>
      </dsp:nvSpPr>
      <dsp:spPr>
        <a:xfrm>
          <a:off x="1318093" y="2095542"/>
          <a:ext cx="2992005" cy="1795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Dynamics</a:t>
          </a:r>
          <a:endParaRPr lang="en-US" sz="4700" kern="1200" dirty="0"/>
        </a:p>
      </dsp:txBody>
      <dsp:txXfrm>
        <a:off x="1318093" y="2095542"/>
        <a:ext cx="2992005" cy="1795203"/>
      </dsp:txXfrm>
    </dsp:sp>
    <dsp:sp modelId="{0AEE0FBA-A06D-6E4A-B7E8-62D7694D0DF6}">
      <dsp:nvSpPr>
        <dsp:cNvPr id="0" name=""/>
        <dsp:cNvSpPr/>
      </dsp:nvSpPr>
      <dsp:spPr>
        <a:xfrm>
          <a:off x="4609300" y="2095542"/>
          <a:ext cx="2992005" cy="1795203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9070" tIns="179070" rIns="179070" bIns="179070" numCol="1" spcCol="1270" anchor="ctr" anchorCtr="0">
          <a:noAutofit/>
        </a:bodyPr>
        <a:lstStyle/>
        <a:p>
          <a:pPr lvl="0" algn="ctr" defTabSz="20891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4700" kern="1200" dirty="0" smtClean="0"/>
            <a:t>Profile</a:t>
          </a:r>
          <a:endParaRPr lang="en-US" sz="4700" kern="1200" dirty="0"/>
        </a:p>
      </dsp:txBody>
      <dsp:txXfrm>
        <a:off x="4609300" y="2095542"/>
        <a:ext cx="2992005" cy="1795203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738365-8455-A248-991B-8BE1F8BD7F1C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C83183-1B3D-1845-B5A0-BE574A5C8B58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D79C7-C03D-7248-A4B5-BE2DC9432A80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2A6BD-28AE-1144-84D3-06D642844748}">
      <dsp:nvSpPr>
        <dsp:cNvPr id="0" name=""/>
        <dsp:cNvSpPr/>
      </dsp:nvSpPr>
      <dsp:spPr>
        <a:xfrm>
          <a:off x="538784" y="555834"/>
          <a:ext cx="3589102" cy="3589102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A43FF5-89C2-C544-B15A-0657C0FE6289}">
      <dsp:nvSpPr>
        <dsp:cNvPr id="0" name=""/>
        <dsp:cNvSpPr/>
      </dsp:nvSpPr>
      <dsp:spPr>
        <a:xfrm>
          <a:off x="1424642" y="1467331"/>
          <a:ext cx="1817386" cy="1766108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b="1" kern="1200" dirty="0" smtClean="0">
              <a:solidFill>
                <a:schemeClr val="tx1"/>
              </a:solidFill>
            </a:rPr>
            <a:t>Education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For whom?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By whom?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What?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When?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 dirty="0" smtClean="0">
              <a:solidFill>
                <a:schemeClr val="tx1"/>
              </a:solidFill>
            </a:rPr>
            <a:t>How?</a:t>
          </a:r>
          <a:endParaRPr lang="en-US" sz="1100" kern="1200" dirty="0">
            <a:solidFill>
              <a:schemeClr val="tx1"/>
            </a:solidFill>
          </a:endParaRPr>
        </a:p>
      </dsp:txBody>
      <dsp:txXfrm>
        <a:off x="1690792" y="1725972"/>
        <a:ext cx="1285086" cy="1248826"/>
      </dsp:txXfrm>
    </dsp:sp>
    <dsp:sp modelId="{A5D86523-F84B-E243-A8C8-71F59B27F9DC}">
      <dsp:nvSpPr>
        <dsp:cNvPr id="0" name=""/>
        <dsp:cNvSpPr/>
      </dsp:nvSpPr>
      <dsp:spPr>
        <a:xfrm>
          <a:off x="1755128" y="19258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 Actors</a:t>
          </a:r>
          <a:endParaRPr lang="en-US" sz="1400" kern="1200" dirty="0"/>
        </a:p>
      </dsp:txBody>
      <dsp:txXfrm>
        <a:off x="1924481" y="188611"/>
        <a:ext cx="817707" cy="817707"/>
      </dsp:txXfrm>
    </dsp:sp>
    <dsp:sp modelId="{394ECBDF-3601-9F49-8CB5-F1A00F00F79F}">
      <dsp:nvSpPr>
        <dsp:cNvPr id="0" name=""/>
        <dsp:cNvSpPr/>
      </dsp:nvSpPr>
      <dsp:spPr>
        <a:xfrm>
          <a:off x="3508048" y="1772179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Dynamics</a:t>
          </a:r>
          <a:endParaRPr lang="en-US" sz="1400" kern="1200" dirty="0"/>
        </a:p>
      </dsp:txBody>
      <dsp:txXfrm>
        <a:off x="3677401" y="1941532"/>
        <a:ext cx="817707" cy="817707"/>
      </dsp:txXfrm>
    </dsp:sp>
    <dsp:sp modelId="{5742FC37-DB28-4549-ACA3-6BE6B367C4B6}">
      <dsp:nvSpPr>
        <dsp:cNvPr id="0" name=""/>
        <dsp:cNvSpPr/>
      </dsp:nvSpPr>
      <dsp:spPr>
        <a:xfrm>
          <a:off x="1755128" y="3525099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Causes</a:t>
          </a:r>
          <a:endParaRPr lang="en-US" sz="1400" kern="1200" dirty="0"/>
        </a:p>
      </dsp:txBody>
      <dsp:txXfrm>
        <a:off x="1924481" y="3694452"/>
        <a:ext cx="817707" cy="817707"/>
      </dsp:txXfrm>
    </dsp:sp>
    <dsp:sp modelId="{2A6F4537-9AC2-0842-9622-F66AFDD295D2}">
      <dsp:nvSpPr>
        <dsp:cNvPr id="0" name=""/>
        <dsp:cNvSpPr/>
      </dsp:nvSpPr>
      <dsp:spPr>
        <a:xfrm>
          <a:off x="2208" y="1772179"/>
          <a:ext cx="1156413" cy="115641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Conflict Profile</a:t>
          </a:r>
          <a:endParaRPr lang="en-US" sz="1400" kern="1200" dirty="0"/>
        </a:p>
      </dsp:txBody>
      <dsp:txXfrm>
        <a:off x="171561" y="1941532"/>
        <a:ext cx="817707" cy="81770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738365-8455-A248-991B-8BE1F8BD7F1C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10800000"/>
            <a:gd name="adj2" fmla="val 1620000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0C83183-1B3D-1845-B5A0-BE574A5C8B58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5400000"/>
            <a:gd name="adj2" fmla="val 1080000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692D79C7-C03D-7248-A4B5-BE2DC9432A80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0"/>
            <a:gd name="adj2" fmla="val 540000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2C2A6BD-28AE-1144-84D3-06D642844748}">
      <dsp:nvSpPr>
        <dsp:cNvPr id="0" name=""/>
        <dsp:cNvSpPr/>
      </dsp:nvSpPr>
      <dsp:spPr>
        <a:xfrm>
          <a:off x="508301" y="648542"/>
          <a:ext cx="3386039" cy="3386039"/>
        </a:xfrm>
        <a:prstGeom prst="blockArc">
          <a:avLst>
            <a:gd name="adj1" fmla="val 16200000"/>
            <a:gd name="adj2" fmla="val 0"/>
            <a:gd name="adj3" fmla="val 4640"/>
          </a:avLst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AA43FF5-89C2-C544-B15A-0657C0FE6289}">
      <dsp:nvSpPr>
        <dsp:cNvPr id="0" name=""/>
        <dsp:cNvSpPr/>
      </dsp:nvSpPr>
      <dsp:spPr>
        <a:xfrm>
          <a:off x="1350522" y="1545430"/>
          <a:ext cx="1701596" cy="1592263"/>
        </a:xfrm>
        <a:prstGeom prst="ellipse">
          <a:avLst/>
        </a:prstGeom>
        <a:solidFill>
          <a:schemeClr val="tx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solidFill>
                <a:srgbClr val="FFFFFF"/>
              </a:solidFill>
            </a:rPr>
            <a:t>Education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For whom?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By whom?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What?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When?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>
              <a:solidFill>
                <a:schemeClr val="bg1"/>
              </a:solidFill>
            </a:rPr>
            <a:t>How?</a:t>
          </a:r>
          <a:endParaRPr lang="en-US" sz="1000" kern="1200" dirty="0">
            <a:solidFill>
              <a:schemeClr val="bg1"/>
            </a:solidFill>
          </a:endParaRPr>
        </a:p>
      </dsp:txBody>
      <dsp:txXfrm>
        <a:off x="1599715" y="1778612"/>
        <a:ext cx="1203210" cy="1125899"/>
      </dsp:txXfrm>
    </dsp:sp>
    <dsp:sp modelId="{A5D86523-F84B-E243-A8C8-71F59B27F9DC}">
      <dsp:nvSpPr>
        <dsp:cNvPr id="0" name=""/>
        <dsp:cNvSpPr/>
      </dsp:nvSpPr>
      <dsp:spPr>
        <a:xfrm>
          <a:off x="1655827" y="142324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</a:rPr>
            <a:t>Actors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815598" y="302095"/>
        <a:ext cx="771444" cy="771444"/>
      </dsp:txXfrm>
    </dsp:sp>
    <dsp:sp modelId="{394ECBDF-3601-9F49-8CB5-F1A00F00F79F}">
      <dsp:nvSpPr>
        <dsp:cNvPr id="0" name=""/>
        <dsp:cNvSpPr/>
      </dsp:nvSpPr>
      <dsp:spPr>
        <a:xfrm>
          <a:off x="3309572" y="1796069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/>
              </a:solidFill>
            </a:rPr>
            <a:t>Conflict Dynamics</a:t>
          </a:r>
          <a:endParaRPr lang="en-US" sz="1300" kern="1200" dirty="0">
            <a:solidFill>
              <a:schemeClr val="tx1"/>
            </a:solidFill>
          </a:endParaRPr>
        </a:p>
      </dsp:txBody>
      <dsp:txXfrm>
        <a:off x="3469343" y="1955840"/>
        <a:ext cx="771444" cy="771444"/>
      </dsp:txXfrm>
    </dsp:sp>
    <dsp:sp modelId="{5742FC37-DB28-4549-ACA3-6BE6B367C4B6}">
      <dsp:nvSpPr>
        <dsp:cNvPr id="0" name=""/>
        <dsp:cNvSpPr/>
      </dsp:nvSpPr>
      <dsp:spPr>
        <a:xfrm>
          <a:off x="1655827" y="3449813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</a:rPr>
            <a:t>Conflict Causes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815598" y="3609584"/>
        <a:ext cx="771444" cy="771444"/>
      </dsp:txXfrm>
    </dsp:sp>
    <dsp:sp modelId="{2A6F4537-9AC2-0842-9622-F66AFDD295D2}">
      <dsp:nvSpPr>
        <dsp:cNvPr id="0" name=""/>
        <dsp:cNvSpPr/>
      </dsp:nvSpPr>
      <dsp:spPr>
        <a:xfrm>
          <a:off x="2083" y="1796069"/>
          <a:ext cx="1090986" cy="1090986"/>
        </a:xfrm>
        <a:prstGeom prst="ellipse">
          <a:avLst/>
        </a:prstGeom>
        <a:solidFill>
          <a:schemeClr val="tx2">
            <a:lumMod val="20000"/>
            <a:lumOff val="8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000000"/>
              </a:solidFill>
            </a:rPr>
            <a:t>Conflict Profile</a:t>
          </a:r>
          <a:endParaRPr lang="en-US" sz="1300" kern="1200" dirty="0">
            <a:solidFill>
              <a:srgbClr val="000000"/>
            </a:solidFill>
          </a:endParaRPr>
        </a:p>
      </dsp:txBody>
      <dsp:txXfrm>
        <a:off x="161854" y="1955840"/>
        <a:ext cx="771444" cy="771444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AC81C6D-5BBC-1B4F-80F6-2C70A6134E8D}">
      <dsp:nvSpPr>
        <dsp:cNvPr id="0" name=""/>
        <dsp:cNvSpPr/>
      </dsp:nvSpPr>
      <dsp:spPr>
        <a:xfrm>
          <a:off x="6597407" y="2368268"/>
          <a:ext cx="4726665" cy="4578854"/>
        </a:xfrm>
        <a:prstGeom prst="gear9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3. </a:t>
          </a:r>
          <a:r>
            <a:rPr lang="en-US" sz="2100" kern="1200" dirty="0" smtClean="0"/>
            <a:t>?</a:t>
          </a:r>
          <a:endParaRPr lang="en-US" sz="2100" kern="1200" dirty="0"/>
        </a:p>
      </dsp:txBody>
      <dsp:txXfrm>
        <a:off x="7536630" y="3440843"/>
        <a:ext cx="2848219" cy="2353625"/>
      </dsp:txXfrm>
    </dsp:sp>
    <dsp:sp modelId="{256D5392-4803-134B-969D-C7FFBFBB0E55}">
      <dsp:nvSpPr>
        <dsp:cNvPr id="0" name=""/>
        <dsp:cNvSpPr/>
      </dsp:nvSpPr>
      <dsp:spPr>
        <a:xfrm>
          <a:off x="3542273" y="907842"/>
          <a:ext cx="3997349" cy="3815955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2. </a:t>
          </a:r>
          <a:r>
            <a:rPr lang="en-US" sz="1700" kern="1200" dirty="0" smtClean="0"/>
            <a:t>Analyze the two-way interaction between the conflict context and education programs and policies </a:t>
          </a:r>
          <a:endParaRPr lang="en-US" sz="1700" kern="1200" dirty="0"/>
        </a:p>
      </dsp:txBody>
      <dsp:txXfrm>
        <a:off x="4529319" y="1874326"/>
        <a:ext cx="2023257" cy="1882987"/>
      </dsp:txXfrm>
    </dsp:sp>
    <dsp:sp modelId="{3E6F19F4-B96B-A349-AD62-74CD4B059FE4}">
      <dsp:nvSpPr>
        <dsp:cNvPr id="0" name=""/>
        <dsp:cNvSpPr/>
      </dsp:nvSpPr>
      <dsp:spPr>
        <a:xfrm rot="20684378">
          <a:off x="889263" y="647558"/>
          <a:ext cx="3243818" cy="3243818"/>
        </a:xfrm>
        <a:prstGeom prst="gear6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1. </a:t>
          </a:r>
          <a:r>
            <a:rPr lang="en-US" sz="1700" kern="1200" dirty="0" smtClean="0"/>
            <a:t>Understand  the conflict context</a:t>
          </a:r>
          <a:endParaRPr lang="en-US" sz="1700" kern="1200" dirty="0"/>
        </a:p>
      </dsp:txBody>
      <dsp:txXfrm rot="900000">
        <a:off x="1600728" y="1359022"/>
        <a:ext cx="1820889" cy="1820889"/>
      </dsp:txXfrm>
    </dsp:sp>
    <dsp:sp modelId="{B033986E-CFF4-BC40-B2C7-DC59516B7DE2}">
      <dsp:nvSpPr>
        <dsp:cNvPr id="0" name=""/>
        <dsp:cNvSpPr/>
      </dsp:nvSpPr>
      <dsp:spPr>
        <a:xfrm rot="15360205">
          <a:off x="6078689" y="1944097"/>
          <a:ext cx="5797421" cy="5826846"/>
        </a:xfrm>
        <a:prstGeom prst="circularArrow">
          <a:avLst>
            <a:gd name="adj1" fmla="val 4687"/>
            <a:gd name="adj2" fmla="val 299029"/>
            <a:gd name="adj3" fmla="val 2568414"/>
            <a:gd name="adj4" fmla="val 15752991"/>
            <a:gd name="adj5" fmla="val 5469"/>
          </a:avLst>
        </a:prstGeom>
        <a:noFill/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F02912C-68F3-E346-BBC8-5439F1E04AED}">
      <dsp:nvSpPr>
        <dsp:cNvPr id="0" name=""/>
        <dsp:cNvSpPr/>
      </dsp:nvSpPr>
      <dsp:spPr>
        <a:xfrm rot="16200000">
          <a:off x="3257384" y="1348518"/>
          <a:ext cx="4233568" cy="4233568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C525502-A9D6-EC49-80E9-28EA99DBF904}">
      <dsp:nvSpPr>
        <dsp:cNvPr id="0" name=""/>
        <dsp:cNvSpPr/>
      </dsp:nvSpPr>
      <dsp:spPr>
        <a:xfrm rot="4650259">
          <a:off x="12254" y="137818"/>
          <a:ext cx="4564639" cy="4564639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List7#1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8/layout/BendingPictureCaptionList">
  <dgm:title val=""/>
  <dgm:desc val=""/>
  <dgm:catLst>
    <dgm:cat type="picture" pri="9000"/>
    <dgm:cat type="pictureconvert" pri="9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snake">
          <dgm:param type="off" val="ctr"/>
        </dgm:alg>
      </dgm:if>
      <dgm:else name="Name3">
        <dgm:alg type="snake">
          <dgm:param type="off" val="ctr"/>
          <dgm:param type="grDir" val="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w" fact="1.11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"/>
        </dgm:alg>
        <dgm:shape xmlns:r="http://schemas.openxmlformats.org/officeDocument/2006/relationships" r:blip="">
          <dgm:adjLst/>
        </dgm:shape>
        <dgm:choose name="Name4">
          <dgm:if name="Name5" func="var" arg="dir" op="equ" val="norm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9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if>
          <dgm:else name="Name6">
            <dgm:constrLst>
              <dgm:constr type="l" for="ch" forName="rect1" refType="w" fact="0"/>
              <dgm:constr type="t" for="ch" forName="rect1" refType="h" fact="0"/>
              <dgm:constr type="w" for="ch" forName="rect1" refType="w"/>
              <dgm:constr type="h" for="ch" forName="rect1" refType="h" fact="0.8"/>
              <dgm:constr type="l" for="ch" forName="wedgeRectCallout1" refType="w" fact="0.02"/>
              <dgm:constr type="t" for="ch" forName="wedgeRectCallout1" refType="h" fact="0.72"/>
              <dgm:constr type="w" for="ch" forName="wedgeRectCallout1" refType="w" fact="0.89"/>
              <dgm:constr type="h" for="ch" forName="wedgeRectCallout1" refType="h" fact="0.28"/>
            </dgm:constrLst>
          </dgm:else>
        </dgm:choose>
        <dgm:layoutNode name="rect1" styleLbl="bgImgPlace1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wedgeRectCallout1" styleLbl="node1">
          <dgm:varLst>
            <dgm:bulletEnabled val="1"/>
          </dgm:varLst>
          <dgm:alg type="tx"/>
          <dgm:choose name="Name7">
            <dgm:if name="Name8" func="var" arg="dir" op="equ" val="norm">
              <dgm:shape xmlns:r="http://schemas.openxmlformats.org/officeDocument/2006/relationships" type="wedgeRectCallout" r:blip="">
                <dgm:adjLst>
                  <dgm:adj idx="1" val="0.2025"/>
                  <dgm:adj idx="2" val="-0.607"/>
                </dgm:adjLst>
              </dgm:shape>
            </dgm:if>
            <dgm:else name="Name9">
              <dgm:shape xmlns:r="http://schemas.openxmlformats.org/officeDocument/2006/relationships" type="wedgeRectCallout" r:blip="">
                <dgm:adjLst>
                  <dgm:adj idx="1" val="-0.2025"/>
                  <dgm:adj idx="2" val="-0.607"/>
                </dgm:adjLst>
              </dgm:shape>
            </dgm:else>
          </dgm:choose>
          <dgm:presOf axis="desOr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9/3/layout/PlusandMinus">
  <dgm:title val=""/>
  <dgm:desc val=""/>
  <dgm:catLst>
    <dgm:cat type="relationship" pri="36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clrData>
  <dgm:layoutNode name="Name0">
    <dgm:varLst>
      <dgm:chMax val="2"/>
      <dgm:chPref val="2"/>
      <dgm:dir/>
      <dgm:animOne/>
      <dgm:resizeHandles val="exact"/>
    </dgm:varLst>
    <dgm:alg type="composite">
      <dgm:param type="ar" val="1.8238"/>
    </dgm:alg>
    <dgm:shape xmlns:r="http://schemas.openxmlformats.org/officeDocument/2006/relationships" r:blip="">
      <dgm:adjLst/>
    </dgm:shape>
    <dgm:choose name="Name1">
      <dgm:if name="Name2" func="var" arg="dir" op="equ" val="norm">
        <dgm:constrLst>
          <dgm:constr type="primFontSz" for="des" ptType="node" op="equ" val="65"/>
          <dgm:constr type="l" for="ch" forName="Background" refType="w" fact="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l" for="ch" forName="ParentText1" refType="w" fact="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l" for="ch" forName="ParentText2" refType="w" fact="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l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l" for="ch" forName="Minus" refType="w" fact="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l" for="ch" forName="Divider" refType="w" fact="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if>
      <dgm:else name="Name3">
        <dgm:constrLst>
          <dgm:constr type="primFontSz" for="des" ptType="node" op="equ" val="65"/>
          <dgm:constr type="r" for="ch" forName="Background" refType="w" fact="-0.09"/>
          <dgm:constr type="t" for="ch" forName="Background" refType="h" fact="0.1641"/>
          <dgm:constr type="w" for="ch" forName="Background" refType="w" fact="0.87"/>
          <dgm:constr type="h" for="ch" forName="Background" refType="h" fact="0.82"/>
          <dgm:constr type="r" for="ch" forName="ParentText1" refType="w" fact="-0.116"/>
          <dgm:constr type="t" for="ch" forName="ParentText1" refType="h" fact="0.26"/>
          <dgm:constr type="w" for="ch" forName="ParentText1" refType="w" fact="0.404"/>
          <dgm:constr type="h" for="ch" forName="ParentText1" refType="h" fact="0.7015"/>
          <dgm:constr type="r" for="ch" forName="ParentText2" refType="w" fact="-0.529"/>
          <dgm:constr type="t" for="ch" forName="ParentText2" refType="h" fact="0.26"/>
          <dgm:constr type="w" for="ch" forName="ParentText2" refType="w" fact="0.404"/>
          <dgm:constr type="h" for="ch" forName="ParentText2" refType="h" fact="0.7015"/>
          <dgm:constr type="r" for="ch" forName="Plus" refType="w" fact="0"/>
          <dgm:constr type="t" for="ch" forName="Plus" refType="h" fact="0"/>
          <dgm:constr type="w" for="ch" forName="Plus" refType="w" fact="0.17"/>
          <dgm:constr type="h" for="ch" forName="Plus" refType="w" refFor="ch" refForName="Plus"/>
          <dgm:constr type="r" for="ch" forName="Minus" refType="w" fact="-0.84"/>
          <dgm:constr type="t" for="ch" forName="Minus" refType="h" fact="0.1115"/>
          <dgm:constr type="w" for="ch" forName="Minus" refType="w" fact="0.16"/>
          <dgm:constr type="h" for="ch" forName="Minus" refType="h" fact="0.1"/>
          <dgm:constr type="r" for="ch" forName="Divider" refType="w" fact="-0.525"/>
          <dgm:constr type="t" for="ch" forName="Divider" refType="h" fact="0.2615"/>
          <dgm:constr type="w" for="ch" forName="Divider" refType="w" fact="0.0001"/>
          <dgm:constr type="h" for="ch" forName="Divider" refType="h" fact="0.67"/>
        </dgm:constrLst>
      </dgm:else>
    </dgm:choose>
    <dgm:layoutNode name="Background" styleLbl="bgImgPlace1">
      <dgm:alg type="sp"/>
      <dgm:shape xmlns:r="http://schemas.openxmlformats.org/officeDocument/2006/relationships" type="rect" r:blip="">
        <dgm:adjLst/>
      </dgm:shape>
      <dgm:presOf/>
    </dgm:layoutNode>
    <dgm:layoutNode name="ParentText1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1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arentText2" styleLbl="revTx">
      <dgm:varLst>
        <dgm:chMax val="0"/>
        <dgm:chPref val="0"/>
        <dgm:bulletEnabled val="1"/>
      </dgm:varLst>
      <dgm:alg type="tx">
        <dgm:param type="parTxLTRAlign" val="l"/>
        <dgm:param type="txAnchorVert" val="t"/>
      </dgm:alg>
      <dgm:shape xmlns:r="http://schemas.openxmlformats.org/officeDocument/2006/relationships" type="rect" r:blip="">
        <dgm:adjLst/>
      </dgm:shape>
      <dgm:presOf axis="ch desOrSelf" ptType="node node" st="2 1" cnt="1 0"/>
      <dgm:constrLst>
        <dgm:constr type="lMarg" refType="primFontSz" fact="0.15"/>
        <dgm:constr type="rMarg" refType="primFontSz" fact="0.15"/>
        <dgm:constr type="tMarg" refType="primFontSz" fact="0.15"/>
        <dgm:constr type="bMarg" refType="primFontSz" fact="0.15"/>
      </dgm:constrLst>
      <dgm:ruleLst>
        <dgm:rule type="primFontSz" val="5" fact="NaN" max="NaN"/>
      </dgm:ruleLst>
    </dgm:layoutNode>
    <dgm:layoutNode name="Plus" styleLbl="alignNode1">
      <dgm:alg type="sp"/>
      <dgm:shape xmlns:r="http://schemas.openxmlformats.org/officeDocument/2006/relationships" type="plus" r:blip="">
        <dgm:adjLst>
          <dgm:adj idx="1" val="0.3281"/>
        </dgm:adjLst>
      </dgm:shape>
      <dgm:presOf/>
    </dgm:layoutNode>
    <dgm:layoutNode name="Minus" styleLbl="alignNode1">
      <dgm:alg type="sp"/>
      <dgm:shape xmlns:r="http://schemas.openxmlformats.org/officeDocument/2006/relationships" type="rect" r:blip="">
        <dgm:adjLst/>
      </dgm:shape>
      <dgm:presOf/>
    </dgm:layoutNode>
    <dgm:layoutNode name="Divider" styleLbl="parChTrans1D1">
      <dgm:alg type="sp"/>
      <dgm:shape xmlns:r="http://schemas.openxmlformats.org/officeDocument/2006/relationships" type="line" r:blip="">
        <dgm:adjLst/>
      </dgm:shape>
      <dgm:presOf/>
    </dgm:layoutNode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vList4#2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#1">
  <dgm:title val=""/>
  <dgm:desc val=""/>
  <dgm:catLst>
    <dgm:cat type="list" pri="13000"/>
    <dgm:cat type="picture" pri="26000"/>
    <dgm:cat type="pictureconvert" pri="26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B021DDD5-B789-3A4A-AD81-4D91089BD61A}" type="datetimeFigureOut">
              <a:rPr lang="en-US"/>
              <a:pPr>
                <a:defRPr/>
              </a:pPr>
              <a:t>6/13/14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cs typeface="+mn-cs"/>
              </a:defRPr>
            </a:lvl1pPr>
          </a:lstStyle>
          <a:p>
            <a:pPr>
              <a:defRPr/>
            </a:pPr>
            <a:fld id="{73E5A141-745E-2D42-8E94-B056E71F93E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96446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4925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0925"/>
            <a:ext cx="5680075" cy="4605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>
              <a:defRPr sz="1300"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1850"/>
            <a:ext cx="3076575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>
              <a:defRPr sz="1300">
                <a:cs typeface="+mn-cs"/>
              </a:defRPr>
            </a:lvl1pPr>
          </a:lstStyle>
          <a:p>
            <a:pPr>
              <a:defRPr/>
            </a:pPr>
            <a:fld id="{577458D9-72FA-C645-9AEC-A4D23C6937C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457134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2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2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1.xml"/></Relationships>
</file>

<file path=ppt/notesSlides/_rels/notesSlide2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2.xml"/></Relationships>
</file>

<file path=ppt/notesSlides/_rels/notesSlide2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2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5.xml"/></Relationships>
</file>

<file path=ppt/notesSlides/_rels/notesSlide2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6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D36CFFC5-C922-9244-9A3A-E4FF7743F3BE}" type="slidenum">
              <a:rPr lang="en-US" sz="1300"/>
              <a:pPr eaLnBrk="1" hangingPunct="1"/>
              <a:t>2</a:t>
            </a:fld>
            <a:endParaRPr lang="en-US" sz="1300" dirty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 eaLnBrk="1" hangingPunct="1">
              <a:buFontTx/>
              <a:buChar char="-"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6676558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70CE7351-DE82-5D45-A9B4-CA0D74CC680C}" type="slidenum">
              <a:rPr lang="en-US" sz="1300"/>
              <a:pPr eaLnBrk="1" hangingPunct="1"/>
              <a:t>14</a:t>
            </a:fld>
            <a:endParaRPr lang="en-US" sz="1300" dirty="0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535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3010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>
              <a:buFontTx/>
              <a:buNone/>
            </a:pPr>
            <a:endParaRPr lang="en-US" sz="1100" dirty="0"/>
          </a:p>
        </p:txBody>
      </p:sp>
      <p:sp>
        <p:nvSpPr>
          <p:cNvPr id="43011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5B22DB5-323B-5A4D-84E0-FEC7534F31C2}" type="slidenum">
              <a:rPr lang="en-US" sz="1300"/>
              <a:pPr eaLnBrk="1" hangingPunct="1"/>
              <a:t>15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155586253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77475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1FEFB0D-FDDF-497C-B5D9-3C461AA12CE1}" type="slidenum">
              <a:rPr lang="en-US"/>
              <a:pPr/>
              <a:t>18</a:t>
            </a:fld>
            <a:endParaRPr lang="en-US"/>
          </a:p>
        </p:txBody>
      </p:sp>
      <p:sp>
        <p:nvSpPr>
          <p:cNvPr id="46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marL="184150" indent="-184150">
              <a:buFontTx/>
              <a:buChar char="-"/>
            </a:pPr>
            <a:endParaRPr lang="en-US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631CF53-E22E-C24F-A147-55E20E5FBC1A}" type="slidenum">
              <a:rPr lang="en-US" sz="1300"/>
              <a:pPr eaLnBrk="1" hangingPunct="1"/>
              <a:t>19</a:t>
            </a:fld>
            <a:endParaRPr lang="en-US" sz="1300" dirty="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 eaLnBrk="1" hangingPunct="1">
              <a:buFontTx/>
              <a:buChar char="-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0023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90156F23-718B-054E-9242-F912DA27FB0D}" type="slidenum">
              <a:rPr lang="en-US" sz="1300"/>
              <a:pPr eaLnBrk="1" hangingPunct="1"/>
              <a:t>20</a:t>
            </a:fld>
            <a:endParaRPr lang="en-US" sz="1300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>
              <a:buFontTx/>
              <a:buChar char="-"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993962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BA7CEFD0-9C8D-8442-98EC-55EAE0FE957E}" type="slidenum">
              <a:rPr lang="en-US" sz="1300"/>
              <a:pPr eaLnBrk="1" hangingPunct="1"/>
              <a:t>21</a:t>
            </a:fld>
            <a:endParaRPr lang="en-US" sz="1300" dirty="0"/>
          </a:p>
        </p:txBody>
      </p:sp>
      <p:sp>
        <p:nvSpPr>
          <p:cNvPr id="337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92188" y="768350"/>
            <a:ext cx="5114925" cy="3836988"/>
          </a:xfrm>
          <a:ln/>
        </p:spPr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 eaLnBrk="1" hangingPunct="1">
              <a:buFontTx/>
              <a:buChar char="-"/>
            </a:pPr>
            <a:endParaRPr lang="en-US" sz="1100" dirty="0" smtClean="0"/>
          </a:p>
          <a:p>
            <a:pPr marL="184150" indent="-184150" eaLnBrk="1" hangingPunct="1">
              <a:buFontTx/>
              <a:buChar char="-"/>
            </a:pPr>
            <a:r>
              <a:rPr lang="en-US" sz="1100" baseline="0" dirty="0" smtClean="0"/>
              <a:t>Cynthia Koons/2007/Guatemala, Cynthia Koons/2008/Nepal, Gabriel Davis/2013/Liberia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406541778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1D3AB9E-460F-4345-8730-F70975611890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645743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10519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1100" dirty="0" smtClean="0">
                <a:cs typeface="+mn-cs"/>
              </a:rPr>
              <a:t>-</a:t>
            </a:r>
            <a:endParaRPr lang="en-US" dirty="0" smtClean="0">
              <a:cs typeface="+mn-cs"/>
            </a:endParaRPr>
          </a:p>
        </p:txBody>
      </p:sp>
      <p:sp>
        <p:nvSpPr>
          <p:cNvPr id="3686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A0B833CA-0FD1-0D47-8D64-2D272281702E}" type="slidenum">
              <a:rPr lang="en-US" sz="1300"/>
              <a:pPr eaLnBrk="1" hangingPunct="1"/>
              <a:t>24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2137637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21506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en-US" sz="1100"/>
          </a:p>
        </p:txBody>
      </p:sp>
      <p:sp>
        <p:nvSpPr>
          <p:cNvPr id="21507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4DF70178-941A-9042-9C7C-C6274341E2FD}" type="slidenum">
              <a:rPr lang="en-US" sz="1300"/>
              <a:pPr eaLnBrk="1" hangingPunct="1"/>
              <a:t>3</a:t>
            </a:fld>
            <a:endParaRPr lang="en-US" sz="13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>
              <a:buFontTx/>
              <a:buChar char="•"/>
            </a:pPr>
            <a:endParaRPr lang="en-GB" sz="1300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BA43E6-04EB-DF4B-9584-7E1350860A77}" type="slidenum">
              <a:rPr lang="en-US" sz="1300"/>
              <a:pPr eaLnBrk="1" hangingPunct="1"/>
              <a:t>25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3473441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71E987-BC3E-4164-AADD-BD274D4DF76B}" type="slidenum">
              <a:rPr lang="en-US"/>
              <a:pPr/>
              <a:t>26</a:t>
            </a:fld>
            <a:endParaRPr lang="en-US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defTabSz="989013" eaLnBrk="1" hangingPunct="1"/>
            <a:endParaRPr lang="en-US" sz="1100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sz="200" dirty="0">
              <a:latin typeface="Leelawadee" charset="0"/>
              <a:cs typeface="Leelawadee" charset="0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3C3AAF-2B22-ED4C-B02E-271C49C89E90}" type="slidenum">
              <a:rPr lang="en-US" sz="1300"/>
              <a:pPr eaLnBrk="1" hangingPunct="1"/>
              <a:t>30</a:t>
            </a:fld>
            <a:endParaRPr lang="en-US" sz="1300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31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2826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072717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dirty="0"/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76D7E1-1E08-4CE0-B5AF-F7A4550355AD}" type="slidenum">
              <a:rPr lang="en-US">
                <a:ea typeface="ＭＳ Ｐゴシック" pitchFamily="127" charset="-128"/>
                <a:cs typeface="ＭＳ Ｐゴシック" pitchFamily="127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33</a:t>
            </a:fld>
            <a:endParaRPr lang="en-US">
              <a:ea typeface="ＭＳ Ｐゴシック" pitchFamily="127" charset="-128"/>
              <a:cs typeface="ＭＳ Ｐゴシック" pitchFamily="127" charset="-128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35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360554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36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3490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F39D761D-18BB-734E-B187-1FF5C941ECF3}" type="slidenum">
              <a:rPr lang="en-US" sz="1300"/>
              <a:pPr eaLnBrk="1" hangingPunct="1"/>
              <a:t>5</a:t>
            </a:fld>
            <a:endParaRPr lang="en-US" sz="1300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 eaLnBrk="1" hangingPunct="1">
              <a:buFontTx/>
              <a:buChar char="-"/>
            </a:pP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1478652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3891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>
              <a:buFontTx/>
              <a:buChar char="•"/>
            </a:pPr>
            <a:endParaRPr lang="en-GB" sz="1300" dirty="0"/>
          </a:p>
        </p:txBody>
      </p:sp>
      <p:sp>
        <p:nvSpPr>
          <p:cNvPr id="3891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2BBA43E6-04EB-DF4B-9584-7E1350860A77}" type="slidenum">
              <a:rPr lang="en-US" sz="1300"/>
              <a:pPr eaLnBrk="1" hangingPunct="1"/>
              <a:t>7</a:t>
            </a:fld>
            <a:endParaRPr lang="en-US" sz="1300" dirty="0"/>
          </a:p>
        </p:txBody>
      </p:sp>
    </p:spTree>
    <p:extLst>
      <p:ext uri="{BB962C8B-B14F-4D97-AF65-F5344CB8AC3E}">
        <p14:creationId xmlns:p14="http://schemas.microsoft.com/office/powerpoint/2010/main" val="3347344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C21C7C95-57C2-474D-9912-8DB42A47B3B5}" type="slidenum">
              <a:rPr lang="en-US" sz="1300"/>
              <a:pPr eaLnBrk="1" hangingPunct="1"/>
              <a:t>8</a:t>
            </a:fld>
            <a:endParaRPr lang="en-US" sz="1300"/>
          </a:p>
        </p:txBody>
      </p:sp>
      <p:sp>
        <p:nvSpPr>
          <p:cNvPr id="296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 marL="184150" indent="-184150"/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28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77458D9-72FA-C645-9AEC-A4D23C6937C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691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747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/>
          <a:lstStyle/>
          <a:p>
            <a:pPr>
              <a:lnSpc>
                <a:spcPct val="90000"/>
              </a:lnSpc>
            </a:pPr>
            <a:endParaRPr lang="en-GB" sz="200" dirty="0">
              <a:latin typeface="Leelawadee" charset="0"/>
              <a:cs typeface="Leelawadee" charset="0"/>
            </a:endParaRPr>
          </a:p>
        </p:txBody>
      </p:sp>
      <p:sp>
        <p:nvSpPr>
          <p:cNvPr id="747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fld id="{803C3AAF-2B22-ED4C-B02E-271C49C89E90}" type="slidenum">
              <a:rPr lang="en-US" sz="1300"/>
              <a:pPr eaLnBrk="1" hangingPunct="1"/>
              <a:t>11</a:t>
            </a:fld>
            <a:endParaRPr lang="en-US" sz="1300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F25ABFE-DF06-427D-8E5A-F565EC164001}" type="slidenum">
              <a:rPr lang="en-US"/>
              <a:pPr/>
              <a:t>13</a:t>
            </a:fld>
            <a:endParaRPr lang="en-US"/>
          </a:p>
        </p:txBody>
      </p:sp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>
              <a:latin typeface="Arial" pitchFamily="34" charset="0"/>
              <a:ea typeface="ＭＳ Ｐゴシック" charset="-128"/>
            </a:endParaRPr>
          </a:p>
          <a:p>
            <a:pPr eaLnBrk="1" hangingPunct="1"/>
            <a:endParaRPr lang="en-US" smtClean="0">
              <a:latin typeface="Arial" pitchFamily="34" charset="0"/>
              <a:ea typeface="ＭＳ Ｐゴシック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dirty="0"/>
          </a:p>
        </p:txBody>
      </p:sp>
      <p:pic>
        <p:nvPicPr>
          <p:cNvPr id="5" name="Picture 6" descr="Screen Shot 2014-01-10 at 10.09.59 AM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378450"/>
            <a:ext cx="9144000" cy="147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99" y="2130425"/>
            <a:ext cx="8095343" cy="1470025"/>
          </a:xfrm>
          <a:ln>
            <a:noFill/>
          </a:ln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90713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057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52400"/>
            <a:ext cx="60198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52400"/>
            <a:ext cx="20574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59270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254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pic>
        <p:nvPicPr>
          <p:cNvPr id="5" name="Picture 5" descr="Screen Shot 2014-01-10 at 10.09.59 AM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45125" y="6259513"/>
            <a:ext cx="3698875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1616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4344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2710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Footer Placeholder 7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34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5102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 userDrawn="1"/>
        </p:nvSpPr>
        <p:spPr bwMode="auto"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37241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480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 userDrawn="1"/>
        </p:nvSpPr>
        <p:spPr bwMode="auto">
          <a:xfrm>
            <a:off x="0" y="1270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Footer Placeholder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63550" y="6400800"/>
            <a:ext cx="8255000" cy="320675"/>
          </a:xfrm>
          <a:prstGeom prst="rect">
            <a:avLst/>
          </a:prstGeom>
        </p:spPr>
        <p:txBody>
          <a:bodyPr/>
          <a:lstStyle>
            <a:lvl1pPr>
              <a:defRPr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7752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3922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1447800"/>
          </a:xfrm>
          <a:prstGeom prst="rect">
            <a:avLst/>
          </a:prstGeom>
          <a:solidFill>
            <a:srgbClr val="5B78D3"/>
          </a:solidFill>
          <a:ln>
            <a:noFill/>
          </a:ln>
          <a:extLst>
            <a:ext uri="{91240B29-F687-4f45-9708-019B960494DF}">
              <a14:hiddenLine xmlns:a14="http://schemas.microsoft.com/office/drawing/2010/main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GB" dirty="0"/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52400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7D75C8C-3125-CB49-96E0-04B68B0544B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757" r:id="rId1"/>
    <p:sldLayoutId id="2147484758" r:id="rId2"/>
    <p:sldLayoutId id="2147484759" r:id="rId3"/>
    <p:sldLayoutId id="2147484760" r:id="rId4"/>
    <p:sldLayoutId id="2147484761" r:id="rId5"/>
    <p:sldLayoutId id="2147484762" r:id="rId6"/>
    <p:sldLayoutId id="2147484763" r:id="rId7"/>
    <p:sldLayoutId id="2147484764" r:id="rId8"/>
    <p:sldLayoutId id="2147484765" r:id="rId9"/>
    <p:sldLayoutId id="2147484766" r:id="rId10"/>
    <p:sldLayoutId id="2147484767" r:id="rId11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+mj-lt"/>
          <a:ea typeface="ＭＳ Ｐゴシック" charset="0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charset="0"/>
        <a:buChar char="§"/>
        <a:defRPr sz="2800">
          <a:solidFill>
            <a:srgbClr val="000066"/>
          </a:solidFill>
          <a:latin typeface="+mn-lt"/>
          <a:ea typeface="ＭＳ Ｐゴシック" charset="0"/>
          <a:cs typeface="ＭＳ Ｐゴシック" charset="0"/>
        </a:defRPr>
      </a:lvl1pPr>
      <a:lvl2pPr marL="803275" indent="-346075" algn="l" rtl="0" eaLnBrk="0" fontAlgn="base" hangingPunct="0">
        <a:spcBef>
          <a:spcPct val="20000"/>
        </a:spcBef>
        <a:spcAft>
          <a:spcPct val="0"/>
        </a:spcAft>
        <a:buSzPct val="75000"/>
        <a:buFont typeface="Wingdings" charset="0"/>
        <a:buChar char="q"/>
        <a:defRPr sz="2800">
          <a:solidFill>
            <a:srgbClr val="000066"/>
          </a:solidFill>
          <a:latin typeface="+mn-lt"/>
          <a:ea typeface="ＭＳ Ｐゴシック" charset="0"/>
        </a:defRPr>
      </a:lvl2pPr>
      <a:lvl3pPr marL="1260475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rgbClr val="000066"/>
          </a:solidFill>
          <a:latin typeface="+mn-lt"/>
          <a:ea typeface="ＭＳ Ｐゴシック" charset="0"/>
        </a:defRPr>
      </a:lvl3pPr>
      <a:lvl4pPr marL="1603375" indent="-22860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rgbClr val="000066"/>
          </a:solidFill>
          <a:latin typeface="+mn-lt"/>
          <a:ea typeface="ＭＳ Ｐゴシック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  <a:ea typeface="ＭＳ Ｐゴシック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800">
          <a:solidFill>
            <a:srgbClr val="000066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4" Type="http://schemas.openxmlformats.org/officeDocument/2006/relationships/diagramLayout" Target="../diagrams/layout6.xml"/><Relationship Id="rId5" Type="http://schemas.openxmlformats.org/officeDocument/2006/relationships/diagramQuickStyle" Target="../diagrams/quickStyle6.xml"/><Relationship Id="rId6" Type="http://schemas.openxmlformats.org/officeDocument/2006/relationships/diagramColors" Target="../diagrams/colors6.xml"/><Relationship Id="rId7" Type="http://schemas.microsoft.com/office/2007/relationships/diagramDrawing" Target="../diagrams/drawing6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4" Type="http://schemas.openxmlformats.org/officeDocument/2006/relationships/diagramLayout" Target="../diagrams/layout7.xml"/><Relationship Id="rId5" Type="http://schemas.openxmlformats.org/officeDocument/2006/relationships/diagramQuickStyle" Target="../diagrams/quickStyle7.xml"/><Relationship Id="rId6" Type="http://schemas.openxmlformats.org/officeDocument/2006/relationships/diagramColors" Target="../diagrams/colors7.xml"/><Relationship Id="rId7" Type="http://schemas.microsoft.com/office/2007/relationships/diagramDrawing" Target="../diagrams/drawing7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4" Type="http://schemas.openxmlformats.org/officeDocument/2006/relationships/diagramQuickStyle" Target="../diagrams/quickStyle8.xml"/><Relationship Id="rId5" Type="http://schemas.openxmlformats.org/officeDocument/2006/relationships/diagramColors" Target="../diagrams/colors8.xml"/><Relationship Id="rId6" Type="http://schemas.microsoft.com/office/2007/relationships/diagramDrawing" Target="../diagrams/drawing8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9.xml"/><Relationship Id="rId4" Type="http://schemas.openxmlformats.org/officeDocument/2006/relationships/diagramLayout" Target="../diagrams/layout9.xml"/><Relationship Id="rId5" Type="http://schemas.openxmlformats.org/officeDocument/2006/relationships/diagramQuickStyle" Target="../diagrams/quickStyle9.xml"/><Relationship Id="rId6" Type="http://schemas.openxmlformats.org/officeDocument/2006/relationships/diagramColors" Target="../diagrams/colors9.xml"/><Relationship Id="rId7" Type="http://schemas.microsoft.com/office/2007/relationships/diagramDrawing" Target="../diagrams/drawing9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0.xml"/><Relationship Id="rId4" Type="http://schemas.openxmlformats.org/officeDocument/2006/relationships/diagramLayout" Target="../diagrams/layout10.xml"/><Relationship Id="rId5" Type="http://schemas.openxmlformats.org/officeDocument/2006/relationships/diagramQuickStyle" Target="../diagrams/quickStyle10.xml"/><Relationship Id="rId6" Type="http://schemas.openxmlformats.org/officeDocument/2006/relationships/diagramColors" Target="../diagrams/colors10.xml"/><Relationship Id="rId7" Type="http://schemas.microsoft.com/office/2007/relationships/diagramDrawing" Target="../diagrams/drawing10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1.xml"/><Relationship Id="rId4" Type="http://schemas.openxmlformats.org/officeDocument/2006/relationships/diagramLayout" Target="../diagrams/layout11.xml"/><Relationship Id="rId5" Type="http://schemas.openxmlformats.org/officeDocument/2006/relationships/diagramQuickStyle" Target="../diagrams/quickStyle11.xml"/><Relationship Id="rId6" Type="http://schemas.openxmlformats.org/officeDocument/2006/relationships/diagramColors" Target="../diagrams/colors11.xml"/><Relationship Id="rId7" Type="http://schemas.microsoft.com/office/2007/relationships/diagramDrawing" Target="../diagrams/drawing11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4" Type="http://schemas.openxmlformats.org/officeDocument/2006/relationships/diagramLayout" Target="../diagrams/layout12.xml"/><Relationship Id="rId5" Type="http://schemas.openxmlformats.org/officeDocument/2006/relationships/diagramQuickStyle" Target="../diagrams/quickStyle12.xml"/><Relationship Id="rId6" Type="http://schemas.openxmlformats.org/officeDocument/2006/relationships/diagramColors" Target="../diagrams/colors12.xml"/><Relationship Id="rId7" Type="http://schemas.microsoft.com/office/2007/relationships/diagramDrawing" Target="../diagrams/drawing1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7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3.xml"/><Relationship Id="rId4" Type="http://schemas.openxmlformats.org/officeDocument/2006/relationships/diagramLayout" Target="../diagrams/layout13.xml"/><Relationship Id="rId5" Type="http://schemas.openxmlformats.org/officeDocument/2006/relationships/diagramQuickStyle" Target="../diagrams/quickStyle13.xml"/><Relationship Id="rId6" Type="http://schemas.openxmlformats.org/officeDocument/2006/relationships/diagramColors" Target="../diagrams/colors13.xml"/><Relationship Id="rId7" Type="http://schemas.microsoft.com/office/2007/relationships/diagramDrawing" Target="../diagrams/drawing13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4.xml"/><Relationship Id="rId4" Type="http://schemas.openxmlformats.org/officeDocument/2006/relationships/diagramLayout" Target="../diagrams/layout14.xml"/><Relationship Id="rId5" Type="http://schemas.openxmlformats.org/officeDocument/2006/relationships/diagramQuickStyle" Target="../diagrams/quickStyle14.xml"/><Relationship Id="rId6" Type="http://schemas.openxmlformats.org/officeDocument/2006/relationships/diagramColors" Target="../diagrams/colors14.xml"/><Relationship Id="rId7" Type="http://schemas.microsoft.com/office/2007/relationships/diagramDrawing" Target="../diagrams/drawing14.xml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neesite.org/en/education-fragility/conflict-sensitive-education" TargetMode="External"/><Relationship Id="rId4" Type="http://schemas.openxmlformats.org/officeDocument/2006/relationships/hyperlink" Target="http://toolkit.ineesite.org/toolkit/Toolkit.php?PostID=1159" TargetMode="Externa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5.xml"/><Relationship Id="rId4" Type="http://schemas.openxmlformats.org/officeDocument/2006/relationships/diagramLayout" Target="../diagrams/layout15.xml"/><Relationship Id="rId5" Type="http://schemas.openxmlformats.org/officeDocument/2006/relationships/diagramQuickStyle" Target="../diagrams/quickStyle15.xml"/><Relationship Id="rId6" Type="http://schemas.openxmlformats.org/officeDocument/2006/relationships/diagramColors" Target="../diagrams/colors15.xml"/><Relationship Id="rId7" Type="http://schemas.microsoft.com/office/2007/relationships/diagramDrawing" Target="../diagrams/drawing15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4.xml"/></Relationships>
</file>

<file path=ppt/slides/_rels/slide31.xml.rels><?xml version="1.0" encoding="UTF-8" standalone="yes"?>
<Relationships xmlns="http://schemas.openxmlformats.org/package/2006/relationships"><Relationship Id="rId11" Type="http://schemas.openxmlformats.org/officeDocument/2006/relationships/diagramColors" Target="../diagrams/colors17.xml"/><Relationship Id="rId12" Type="http://schemas.microsoft.com/office/2007/relationships/diagramDrawing" Target="../diagrams/drawing17.xml"/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5.xml"/><Relationship Id="rId3" Type="http://schemas.openxmlformats.org/officeDocument/2006/relationships/diagramData" Target="../diagrams/data16.xml"/><Relationship Id="rId4" Type="http://schemas.openxmlformats.org/officeDocument/2006/relationships/diagramLayout" Target="../diagrams/layout16.xml"/><Relationship Id="rId5" Type="http://schemas.openxmlformats.org/officeDocument/2006/relationships/diagramQuickStyle" Target="../diagrams/quickStyle16.xml"/><Relationship Id="rId6" Type="http://schemas.openxmlformats.org/officeDocument/2006/relationships/diagramColors" Target="../diagrams/colors16.xml"/><Relationship Id="rId7" Type="http://schemas.microsoft.com/office/2007/relationships/diagramDrawing" Target="../diagrams/drawing16.xml"/><Relationship Id="rId8" Type="http://schemas.openxmlformats.org/officeDocument/2006/relationships/diagramData" Target="../diagrams/data17.xml"/><Relationship Id="rId9" Type="http://schemas.openxmlformats.org/officeDocument/2006/relationships/diagramLayout" Target="../diagrams/layout17.xml"/><Relationship Id="rId10" Type="http://schemas.openxmlformats.org/officeDocument/2006/relationships/diagramQuickStyle" Target="../diagrams/quickStyle1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8.xml"/><Relationship Id="rId4" Type="http://schemas.openxmlformats.org/officeDocument/2006/relationships/diagramLayout" Target="../diagrams/layout18.xml"/><Relationship Id="rId5" Type="http://schemas.openxmlformats.org/officeDocument/2006/relationships/diagramQuickStyle" Target="../diagrams/quickStyle18.xml"/><Relationship Id="rId6" Type="http://schemas.openxmlformats.org/officeDocument/2006/relationships/diagramColors" Target="../diagrams/colors18.xml"/><Relationship Id="rId7" Type="http://schemas.microsoft.com/office/2007/relationships/diagramDrawing" Target="../diagrams/drawing18.xml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6.xml"/></Relationships>
</file>

<file path=ppt/slides/_rels/slide33.xml.rels><?xml version="1.0" encoding="UTF-8" standalone="yes"?>
<Relationships xmlns="http://schemas.openxmlformats.org/package/2006/relationships"><Relationship Id="rId9" Type="http://schemas.openxmlformats.org/officeDocument/2006/relationships/image" Target="../media/image24.png"/><Relationship Id="rId20" Type="http://schemas.openxmlformats.org/officeDocument/2006/relationships/image" Target="../media/image35.png"/><Relationship Id="rId21" Type="http://schemas.openxmlformats.org/officeDocument/2006/relationships/image" Target="../media/image36.png"/><Relationship Id="rId22" Type="http://schemas.openxmlformats.org/officeDocument/2006/relationships/image" Target="../media/image37.png"/><Relationship Id="rId23" Type="http://schemas.openxmlformats.org/officeDocument/2006/relationships/image" Target="../media/image38.png"/><Relationship Id="rId24" Type="http://schemas.openxmlformats.org/officeDocument/2006/relationships/image" Target="../media/image39.png"/><Relationship Id="rId25" Type="http://schemas.openxmlformats.org/officeDocument/2006/relationships/image" Target="../media/image40.png"/><Relationship Id="rId26" Type="http://schemas.openxmlformats.org/officeDocument/2006/relationships/image" Target="../media/image41.png"/><Relationship Id="rId27" Type="http://schemas.openxmlformats.org/officeDocument/2006/relationships/image" Target="../media/image42.png"/><Relationship Id="rId28" Type="http://schemas.openxmlformats.org/officeDocument/2006/relationships/image" Target="../media/image43.png"/><Relationship Id="rId10" Type="http://schemas.openxmlformats.org/officeDocument/2006/relationships/image" Target="../media/image25.png"/><Relationship Id="rId11" Type="http://schemas.openxmlformats.org/officeDocument/2006/relationships/image" Target="../media/image26.png"/><Relationship Id="rId12" Type="http://schemas.openxmlformats.org/officeDocument/2006/relationships/image" Target="../media/image27.png"/><Relationship Id="rId13" Type="http://schemas.openxmlformats.org/officeDocument/2006/relationships/image" Target="../media/image28.png"/><Relationship Id="rId14" Type="http://schemas.openxmlformats.org/officeDocument/2006/relationships/image" Target="../media/image29.png"/><Relationship Id="rId15" Type="http://schemas.openxmlformats.org/officeDocument/2006/relationships/image" Target="../media/image30.png"/><Relationship Id="rId16" Type="http://schemas.openxmlformats.org/officeDocument/2006/relationships/image" Target="../media/image31.png"/><Relationship Id="rId17" Type="http://schemas.openxmlformats.org/officeDocument/2006/relationships/image" Target="../media/image32.png"/><Relationship Id="rId18" Type="http://schemas.openxmlformats.org/officeDocument/2006/relationships/image" Target="../media/image33.png"/><Relationship Id="rId19" Type="http://schemas.openxmlformats.org/officeDocument/2006/relationships/image" Target="../media/image34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8.gif"/><Relationship Id="rId4" Type="http://schemas.openxmlformats.org/officeDocument/2006/relationships/image" Target="../media/image19.gif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image" Target="../media/image22.png"/><Relationship Id="rId8" Type="http://schemas.openxmlformats.org/officeDocument/2006/relationships/image" Target="../media/image23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4" Type="http://schemas.openxmlformats.org/officeDocument/2006/relationships/diagramLayout" Target="../diagrams/layout3.xml"/><Relationship Id="rId5" Type="http://schemas.openxmlformats.org/officeDocument/2006/relationships/diagramQuickStyle" Target="../diagrams/quickStyle3.xml"/><Relationship Id="rId6" Type="http://schemas.openxmlformats.org/officeDocument/2006/relationships/diagramColors" Target="../diagrams/colors3.xml"/><Relationship Id="rId7" Type="http://schemas.microsoft.com/office/2007/relationships/diagramDrawing" Target="../diagrams/drawing3.xml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4" Type="http://schemas.openxmlformats.org/officeDocument/2006/relationships/diagramLayout" Target="../diagrams/layout4.xml"/><Relationship Id="rId5" Type="http://schemas.openxmlformats.org/officeDocument/2006/relationships/diagramQuickStyle" Target="../diagrams/quickStyle4.xml"/><Relationship Id="rId6" Type="http://schemas.openxmlformats.org/officeDocument/2006/relationships/diagramColors" Target="../diagrams/colors4.xml"/><Relationship Id="rId7" Type="http://schemas.microsoft.com/office/2007/relationships/diagramDrawing" Target="../diagrams/drawing4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5.xml"/><Relationship Id="rId4" Type="http://schemas.openxmlformats.org/officeDocument/2006/relationships/diagramLayout" Target="../diagrams/layout5.xml"/><Relationship Id="rId5" Type="http://schemas.openxmlformats.org/officeDocument/2006/relationships/diagramQuickStyle" Target="../diagrams/quickStyle5.xml"/><Relationship Id="rId6" Type="http://schemas.openxmlformats.org/officeDocument/2006/relationships/diagramColors" Target="../diagrams/colors5.xml"/><Relationship Id="rId7" Type="http://schemas.microsoft.com/office/2007/relationships/diagramDrawing" Target="../diagrams/drawing5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ctrTitle"/>
          </p:nvPr>
        </p:nvSpPr>
        <p:spPr>
          <a:xfrm>
            <a:off x="871538" y="325438"/>
            <a:ext cx="8094662" cy="1470025"/>
          </a:xfrm>
        </p:spPr>
        <p:txBody>
          <a:bodyPr/>
          <a:lstStyle/>
          <a:p>
            <a:pPr algn="r"/>
            <a:r>
              <a:rPr lang="en-US" dirty="0">
                <a:latin typeface="Arial" charset="0"/>
              </a:rPr>
              <a:t>INEE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Conflict Sensitive Education </a:t>
            </a:r>
            <a:r>
              <a:rPr lang="en-US" dirty="0" smtClean="0">
                <a:latin typeface="Arial" charset="0"/>
              </a:rPr>
              <a:t>Training   </a:t>
            </a:r>
            <a:endParaRPr lang="en-GB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/>
          <p:cNvSpPr>
            <a:spLocks noGrp="1"/>
          </p:cNvSpPr>
          <p:nvPr>
            <p:ph type="title"/>
          </p:nvPr>
        </p:nvSpPr>
        <p:spPr>
          <a:xfrm>
            <a:off x="403225" y="388938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 charset="0"/>
              </a:rPr>
              <a:t>What is conflict analysis?</a:t>
            </a:r>
            <a:r>
              <a:rPr lang="en-US" dirty="0">
                <a:latin typeface="Arial" charset="0"/>
              </a:rPr>
              <a:t/>
            </a:r>
            <a:br>
              <a:rPr lang="en-US" dirty="0">
                <a:latin typeface="Arial" charset="0"/>
              </a:rPr>
            </a:br>
            <a:endParaRPr lang="en-US" dirty="0">
              <a:latin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126887556"/>
              </p:ext>
            </p:extLst>
          </p:nvPr>
        </p:nvGraphicFramePr>
        <p:xfrm>
          <a:off x="306540" y="2110786"/>
          <a:ext cx="8919400" cy="38918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679335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/>
          </p:cNvSpPr>
          <p:nvPr>
            <p:ph type="title" idx="4294967295"/>
          </p:nvPr>
        </p:nvSpPr>
        <p:spPr>
          <a:xfrm>
            <a:off x="-1" y="0"/>
            <a:ext cx="8798857" cy="1524000"/>
          </a:xfrm>
        </p:spPr>
        <p:txBody>
          <a:bodyPr/>
          <a:lstStyle/>
          <a:p>
            <a:r>
              <a:rPr lang="en-GB" sz="3600" dirty="0" smtClean="0">
                <a:latin typeface="Leelawadee" charset="0"/>
                <a:cs typeface="Leelawadee" charset="0"/>
              </a:rPr>
              <a:t>Why do a conflict analysis?</a:t>
            </a:r>
            <a:endParaRPr lang="it-IT" sz="3600" dirty="0">
              <a:latin typeface="Leelawadee" charset="0"/>
              <a:cs typeface="Leelawadee" charset="0"/>
            </a:endParaRP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550862760"/>
              </p:ext>
            </p:extLst>
          </p:nvPr>
        </p:nvGraphicFramePr>
        <p:xfrm>
          <a:off x="2080064" y="1715518"/>
          <a:ext cx="4666671" cy="47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8068099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r>
              <a:rPr lang="en-US" sz="4000" dirty="0" smtClean="0"/>
              <a:t>Step 2: Analyze the interaction between education and context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5859" y="1428181"/>
            <a:ext cx="8229600" cy="981965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What do we need to analyze?</a:t>
            </a:r>
            <a:endParaRPr lang="en-US" sz="4000" dirty="0"/>
          </a:p>
        </p:txBody>
      </p:sp>
      <p:graphicFrame>
        <p:nvGraphicFramePr>
          <p:cNvPr id="4" name="Content Placeholder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20012742"/>
              </p:ext>
            </p:extLst>
          </p:nvPr>
        </p:nvGraphicFramePr>
        <p:xfrm>
          <a:off x="2109064" y="2174875"/>
          <a:ext cx="4402642" cy="4683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Left-Right Arrow 7"/>
          <p:cNvSpPr/>
          <p:nvPr/>
        </p:nvSpPr>
        <p:spPr>
          <a:xfrm>
            <a:off x="4994811" y="4260506"/>
            <a:ext cx="582708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eft-Right Arrow 8"/>
          <p:cNvSpPr/>
          <p:nvPr/>
        </p:nvSpPr>
        <p:spPr>
          <a:xfrm rot="16200000">
            <a:off x="3892096" y="3139175"/>
            <a:ext cx="831999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Left-Right Arrow 9"/>
          <p:cNvSpPr/>
          <p:nvPr/>
        </p:nvSpPr>
        <p:spPr>
          <a:xfrm>
            <a:off x="2975278" y="4258828"/>
            <a:ext cx="651030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Left-Right Arrow 10"/>
          <p:cNvSpPr/>
          <p:nvPr/>
        </p:nvSpPr>
        <p:spPr>
          <a:xfrm rot="5400000">
            <a:off x="3887816" y="5381173"/>
            <a:ext cx="829989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7682904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304800"/>
            <a:ext cx="8739188" cy="514350"/>
          </a:xfrm>
        </p:spPr>
        <p:txBody>
          <a:bodyPr/>
          <a:lstStyle/>
          <a:p>
            <a:pPr eaLnBrk="1" hangingPunct="1"/>
            <a:r>
              <a:rPr lang="en-US" sz="3600" smtClean="0">
                <a:latin typeface="Gill Sans MT" pitchFamily="34" charset="0"/>
                <a:ea typeface="ＭＳ Ｐゴシック" charset="-128"/>
              </a:rPr>
              <a:t>INEE CSE Pack Reflection Tool</a:t>
            </a:r>
          </a:p>
        </p:txBody>
      </p:sp>
      <p:sp>
        <p:nvSpPr>
          <p:cNvPr id="762883" name="Text Box 3"/>
          <p:cNvSpPr txBox="1">
            <a:spLocks noChangeArrowheads="1"/>
          </p:cNvSpPr>
          <p:nvPr/>
        </p:nvSpPr>
        <p:spPr bwMode="auto">
          <a:xfrm>
            <a:off x="669925" y="1822450"/>
            <a:ext cx="51974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sz="1800" dirty="0" smtClean="0">
              <a:latin typeface="GillSans" charset="0"/>
            </a:endParaRPr>
          </a:p>
        </p:txBody>
      </p:sp>
      <p:pic>
        <p:nvPicPr>
          <p:cNvPr id="35843" name="Picture 1" descr="Reflection Tool Table.pn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381000" y="1066800"/>
            <a:ext cx="10220325" cy="579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334963" y="1497013"/>
            <a:ext cx="2514600" cy="1028700"/>
            <a:chOff x="866775" y="1308616"/>
            <a:chExt cx="2514600" cy="1028700"/>
          </a:xfrm>
        </p:grpSpPr>
        <p:sp>
          <p:nvSpPr>
            <p:cNvPr id="7" name="Oval 6"/>
            <p:cNvSpPr/>
            <p:nvPr/>
          </p:nvSpPr>
          <p:spPr>
            <a:xfrm>
              <a:off x="866775" y="1308616"/>
              <a:ext cx="2514600" cy="1028700"/>
            </a:xfrm>
            <a:prstGeom prst="ellipse">
              <a:avLst/>
            </a:prstGeom>
            <a:solidFill>
              <a:srgbClr val="CCCCFF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852" name="TextBox 7"/>
            <p:cNvSpPr txBox="1">
              <a:spLocks noChangeArrowheads="1"/>
            </p:cNvSpPr>
            <p:nvPr/>
          </p:nvSpPr>
          <p:spPr bwMode="auto">
            <a:xfrm>
              <a:off x="1310490" y="1668845"/>
              <a:ext cx="17145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/>
                <a:t>Questions</a:t>
              </a:r>
              <a:endParaRPr lang="en-GB" sz="2000" b="1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330575" y="1476375"/>
            <a:ext cx="2797175" cy="1066800"/>
            <a:chOff x="3381375" y="1270516"/>
            <a:chExt cx="2333625" cy="1066800"/>
          </a:xfrm>
        </p:grpSpPr>
        <p:sp>
          <p:nvSpPr>
            <p:cNvPr id="10" name="Oval 9"/>
            <p:cNvSpPr/>
            <p:nvPr/>
          </p:nvSpPr>
          <p:spPr>
            <a:xfrm>
              <a:off x="3381375" y="1270516"/>
              <a:ext cx="2333625" cy="1066800"/>
            </a:xfrm>
            <a:prstGeom prst="ellipse">
              <a:avLst/>
            </a:prstGeom>
            <a:solidFill>
              <a:srgbClr val="CCCCFF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850" name="TextBox 10"/>
            <p:cNvSpPr txBox="1">
              <a:spLocks noChangeArrowheads="1"/>
            </p:cNvSpPr>
            <p:nvPr/>
          </p:nvSpPr>
          <p:spPr bwMode="auto">
            <a:xfrm>
              <a:off x="3714750" y="1567934"/>
              <a:ext cx="1985932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/>
                <a:t>Your Responses</a:t>
              </a:r>
              <a:endParaRPr lang="en-GB" sz="2000" b="1"/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6281738" y="1497013"/>
            <a:ext cx="2728912" cy="1066800"/>
            <a:chOff x="5715000" y="1308616"/>
            <a:chExt cx="2403464" cy="1066800"/>
          </a:xfrm>
        </p:grpSpPr>
        <p:sp>
          <p:nvSpPr>
            <p:cNvPr id="13" name="Oval 12"/>
            <p:cNvSpPr/>
            <p:nvPr/>
          </p:nvSpPr>
          <p:spPr>
            <a:xfrm>
              <a:off x="5715000" y="1308616"/>
              <a:ext cx="2333555" cy="1066800"/>
            </a:xfrm>
            <a:prstGeom prst="ellipse">
              <a:avLst/>
            </a:prstGeom>
            <a:solidFill>
              <a:srgbClr val="CCCCFF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35848" name="TextBox 13"/>
            <p:cNvSpPr txBox="1">
              <a:spLocks noChangeArrowheads="1"/>
            </p:cNvSpPr>
            <p:nvPr/>
          </p:nvSpPr>
          <p:spPr bwMode="auto">
            <a:xfrm>
              <a:off x="6024561" y="1518850"/>
              <a:ext cx="2093903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 b="1"/>
                <a:t>Follow-up and References</a:t>
              </a:r>
              <a:endParaRPr lang="en-GB" sz="2000" b="1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0513" y="282575"/>
            <a:ext cx="8726487" cy="51435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Defining Conflict Sensitive Education</a:t>
            </a:r>
            <a:r>
              <a:rPr lang="en-US" sz="3600" dirty="0">
                <a:latin typeface="Gill Sans MT" charset="0"/>
              </a:rPr>
              <a:t> 	</a:t>
            </a:r>
          </a:p>
        </p:txBody>
      </p:sp>
      <p:sp>
        <p:nvSpPr>
          <p:cNvPr id="783363" name="Text Box 3"/>
          <p:cNvSpPr txBox="1">
            <a:spLocks noChangeArrowheads="1"/>
          </p:cNvSpPr>
          <p:nvPr/>
        </p:nvSpPr>
        <p:spPr bwMode="auto">
          <a:xfrm>
            <a:off x="669926" y="1822450"/>
            <a:ext cx="519747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dirty="0" smtClean="0">
              <a:latin typeface="GillSans" charset="0"/>
              <a:cs typeface="+mn-cs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64173243"/>
              </p:ext>
            </p:extLst>
          </p:nvPr>
        </p:nvGraphicFramePr>
        <p:xfrm>
          <a:off x="-1259114" y="457202"/>
          <a:ext cx="11430000" cy="8276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0551813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011613" y="1476375"/>
            <a:ext cx="5132387" cy="5516563"/>
          </a:xfrm>
          <a:prstGeom prst="rect">
            <a:avLst/>
          </a:prstGeom>
          <a:solidFill>
            <a:schemeClr val="tx2"/>
          </a:solidFill>
        </p:spPr>
        <p:txBody>
          <a:bodyPr>
            <a:spAutoFit/>
          </a:bodyPr>
          <a:lstStyle/>
          <a:p>
            <a:pPr eaLnBrk="0" hangingPunct="0">
              <a:spcBef>
                <a:spcPct val="30000"/>
              </a:spcBef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5 Domains of the</a:t>
            </a:r>
          </a:p>
          <a:p>
            <a:pPr eaLnBrk="0" hangingPunct="0">
              <a:spcBef>
                <a:spcPct val="30000"/>
              </a:spcBef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INEE Minimum Standards</a:t>
            </a:r>
          </a:p>
          <a:p>
            <a:pPr eaLnBrk="0" hangingPunct="0">
              <a:spcBef>
                <a:spcPct val="30000"/>
              </a:spcBef>
              <a:defRPr/>
            </a:pPr>
            <a:r>
              <a:rPr lang="en-US" sz="1050" dirty="0">
                <a:solidFill>
                  <a:schemeClr val="bg1"/>
                </a:solidFill>
                <a:cs typeface="+mn-cs"/>
              </a:rPr>
              <a:t>________________________________________________________</a:t>
            </a:r>
          </a:p>
          <a:p>
            <a:pPr marL="457200" indent="-457200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Foundational Standards</a:t>
            </a:r>
          </a:p>
          <a:p>
            <a:pPr marL="457200" indent="-457200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Access and Learning Environment </a:t>
            </a:r>
          </a:p>
          <a:p>
            <a:pPr marL="457200" indent="-457200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Teaching and Learning</a:t>
            </a:r>
          </a:p>
          <a:p>
            <a:pPr marL="457200" indent="-457200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Teachers and other Education Personnel </a:t>
            </a:r>
          </a:p>
          <a:p>
            <a:pPr marL="457200" indent="-457200" eaLnBrk="0" hangingPunct="0">
              <a:spcBef>
                <a:spcPct val="30000"/>
              </a:spcBef>
              <a:buFont typeface="+mj-lt"/>
              <a:buAutoNum type="arabicPeriod"/>
              <a:defRPr/>
            </a:pPr>
            <a:r>
              <a:rPr lang="en-US" sz="2800" dirty="0">
                <a:solidFill>
                  <a:schemeClr val="bg1"/>
                </a:solidFill>
                <a:cs typeface="+mn-cs"/>
              </a:rPr>
              <a:t>Education Policy</a:t>
            </a:r>
          </a:p>
          <a:p>
            <a:pPr eaLnBrk="0" hangingPunct="0">
              <a:spcBef>
                <a:spcPct val="30000"/>
              </a:spcBef>
              <a:defRPr/>
            </a:pPr>
            <a:endParaRPr lang="en-US" sz="2800" dirty="0">
              <a:cs typeface="+mn-cs"/>
            </a:endParaRPr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609600"/>
            <a:ext cx="8780463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sz="3600" b="1" dirty="0" smtClean="0">
                <a:solidFill>
                  <a:schemeClr val="bg1"/>
                </a:solidFill>
                <a:cs typeface="+mj-cs"/>
              </a:rPr>
              <a:t>INEE CSE Pack Guidance Note</a:t>
            </a:r>
          </a:p>
        </p:txBody>
      </p:sp>
      <p:pic>
        <p:nvPicPr>
          <p:cNvPr id="2" name="Picture 1" descr="Screen Shot 2014-02-05 at 12.15.07 A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0182"/>
            <a:ext cx="3828789" cy="52878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1141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>
                <a:latin typeface="Arial" charset="0"/>
              </a:rPr>
              <a:t>Conflict Sensitive Strategies for Training, Professional Development and Support</a:t>
            </a:r>
          </a:p>
        </p:txBody>
      </p:sp>
      <p:graphicFrame>
        <p:nvGraphicFramePr>
          <p:cNvPr id="2" name="Content Placeholder 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86690156"/>
              </p:ext>
            </p:extLst>
          </p:nvPr>
        </p:nvGraphicFramePr>
        <p:xfrm>
          <a:off x="0" y="1260651"/>
          <a:ext cx="9144000" cy="54559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575438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For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example, i</a:t>
                      </a:r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f the conflict analysis finds….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rgbClr val="000000"/>
                          </a:solidFill>
                        </a:rPr>
                        <a:t>Then</a:t>
                      </a:r>
                      <a:r>
                        <a:rPr lang="en-US" baseline="0" dirty="0" smtClean="0">
                          <a:solidFill>
                            <a:srgbClr val="000000"/>
                          </a:solidFill>
                        </a:rPr>
                        <a:t> consider….</a:t>
                      </a:r>
                      <a:endParaRPr lang="en-US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2712777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200" dirty="0" smtClean="0"/>
                        <a:t>That</a:t>
                      </a:r>
                      <a:r>
                        <a:rPr lang="en-US" sz="2200" baseline="0" dirty="0" smtClean="0"/>
                        <a:t> rather than reflecting the diversity of the learners, the teaching force is drawn from one language and ethnic group, which is causing intergroup tensions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200" dirty="0" smtClean="0">
                          <a:latin typeface="Arial" charset="0"/>
                        </a:rPr>
                        <a:t>Provide equitable training to teachers of all backgrounds and from all regions of the country and consider incentives to underrepresented teachers such as women teachers and teachers in remote locations</a:t>
                      </a:r>
                    </a:p>
                  </a:txBody>
                  <a:tcPr/>
                </a:tc>
              </a:tr>
              <a:tr h="2055134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200" dirty="0" smtClean="0"/>
                        <a:t>Pre-service</a:t>
                      </a:r>
                      <a:r>
                        <a:rPr lang="en-US" sz="2200" baseline="0" dirty="0" smtClean="0"/>
                        <a:t> teacher training is segregated by ethnic group and content includes nothing on tolerance of difference or social cohesion</a:t>
                      </a:r>
                      <a:endParaRPr lang="en-US" sz="2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200" dirty="0" smtClean="0">
                          <a:latin typeface="Arial" charset="0"/>
                        </a:rPr>
                        <a:t>Include in training content: human rights, inclusive pedagogy, addressing historical memory</a:t>
                      </a:r>
                    </a:p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/>
                        <a:buChar char="•"/>
                        <a:tabLst/>
                        <a:defRPr/>
                      </a:pPr>
                      <a:r>
                        <a:rPr lang="en-US" sz="2200" dirty="0" smtClean="0">
                          <a:latin typeface="Arial" charset="0"/>
                        </a:rPr>
                        <a:t>Stop ethnic segregation  of pre-service teacher training.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83057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/>
          <p:cNvSpPr>
            <a:spLocks noGrp="1"/>
          </p:cNvSpPr>
          <p:nvPr>
            <p:ph type="title"/>
          </p:nvPr>
        </p:nvSpPr>
        <p:spPr>
          <a:xfrm>
            <a:off x="457200" y="3138488"/>
            <a:ext cx="8229600" cy="11430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chemeClr val="bg2">
                    <a:lumMod val="50000"/>
                  </a:schemeClr>
                </a:solidFill>
              </a:rPr>
              <a:t>Where and when is CSE applicable?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144000" cy="514350"/>
          </a:xfrm>
        </p:spPr>
        <p:txBody>
          <a:bodyPr/>
          <a:lstStyle/>
          <a:p>
            <a:pPr eaLnBrk="1" hangingPunct="1"/>
            <a:r>
              <a:rPr lang="en-US" sz="3600" smtClean="0">
                <a:ea typeface="ＭＳ Ｐゴシック" charset="-128"/>
              </a:rPr>
              <a:t>Applies Across All Phases of Conflict</a:t>
            </a:r>
          </a:p>
        </p:txBody>
      </p:sp>
      <p:pic>
        <p:nvPicPr>
          <p:cNvPr id="45058" name="Picture 1" descr="curve-no-highlights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6063" y="2382838"/>
            <a:ext cx="8550275" cy="335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5059" name="TextBox 2"/>
          <p:cNvSpPr txBox="1">
            <a:spLocks noChangeArrowheads="1"/>
          </p:cNvSpPr>
          <p:nvPr/>
        </p:nvSpPr>
        <p:spPr bwMode="auto">
          <a:xfrm>
            <a:off x="2836863" y="2644775"/>
            <a:ext cx="2928937" cy="369888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 b="1"/>
              <a:t>Acute Conflict Outbreak</a:t>
            </a:r>
          </a:p>
        </p:txBody>
      </p:sp>
      <p:sp>
        <p:nvSpPr>
          <p:cNvPr id="4" name="Left-Right Arrow 3"/>
          <p:cNvSpPr>
            <a:spLocks noChangeArrowheads="1"/>
          </p:cNvSpPr>
          <p:nvPr/>
        </p:nvSpPr>
        <p:spPr bwMode="auto">
          <a:xfrm>
            <a:off x="233363" y="1377950"/>
            <a:ext cx="8205787" cy="930275"/>
          </a:xfrm>
          <a:prstGeom prst="leftRightArrow">
            <a:avLst>
              <a:gd name="adj1" fmla="val 50000"/>
              <a:gd name="adj2" fmla="val 49985"/>
            </a:avLst>
          </a:prstGeom>
          <a:solidFill>
            <a:schemeClr val="accent1"/>
          </a:solidFill>
          <a:ln w="9525">
            <a:solidFill>
              <a:schemeClr val="accent1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3200" dirty="0">
                <a:solidFill>
                  <a:srgbClr val="000000"/>
                </a:solidFill>
                <a:latin typeface="+mn-lt"/>
                <a:ea typeface="+mn-ea"/>
              </a:rPr>
              <a:t>Conflict Sensitive Education</a:t>
            </a:r>
          </a:p>
        </p:txBody>
      </p:sp>
      <p:sp>
        <p:nvSpPr>
          <p:cNvPr id="45061" name="TextBox 1"/>
          <p:cNvSpPr txBox="1">
            <a:spLocks noChangeArrowheads="1"/>
          </p:cNvSpPr>
          <p:nvPr/>
        </p:nvSpPr>
        <p:spPr bwMode="auto">
          <a:xfrm>
            <a:off x="6938963" y="4894263"/>
            <a:ext cx="1765300" cy="523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 b="1"/>
              <a:t>Post Conflict</a:t>
            </a:r>
          </a:p>
          <a:p>
            <a:r>
              <a:rPr lang="en-US" sz="1400" b="1"/>
              <a:t>Reconstruction</a:t>
            </a:r>
          </a:p>
        </p:txBody>
      </p:sp>
      <p:sp>
        <p:nvSpPr>
          <p:cNvPr id="9" name="Curved Up Arrow 8"/>
          <p:cNvSpPr>
            <a:spLocks noChangeArrowheads="1"/>
          </p:cNvSpPr>
          <p:nvPr/>
        </p:nvSpPr>
        <p:spPr bwMode="auto">
          <a:xfrm flipH="1">
            <a:off x="1600200" y="5519738"/>
            <a:ext cx="5235575" cy="1104900"/>
          </a:xfrm>
          <a:prstGeom prst="curvedUpArrow">
            <a:avLst>
              <a:gd name="adj1" fmla="val 24987"/>
              <a:gd name="adj2" fmla="val 49996"/>
              <a:gd name="adj3" fmla="val 25000"/>
            </a:avLst>
          </a:prstGeom>
          <a:solidFill>
            <a:schemeClr val="tx1"/>
          </a:solidFill>
          <a:ln w="47625">
            <a:noFill/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endParaRPr lang="en-US" dirty="0">
              <a:latin typeface="+mn-lt"/>
              <a:ea typeface="+mn-ea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907463" cy="514350"/>
          </a:xfrm>
        </p:spPr>
        <p:txBody>
          <a:bodyPr/>
          <a:lstStyle/>
          <a:p>
            <a:pPr eaLnBrk="1" hangingPunct="1"/>
            <a:r>
              <a:rPr lang="en-US" sz="3600" dirty="0">
                <a:latin typeface="Arial" charset="0"/>
              </a:rPr>
              <a:t>Applies across types of work</a:t>
            </a:r>
          </a:p>
        </p:txBody>
      </p:sp>
      <p:graphicFrame>
        <p:nvGraphicFramePr>
          <p:cNvPr id="4" name="Diagram 3"/>
          <p:cNvGraphicFramePr/>
          <p:nvPr/>
        </p:nvGraphicFramePr>
        <p:xfrm>
          <a:off x="838200" y="1676399"/>
          <a:ext cx="7620000" cy="51731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7651" name="TextBox 6"/>
          <p:cNvSpPr txBox="1">
            <a:spLocks noChangeArrowheads="1"/>
          </p:cNvSpPr>
          <p:nvPr/>
        </p:nvSpPr>
        <p:spPr bwMode="auto">
          <a:xfrm>
            <a:off x="1128713" y="5943600"/>
            <a:ext cx="71088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r>
              <a:rPr lang="en-US" dirty="0" smtClean="0">
                <a:latin typeface="+mj-lt"/>
              </a:rPr>
              <a:t>Conflict Sensitive Education Programs and Policies</a:t>
            </a:r>
          </a:p>
        </p:txBody>
      </p:sp>
    </p:spTree>
    <p:extLst>
      <p:ext uri="{BB962C8B-B14F-4D97-AF65-F5344CB8AC3E}">
        <p14:creationId xmlns:p14="http://schemas.microsoft.com/office/powerpoint/2010/main" val="7294886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446088"/>
            <a:ext cx="8872538" cy="514350"/>
          </a:xfrm>
        </p:spPr>
        <p:txBody>
          <a:bodyPr/>
          <a:lstStyle/>
          <a:p>
            <a:pPr eaLnBrk="1" hangingPunct="1"/>
            <a:r>
              <a:rPr lang="en-US" dirty="0">
                <a:latin typeface="Arial" charset="0"/>
              </a:rPr>
              <a:t>At the end of this </a:t>
            </a:r>
            <a:r>
              <a:rPr lang="en-US" dirty="0" smtClean="0">
                <a:latin typeface="Arial" charset="0"/>
              </a:rPr>
              <a:t>module </a:t>
            </a:r>
            <a:r>
              <a:rPr lang="en-US" dirty="0">
                <a:latin typeface="Arial" charset="0"/>
              </a:rPr>
              <a:t>participants </a:t>
            </a:r>
            <a:r>
              <a:rPr lang="en-US" dirty="0" smtClean="0">
                <a:latin typeface="Arial" charset="0"/>
              </a:rPr>
              <a:t>will:</a:t>
            </a:r>
            <a:r>
              <a:rPr lang="en-US" sz="3600" dirty="0">
                <a:latin typeface="Arial" charset="0"/>
              </a:rPr>
              <a:t>	</a:t>
            </a:r>
          </a:p>
        </p:txBody>
      </p:sp>
      <p:sp>
        <p:nvSpPr>
          <p:cNvPr id="773123" name="Text Box 3"/>
          <p:cNvSpPr txBox="1">
            <a:spLocks noChangeArrowheads="1"/>
          </p:cNvSpPr>
          <p:nvPr/>
        </p:nvSpPr>
        <p:spPr bwMode="auto">
          <a:xfrm>
            <a:off x="669925" y="1822450"/>
            <a:ext cx="5197475" cy="4206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dirty="0" smtClean="0">
              <a:latin typeface="GillSans" charset="0"/>
              <a:cs typeface="+mn-cs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56650" y="1816946"/>
            <a:ext cx="8108950" cy="4493538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200" dirty="0" smtClean="0">
                <a:cs typeface="+mn-cs"/>
              </a:rPr>
              <a:t>Understand </a:t>
            </a:r>
            <a:r>
              <a:rPr lang="en-GB" sz="3200" dirty="0">
                <a:cs typeface="+mn-cs"/>
              </a:rPr>
              <a:t>why conflict sensitive education is important.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200" dirty="0" smtClean="0">
                <a:cs typeface="+mn-cs"/>
              </a:rPr>
              <a:t>Know </a:t>
            </a:r>
            <a:r>
              <a:rPr lang="en-GB" sz="3200" dirty="0">
                <a:cs typeface="+mn-cs"/>
              </a:rPr>
              <a:t>the three-part definition of conflict sensitive education.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200" dirty="0" smtClean="0">
                <a:cs typeface="+mn-cs"/>
              </a:rPr>
              <a:t>Know </a:t>
            </a:r>
            <a:r>
              <a:rPr lang="en-GB" sz="3200" dirty="0">
                <a:cs typeface="+mn-cs"/>
              </a:rPr>
              <a:t>when conflict sensitive education should be used or is applicable.</a:t>
            </a:r>
          </a:p>
          <a:p>
            <a:pPr marL="342900" indent="-342900">
              <a:spcAft>
                <a:spcPts val="1200"/>
              </a:spcAft>
              <a:buFont typeface="+mj-lt"/>
              <a:buAutoNum type="arabicPeriod"/>
              <a:defRPr/>
            </a:pPr>
            <a:r>
              <a:rPr lang="en-GB" sz="3200" dirty="0" smtClean="0">
                <a:cs typeface="+mn-cs"/>
              </a:rPr>
              <a:t>Be familiar with the INEE </a:t>
            </a:r>
            <a:r>
              <a:rPr lang="en-GB" sz="3200" dirty="0">
                <a:cs typeface="+mn-cs"/>
              </a:rPr>
              <a:t>Conflict Sensitive Education Pack</a:t>
            </a:r>
            <a:r>
              <a:rPr lang="en-GB" sz="3200" dirty="0" smtClean="0">
                <a:cs typeface="+mn-cs"/>
              </a:rPr>
              <a:t>.</a:t>
            </a:r>
            <a:endParaRPr lang="en-GB" sz="3200" dirty="0"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2252831823"/>
              </p:ext>
            </p:extLst>
          </p:nvPr>
        </p:nvGraphicFramePr>
        <p:xfrm>
          <a:off x="1380066" y="457202"/>
          <a:ext cx="7763934" cy="62991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TextBox 3"/>
          <p:cNvSpPr txBox="1"/>
          <p:nvPr/>
        </p:nvSpPr>
        <p:spPr>
          <a:xfrm rot="5400000">
            <a:off x="1985766" y="-1492385"/>
            <a:ext cx="1169551" cy="4645555"/>
          </a:xfrm>
          <a:prstGeom prst="rect">
            <a:avLst/>
          </a:prstGeom>
          <a:noFill/>
        </p:spPr>
        <p:txBody>
          <a:bodyPr vert="vert270" wrap="square">
            <a:spAutoFit/>
          </a:bodyPr>
          <a:lstStyle/>
          <a:p>
            <a:pPr>
              <a:defRPr/>
            </a:pPr>
            <a:r>
              <a:rPr lang="en-US" sz="3200" b="1" dirty="0" smtClean="0">
                <a:solidFill>
                  <a:schemeClr val="bg1"/>
                </a:solidFill>
                <a:latin typeface="+mj-lt"/>
                <a:cs typeface="+mn-cs"/>
              </a:rPr>
              <a:t>Applies Across All Levels of Education</a:t>
            </a:r>
            <a:endParaRPr lang="en-US" sz="3200" b="1" dirty="0">
              <a:solidFill>
                <a:schemeClr val="bg1"/>
              </a:solidFill>
              <a:latin typeface="+mj-lt"/>
              <a:cs typeface="+mn-cs"/>
            </a:endParaRPr>
          </a:p>
        </p:txBody>
      </p:sp>
      <p:sp>
        <p:nvSpPr>
          <p:cNvPr id="5" name="Left-Right Arrow 4"/>
          <p:cNvSpPr/>
          <p:nvPr/>
        </p:nvSpPr>
        <p:spPr>
          <a:xfrm rot="18101767">
            <a:off x="-579174" y="3574617"/>
            <a:ext cx="6037903" cy="929374"/>
          </a:xfrm>
          <a:prstGeom prst="leftRightArrow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</a:rPr>
              <a:t>Conflict Sensitive Education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79479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144000" cy="51435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</a:rPr>
              <a:t>Real examples </a:t>
            </a:r>
            <a:r>
              <a:rPr lang="en-US" sz="3600" dirty="0">
                <a:latin typeface="Arial" charset="0"/>
              </a:rPr>
              <a:t>of </a:t>
            </a:r>
            <a:br>
              <a:rPr lang="en-US" sz="3600" dirty="0">
                <a:latin typeface="Arial" charset="0"/>
              </a:rPr>
            </a:br>
            <a:r>
              <a:rPr lang="en-US" sz="3600" dirty="0">
                <a:latin typeface="Arial" charset="0"/>
              </a:rPr>
              <a:t>Conflict Sensitive </a:t>
            </a:r>
            <a:r>
              <a:rPr lang="en-US" sz="3600" dirty="0" smtClean="0">
                <a:latin typeface="Arial" charset="0"/>
              </a:rPr>
              <a:t>Education Strategies</a:t>
            </a:r>
            <a:endParaRPr lang="en-US" sz="3600" dirty="0">
              <a:latin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2291037476"/>
              </p:ext>
            </p:extLst>
          </p:nvPr>
        </p:nvGraphicFramePr>
        <p:xfrm>
          <a:off x="381000" y="1397000"/>
          <a:ext cx="8610600" cy="5461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1435585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charset="0"/>
              </a:rPr>
              <a:t>INEE CSE Pack </a:t>
            </a:r>
            <a:br>
              <a:rPr lang="en-US" dirty="0">
                <a:latin typeface="Arial" charset="0"/>
              </a:rPr>
            </a:br>
            <a:r>
              <a:rPr lang="en-US" dirty="0">
                <a:latin typeface="Arial" charset="0"/>
              </a:rPr>
              <a:t>Guiding Principles</a:t>
            </a:r>
          </a:p>
        </p:txBody>
      </p:sp>
      <p:pic>
        <p:nvPicPr>
          <p:cNvPr id="44034" name="Content Placeholder 3" descr="Screen Shot 2014-01-15 at 10.12.47 AM.pn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4505" r="-14505"/>
          <a:stretch>
            <a:fillRect/>
          </a:stretch>
        </p:blipFill>
        <p:spPr>
          <a:xfrm>
            <a:off x="-433388" y="1511300"/>
            <a:ext cx="9737726" cy="5356225"/>
          </a:xfrm>
        </p:spPr>
      </p:pic>
    </p:spTree>
    <p:extLst>
      <p:ext uri="{BB962C8B-B14F-4D97-AF65-F5344CB8AC3E}">
        <p14:creationId xmlns:p14="http://schemas.microsoft.com/office/powerpoint/2010/main" val="183057314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Arial" charset="0"/>
              </a:rPr>
              <a:t>Activity </a:t>
            </a:r>
            <a:endParaRPr lang="en-US" dirty="0">
              <a:latin typeface="Arial" charset="0"/>
            </a:endParaRPr>
          </a:p>
        </p:txBody>
      </p:sp>
      <p:sp>
        <p:nvSpPr>
          <p:cNvPr id="2560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Handout #</a:t>
            </a:r>
            <a:r>
              <a:rPr lang="en-US" b="1" dirty="0" smtClean="0"/>
              <a:t>1 </a:t>
            </a:r>
            <a:r>
              <a:rPr lang="en-US" b="1" dirty="0"/>
              <a:t>Introduction to Conflict Sensitive Education</a:t>
            </a:r>
            <a:endParaRPr lang="en-US" dirty="0"/>
          </a:p>
          <a:p>
            <a:r>
              <a:rPr lang="en-US" b="1" dirty="0" smtClean="0"/>
              <a:t>Time:</a:t>
            </a:r>
            <a:r>
              <a:rPr lang="en-US" b="1" dirty="0"/>
              <a:t> </a:t>
            </a:r>
            <a:r>
              <a:rPr lang="en-US" dirty="0" smtClean="0"/>
              <a:t>25 min. in group, 15 min. discussion</a:t>
            </a:r>
            <a:endParaRPr lang="en-US" dirty="0"/>
          </a:p>
          <a:p>
            <a:r>
              <a:rPr lang="en-US" b="1" dirty="0"/>
              <a:t>Instructions: </a:t>
            </a:r>
            <a:endParaRPr lang="en-US" dirty="0"/>
          </a:p>
          <a:p>
            <a:pPr marL="974725" lvl="1" indent="-514350">
              <a:buFont typeface="+mj-lt"/>
              <a:buAutoNum type="arabicPeriod"/>
            </a:pPr>
            <a:r>
              <a:rPr lang="en-US" dirty="0"/>
              <a:t>Read the </a:t>
            </a:r>
            <a:r>
              <a:rPr lang="en-US" dirty="0" smtClean="0"/>
              <a:t>text. </a:t>
            </a:r>
            <a:endParaRPr lang="en-US" dirty="0"/>
          </a:p>
          <a:p>
            <a:pPr marL="974725" lvl="1" indent="-514350">
              <a:buFont typeface="+mj-lt"/>
              <a:buAutoNum type="arabicPeriod"/>
            </a:pPr>
            <a:r>
              <a:rPr lang="en-US" dirty="0"/>
              <a:t>Then discuss with your group the possible answers to the </a:t>
            </a:r>
            <a:r>
              <a:rPr lang="en-US" dirty="0" smtClean="0"/>
              <a:t>questions. </a:t>
            </a:r>
            <a:endParaRPr lang="en-US" dirty="0"/>
          </a:p>
          <a:p>
            <a:pPr marL="974725" lvl="1" indent="-514350">
              <a:buFont typeface="+mj-lt"/>
              <a:buAutoNum type="arabicPeriod"/>
            </a:pPr>
            <a:r>
              <a:rPr lang="en-US" dirty="0"/>
              <a:t>Request one participant to write down </a:t>
            </a:r>
            <a:r>
              <a:rPr lang="en-US" dirty="0" smtClean="0"/>
              <a:t>the answers on scratch paper.</a:t>
            </a:r>
            <a:endParaRPr lang="en-US" dirty="0"/>
          </a:p>
          <a:p>
            <a:endParaRPr lang="en-US" dirty="0"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5040568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 bwMode="auto">
          <a:xfrm>
            <a:off x="406400" y="627063"/>
            <a:ext cx="89916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z="3600" b="1" dirty="0" smtClean="0">
                <a:solidFill>
                  <a:srgbClr val="FFFFFF"/>
                </a:solidFill>
                <a:latin typeface="Gill Sans MT" charset="0"/>
              </a:rPr>
              <a:t> </a:t>
            </a:r>
            <a:r>
              <a:rPr lang="en-US" sz="3600" b="1" dirty="0" smtClean="0">
                <a:solidFill>
                  <a:schemeClr val="bg1"/>
                </a:solidFill>
              </a:rPr>
              <a:t>What Conflict Sensitive Education </a:t>
            </a:r>
          </a:p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is/is not</a:t>
            </a:r>
          </a:p>
        </p:txBody>
      </p:sp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457200" y="1295400"/>
            <a:ext cx="8458200" cy="430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b="1" dirty="0"/>
              <a:t> 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333731592"/>
              </p:ext>
            </p:extLst>
          </p:nvPr>
        </p:nvGraphicFramePr>
        <p:xfrm>
          <a:off x="-714452" y="297635"/>
          <a:ext cx="10240486" cy="68455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187488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609600"/>
            <a:ext cx="75438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3600" b="1" dirty="0" smtClean="0">
              <a:latin typeface="Gill Sans MT" charset="0"/>
              <a:cs typeface="+mj-cs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99324018"/>
              </p:ext>
            </p:extLst>
          </p:nvPr>
        </p:nvGraphicFramePr>
        <p:xfrm>
          <a:off x="0" y="1447800"/>
          <a:ext cx="9144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7891" name="Picture 2" descr="Screen Shot 2013-07-26 at 6.07.41 PM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825902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9037638" cy="514350"/>
          </a:xfrm>
        </p:spPr>
        <p:txBody>
          <a:bodyPr/>
          <a:lstStyle/>
          <a:p>
            <a:pPr eaLnBrk="1" hangingPunct="1"/>
            <a:r>
              <a:rPr lang="en-US" sz="3600" dirty="0" smtClean="0">
                <a:ea typeface="ＭＳ Ｐゴシック" charset="-128"/>
              </a:rPr>
              <a:t>INEE Conflict Sensitive Education </a:t>
            </a:r>
            <a:br>
              <a:rPr lang="en-US" sz="3600" dirty="0" smtClean="0">
                <a:ea typeface="ＭＳ Ｐゴシック" charset="-128"/>
              </a:rPr>
            </a:br>
            <a:r>
              <a:rPr lang="en-US" sz="3600" dirty="0" smtClean="0">
                <a:ea typeface="ＭＳ Ｐゴシック" charset="-128"/>
              </a:rPr>
              <a:t>Resources</a:t>
            </a:r>
          </a:p>
        </p:txBody>
      </p:sp>
      <p:sp>
        <p:nvSpPr>
          <p:cNvPr id="60418" name="TextBox 1"/>
          <p:cNvSpPr txBox="1">
            <a:spLocks noChangeArrowheads="1"/>
          </p:cNvSpPr>
          <p:nvPr/>
        </p:nvSpPr>
        <p:spPr bwMode="auto">
          <a:xfrm>
            <a:off x="184150" y="1609725"/>
            <a:ext cx="895985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Find the INEE </a:t>
            </a:r>
            <a:r>
              <a:rPr lang="en-US" dirty="0" smtClean="0"/>
              <a:t>Conflict Sensitive </a:t>
            </a:r>
            <a:r>
              <a:rPr lang="en-US" dirty="0"/>
              <a:t>Education Pack on</a:t>
            </a:r>
          </a:p>
          <a:p>
            <a:pPr algn="ctr"/>
            <a:r>
              <a:rPr lang="en-US" dirty="0"/>
              <a:t>the INEE website at: </a:t>
            </a:r>
          </a:p>
          <a:p>
            <a:pPr algn="ctr"/>
            <a:r>
              <a:rPr lang="en-US" dirty="0">
                <a:hlinkClick r:id="rId3"/>
              </a:rPr>
              <a:t>http://www.ineesite.org/en/education-fragility/conflict-sensitive-education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Find the INEE Conflict Sensitive Education Training Materials at:</a:t>
            </a:r>
          </a:p>
          <a:p>
            <a:pPr algn="ctr"/>
            <a:r>
              <a:rPr lang="en-US" dirty="0" smtClean="0">
                <a:hlinkClick r:id="rId4"/>
              </a:rPr>
              <a:t>http://toolkit.ineesite.org/toolkit/Toolkit.php?PostID=1159 </a:t>
            </a:r>
            <a:endParaRPr lang="en-US" dirty="0"/>
          </a:p>
          <a:p>
            <a:pPr algn="ctr"/>
            <a:endParaRPr lang="en-US" dirty="0"/>
          </a:p>
          <a:p>
            <a:pPr algn="ctr" eaLnBrk="0" hangingPunct="0"/>
            <a:r>
              <a:rPr lang="en-US" dirty="0"/>
              <a:t>For more information on INEE and its working groups visit </a:t>
            </a:r>
          </a:p>
          <a:p>
            <a:pPr algn="ctr" eaLnBrk="0" hangingPunct="0"/>
            <a:r>
              <a:rPr lang="en-US" dirty="0"/>
              <a:t>www.ineesite.org </a:t>
            </a:r>
          </a:p>
          <a:p>
            <a:pPr algn="ctr"/>
            <a:r>
              <a:rPr lang="en-US" dirty="0"/>
              <a:t> </a:t>
            </a:r>
          </a:p>
          <a:p>
            <a:endParaRPr lang="en-US" dirty="0">
              <a:latin typeface="GillSans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Slides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17976"/>
            <a:ext cx="9144000" cy="5340024"/>
          </a:xfr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70185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457199" y="152400"/>
            <a:ext cx="8490129" cy="1143000"/>
          </a:xfrm>
        </p:spPr>
        <p:txBody>
          <a:bodyPr/>
          <a:lstStyle/>
          <a:p>
            <a:r>
              <a:rPr lang="en-US" sz="3600" dirty="0"/>
              <a:t>Analyze the interaction between education and context</a:t>
            </a:r>
            <a:endParaRPr lang="en-US" sz="3600" dirty="0">
              <a:latin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Implicit Ethical Messages</a:t>
            </a:r>
          </a:p>
          <a:p>
            <a:pPr marL="0" indent="0">
              <a:buFont typeface="Wingdings" charset="0"/>
              <a:buNone/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Resource Transfers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629465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977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451850" cy="1143000"/>
          </a:xfrm>
        </p:spPr>
        <p:txBody>
          <a:bodyPr/>
          <a:lstStyle/>
          <a:p>
            <a:r>
              <a:rPr lang="en-US" sz="3600" dirty="0">
                <a:latin typeface="Arial" charset="0"/>
              </a:rPr>
              <a:t>Peacebuilding vs. Conflict Sensitivity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8225148"/>
              </p:ext>
            </p:extLst>
          </p:nvPr>
        </p:nvGraphicFramePr>
        <p:xfrm>
          <a:off x="0" y="1462089"/>
          <a:ext cx="9144000" cy="543290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0"/>
                <a:gridCol w="4572000"/>
              </a:tblGrid>
              <a:tr h="9079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Peacebuilding</a:t>
                      </a:r>
                      <a:endParaRPr lang="en-US" sz="2800" dirty="0"/>
                    </a:p>
                  </a:txBody>
                  <a:tcPr marT="45727" marB="45727"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Conflict Sensitive</a:t>
                      </a:r>
                      <a:r>
                        <a:rPr lang="en-US" sz="2800" baseline="0" dirty="0" smtClean="0"/>
                        <a:t> Education</a:t>
                      </a:r>
                      <a:endParaRPr lang="en-US" sz="2800" dirty="0"/>
                    </a:p>
                  </a:txBody>
                  <a:tcPr marT="45727" marB="45727">
                    <a:solidFill>
                      <a:schemeClr val="tx2"/>
                    </a:solidFill>
                  </a:tcPr>
                </a:tc>
              </a:tr>
              <a:tr h="4488012"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Working </a:t>
                      </a:r>
                      <a:r>
                        <a:rPr lang="en-US" sz="2800" dirty="0" smtClean="0">
                          <a:solidFill>
                            <a:schemeClr val="accent1"/>
                          </a:solidFill>
                        </a:rPr>
                        <a:t>on</a:t>
                      </a:r>
                      <a:r>
                        <a:rPr lang="en-US" sz="2800" dirty="0" smtClean="0"/>
                        <a:t> conflict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Mandate is peace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Expansion of a program to work directly on peace</a:t>
                      </a:r>
                      <a:endParaRPr lang="en-US" sz="2800" baseline="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baseline="0" dirty="0" smtClean="0"/>
                        <a:t>Promote peace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baseline="0" dirty="0" smtClean="0"/>
                        <a:t>Specialized programs that address political transformation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baseline="0" dirty="0" smtClean="0"/>
                        <a:t>Lays the foundation for education</a:t>
                      </a:r>
                      <a:endParaRPr lang="en-US" sz="2800" dirty="0"/>
                    </a:p>
                  </a:txBody>
                  <a:tcPr marT="45727" marB="45727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Working </a:t>
                      </a:r>
                      <a:r>
                        <a:rPr lang="en-US" sz="2800" dirty="0" smtClean="0">
                          <a:solidFill>
                            <a:schemeClr val="accent1"/>
                          </a:solidFill>
                        </a:rPr>
                        <a:t>in</a:t>
                      </a:r>
                      <a:r>
                        <a:rPr lang="en-US" sz="2800" dirty="0" smtClean="0"/>
                        <a:t> conflict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baseline="0" dirty="0" smtClean="0"/>
                        <a:t>Mandate is education</a:t>
                      </a:r>
                      <a:endParaRPr lang="en-US" sz="2800" dirty="0" smtClean="0"/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Improving existing ed programs 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Do no harm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Education programs that avoid unintended negative consequences</a:t>
                      </a:r>
                    </a:p>
                    <a:p>
                      <a:pPr marL="285750" indent="-285750">
                        <a:buFont typeface="Arial"/>
                        <a:buChar char="•"/>
                      </a:pPr>
                      <a:r>
                        <a:rPr lang="en-US" sz="2800" dirty="0" smtClean="0"/>
                        <a:t>Lays the foundation for peacebuilding</a:t>
                      </a:r>
                      <a:endParaRPr lang="en-US" sz="2800" dirty="0"/>
                    </a:p>
                  </a:txBody>
                  <a:tcPr marT="45727" marB="45727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19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4"/>
          <p:cNvSpPr>
            <a:spLocks noGrp="1"/>
          </p:cNvSpPr>
          <p:nvPr>
            <p:ph type="title"/>
          </p:nvPr>
        </p:nvSpPr>
        <p:spPr>
          <a:xfrm>
            <a:off x="457200" y="442913"/>
            <a:ext cx="8229600" cy="1143000"/>
          </a:xfrm>
        </p:spPr>
        <p:txBody>
          <a:bodyPr/>
          <a:lstStyle/>
          <a:p>
            <a:r>
              <a:rPr lang="en-US">
                <a:latin typeface="Arial" charset="0"/>
              </a:rPr>
              <a:t>Why focus on </a:t>
            </a:r>
            <a:br>
              <a:rPr lang="en-US">
                <a:latin typeface="Arial" charset="0"/>
              </a:rPr>
            </a:br>
            <a:r>
              <a:rPr lang="en-US">
                <a:latin typeface="Arial" charset="0"/>
              </a:rPr>
              <a:t>conflict sensitive education? </a:t>
            </a:r>
            <a:br>
              <a:rPr lang="en-US">
                <a:latin typeface="Arial" charset="0"/>
              </a:rPr>
            </a:br>
            <a:endParaRPr lang="en-US">
              <a:latin typeface="Arial" charset="0"/>
            </a:endParaRPr>
          </a:p>
        </p:txBody>
      </p:sp>
      <p:graphicFrame>
        <p:nvGraphicFramePr>
          <p:cNvPr id="3" name="Content Placeholder 2"/>
          <p:cNvGraphicFramePr>
            <a:graphicFrameLocks noGrp="1"/>
          </p:cNvGraphicFramePr>
          <p:nvPr>
            <p:ph idx="1"/>
          </p:nvPr>
        </p:nvGraphicFramePr>
        <p:xfrm>
          <a:off x="457200" y="160020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0417020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4762500" cy="1524000"/>
          </a:xfrm>
        </p:spPr>
        <p:txBody>
          <a:bodyPr/>
          <a:lstStyle/>
          <a:p>
            <a:r>
              <a:rPr lang="en-GB" sz="3600" dirty="0" smtClean="0">
                <a:latin typeface="Leelawadee" charset="0"/>
                <a:cs typeface="Leelawadee" charset="0"/>
              </a:rPr>
              <a:t>Why do a conflict analysis?</a:t>
            </a:r>
            <a:endParaRPr lang="it-IT" sz="3600" dirty="0">
              <a:latin typeface="Leelawadee" charset="0"/>
              <a:cs typeface="Leelawadee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4257903429"/>
              </p:ext>
            </p:extLst>
          </p:nvPr>
        </p:nvGraphicFramePr>
        <p:xfrm>
          <a:off x="304800" y="-152400"/>
          <a:ext cx="10439400" cy="738293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Oval 3"/>
          <p:cNvSpPr/>
          <p:nvPr/>
        </p:nvSpPr>
        <p:spPr bwMode="auto">
          <a:xfrm>
            <a:off x="4318000" y="2743200"/>
            <a:ext cx="2359025" cy="20574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/>
          <a:lstStyle/>
          <a:p>
            <a:pPr indent="-342900" algn="ctr">
              <a:defRPr/>
            </a:pPr>
            <a:r>
              <a:rPr lang="en-US" sz="2000" dirty="0" smtClean="0">
                <a:cs typeface="+mn-cs"/>
              </a:rPr>
              <a:t>Conflict </a:t>
            </a:r>
            <a:r>
              <a:rPr lang="en-US" sz="2000" dirty="0">
                <a:cs typeface="+mn-cs"/>
              </a:rPr>
              <a:t>Sensitive </a:t>
            </a:r>
            <a:r>
              <a:rPr lang="en-US" sz="2000" dirty="0" smtClean="0">
                <a:cs typeface="+mn-cs"/>
              </a:rPr>
              <a:t>Education</a:t>
            </a:r>
          </a:p>
          <a:p>
            <a:pPr indent="-342900" algn="ctr">
              <a:defRPr/>
            </a:pPr>
            <a:r>
              <a:rPr lang="en-US" sz="2000" dirty="0" smtClean="0">
                <a:cs typeface="+mn-cs"/>
              </a:rPr>
              <a:t>Strategies </a:t>
            </a:r>
            <a:endParaRPr lang="en-US" sz="2000" dirty="0"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696860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705" y="1535113"/>
            <a:ext cx="4359683" cy="639762"/>
          </a:xfrm>
        </p:spPr>
        <p:txBody>
          <a:bodyPr/>
          <a:lstStyle/>
          <a:p>
            <a:r>
              <a:rPr lang="en-US" dirty="0" smtClean="0"/>
              <a:t>Step 1: </a:t>
            </a:r>
          </a:p>
          <a:p>
            <a:r>
              <a:rPr lang="en-US" dirty="0" smtClean="0"/>
              <a:t>Understand </a:t>
            </a:r>
            <a:r>
              <a:rPr lang="en-US" dirty="0"/>
              <a:t>c</a:t>
            </a:r>
            <a:r>
              <a:rPr lang="en-US" dirty="0" smtClean="0"/>
              <a:t>onflict context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39547" y="1535113"/>
            <a:ext cx="4041775" cy="639762"/>
          </a:xfrm>
        </p:spPr>
        <p:txBody>
          <a:bodyPr/>
          <a:lstStyle/>
          <a:p>
            <a:r>
              <a:rPr lang="en-US" dirty="0" smtClean="0"/>
              <a:t>Step 2: </a:t>
            </a:r>
          </a:p>
          <a:p>
            <a:r>
              <a:rPr lang="en-US" dirty="0" smtClean="0"/>
              <a:t>Analyze interaction between education and the conflict context</a:t>
            </a:r>
            <a:endParaRPr lang="en-US" dirty="0"/>
          </a:p>
        </p:txBody>
      </p:sp>
      <p:graphicFrame>
        <p:nvGraphicFramePr>
          <p:cNvPr id="11" name="Diagram 10"/>
          <p:cNvGraphicFramePr/>
          <p:nvPr>
            <p:extLst>
              <p:ext uri="{D42A27DB-BD31-4B8C-83A1-F6EECF244321}">
                <p14:modId xmlns:p14="http://schemas.microsoft.com/office/powerpoint/2010/main" val="3194178985"/>
              </p:ext>
            </p:extLst>
          </p:nvPr>
        </p:nvGraphicFramePr>
        <p:xfrm>
          <a:off x="0" y="2157228"/>
          <a:ext cx="4666671" cy="47007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14" name="Content Placeholder 1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1015720015"/>
              </p:ext>
            </p:extLst>
          </p:nvPr>
        </p:nvGraphicFramePr>
        <p:xfrm>
          <a:off x="4741358" y="2174875"/>
          <a:ext cx="4402642" cy="46831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16" name="Left-Right Arrow 15"/>
          <p:cNvSpPr/>
          <p:nvPr/>
        </p:nvSpPr>
        <p:spPr>
          <a:xfrm>
            <a:off x="5533940" y="4424470"/>
            <a:ext cx="859369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Left-Right Arrow 16"/>
          <p:cNvSpPr/>
          <p:nvPr/>
        </p:nvSpPr>
        <p:spPr>
          <a:xfrm>
            <a:off x="7461435" y="4352528"/>
            <a:ext cx="831999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Left-Right Arrow 17"/>
          <p:cNvSpPr/>
          <p:nvPr/>
        </p:nvSpPr>
        <p:spPr>
          <a:xfrm rot="5400000">
            <a:off x="6473231" y="5334292"/>
            <a:ext cx="923747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Left-Right Arrow 19"/>
          <p:cNvSpPr/>
          <p:nvPr/>
        </p:nvSpPr>
        <p:spPr>
          <a:xfrm rot="16200000">
            <a:off x="6542796" y="3175984"/>
            <a:ext cx="831999" cy="484632"/>
          </a:xfrm>
          <a:prstGeom prst="leftRightArrow">
            <a:avLst/>
          </a:prstGeom>
          <a:solidFill>
            <a:schemeClr val="tx2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228485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conflict analysis?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66507543"/>
              </p:ext>
            </p:extLst>
          </p:nvPr>
        </p:nvGraphicFramePr>
        <p:xfrm>
          <a:off x="-457981" y="57445"/>
          <a:ext cx="10109981" cy="80210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89171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274620" y="363839"/>
            <a:ext cx="8869380" cy="990600"/>
          </a:xfrm>
        </p:spPr>
        <p:txBody>
          <a:bodyPr>
            <a:noAutofit/>
          </a:bodyPr>
          <a:lstStyle/>
          <a:p>
            <a:r>
              <a:rPr lang="en-US" altLang="ja-JP" sz="3600" b="1" dirty="0" smtClean="0">
                <a:solidFill>
                  <a:srgbClr val="F2F2F2"/>
                </a:solidFill>
                <a:latin typeface="+mn-lt"/>
              </a:rPr>
              <a:t>INEE CSE Pack and Training Development Process</a:t>
            </a:r>
            <a:endParaRPr lang="en-US" sz="3600" b="1" dirty="0">
              <a:solidFill>
                <a:srgbClr val="F2F2F2"/>
              </a:solidFill>
              <a:latin typeface="+mn-lt"/>
            </a:endParaRPr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44195" y="1458692"/>
            <a:ext cx="8310770" cy="4118661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altLang="ja-JP" sz="2000" b="1" dirty="0" smtClean="0"/>
              <a:t>INEE</a:t>
            </a:r>
            <a:endParaRPr lang="en-US" altLang="ja-JP" sz="2000" dirty="0" smtClean="0"/>
          </a:p>
          <a:p>
            <a:pPr lvl="1">
              <a:buFont typeface="Wingdings" charset="2"/>
              <a:buChar char="§"/>
            </a:pPr>
            <a:r>
              <a:rPr lang="en-US" altLang="ja-JP" sz="2000" dirty="0" smtClean="0"/>
              <a:t>Open, </a:t>
            </a:r>
            <a:r>
              <a:rPr lang="en-US" altLang="ja-JP" sz="2000" dirty="0"/>
              <a:t>global network of </a:t>
            </a:r>
            <a:r>
              <a:rPr lang="en-US" altLang="ja-JP" sz="2000" dirty="0" smtClean="0"/>
              <a:t>10,000</a:t>
            </a:r>
            <a:r>
              <a:rPr lang="en-US" altLang="ja-JP" sz="2000" dirty="0"/>
              <a:t>+ members in 170 </a:t>
            </a:r>
            <a:r>
              <a:rPr lang="en-US" altLang="ja-JP" sz="2000" dirty="0" smtClean="0"/>
              <a:t>countries</a:t>
            </a:r>
          </a:p>
          <a:p>
            <a:pPr lvl="1">
              <a:buFont typeface="Wingdings" charset="2"/>
              <a:buChar char="§"/>
            </a:pPr>
            <a:r>
              <a:rPr lang="en-US" altLang="ja-JP" sz="2000" dirty="0" smtClean="0"/>
              <a:t>3 Working Groups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(Minimum Standards, Education and Fragility, Education Cannot Wait Advocacy)</a:t>
            </a:r>
          </a:p>
          <a:p>
            <a:pPr marL="457200" lvl="1" indent="0">
              <a:buNone/>
            </a:pPr>
            <a:endParaRPr lang="en-US" altLang="ja-JP" sz="2000" dirty="0" smtClean="0"/>
          </a:p>
          <a:p>
            <a:pPr marL="0" indent="0">
              <a:buNone/>
            </a:pPr>
            <a:r>
              <a:rPr lang="en-US" sz="2000" b="1" dirty="0" smtClean="0"/>
              <a:t>INEE CSE Pack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/>
              <a:t>2013 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/>
              <a:t>Led by the members of the Working Groups: Minimum Standards and Education and Fragility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/>
              <a:t>Developed though consultative process including piloting of tools</a:t>
            </a:r>
          </a:p>
          <a:p>
            <a:pPr marL="457200" lvl="1" indent="0">
              <a:buNone/>
            </a:pPr>
            <a:endParaRPr lang="en-US" sz="2000" dirty="0" smtClean="0"/>
          </a:p>
          <a:p>
            <a:pPr marL="0" indent="0">
              <a:buNone/>
            </a:pPr>
            <a:r>
              <a:rPr lang="en-US" sz="2000" b="1" dirty="0" smtClean="0"/>
              <a:t>INEE CSE Training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/>
              <a:t>2014 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/>
              <a:t>Led by members of INEE Minimum Standards Group</a:t>
            </a:r>
          </a:p>
          <a:p>
            <a:pPr lvl="1">
              <a:buFont typeface="Wingdings" charset="2"/>
              <a:buChar char="§"/>
            </a:pPr>
            <a:r>
              <a:rPr lang="en-US" sz="2000" dirty="0" smtClean="0"/>
              <a:t>Developed through consultative process including pilot testing:  55 organizations, Liberia and Harvard Graduate School of Education, 20 countries</a:t>
            </a:r>
            <a:endParaRPr lang="en-US" sz="2400" b="1" dirty="0" smtClean="0"/>
          </a:p>
        </p:txBody>
      </p:sp>
      <p:grpSp>
        <p:nvGrpSpPr>
          <p:cNvPr id="2" name="図形グループ 1"/>
          <p:cNvGrpSpPr/>
          <p:nvPr/>
        </p:nvGrpSpPr>
        <p:grpSpPr>
          <a:xfrm>
            <a:off x="126343" y="5521601"/>
            <a:ext cx="9017657" cy="1336399"/>
            <a:chOff x="6600" y="5521601"/>
            <a:chExt cx="9017657" cy="1336399"/>
          </a:xfrm>
        </p:grpSpPr>
        <p:pic>
          <p:nvPicPr>
            <p:cNvPr id="23" name="Picture 22" descr="200px-Unifi.gif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965733" y="5589796"/>
              <a:ext cx="507882" cy="497724"/>
            </a:xfrm>
            <a:prstGeom prst="rect">
              <a:avLst/>
            </a:prstGeom>
          </p:spPr>
        </p:pic>
        <p:pic>
          <p:nvPicPr>
            <p:cNvPr id="24" name="Picture 23" descr="minbuza_logo.gif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17877"/>
            <a:stretch/>
          </p:blipFill>
          <p:spPr>
            <a:xfrm>
              <a:off x="4304084" y="5809952"/>
              <a:ext cx="1342699" cy="502559"/>
            </a:xfrm>
            <a:prstGeom prst="rect">
              <a:avLst/>
            </a:prstGeom>
          </p:spPr>
        </p:pic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47762" y="6293022"/>
              <a:ext cx="745457" cy="564978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16732" y="6442641"/>
              <a:ext cx="775415" cy="350339"/>
            </a:xfrm>
            <a:prstGeom prst="rect">
              <a:avLst/>
            </a:prstGeom>
          </p:spPr>
        </p:pic>
        <p:pic>
          <p:nvPicPr>
            <p:cNvPr id="27" name="Picture 26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6229836" y="5521601"/>
              <a:ext cx="730008" cy="277477"/>
            </a:xfrm>
            <a:prstGeom prst="rect">
              <a:avLst/>
            </a:prstGeom>
          </p:spPr>
        </p:pic>
        <p:pic>
          <p:nvPicPr>
            <p:cNvPr id="28" name="Picture 27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704501" y="6255047"/>
              <a:ext cx="442267" cy="521243"/>
            </a:xfrm>
            <a:prstGeom prst="rect">
              <a:avLst/>
            </a:prstGeom>
          </p:spPr>
        </p:pic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17548" y="6302012"/>
              <a:ext cx="577292" cy="490968"/>
            </a:xfrm>
            <a:prstGeom prst="rect">
              <a:avLst/>
            </a:prstGeom>
          </p:spPr>
        </p:pic>
        <p:pic>
          <p:nvPicPr>
            <p:cNvPr id="30" name="Picture 2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2773665" y="5567286"/>
              <a:ext cx="1163091" cy="360645"/>
            </a:xfrm>
            <a:prstGeom prst="rect">
              <a:avLst/>
            </a:prstGeom>
          </p:spPr>
        </p:pic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73458" y="5866333"/>
              <a:ext cx="1065471" cy="319804"/>
            </a:xfrm>
            <a:prstGeom prst="rect">
              <a:avLst/>
            </a:prstGeom>
          </p:spPr>
        </p:pic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160898" y="6004928"/>
              <a:ext cx="1036671" cy="288964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3790597" y="6339466"/>
              <a:ext cx="1535019" cy="453514"/>
            </a:xfrm>
            <a:prstGeom prst="rect">
              <a:avLst/>
            </a:prstGeom>
          </p:spPr>
        </p:pic>
        <p:pic>
          <p:nvPicPr>
            <p:cNvPr id="34" name="Picture 33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8192" y="6402049"/>
              <a:ext cx="750255" cy="328347"/>
            </a:xfrm>
            <a:prstGeom prst="rect">
              <a:avLst/>
            </a:prstGeom>
          </p:spPr>
        </p:pic>
        <p:pic>
          <p:nvPicPr>
            <p:cNvPr id="35" name="Picture 34"/>
            <p:cNvPicPr>
              <a:picLocks noChangeAspect="1"/>
            </p:cNvPicPr>
            <p:nvPr/>
          </p:nvPicPr>
          <p:blipFill rotWithShape="1"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4023724" y="5573553"/>
              <a:ext cx="2168441" cy="216808"/>
            </a:xfrm>
            <a:prstGeom prst="rect">
              <a:avLst/>
            </a:prstGeom>
          </p:spPr>
        </p:pic>
        <p:pic>
          <p:nvPicPr>
            <p:cNvPr id="36" name="Picture 3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00" y="6324600"/>
              <a:ext cx="1077025" cy="533400"/>
            </a:xfrm>
            <a:prstGeom prst="rect">
              <a:avLst/>
            </a:prstGeom>
          </p:spPr>
        </p:pic>
        <p:pic>
          <p:nvPicPr>
            <p:cNvPr id="37" name="Picture 36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74782" y="5639143"/>
              <a:ext cx="761822" cy="375832"/>
            </a:xfrm>
            <a:prstGeom prst="rect">
              <a:avLst/>
            </a:prstGeom>
          </p:spPr>
        </p:pic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946899" y="6312511"/>
              <a:ext cx="435101" cy="435101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1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301226" y="6273979"/>
              <a:ext cx="691115" cy="557538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>
            <a:blip r:embed="rId2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0241" y="5589796"/>
              <a:ext cx="777506" cy="296987"/>
            </a:xfrm>
            <a:prstGeom prst="rect">
              <a:avLst/>
            </a:prstGeom>
          </p:spPr>
        </p:pic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56906" y="6197008"/>
              <a:ext cx="591866" cy="624297"/>
            </a:xfrm>
            <a:prstGeom prst="rect">
              <a:avLst/>
            </a:prstGeom>
          </p:spPr>
        </p:pic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2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538" y="6016810"/>
              <a:ext cx="935147" cy="338654"/>
            </a:xfrm>
            <a:prstGeom prst="rect">
              <a:avLst/>
            </a:prstGeom>
          </p:spPr>
        </p:pic>
        <p:pic>
          <p:nvPicPr>
            <p:cNvPr id="46" name="Picture 45"/>
            <p:cNvPicPr>
              <a:picLocks noChangeAspect="1"/>
            </p:cNvPicPr>
            <p:nvPr/>
          </p:nvPicPr>
          <p:blipFill>
            <a:blip r:embed="rId2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483" y="5567286"/>
              <a:ext cx="821425" cy="342006"/>
            </a:xfrm>
            <a:prstGeom prst="rect">
              <a:avLst/>
            </a:prstGeom>
          </p:spPr>
        </p:pic>
        <p:pic>
          <p:nvPicPr>
            <p:cNvPr id="47" name="Picture 46"/>
            <p:cNvPicPr>
              <a:picLocks noChangeAspect="1"/>
            </p:cNvPicPr>
            <p:nvPr/>
          </p:nvPicPr>
          <p:blipFill rotWithShape="1">
            <a:blip r:embed="rId2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989225" y="5560590"/>
              <a:ext cx="683983" cy="314125"/>
            </a:xfrm>
            <a:prstGeom prst="rect">
              <a:avLst/>
            </a:prstGeom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2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16732" y="6012941"/>
              <a:ext cx="604726" cy="329576"/>
            </a:xfrm>
            <a:prstGeom prst="rect">
              <a:avLst/>
            </a:prstGeom>
          </p:spPr>
        </p:pic>
        <p:pic>
          <p:nvPicPr>
            <p:cNvPr id="50" name="Picture 49"/>
            <p:cNvPicPr>
              <a:picLocks noChangeAspect="1"/>
            </p:cNvPicPr>
            <p:nvPr/>
          </p:nvPicPr>
          <p:blipFill>
            <a:blip r:embed="rId2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85674" y="6251808"/>
              <a:ext cx="538583" cy="567795"/>
            </a:xfrm>
            <a:prstGeom prst="rect">
              <a:avLst/>
            </a:prstGeom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427033" y="5570545"/>
              <a:ext cx="590550" cy="63641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2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17747" y="6026235"/>
              <a:ext cx="1285875" cy="2952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936350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Supplementary Activities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17976"/>
            <a:ext cx="9144000" cy="5340024"/>
          </a:xfrm>
          <a:solidFill>
            <a:schemeClr val="accent1"/>
          </a:solidFill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75669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/>
              <a:t>Handout </a:t>
            </a:r>
            <a:r>
              <a:rPr lang="en-US" sz="1800" b="1" dirty="0" smtClean="0"/>
              <a:t>#2 Implementation </a:t>
            </a:r>
            <a:r>
              <a:rPr lang="en-US" sz="1800" b="1" dirty="0"/>
              <a:t>of Conflict Sensitive Access and Learning Environment</a:t>
            </a:r>
          </a:p>
          <a:p>
            <a:pPr marL="0" indent="0">
              <a:buNone/>
            </a:pPr>
            <a:r>
              <a:rPr lang="en-US" sz="1800" b="1" dirty="0" smtClean="0"/>
              <a:t>Timing: </a:t>
            </a:r>
            <a:r>
              <a:rPr lang="en-US" sz="1800" dirty="0" smtClean="0"/>
              <a:t>35 min. group work, 15 min discussion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Instructions: </a:t>
            </a:r>
          </a:p>
          <a:p>
            <a:pPr marL="0" indent="0">
              <a:buNone/>
            </a:pPr>
            <a:r>
              <a:rPr lang="en-US" sz="1800" dirty="0"/>
              <a:t>At each table is an envelope of strips of paper with conflict sensitive education strategies on them.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Working </a:t>
            </a:r>
            <a:r>
              <a:rPr lang="en-US" sz="1800" dirty="0"/>
              <a:t>with your group, read each strategy.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Write </a:t>
            </a:r>
            <a:r>
              <a:rPr lang="en-US" sz="1800" dirty="0"/>
              <a:t>on flip chart paper the INEE Minimum Standards headings: Equal Access, Protection and Well-being, and Facilities and Services, one heading per paper. 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Then </a:t>
            </a:r>
            <a:r>
              <a:rPr lang="en-US" sz="1800" dirty="0"/>
              <a:t>in discussion with your group, review the strategy, decide which standard it relates to and why.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Tape </a:t>
            </a:r>
            <a:r>
              <a:rPr lang="en-US" sz="1800" dirty="0"/>
              <a:t>each strategy under the appropriate heading on the flip chart paper. 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800" dirty="0" smtClean="0"/>
              <a:t>On </a:t>
            </a:r>
            <a:r>
              <a:rPr lang="en-US" sz="1800" dirty="0"/>
              <a:t>the blank strips of paper write additional conflict sensitive strategies that support access and the learning environment. Then add them to the flip chart.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0563794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/>
              <a:t>Handout </a:t>
            </a:r>
            <a:r>
              <a:rPr lang="en-US" sz="1800" b="1" dirty="0" smtClean="0"/>
              <a:t>#</a:t>
            </a:r>
            <a:r>
              <a:rPr lang="en-US" sz="1800" b="1" dirty="0"/>
              <a:t>3</a:t>
            </a:r>
            <a:r>
              <a:rPr lang="en-US" sz="1800" b="1" dirty="0" smtClean="0"/>
              <a:t>: </a:t>
            </a:r>
            <a:r>
              <a:rPr lang="en-US" sz="1800" b="1" dirty="0"/>
              <a:t>Conflict Sensitive Teaching and Learning</a:t>
            </a:r>
            <a:endParaRPr lang="en-US" sz="1800" dirty="0"/>
          </a:p>
          <a:p>
            <a:pPr marL="0" indent="0">
              <a:buNone/>
            </a:pPr>
            <a:r>
              <a:rPr lang="en-US" sz="1800" b="1" dirty="0" smtClean="0"/>
              <a:t>Timing: </a:t>
            </a:r>
            <a:r>
              <a:rPr lang="en-US" sz="1800" dirty="0" smtClean="0"/>
              <a:t>40 min. group work, 40 min. of presentations by groups</a:t>
            </a:r>
            <a:endParaRPr lang="en-US" sz="1800" dirty="0"/>
          </a:p>
          <a:p>
            <a:pPr marL="0" indent="0">
              <a:buNone/>
            </a:pPr>
            <a:endParaRPr lang="en-US" sz="1800" b="1" dirty="0" smtClean="0"/>
          </a:p>
          <a:p>
            <a:pPr marL="0" indent="0">
              <a:buNone/>
            </a:pPr>
            <a:r>
              <a:rPr lang="en-US" sz="1800" b="1" dirty="0" smtClean="0"/>
              <a:t>Instructions</a:t>
            </a:r>
            <a:r>
              <a:rPr lang="en-US" sz="1800" b="1" dirty="0"/>
              <a:t>: </a:t>
            </a:r>
            <a:endParaRPr lang="en-US" sz="1800" dirty="0"/>
          </a:p>
          <a:p>
            <a:pPr>
              <a:buFont typeface="+mj-lt"/>
              <a:buAutoNum type="arabicPeriod"/>
            </a:pPr>
            <a:r>
              <a:rPr lang="en-US" sz="1800" dirty="0" smtClean="0"/>
              <a:t>Review the </a:t>
            </a:r>
            <a:r>
              <a:rPr lang="en-US" sz="1800" dirty="0"/>
              <a:t>relevant sections in the INEE Guidance Note on Conflict Sensitive Education </a:t>
            </a:r>
            <a:r>
              <a:rPr lang="en-US" sz="1800" dirty="0" smtClean="0"/>
              <a:t>pages, starting on pages </a:t>
            </a:r>
            <a:r>
              <a:rPr lang="en-US" sz="1800" dirty="0"/>
              <a:t>29 </a:t>
            </a:r>
            <a:r>
              <a:rPr lang="en-US" sz="1800"/>
              <a:t>and </a:t>
            </a:r>
            <a:r>
              <a:rPr lang="en-US" sz="1800" smtClean="0"/>
              <a:t>48.</a:t>
            </a:r>
            <a:endParaRPr lang="en-US" sz="1800" dirty="0" smtClean="0"/>
          </a:p>
          <a:p>
            <a:pPr lvl="0">
              <a:buFont typeface="+mj-lt"/>
              <a:buAutoNum type="arabicPeriod"/>
            </a:pPr>
            <a:r>
              <a:rPr lang="en-US" sz="1800" dirty="0" smtClean="0"/>
              <a:t>Prepare </a:t>
            </a:r>
            <a:r>
              <a:rPr lang="en-US" sz="1800" dirty="0"/>
              <a:t>a 10 minute lesson </a:t>
            </a:r>
            <a:r>
              <a:rPr lang="en-US" sz="1800" dirty="0" smtClean="0"/>
              <a:t>on conflict sensitive strategies for your assigned standard that </a:t>
            </a:r>
            <a:r>
              <a:rPr lang="en-US" sz="1800" dirty="0"/>
              <a:t>covers the following points. </a:t>
            </a:r>
            <a:endParaRPr lang="en-US" sz="1800" dirty="0" smtClean="0"/>
          </a:p>
          <a:p>
            <a:pPr>
              <a:buFont typeface="+mj-lt"/>
              <a:buAutoNum type="arabicPeriod"/>
            </a:pPr>
            <a:r>
              <a:rPr lang="en-US" sz="1800" dirty="0"/>
              <a:t> You may use any teaching methodology for your lesson. Be as creative as you can. You may use markers, flip charts or any other supplies available. </a:t>
            </a:r>
            <a:endParaRPr lang="en-US" sz="1800" dirty="0" smtClean="0"/>
          </a:p>
          <a:p>
            <a:pPr lvl="1">
              <a:buFont typeface="+mj-lt"/>
              <a:buAutoNum type="alphaLcPeriod"/>
            </a:pPr>
            <a:r>
              <a:rPr lang="en-US" sz="1800" dirty="0" smtClean="0"/>
              <a:t>What </a:t>
            </a:r>
            <a:r>
              <a:rPr lang="en-US" sz="1800" dirty="0"/>
              <a:t>would you need to know from the </a:t>
            </a:r>
            <a:r>
              <a:rPr lang="en-US" sz="1800" dirty="0" smtClean="0"/>
              <a:t>conflict </a:t>
            </a:r>
            <a:r>
              <a:rPr lang="en-US" sz="1800" dirty="0"/>
              <a:t>a</a:t>
            </a:r>
            <a:r>
              <a:rPr lang="en-US" sz="1800" dirty="0" smtClean="0"/>
              <a:t>nalysis </a:t>
            </a:r>
            <a:r>
              <a:rPr lang="en-US" sz="1800" dirty="0"/>
              <a:t>to ensure your education strategies are conflict sensitive?</a:t>
            </a:r>
          </a:p>
          <a:p>
            <a:pPr lvl="1">
              <a:buFont typeface="+mj-lt"/>
              <a:buAutoNum type="alphaLcPeriod"/>
            </a:pPr>
            <a:r>
              <a:rPr lang="en-US" sz="1800" dirty="0"/>
              <a:t>What are some conflict sensitive education strategies for this standard?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4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Faces of Education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eaLnBrk="1" hangingPunct="1">
              <a:buNone/>
            </a:pPr>
            <a:r>
              <a:rPr lang="en-US" sz="3600" dirty="0" smtClean="0">
                <a:solidFill>
                  <a:srgbClr val="000000"/>
                </a:solidFill>
              </a:rPr>
              <a:t>When </a:t>
            </a:r>
            <a:r>
              <a:rPr lang="en-US" sz="3600" dirty="0">
                <a:solidFill>
                  <a:srgbClr val="000000"/>
                </a:solidFill>
              </a:rPr>
              <a:t>given in conflict </a:t>
            </a:r>
            <a:r>
              <a:rPr lang="en-US" sz="3600" dirty="0" smtClean="0">
                <a:solidFill>
                  <a:srgbClr val="000000"/>
                </a:solidFill>
              </a:rPr>
              <a:t>affected contexts education can: </a:t>
            </a:r>
          </a:p>
          <a:p>
            <a:pPr lvl="1" eaLnBrk="1" hangingPunct="1">
              <a:buFont typeface="Arial"/>
              <a:buChar char="•"/>
            </a:pPr>
            <a:r>
              <a:rPr lang="en-US" sz="3600" dirty="0" smtClean="0">
                <a:solidFill>
                  <a:srgbClr val="000000"/>
                </a:solidFill>
              </a:rPr>
              <a:t>reinforce and </a:t>
            </a:r>
            <a:r>
              <a:rPr lang="en-US" sz="3600" dirty="0">
                <a:solidFill>
                  <a:srgbClr val="000000"/>
                </a:solidFill>
              </a:rPr>
              <a:t>prolong the </a:t>
            </a:r>
            <a:r>
              <a:rPr lang="en-US" sz="3600" dirty="0" smtClean="0">
                <a:solidFill>
                  <a:srgbClr val="000000"/>
                </a:solidFill>
              </a:rPr>
              <a:t>conflict, and </a:t>
            </a:r>
            <a:endParaRPr lang="en-US" sz="3600" dirty="0">
              <a:solidFill>
                <a:srgbClr val="000000"/>
              </a:solidFill>
            </a:endParaRPr>
          </a:p>
          <a:p>
            <a:pPr lvl="1" eaLnBrk="1" hangingPunct="1">
              <a:buFont typeface="Arial"/>
              <a:buChar char="•"/>
            </a:pPr>
            <a:r>
              <a:rPr lang="en-US" sz="3600" dirty="0" smtClean="0">
                <a:solidFill>
                  <a:srgbClr val="000000"/>
                </a:solidFill>
              </a:rPr>
              <a:t>reduce </a:t>
            </a:r>
            <a:r>
              <a:rPr lang="en-US" sz="3600" dirty="0">
                <a:solidFill>
                  <a:srgbClr val="000000"/>
                </a:solidFill>
              </a:rPr>
              <a:t>tensions and strengthen people’s capacities to </a:t>
            </a:r>
            <a:r>
              <a:rPr lang="en-US" sz="3600" dirty="0" smtClean="0">
                <a:solidFill>
                  <a:srgbClr val="000000"/>
                </a:solidFill>
              </a:rPr>
              <a:t>disengage from conflict.</a:t>
            </a:r>
          </a:p>
          <a:p>
            <a:pPr marL="0" indent="0" algn="ctr" eaLnBrk="1" hangingPunct="1">
              <a:buNone/>
            </a:pPr>
            <a:endParaRPr lang="en-US" dirty="0" smtClean="0">
              <a:solidFill>
                <a:srgbClr val="000000"/>
              </a:solidFill>
            </a:endParaRP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28532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88236" y="554590"/>
            <a:ext cx="8087894" cy="514350"/>
          </a:xfrm>
        </p:spPr>
        <p:txBody>
          <a:bodyPr/>
          <a:lstStyle/>
          <a:p>
            <a:pPr eaLnBrk="1" hangingPunct="1"/>
            <a:r>
              <a:rPr lang="en-US" sz="3600" dirty="0" smtClean="0">
                <a:latin typeface="Arial" charset="0"/>
              </a:rPr>
              <a:t>How Education Can Affect Conflict</a:t>
            </a:r>
            <a:endParaRPr lang="en-US" sz="1200" dirty="0">
              <a:latin typeface="Arial" charset="0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685466738"/>
              </p:ext>
            </p:extLst>
          </p:nvPr>
        </p:nvGraphicFramePr>
        <p:xfrm>
          <a:off x="0" y="1533058"/>
          <a:ext cx="9143999" cy="53249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825488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7305" y="2332037"/>
            <a:ext cx="8229600" cy="2734595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How do we ensure the education programs and policies we deliver do not make conflict worse?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74620936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152400" y="609600"/>
            <a:ext cx="7543800" cy="514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anchor="ctr"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+mj-lt"/>
                <a:ea typeface="+mj-ea"/>
                <a:cs typeface="ＭＳ Ｐゴシック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  <a:cs typeface="ＭＳ Ｐゴシック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rgbClr val="FF0000"/>
                </a:solidFill>
                <a:latin typeface="GillSans" charset="0"/>
                <a:ea typeface="ＭＳ Ｐゴシック" charset="0"/>
              </a:defRPr>
            </a:lvl9pPr>
          </a:lstStyle>
          <a:p>
            <a:pPr eaLnBrk="1" hangingPunct="1">
              <a:defRPr/>
            </a:pPr>
            <a:endParaRPr lang="en-US" sz="3600" b="1" dirty="0" smtClean="0">
              <a:latin typeface="Gill Sans MT" charset="0"/>
              <a:cs typeface="+mj-cs"/>
            </a:endParaRPr>
          </a:p>
        </p:txBody>
      </p:sp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81667495"/>
              </p:ext>
            </p:extLst>
          </p:nvPr>
        </p:nvGraphicFramePr>
        <p:xfrm>
          <a:off x="0" y="1447800"/>
          <a:ext cx="9144000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7891" name="Picture 2" descr="Screen Shot 2013-07-26 at 6.07.41 PM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9144000" cy="146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0997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90513" y="282575"/>
            <a:ext cx="8726487" cy="514350"/>
          </a:xfrm>
        </p:spPr>
        <p:txBody>
          <a:bodyPr/>
          <a:lstStyle/>
          <a:p>
            <a:pPr eaLnBrk="1" hangingPunct="1"/>
            <a:r>
              <a:rPr lang="en-US" sz="3600">
                <a:latin typeface="Arial" charset="0"/>
              </a:rPr>
              <a:t>Defining Conflict Sensitive Education</a:t>
            </a:r>
            <a:r>
              <a:rPr lang="en-US" sz="3600">
                <a:latin typeface="Gill Sans MT" charset="0"/>
              </a:rPr>
              <a:t> 	</a:t>
            </a:r>
          </a:p>
        </p:txBody>
      </p:sp>
      <p:sp>
        <p:nvSpPr>
          <p:cNvPr id="783363" name="Text Box 3"/>
          <p:cNvSpPr txBox="1">
            <a:spLocks noChangeArrowheads="1"/>
          </p:cNvSpPr>
          <p:nvPr/>
        </p:nvSpPr>
        <p:spPr bwMode="auto">
          <a:xfrm>
            <a:off x="669925" y="1822450"/>
            <a:ext cx="5197475" cy="36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00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1pPr>
            <a:lvl2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defRPr/>
            </a:pPr>
            <a:endParaRPr lang="en-US" sz="1800" dirty="0" smtClean="0">
              <a:latin typeface="GillSans" charset="0"/>
              <a:cs typeface="+mn-cs"/>
            </a:endParaRPr>
          </a:p>
        </p:txBody>
      </p:sp>
      <p:graphicFrame>
        <p:nvGraphicFramePr>
          <p:cNvPr id="2" name="Diagram 1"/>
          <p:cNvGraphicFramePr/>
          <p:nvPr/>
        </p:nvGraphicFramePr>
        <p:xfrm>
          <a:off x="-1259114" y="457202"/>
          <a:ext cx="11430000" cy="827677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7557265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686800" cy="1143000"/>
          </a:xfrm>
        </p:spPr>
        <p:txBody>
          <a:bodyPr/>
          <a:lstStyle/>
          <a:p>
            <a:r>
              <a:rPr lang="en-US" sz="4000" dirty="0" smtClean="0"/>
              <a:t>Step 1: Understand the context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152"/>
            <a:ext cx="8229600" cy="4709012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/>
              <a:t>What do we need to know about the conflict context?</a:t>
            </a:r>
            <a:endParaRPr lang="en-US" sz="4000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461566738"/>
              </p:ext>
            </p:extLst>
          </p:nvPr>
        </p:nvGraphicFramePr>
        <p:xfrm>
          <a:off x="2208918" y="2595043"/>
          <a:ext cx="4252167" cy="42629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94206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Expo">
      <a:dk1>
        <a:sysClr val="windowText" lastClr="000000"/>
      </a:dk1>
      <a:lt1>
        <a:sysClr val="window" lastClr="FFFFFF"/>
      </a:lt1>
      <a:dk2>
        <a:srgbClr val="263B86"/>
      </a:dk2>
      <a:lt2>
        <a:srgbClr val="76B6F2"/>
      </a:lt2>
      <a:accent1>
        <a:srgbClr val="FBC01E"/>
      </a:accent1>
      <a:accent2>
        <a:srgbClr val="EFE1A2"/>
      </a:accent2>
      <a:accent3>
        <a:srgbClr val="FA8716"/>
      </a:accent3>
      <a:accent4>
        <a:srgbClr val="BE0204"/>
      </a:accent4>
      <a:accent5>
        <a:srgbClr val="640F10"/>
      </a:accent5>
      <a:accent6>
        <a:srgbClr val="7E13E3"/>
      </a:accent6>
      <a:hlink>
        <a:srgbClr val="D2D200"/>
      </a:hlink>
      <a:folHlink>
        <a:srgbClr val="D0B9F8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20407</TotalTime>
  <Words>1493</Words>
  <Application>Microsoft Macintosh PowerPoint</Application>
  <PresentationFormat>On-screen Show (4:3)</PresentationFormat>
  <Paragraphs>291</Paragraphs>
  <Slides>36</Slides>
  <Notes>29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37" baseType="lpstr">
      <vt:lpstr>1_Default Design</vt:lpstr>
      <vt:lpstr>INEE  Conflict Sensitive Education Training   </vt:lpstr>
      <vt:lpstr>At the end of this module participants will: </vt:lpstr>
      <vt:lpstr>Why focus on  conflict sensitive education?  </vt:lpstr>
      <vt:lpstr>Two Faces of Education</vt:lpstr>
      <vt:lpstr>How Education Can Affect Conflict</vt:lpstr>
      <vt:lpstr>So….</vt:lpstr>
      <vt:lpstr>PowerPoint Presentation</vt:lpstr>
      <vt:lpstr>Defining Conflict Sensitive Education  </vt:lpstr>
      <vt:lpstr>Step 1: Understand the context</vt:lpstr>
      <vt:lpstr>What is conflict analysis? </vt:lpstr>
      <vt:lpstr>Why do a conflict analysis?</vt:lpstr>
      <vt:lpstr>Step 2: Analyze the interaction between education and context</vt:lpstr>
      <vt:lpstr>INEE CSE Pack Reflection Tool</vt:lpstr>
      <vt:lpstr>Defining Conflict Sensitive Education  </vt:lpstr>
      <vt:lpstr>PowerPoint Presentation</vt:lpstr>
      <vt:lpstr>Conflict Sensitive Strategies for Training, Professional Development and Support</vt:lpstr>
      <vt:lpstr>Where and when is CSE applicable?</vt:lpstr>
      <vt:lpstr>Applies Across All Phases of Conflict</vt:lpstr>
      <vt:lpstr>Applies across types of work</vt:lpstr>
      <vt:lpstr>PowerPoint Presentation</vt:lpstr>
      <vt:lpstr>Real examples of  Conflict Sensitive Education Strategies</vt:lpstr>
      <vt:lpstr>INEE CSE Pack  Guiding Principles</vt:lpstr>
      <vt:lpstr>Activity </vt:lpstr>
      <vt:lpstr>PowerPoint Presentation</vt:lpstr>
      <vt:lpstr>PowerPoint Presentation</vt:lpstr>
      <vt:lpstr>INEE Conflict Sensitive Education  Resources</vt:lpstr>
      <vt:lpstr>Supplementary Slides</vt:lpstr>
      <vt:lpstr>Analyze the interaction between education and context</vt:lpstr>
      <vt:lpstr>Peacebuilding vs. Conflict Sensitivity</vt:lpstr>
      <vt:lpstr>Why do a conflict analysis?</vt:lpstr>
      <vt:lpstr>PowerPoint Presentation</vt:lpstr>
      <vt:lpstr>What is a conflict analysis?</vt:lpstr>
      <vt:lpstr>INEE CSE Pack and Training Development Process</vt:lpstr>
      <vt:lpstr>Supplementary Activities</vt:lpstr>
      <vt:lpstr>Activity</vt:lpstr>
      <vt:lpstr>Activity</vt:lpstr>
    </vt:vector>
  </TitlesOfParts>
  <Manager>Tzvetomira Laub and Arianna Sloat</Manager>
  <Company>InterAgency Network for Education in Emergencies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INEE Conflict Sensitive Education Training</dc:title>
  <dc:subject/>
  <dc:creator>Cynthia Koons</dc:creator>
  <cp:keywords/>
  <dc:description/>
  <cp:lastModifiedBy>Cynthia Koons</cp:lastModifiedBy>
  <cp:revision>888</cp:revision>
  <cp:lastPrinted>2014-01-21T19:18:56Z</cp:lastPrinted>
  <dcterms:created xsi:type="dcterms:W3CDTF">2005-08-16T23:31:00Z</dcterms:created>
  <dcterms:modified xsi:type="dcterms:W3CDTF">2014-06-13T16:07:42Z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RCoordinateY">
    <vt:lpwstr/>
  </property>
  <property fmtid="{D5CDD505-2E9C-101B-9397-08002B2CF9AE}" pid="3" name="ORClusterCAS">
    <vt:lpwstr/>
  </property>
  <property fmtid="{D5CDD505-2E9C-101B-9397-08002B2CF9AE}" pid="4" name="ORCountryMultiLookup">
    <vt:lpwstr/>
  </property>
  <property fmtid="{D5CDD505-2E9C-101B-9397-08002B2CF9AE}" pid="5" name="ORKeywordsMultiLookup">
    <vt:lpwstr>9;#Education;#47;#Emergency</vt:lpwstr>
  </property>
  <property fmtid="{D5CDD505-2E9C-101B-9397-08002B2CF9AE}" pid="6" name="ORCoordinateX">
    <vt:lpwstr/>
  </property>
  <property fmtid="{D5CDD505-2E9C-101B-9397-08002B2CF9AE}" pid="7" name="ORCopyRight">
    <vt:lpwstr/>
  </property>
  <property fmtid="{D5CDD505-2E9C-101B-9397-08002B2CF9AE}" pid="8" name="ORGLIDENumber">
    <vt:lpwstr/>
  </property>
  <property fmtid="{D5CDD505-2E9C-101B-9397-08002B2CF9AE}" pid="9" name="PublishingRollupImage">
    <vt:lpwstr/>
  </property>
  <property fmtid="{D5CDD505-2E9C-101B-9397-08002B2CF9AE}" pid="10" name="ORCreationDate">
    <vt:lpwstr>2011-01-06T00:00:00Z</vt:lpwstr>
  </property>
  <property fmtid="{D5CDD505-2E9C-101B-9397-08002B2CF9AE}" pid="11" name="ORRegionMultiLookup">
    <vt:lpwstr/>
  </property>
  <property fmtid="{D5CDD505-2E9C-101B-9397-08002B2CF9AE}" pid="12" name="ContentType">
    <vt:lpwstr>Tool</vt:lpwstr>
  </property>
  <property fmtid="{D5CDD505-2E9C-101B-9397-08002B2CF9AE}" pid="13" name="ORKeydocument">
    <vt:lpwstr>0</vt:lpwstr>
  </property>
  <property fmtid="{D5CDD505-2E9C-101B-9397-08002B2CF9AE}" pid="14" name="ContentTypeId">
    <vt:lpwstr>0x010100D52189832E060742ABF7774652D4F97600F4F0EE4DD1CB634A8A778A62A6605817030048D4E980AFB26F42AC0EE168ACE89204</vt:lpwstr>
  </property>
  <property fmtid="{D5CDD505-2E9C-101B-9397-08002B2CF9AE}" pid="15" name="ORClusterMultiLookup">
    <vt:lpwstr/>
  </property>
  <property fmtid="{D5CDD505-2E9C-101B-9397-08002B2CF9AE}" pid="16" name="ORCrossCuttingMultiLookup">
    <vt:lpwstr/>
  </property>
  <property fmtid="{D5CDD505-2E9C-101B-9397-08002B2CF9AE}" pid="17" name="ORSubClusterMultiLookup">
    <vt:lpwstr/>
  </property>
  <property fmtid="{D5CDD505-2E9C-101B-9397-08002B2CF9AE}" pid="18" name="ORPCODESMultiLookup">
    <vt:lpwstr/>
  </property>
  <property fmtid="{D5CDD505-2E9C-101B-9397-08002B2CF9AE}" pid="19" name="ORPCODES2MultiLookup">
    <vt:lpwstr/>
  </property>
  <property fmtid="{D5CDD505-2E9C-101B-9397-08002B2CF9AE}" pid="20" name="ORLanguageLookup">
    <vt:lpwstr>3</vt:lpwstr>
  </property>
  <property fmtid="{D5CDD505-2E9C-101B-9397-08002B2CF9AE}" pid="21" name="ORCountryDivMultiLookup">
    <vt:lpwstr/>
  </property>
  <property fmtid="{D5CDD505-2E9C-101B-9397-08002B2CF9AE}" pid="22" name="ORSupplierLookup">
    <vt:lpwstr>0</vt:lpwstr>
  </property>
  <property fmtid="{D5CDD505-2E9C-101B-9397-08002B2CF9AE}" pid="23" name="ORLocationCAS">
    <vt:lpwstr/>
  </property>
  <property fmtid="{D5CDD505-2E9C-101B-9397-08002B2CF9AE}" pid="24" name="ORParentContentType">
    <vt:lpwstr>Training and Resource</vt:lpwstr>
  </property>
  <property fmtid="{D5CDD505-2E9C-101B-9397-08002B2CF9AE}" pid="25" name="ORClusterMultiLookupText">
    <vt:lpwstr/>
  </property>
</Properties>
</file>