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33"/>
  </p:notesMasterIdLst>
  <p:handoutMasterIdLst>
    <p:handoutMasterId r:id="rId34"/>
  </p:handoutMasterIdLst>
  <p:sldIdLst>
    <p:sldId id="256" r:id="rId5"/>
    <p:sldId id="266" r:id="rId6"/>
    <p:sldId id="274" r:id="rId7"/>
    <p:sldId id="269" r:id="rId8"/>
    <p:sldId id="291" r:id="rId9"/>
    <p:sldId id="273" r:id="rId10"/>
    <p:sldId id="272" r:id="rId11"/>
    <p:sldId id="277" r:id="rId12"/>
    <p:sldId id="276" r:id="rId13"/>
    <p:sldId id="293" r:id="rId14"/>
    <p:sldId id="270" r:id="rId15"/>
    <p:sldId id="279" r:id="rId16"/>
    <p:sldId id="301" r:id="rId17"/>
    <p:sldId id="280" r:id="rId18"/>
    <p:sldId id="282" r:id="rId19"/>
    <p:sldId id="271" r:id="rId20"/>
    <p:sldId id="284" r:id="rId21"/>
    <p:sldId id="294" r:id="rId22"/>
    <p:sldId id="260" r:id="rId23"/>
    <p:sldId id="299" r:id="rId24"/>
    <p:sldId id="300" r:id="rId25"/>
    <p:sldId id="297" r:id="rId26"/>
    <p:sldId id="295" r:id="rId27"/>
    <p:sldId id="287" r:id="rId28"/>
    <p:sldId id="283" r:id="rId29"/>
    <p:sldId id="278" r:id="rId30"/>
    <p:sldId id="302" r:id="rId31"/>
    <p:sldId id="265"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3">
          <p15:clr>
            <a:srgbClr val="A4A3A4"/>
          </p15:clr>
        </p15:guide>
        <p15:guide id="2" orient="horz" pos="738">
          <p15:clr>
            <a:srgbClr val="A4A3A4"/>
          </p15:clr>
        </p15:guide>
        <p15:guide id="3" orient="horz" pos="997">
          <p15:clr>
            <a:srgbClr val="A4A3A4"/>
          </p15:clr>
        </p15:guide>
        <p15:guide id="4" pos="5658">
          <p15:clr>
            <a:srgbClr val="A4A3A4"/>
          </p15:clr>
        </p15:guide>
        <p15:guide id="5" pos="95">
          <p15:clr>
            <a:srgbClr val="A4A3A4"/>
          </p15:clr>
        </p15:guide>
        <p15:guide id="6" pos="272">
          <p15:clr>
            <a:srgbClr val="A4A3A4"/>
          </p15:clr>
        </p15:guide>
        <p15:guide id="7"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abelle Modigell" initials="IM" lastIdx="2" clrIdx="0">
    <p:extLst>
      <p:ext uri="{19B8F6BF-5375-455C-9EA6-DF929625EA0E}">
        <p15:presenceInfo xmlns:p15="http://schemas.microsoft.com/office/powerpoint/2012/main" userId="0d7949f29c1ba541" providerId="Windows Live"/>
      </p:ext>
    </p:extLst>
  </p:cmAuthor>
  <p:cmAuthor id="2" name="O'Flynn, Sarah" initials="OS" lastIdx="12" clrIdx="1">
    <p:extLst>
      <p:ext uri="{19B8F6BF-5375-455C-9EA6-DF929625EA0E}">
        <p15:presenceInfo xmlns:p15="http://schemas.microsoft.com/office/powerpoint/2012/main" userId="S::soflynn@savechildren.org::3bdc2615-c09b-41a7-ab5f-05c5bdee3e8e" providerId="AD"/>
      </p:ext>
    </p:extLst>
  </p:cmAuthor>
  <p:cmAuthor id="3" name="Jouanicot, Virginie" initials="JV [2]" lastIdx="2" clrIdx="2">
    <p:extLst>
      <p:ext uri="{19B8F6BF-5375-455C-9EA6-DF929625EA0E}">
        <p15:presenceInfo xmlns:p15="http://schemas.microsoft.com/office/powerpoint/2012/main" userId="S-1-12-1-1263751597-1226253677-3238796964-3310663150" providerId="AD"/>
      </p:ext>
    </p:extLst>
  </p:cmAuthor>
  <p:cmAuthor id="4" name="Guest User" initials="GU" lastIdx="4" clrIdx="3">
    <p:extLst>
      <p:ext uri="{19B8F6BF-5375-455C-9EA6-DF929625EA0E}">
        <p15:presenceInfo xmlns:p15="http://schemas.microsoft.com/office/powerpoint/2012/main" userId="S::urn:spo:anon#17c5f8a5aac8a981406c27e4092c5ff20dc10e36323499f5de2cf2b8db9f2cad::" providerId="AD"/>
      </p:ext>
    </p:extLst>
  </p:cmAuthor>
  <p:cmAuthor id="5" name="Jouanicot, Virginie" initials="JV" lastIdx="1" clrIdx="4">
    <p:extLst>
      <p:ext uri="{19B8F6BF-5375-455C-9EA6-DF929625EA0E}">
        <p15:presenceInfo xmlns:p15="http://schemas.microsoft.com/office/powerpoint/2012/main" userId="S::vjouanicot@savechildren.org::4b5351ad-256d-4917-a41e-0cc1eeb554c5" providerId="AD"/>
      </p:ext>
    </p:extLst>
  </p:cmAuthor>
  <p:cmAuthor id="6" name="tessa magnuson" initials="tm" lastIdx="2" clrIdx="5">
    <p:extLst>
      <p:ext uri="{19B8F6BF-5375-455C-9EA6-DF929625EA0E}">
        <p15:presenceInfo xmlns:p15="http://schemas.microsoft.com/office/powerpoint/2012/main" userId="b2eb8ff42f53f10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0007"/>
    <a:srgbClr val="F60006"/>
    <a:srgbClr val="F1030A"/>
    <a:srgbClr val="ED0409"/>
    <a:srgbClr val="ED100C"/>
    <a:srgbClr val="ED1C10"/>
    <a:srgbClr val="ED1F13"/>
    <a:srgbClr val="EA1F17"/>
    <a:srgbClr val="E12417"/>
    <a:srgbClr val="DD2B1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7D9B0B-12DD-21F6-D226-5BCFCB77B58E}" v="12" dt="2022-07-19T06:28:06.789"/>
    <p1510:client id="{47CC1252-CDFF-7E2C-3DE7-0665F3D3E996}" v="51" dt="2022-07-20T02:35:47.776"/>
    <p1510:client id="{6189C989-44B6-9F90-64C9-A60AD628D893}" v="91" dt="2022-03-28T19:51:43.359"/>
    <p1510:client id="{70DA8313-0024-76D8-F5CC-949C2126F0B0}" v="3" dt="2022-07-20T06:56:36.107"/>
    <p1510:client id="{AD393703-AE45-3FA2-B6F7-F940D2D7E9D3}" v="111" dt="2022-07-21T11:31:55.833"/>
    <p1510:client id="{AE799B0E-788D-DB41-B22D-3F48540B3732}" v="5" dt="2022-07-06T18:00:39.589"/>
    <p1510:client id="{CD22FF61-1C5C-D3E5-EADD-20CAB6FDD833}" v="477" dt="2022-07-22T07:59:00.6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85" autoAdjust="0"/>
    <p:restoredTop sz="87830" autoAdjust="0"/>
  </p:normalViewPr>
  <p:slideViewPr>
    <p:cSldViewPr snapToObjects="1" showGuides="1">
      <p:cViewPr varScale="1">
        <p:scale>
          <a:sx n="54" d="100"/>
          <a:sy n="54" d="100"/>
        </p:scale>
        <p:origin x="1432" y="44"/>
      </p:cViewPr>
      <p:guideLst>
        <p:guide orient="horz" pos="3973"/>
        <p:guide orient="horz" pos="738"/>
        <p:guide orient="horz" pos="997"/>
        <p:guide pos="5658"/>
        <p:guide pos="95"/>
        <p:guide pos="272"/>
        <p:guide pos="2879"/>
      </p:guideLst>
    </p:cSldViewPr>
  </p:slideViewPr>
  <p:notesTextViewPr>
    <p:cViewPr>
      <p:scale>
        <a:sx n="100" d="100"/>
        <a:sy n="100" d="100"/>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userId="S::urn:spo:anon#8070eba42356ab290665d0609fdfdcb5457123826feca12fefa5920dbbf624a6::" providerId="AD" clId="Web-{AD393703-AE45-3FA2-B6F7-F940D2D7E9D3}"/>
    <pc:docChg chg="modSld">
      <pc:chgData name="Guest User" userId="S::urn:spo:anon#8070eba42356ab290665d0609fdfdcb5457123826feca12fefa5920dbbf624a6::" providerId="AD" clId="Web-{AD393703-AE45-3FA2-B6F7-F940D2D7E9D3}" dt="2022-07-21T11:37:08.538" v="359"/>
      <pc:docMkLst>
        <pc:docMk/>
      </pc:docMkLst>
      <pc:sldChg chg="modNotes">
        <pc:chgData name="Guest User" userId="S::urn:spo:anon#8070eba42356ab290665d0609fdfdcb5457123826feca12fefa5920dbbf624a6::" providerId="AD" clId="Web-{AD393703-AE45-3FA2-B6F7-F940D2D7E9D3}" dt="2022-07-21T10:39:18.868" v="0"/>
        <pc:sldMkLst>
          <pc:docMk/>
          <pc:sldMk cId="3301781868" sldId="256"/>
        </pc:sldMkLst>
      </pc:sldChg>
      <pc:sldChg chg="addSp modSp addAnim modAnim">
        <pc:chgData name="Guest User" userId="S::urn:spo:anon#8070eba42356ab290665d0609fdfdcb5457123826feca12fefa5920dbbf624a6::" providerId="AD" clId="Web-{AD393703-AE45-3FA2-B6F7-F940D2D7E9D3}" dt="2022-07-21T10:42:44.663" v="25"/>
        <pc:sldMkLst>
          <pc:docMk/>
          <pc:sldMk cId="1210553185" sldId="269"/>
        </pc:sldMkLst>
        <pc:spChg chg="add mod">
          <ac:chgData name="Guest User" userId="S::urn:spo:anon#8070eba42356ab290665d0609fdfdcb5457123826feca12fefa5920dbbf624a6::" providerId="AD" clId="Web-{AD393703-AE45-3FA2-B6F7-F940D2D7E9D3}" dt="2022-07-21T10:41:30.289" v="21" actId="20577"/>
          <ac:spMkLst>
            <pc:docMk/>
            <pc:sldMk cId="1210553185" sldId="269"/>
            <ac:spMk id="7" creationId="{591A29BD-24CB-278C-845A-8F7D0ED68D08}"/>
          </ac:spMkLst>
        </pc:spChg>
      </pc:sldChg>
      <pc:sldChg chg="modSp">
        <pc:chgData name="Guest User" userId="S::urn:spo:anon#8070eba42356ab290665d0609fdfdcb5457123826feca12fefa5920dbbf624a6::" providerId="AD" clId="Web-{AD393703-AE45-3FA2-B6F7-F940D2D7E9D3}" dt="2022-07-21T10:43:55.601" v="28" actId="20577"/>
        <pc:sldMkLst>
          <pc:docMk/>
          <pc:sldMk cId="213498330" sldId="272"/>
        </pc:sldMkLst>
        <pc:spChg chg="mod">
          <ac:chgData name="Guest User" userId="S::urn:spo:anon#8070eba42356ab290665d0609fdfdcb5457123826feca12fefa5920dbbf624a6::" providerId="AD" clId="Web-{AD393703-AE45-3FA2-B6F7-F940D2D7E9D3}" dt="2022-07-21T10:43:55.601" v="28" actId="20577"/>
          <ac:spMkLst>
            <pc:docMk/>
            <pc:sldMk cId="213498330" sldId="272"/>
            <ac:spMk id="6" creationId="{8A8F2319-5F9C-4063-8211-BFDCDA8CC638}"/>
          </ac:spMkLst>
        </pc:spChg>
      </pc:sldChg>
      <pc:sldChg chg="modNotes">
        <pc:chgData name="Guest User" userId="S::urn:spo:anon#8070eba42356ab290665d0609fdfdcb5457123826feca12fefa5920dbbf624a6::" providerId="AD" clId="Web-{AD393703-AE45-3FA2-B6F7-F940D2D7E9D3}" dt="2022-07-21T11:08:02.404" v="43"/>
        <pc:sldMkLst>
          <pc:docMk/>
          <pc:sldMk cId="3936893279" sldId="276"/>
        </pc:sldMkLst>
      </pc:sldChg>
      <pc:sldChg chg="modNotes">
        <pc:chgData name="Guest User" userId="S::urn:spo:anon#8070eba42356ab290665d0609fdfdcb5457123826feca12fefa5920dbbf624a6::" providerId="AD" clId="Web-{AD393703-AE45-3FA2-B6F7-F940D2D7E9D3}" dt="2022-07-21T10:44:31.272" v="40"/>
        <pc:sldMkLst>
          <pc:docMk/>
          <pc:sldMk cId="1323751455" sldId="277"/>
        </pc:sldMkLst>
      </pc:sldChg>
      <pc:sldChg chg="modNotes">
        <pc:chgData name="Guest User" userId="S::urn:spo:anon#8070eba42356ab290665d0609fdfdcb5457123826feca12fefa5920dbbf624a6::" providerId="AD" clId="Web-{AD393703-AE45-3FA2-B6F7-F940D2D7E9D3}" dt="2022-07-21T11:37:08.538" v="359"/>
        <pc:sldMkLst>
          <pc:docMk/>
          <pc:sldMk cId="314322854" sldId="278"/>
        </pc:sldMkLst>
      </pc:sldChg>
      <pc:sldChg chg="modNotes">
        <pc:chgData name="Guest User" userId="S::urn:spo:anon#8070eba42356ab290665d0609fdfdcb5457123826feca12fefa5920dbbf624a6::" providerId="AD" clId="Web-{AD393703-AE45-3FA2-B6F7-F940D2D7E9D3}" dt="2022-07-21T11:08:40.295" v="51"/>
        <pc:sldMkLst>
          <pc:docMk/>
          <pc:sldMk cId="1219008420" sldId="279"/>
        </pc:sldMkLst>
      </pc:sldChg>
      <pc:sldChg chg="addAnim delAnim modAnim modNotes">
        <pc:chgData name="Guest User" userId="S::urn:spo:anon#8070eba42356ab290665d0609fdfdcb5457123826feca12fefa5920dbbf624a6::" providerId="AD" clId="Web-{AD393703-AE45-3FA2-B6F7-F940D2D7E9D3}" dt="2022-07-21T11:16:11.094" v="64"/>
        <pc:sldMkLst>
          <pc:docMk/>
          <pc:sldMk cId="3390667723" sldId="280"/>
        </pc:sldMkLst>
      </pc:sldChg>
      <pc:sldChg chg="modNotes">
        <pc:chgData name="Guest User" userId="S::urn:spo:anon#8070eba42356ab290665d0609fdfdcb5457123826feca12fefa5920dbbf624a6::" providerId="AD" clId="Web-{AD393703-AE45-3FA2-B6F7-F940D2D7E9D3}" dt="2022-07-21T10:43:17.398" v="27"/>
        <pc:sldMkLst>
          <pc:docMk/>
          <pc:sldMk cId="2431432233" sldId="291"/>
        </pc:sldMkLst>
      </pc:sldChg>
      <pc:sldChg chg="modSp modNotes">
        <pc:chgData name="Guest User" userId="S::urn:spo:anon#8070eba42356ab290665d0609fdfdcb5457123826feca12fefa5920dbbf624a6::" providerId="AD" clId="Web-{AD393703-AE45-3FA2-B6F7-F940D2D7E9D3}" dt="2022-07-21T11:34:06.818" v="309"/>
        <pc:sldMkLst>
          <pc:docMk/>
          <pc:sldMk cId="3149548539" sldId="295"/>
        </pc:sldMkLst>
        <pc:spChg chg="mod">
          <ac:chgData name="Guest User" userId="S::urn:spo:anon#8070eba42356ab290665d0609fdfdcb5457123826feca12fefa5920dbbf624a6::" providerId="AD" clId="Web-{AD393703-AE45-3FA2-B6F7-F940D2D7E9D3}" dt="2022-07-21T11:31:54.208" v="191" actId="20577"/>
          <ac:spMkLst>
            <pc:docMk/>
            <pc:sldMk cId="3149548539" sldId="295"/>
            <ac:spMk id="7" creationId="{52247F4B-89D9-4A10-9B1D-EE697B732694}"/>
          </ac:spMkLst>
        </pc:spChg>
      </pc:sldChg>
      <pc:sldChg chg="modNotes">
        <pc:chgData name="Guest User" userId="S::urn:spo:anon#8070eba42356ab290665d0609fdfdcb5457123826feca12fefa5920dbbf624a6::" providerId="AD" clId="Web-{AD393703-AE45-3FA2-B6F7-F940D2D7E9D3}" dt="2022-07-21T11:29:03.832" v="154"/>
        <pc:sldMkLst>
          <pc:docMk/>
          <pc:sldMk cId="347400337" sldId="297"/>
        </pc:sldMkLst>
      </pc:sldChg>
      <pc:sldChg chg="modSp modNotes">
        <pc:chgData name="Guest User" userId="S::urn:spo:anon#8070eba42356ab290665d0609fdfdcb5457123826feca12fefa5920dbbf624a6::" providerId="AD" clId="Web-{AD393703-AE45-3FA2-B6F7-F940D2D7E9D3}" dt="2022-07-21T11:27:48.035" v="152" actId="1076"/>
        <pc:sldMkLst>
          <pc:docMk/>
          <pc:sldMk cId="1814007920" sldId="299"/>
        </pc:sldMkLst>
        <pc:spChg chg="mod">
          <ac:chgData name="Guest User" userId="S::urn:spo:anon#8070eba42356ab290665d0609fdfdcb5457123826feca12fefa5920dbbf624a6::" providerId="AD" clId="Web-{AD393703-AE45-3FA2-B6F7-F940D2D7E9D3}" dt="2022-07-21T11:27:29.378" v="147" actId="20577"/>
          <ac:spMkLst>
            <pc:docMk/>
            <pc:sldMk cId="1814007920" sldId="299"/>
            <ac:spMk id="2" creationId="{D077AA53-5890-F841-BB2A-00B01576DFF0}"/>
          </ac:spMkLst>
        </pc:spChg>
        <pc:spChg chg="mod">
          <ac:chgData name="Guest User" userId="S::urn:spo:anon#8070eba42356ab290665d0609fdfdcb5457123826feca12fefa5920dbbf624a6::" providerId="AD" clId="Web-{AD393703-AE45-3FA2-B6F7-F940D2D7E9D3}" dt="2022-07-21T11:27:48.035" v="152" actId="1076"/>
          <ac:spMkLst>
            <pc:docMk/>
            <pc:sldMk cId="1814007920" sldId="299"/>
            <ac:spMk id="8" creationId="{054581D9-9BDF-9148-9C3F-18B0BB9A9D4E}"/>
          </ac:spMkLst>
        </pc:spChg>
      </pc:sldChg>
      <pc:sldChg chg="modSp modNotes">
        <pc:chgData name="Guest User" userId="S::urn:spo:anon#8070eba42356ab290665d0609fdfdcb5457123826feca12fefa5920dbbf624a6::" providerId="AD" clId="Web-{AD393703-AE45-3FA2-B6F7-F940D2D7E9D3}" dt="2022-07-21T11:27:51.832" v="153" actId="1076"/>
        <pc:sldMkLst>
          <pc:docMk/>
          <pc:sldMk cId="253626387" sldId="300"/>
        </pc:sldMkLst>
        <pc:spChg chg="mod">
          <ac:chgData name="Guest User" userId="S::urn:spo:anon#8070eba42356ab290665d0609fdfdcb5457123826feca12fefa5920dbbf624a6::" providerId="AD" clId="Web-{AD393703-AE45-3FA2-B6F7-F940D2D7E9D3}" dt="2022-07-21T11:27:42.097" v="151" actId="20577"/>
          <ac:spMkLst>
            <pc:docMk/>
            <pc:sldMk cId="253626387" sldId="300"/>
            <ac:spMk id="2" creationId="{D077AA53-5890-F841-BB2A-00B01576DFF0}"/>
          </ac:spMkLst>
        </pc:spChg>
        <pc:spChg chg="mod">
          <ac:chgData name="Guest User" userId="S::urn:spo:anon#8070eba42356ab290665d0609fdfdcb5457123826feca12fefa5920dbbf624a6::" providerId="AD" clId="Web-{AD393703-AE45-3FA2-B6F7-F940D2D7E9D3}" dt="2022-07-21T11:27:51.832" v="153" actId="1076"/>
          <ac:spMkLst>
            <pc:docMk/>
            <pc:sldMk cId="253626387" sldId="300"/>
            <ac:spMk id="8" creationId="{054581D9-9BDF-9148-9C3F-18B0BB9A9D4E}"/>
          </ac:spMkLst>
        </pc:spChg>
      </pc:sldChg>
    </pc:docChg>
  </pc:docChgLst>
  <pc:docChgLst>
    <pc:chgData name="Guest User" userId="S::urn:spo:anon#86236e3023e338e07b67449134fbd48ae8f8eb6b1de863ef2949405bd0631515::" providerId="AD" clId="Web-{C38F936B-E518-2DC0-E1A8-CB7495015385}"/>
    <pc:docChg chg="modSld">
      <pc:chgData name="Guest User" userId="S::urn:spo:anon#86236e3023e338e07b67449134fbd48ae8f8eb6b1de863ef2949405bd0631515::" providerId="AD" clId="Web-{C38F936B-E518-2DC0-E1A8-CB7495015385}" dt="2022-03-29T13:45:47.532" v="55"/>
      <pc:docMkLst>
        <pc:docMk/>
      </pc:docMkLst>
      <pc:sldChg chg="modNotes">
        <pc:chgData name="Guest User" userId="S::urn:spo:anon#86236e3023e338e07b67449134fbd48ae8f8eb6b1de863ef2949405bd0631515::" providerId="AD" clId="Web-{C38F936B-E518-2DC0-E1A8-CB7495015385}" dt="2022-03-29T13:45:47.532" v="55"/>
        <pc:sldMkLst>
          <pc:docMk/>
          <pc:sldMk cId="3974155987" sldId="294"/>
        </pc:sldMkLst>
      </pc:sldChg>
    </pc:docChg>
  </pc:docChgLst>
  <pc:docChgLst>
    <pc:chgData name="O'Flynn, Sarah" userId="S::soflynn@savechildren.org::3bdc2615-c09b-41a7-ab5f-05c5bdee3e8e" providerId="AD" clId="Web-{6189C989-44B6-9F90-64C9-A60AD628D893}"/>
    <pc:docChg chg="modSld">
      <pc:chgData name="O'Flynn, Sarah" userId="S::soflynn@savechildren.org::3bdc2615-c09b-41a7-ab5f-05c5bdee3e8e" providerId="AD" clId="Web-{6189C989-44B6-9F90-64C9-A60AD628D893}" dt="2022-03-28T19:51:43.359" v="89" actId="1076"/>
      <pc:docMkLst>
        <pc:docMk/>
      </pc:docMkLst>
      <pc:sldChg chg="addSp modSp addAnim delAnim modAnim delCm modNotes">
        <pc:chgData name="O'Flynn, Sarah" userId="S::soflynn@savechildren.org::3bdc2615-c09b-41a7-ab5f-05c5bdee3e8e" providerId="AD" clId="Web-{6189C989-44B6-9F90-64C9-A60AD628D893}" dt="2022-03-28T19:48:39.792" v="83" actId="1076"/>
        <pc:sldMkLst>
          <pc:docMk/>
          <pc:sldMk cId="0" sldId="260"/>
        </pc:sldMkLst>
        <pc:spChg chg="add mod">
          <ac:chgData name="O'Flynn, Sarah" userId="S::soflynn@savechildren.org::3bdc2615-c09b-41a7-ab5f-05c5bdee3e8e" providerId="AD" clId="Web-{6189C989-44B6-9F90-64C9-A60AD628D893}" dt="2022-03-28T19:45:12.693" v="77" actId="20577"/>
          <ac:spMkLst>
            <pc:docMk/>
            <pc:sldMk cId="0" sldId="260"/>
            <ac:spMk id="5" creationId="{8BC901AB-2702-3CFD-307E-92F4167E91A8}"/>
          </ac:spMkLst>
        </pc:spChg>
        <pc:spChg chg="add mod">
          <ac:chgData name="O'Flynn, Sarah" userId="S::soflynn@savechildren.org::3bdc2615-c09b-41a7-ab5f-05c5bdee3e8e" providerId="AD" clId="Web-{6189C989-44B6-9F90-64C9-A60AD628D893}" dt="2022-03-28T19:48:39.792" v="83" actId="1076"/>
          <ac:spMkLst>
            <pc:docMk/>
            <pc:sldMk cId="0" sldId="260"/>
            <ac:spMk id="6" creationId="{D58C8C22-7950-7EFF-FE84-5DCBDBE8ABB1}"/>
          </ac:spMkLst>
        </pc:spChg>
        <pc:picChg chg="mod">
          <ac:chgData name="O'Flynn, Sarah" userId="S::soflynn@savechildren.org::3bdc2615-c09b-41a7-ab5f-05c5bdee3e8e" providerId="AD" clId="Web-{6189C989-44B6-9F90-64C9-A60AD628D893}" dt="2022-03-28T19:44:32.989" v="65" actId="1076"/>
          <ac:picMkLst>
            <pc:docMk/>
            <pc:sldMk cId="0" sldId="260"/>
            <ac:picMk id="47" creationId="{0A92E3CE-7E84-4B44-96C3-048E748CEF36}"/>
          </ac:picMkLst>
        </pc:picChg>
      </pc:sldChg>
      <pc:sldChg chg="modSp">
        <pc:chgData name="O'Flynn, Sarah" userId="S::soflynn@savechildren.org::3bdc2615-c09b-41a7-ab5f-05c5bdee3e8e" providerId="AD" clId="Web-{6189C989-44B6-9F90-64C9-A60AD628D893}" dt="2022-03-28T19:26:01.416" v="1" actId="20577"/>
        <pc:sldMkLst>
          <pc:docMk/>
          <pc:sldMk cId="1045874151" sldId="266"/>
        </pc:sldMkLst>
        <pc:spChg chg="mod">
          <ac:chgData name="O'Flynn, Sarah" userId="S::soflynn@savechildren.org::3bdc2615-c09b-41a7-ab5f-05c5bdee3e8e" providerId="AD" clId="Web-{6189C989-44B6-9F90-64C9-A60AD628D893}" dt="2022-03-28T19:26:01.416" v="1" actId="20577"/>
          <ac:spMkLst>
            <pc:docMk/>
            <pc:sldMk cId="1045874151" sldId="266"/>
            <ac:spMk id="6" creationId="{BCACECCA-BFB6-4397-91E1-E52D247D845A}"/>
          </ac:spMkLst>
        </pc:spChg>
      </pc:sldChg>
      <pc:sldChg chg="delCm">
        <pc:chgData name="O'Flynn, Sarah" userId="S::soflynn@savechildren.org::3bdc2615-c09b-41a7-ab5f-05c5bdee3e8e" providerId="AD" clId="Web-{6189C989-44B6-9F90-64C9-A60AD628D893}" dt="2022-03-28T19:27:29.778" v="4"/>
        <pc:sldMkLst>
          <pc:docMk/>
          <pc:sldMk cId="3455337520" sldId="273"/>
        </pc:sldMkLst>
      </pc:sldChg>
      <pc:sldChg chg="delCm">
        <pc:chgData name="O'Flynn, Sarah" userId="S::soflynn@savechildren.org::3bdc2615-c09b-41a7-ab5f-05c5bdee3e8e" providerId="AD" clId="Web-{6189C989-44B6-9F90-64C9-A60AD628D893}" dt="2022-03-28T19:26:07.947" v="2"/>
        <pc:sldMkLst>
          <pc:docMk/>
          <pc:sldMk cId="499138986" sldId="274"/>
        </pc:sldMkLst>
      </pc:sldChg>
      <pc:sldChg chg="modSp">
        <pc:chgData name="O'Flynn, Sarah" userId="S::soflynn@savechildren.org::3bdc2615-c09b-41a7-ab5f-05c5bdee3e8e" providerId="AD" clId="Web-{6189C989-44B6-9F90-64C9-A60AD628D893}" dt="2022-03-28T19:42:14.846" v="52" actId="14100"/>
        <pc:sldMkLst>
          <pc:docMk/>
          <pc:sldMk cId="314322854" sldId="278"/>
        </pc:sldMkLst>
        <pc:picChg chg="mod">
          <ac:chgData name="O'Flynn, Sarah" userId="S::soflynn@savechildren.org::3bdc2615-c09b-41a7-ab5f-05c5bdee3e8e" providerId="AD" clId="Web-{6189C989-44B6-9F90-64C9-A60AD628D893}" dt="2022-03-28T19:42:10.111" v="51" actId="1076"/>
          <ac:picMkLst>
            <pc:docMk/>
            <pc:sldMk cId="314322854" sldId="278"/>
            <ac:picMk id="19" creationId="{5CC6EAEF-106F-924E-9354-75D60EF8C1AE}"/>
          </ac:picMkLst>
        </pc:picChg>
        <pc:picChg chg="mod">
          <ac:chgData name="O'Flynn, Sarah" userId="S::soflynn@savechildren.org::3bdc2615-c09b-41a7-ab5f-05c5bdee3e8e" providerId="AD" clId="Web-{6189C989-44B6-9F90-64C9-A60AD628D893}" dt="2022-03-28T19:42:14.846" v="52" actId="14100"/>
          <ac:picMkLst>
            <pc:docMk/>
            <pc:sldMk cId="314322854" sldId="278"/>
            <ac:picMk id="20" creationId="{69E0906F-A3D9-764C-9D72-1575C0C686D9}"/>
          </ac:picMkLst>
        </pc:picChg>
      </pc:sldChg>
      <pc:sldChg chg="delAnim">
        <pc:chgData name="O'Flynn, Sarah" userId="S::soflynn@savechildren.org::3bdc2615-c09b-41a7-ab5f-05c5bdee3e8e" providerId="AD" clId="Web-{6189C989-44B6-9F90-64C9-A60AD628D893}" dt="2022-03-28T19:49:17.246" v="85"/>
        <pc:sldMkLst>
          <pc:docMk/>
          <pc:sldMk cId="1219008420" sldId="279"/>
        </pc:sldMkLst>
      </pc:sldChg>
      <pc:sldChg chg="delAnim delCm">
        <pc:chgData name="O'Flynn, Sarah" userId="S::soflynn@savechildren.org::3bdc2615-c09b-41a7-ab5f-05c5bdee3e8e" providerId="AD" clId="Web-{6189C989-44B6-9F90-64C9-A60AD628D893}" dt="2022-03-28T19:49:45.934" v="87"/>
        <pc:sldMkLst>
          <pc:docMk/>
          <pc:sldMk cId="3390667723" sldId="280"/>
        </pc:sldMkLst>
      </pc:sldChg>
      <pc:sldChg chg="modSp delAnim modAnim">
        <pc:chgData name="O'Flynn, Sarah" userId="S::soflynn@savechildren.org::3bdc2615-c09b-41a7-ab5f-05c5bdee3e8e" providerId="AD" clId="Web-{6189C989-44B6-9F90-64C9-A60AD628D893}" dt="2022-03-28T19:47:04.196" v="80"/>
        <pc:sldMkLst>
          <pc:docMk/>
          <pc:sldMk cId="2978395690" sldId="284"/>
        </pc:sldMkLst>
        <pc:spChg chg="mod">
          <ac:chgData name="O'Flynn, Sarah" userId="S::soflynn@savechildren.org::3bdc2615-c09b-41a7-ab5f-05c5bdee3e8e" providerId="AD" clId="Web-{6189C989-44B6-9F90-64C9-A60AD628D893}" dt="2022-03-28T19:29:43.968" v="9" actId="1076"/>
          <ac:spMkLst>
            <pc:docMk/>
            <pc:sldMk cId="2978395690" sldId="284"/>
            <ac:spMk id="7" creationId="{099A269C-99C4-43AC-9F01-692A12CAC4E8}"/>
          </ac:spMkLst>
        </pc:spChg>
        <pc:picChg chg="mod">
          <ac:chgData name="O'Flynn, Sarah" userId="S::soflynn@savechildren.org::3bdc2615-c09b-41a7-ab5f-05c5bdee3e8e" providerId="AD" clId="Web-{6189C989-44B6-9F90-64C9-A60AD628D893}" dt="2022-03-28T19:29:40.437" v="8" actId="1076"/>
          <ac:picMkLst>
            <pc:docMk/>
            <pc:sldMk cId="2978395690" sldId="284"/>
            <ac:picMk id="25" creationId="{7CF5289C-260A-2C43-8F20-EF9C17818159}"/>
          </ac:picMkLst>
        </pc:picChg>
      </pc:sldChg>
      <pc:sldChg chg="delCm">
        <pc:chgData name="O'Flynn, Sarah" userId="S::soflynn@savechildren.org::3bdc2615-c09b-41a7-ab5f-05c5bdee3e8e" providerId="AD" clId="Web-{6189C989-44B6-9F90-64C9-A60AD628D893}" dt="2022-03-28T19:26:57.839" v="3"/>
        <pc:sldMkLst>
          <pc:docMk/>
          <pc:sldMk cId="2431432233" sldId="291"/>
        </pc:sldMkLst>
      </pc:sldChg>
      <pc:sldChg chg="modCm">
        <pc:chgData name="O'Flynn, Sarah" userId="S::soflynn@savechildren.org::3bdc2615-c09b-41a7-ab5f-05c5bdee3e8e" providerId="AD" clId="Web-{6189C989-44B6-9F90-64C9-A60AD628D893}" dt="2022-03-28T19:28:08.388" v="5"/>
        <pc:sldMkLst>
          <pc:docMk/>
          <pc:sldMk cId="1721694620" sldId="293"/>
        </pc:sldMkLst>
      </pc:sldChg>
      <pc:sldChg chg="modSp delAnim modAnim delCm">
        <pc:chgData name="O'Flynn, Sarah" userId="S::soflynn@savechildren.org::3bdc2615-c09b-41a7-ab5f-05c5bdee3e8e" providerId="AD" clId="Web-{6189C989-44B6-9F90-64C9-A60AD628D893}" dt="2022-03-28T19:47:09.290" v="81"/>
        <pc:sldMkLst>
          <pc:docMk/>
          <pc:sldMk cId="3974155987" sldId="294"/>
        </pc:sldMkLst>
        <pc:spChg chg="mod">
          <ac:chgData name="O'Flynn, Sarah" userId="S::soflynn@savechildren.org::3bdc2615-c09b-41a7-ab5f-05c5bdee3e8e" providerId="AD" clId="Web-{6189C989-44B6-9F90-64C9-A60AD628D893}" dt="2022-03-28T19:31:58.675" v="12" actId="1076"/>
          <ac:spMkLst>
            <pc:docMk/>
            <pc:sldMk cId="3974155987" sldId="294"/>
            <ac:spMk id="13" creationId="{5078391E-143B-661B-516C-B1A8C0A51D36}"/>
          </ac:spMkLst>
        </pc:spChg>
      </pc:sldChg>
      <pc:sldChg chg="delCm">
        <pc:chgData name="O'Flynn, Sarah" userId="S::soflynn@savechildren.org::3bdc2615-c09b-41a7-ab5f-05c5bdee3e8e" providerId="AD" clId="Web-{6189C989-44B6-9F90-64C9-A60AD628D893}" dt="2022-03-28T19:40:47.797" v="46"/>
        <pc:sldMkLst>
          <pc:docMk/>
          <pc:sldMk cId="3149548539" sldId="295"/>
        </pc:sldMkLst>
      </pc:sldChg>
      <pc:sldChg chg="modSp delCm">
        <pc:chgData name="O'Flynn, Sarah" userId="S::soflynn@savechildren.org::3bdc2615-c09b-41a7-ab5f-05c5bdee3e8e" providerId="AD" clId="Web-{6189C989-44B6-9F90-64C9-A60AD628D893}" dt="2022-03-28T19:51:43.359" v="89" actId="1076"/>
        <pc:sldMkLst>
          <pc:docMk/>
          <pc:sldMk cId="1814007920" sldId="299"/>
        </pc:sldMkLst>
        <pc:spChg chg="mod">
          <ac:chgData name="O'Flynn, Sarah" userId="S::soflynn@savechildren.org::3bdc2615-c09b-41a7-ab5f-05c5bdee3e8e" providerId="AD" clId="Web-{6189C989-44B6-9F90-64C9-A60AD628D893}" dt="2022-03-28T19:42:48.299" v="53" actId="20577"/>
          <ac:spMkLst>
            <pc:docMk/>
            <pc:sldMk cId="1814007920" sldId="299"/>
            <ac:spMk id="2" creationId="{D077AA53-5890-F841-BB2A-00B01576DFF0}"/>
          </ac:spMkLst>
        </pc:spChg>
        <pc:spChg chg="mod">
          <ac:chgData name="O'Flynn, Sarah" userId="S::soflynn@savechildren.org::3bdc2615-c09b-41a7-ab5f-05c5bdee3e8e" providerId="AD" clId="Web-{6189C989-44B6-9F90-64C9-A60AD628D893}" dt="2022-03-28T19:33:43.849" v="25" actId="20577"/>
          <ac:spMkLst>
            <pc:docMk/>
            <pc:sldMk cId="1814007920" sldId="299"/>
            <ac:spMk id="8" creationId="{054581D9-9BDF-9148-9C3F-18B0BB9A9D4E}"/>
          </ac:spMkLst>
        </pc:spChg>
        <pc:spChg chg="mod">
          <ac:chgData name="O'Flynn, Sarah" userId="S::soflynn@savechildren.org::3bdc2615-c09b-41a7-ab5f-05c5bdee3e8e" providerId="AD" clId="Web-{6189C989-44B6-9F90-64C9-A60AD628D893}" dt="2022-03-28T19:51:43.359" v="89" actId="1076"/>
          <ac:spMkLst>
            <pc:docMk/>
            <pc:sldMk cId="1814007920" sldId="299"/>
            <ac:spMk id="23" creationId="{976C5718-4AB2-D748-8923-AD141425E257}"/>
          </ac:spMkLst>
        </pc:spChg>
      </pc:sldChg>
      <pc:sldChg chg="modSp">
        <pc:chgData name="O'Flynn, Sarah" userId="S::soflynn@savechildren.org::3bdc2615-c09b-41a7-ab5f-05c5bdee3e8e" providerId="AD" clId="Web-{6189C989-44B6-9F90-64C9-A60AD628D893}" dt="2022-03-28T19:48:55.699" v="84" actId="1076"/>
        <pc:sldMkLst>
          <pc:docMk/>
          <pc:sldMk cId="253626387" sldId="300"/>
        </pc:sldMkLst>
        <pc:spChg chg="mod">
          <ac:chgData name="O'Flynn, Sarah" userId="S::soflynn@savechildren.org::3bdc2615-c09b-41a7-ab5f-05c5bdee3e8e" providerId="AD" clId="Web-{6189C989-44B6-9F90-64C9-A60AD628D893}" dt="2022-03-28T19:43:07.737" v="56" actId="20577"/>
          <ac:spMkLst>
            <pc:docMk/>
            <pc:sldMk cId="253626387" sldId="300"/>
            <ac:spMk id="2" creationId="{D077AA53-5890-F841-BB2A-00B01576DFF0}"/>
          </ac:spMkLst>
        </pc:spChg>
        <pc:spChg chg="mod">
          <ac:chgData name="O'Flynn, Sarah" userId="S::soflynn@savechildren.org::3bdc2615-c09b-41a7-ab5f-05c5bdee3e8e" providerId="AD" clId="Web-{6189C989-44B6-9F90-64C9-A60AD628D893}" dt="2022-03-28T19:48:55.699" v="84" actId="1076"/>
          <ac:spMkLst>
            <pc:docMk/>
            <pc:sldMk cId="253626387" sldId="300"/>
            <ac:spMk id="8" creationId="{054581D9-9BDF-9148-9C3F-18B0BB9A9D4E}"/>
          </ac:spMkLst>
        </pc:spChg>
        <pc:picChg chg="mod">
          <ac:chgData name="O'Flynn, Sarah" userId="S::soflynn@savechildren.org::3bdc2615-c09b-41a7-ab5f-05c5bdee3e8e" providerId="AD" clId="Web-{6189C989-44B6-9F90-64C9-A60AD628D893}" dt="2022-03-28T19:39:18.779" v="45" actId="14100"/>
          <ac:picMkLst>
            <pc:docMk/>
            <pc:sldMk cId="253626387" sldId="300"/>
            <ac:picMk id="13" creationId="{7B3ADEFE-690F-AB4F-A015-4237E827F209}"/>
          </ac:picMkLst>
        </pc:picChg>
      </pc:sldChg>
    </pc:docChg>
  </pc:docChgLst>
  <pc:docChgLst>
    <pc:chgData name="Sweeney, Daniel" userId="S::dsweeney@savechildren.org::0e88ac56-b529-431f-af00-24b2954d0b55" providerId="AD" clId="Web-{AE799B0E-788D-DB41-B22D-3F48540B3732}"/>
    <pc:docChg chg="">
      <pc:chgData name="Sweeney, Daniel" userId="S::dsweeney@savechildren.org::0e88ac56-b529-431f-af00-24b2954d0b55" providerId="AD" clId="Web-{AE799B0E-788D-DB41-B22D-3F48540B3732}" dt="2022-07-06T18:00:39.589" v="4"/>
      <pc:docMkLst>
        <pc:docMk/>
      </pc:docMkLst>
      <pc:sldChg chg="delCm">
        <pc:chgData name="Sweeney, Daniel" userId="S::dsweeney@savechildren.org::0e88ac56-b529-431f-af00-24b2954d0b55" providerId="AD" clId="Web-{AE799B0E-788D-DB41-B22D-3F48540B3732}" dt="2022-07-06T17:54:22.174" v="1"/>
        <pc:sldMkLst>
          <pc:docMk/>
          <pc:sldMk cId="1323751455" sldId="277"/>
        </pc:sldMkLst>
      </pc:sldChg>
      <pc:sldChg chg="delCm">
        <pc:chgData name="Sweeney, Daniel" userId="S::dsweeney@savechildren.org::0e88ac56-b529-431f-af00-24b2954d0b55" providerId="AD" clId="Web-{AE799B0E-788D-DB41-B22D-3F48540B3732}" dt="2022-07-06T18:00:39.589" v="4"/>
        <pc:sldMkLst>
          <pc:docMk/>
          <pc:sldMk cId="314322854" sldId="278"/>
        </pc:sldMkLst>
      </pc:sldChg>
      <pc:sldChg chg="delCm">
        <pc:chgData name="Sweeney, Daniel" userId="S::dsweeney@savechildren.org::0e88ac56-b529-431f-af00-24b2954d0b55" providerId="AD" clId="Web-{AE799B0E-788D-DB41-B22D-3F48540B3732}" dt="2022-07-06T17:53:50.110" v="0"/>
        <pc:sldMkLst>
          <pc:docMk/>
          <pc:sldMk cId="2431432233" sldId="291"/>
        </pc:sldMkLst>
      </pc:sldChg>
      <pc:sldChg chg="delCm">
        <pc:chgData name="Sweeney, Daniel" userId="S::dsweeney@savechildren.org::0e88ac56-b529-431f-af00-24b2954d0b55" providerId="AD" clId="Web-{AE799B0E-788D-DB41-B22D-3F48540B3732}" dt="2022-07-06T17:56:59.278" v="2"/>
        <pc:sldMkLst>
          <pc:docMk/>
          <pc:sldMk cId="1721694620" sldId="293"/>
        </pc:sldMkLst>
      </pc:sldChg>
      <pc:sldChg chg="delCm">
        <pc:chgData name="Sweeney, Daniel" userId="S::dsweeney@savechildren.org::0e88ac56-b529-431f-af00-24b2954d0b55" providerId="AD" clId="Web-{AE799B0E-788D-DB41-B22D-3F48540B3732}" dt="2022-07-06T18:00:17.291" v="3"/>
        <pc:sldMkLst>
          <pc:docMk/>
          <pc:sldMk cId="3974155987" sldId="294"/>
        </pc:sldMkLst>
      </pc:sldChg>
    </pc:docChg>
  </pc:docChgLst>
  <pc:docChgLst>
    <pc:chgData name="Guest User" userId="S::urn:spo:anon#17c5f8a5aac8a981406c27e4092c5ff20dc10e36323499f5de2cf2b8db9f2cad::" providerId="AD" clId="Web-{377D9B0B-12DD-21F6-D226-5BCFCB77B58E}"/>
    <pc:docChg chg="modSld">
      <pc:chgData name="Guest User" userId="S::urn:spo:anon#17c5f8a5aac8a981406c27e4092c5ff20dc10e36323499f5de2cf2b8db9f2cad::" providerId="AD" clId="Web-{377D9B0B-12DD-21F6-D226-5BCFCB77B58E}" dt="2022-07-19T06:28:05.227" v="10" actId="20577"/>
      <pc:docMkLst>
        <pc:docMk/>
      </pc:docMkLst>
      <pc:sldChg chg="modSp">
        <pc:chgData name="Guest User" userId="S::urn:spo:anon#17c5f8a5aac8a981406c27e4092c5ff20dc10e36323499f5de2cf2b8db9f2cad::" providerId="AD" clId="Web-{377D9B0B-12DD-21F6-D226-5BCFCB77B58E}" dt="2022-07-19T06:28:05.227" v="10" actId="20577"/>
        <pc:sldMkLst>
          <pc:docMk/>
          <pc:sldMk cId="152118459" sldId="287"/>
        </pc:sldMkLst>
        <pc:spChg chg="mod">
          <ac:chgData name="Guest User" userId="S::urn:spo:anon#17c5f8a5aac8a981406c27e4092c5ff20dc10e36323499f5de2cf2b8db9f2cad::" providerId="AD" clId="Web-{377D9B0B-12DD-21F6-D226-5BCFCB77B58E}" dt="2022-07-19T06:28:05.227" v="10" actId="20577"/>
          <ac:spMkLst>
            <pc:docMk/>
            <pc:sldMk cId="152118459" sldId="287"/>
            <ac:spMk id="5" creationId="{48C51B83-70F2-4801-9B94-0A6531CB7748}"/>
          </ac:spMkLst>
        </pc:spChg>
      </pc:sldChg>
    </pc:docChg>
  </pc:docChgLst>
  <pc:docChgLst>
    <pc:chgData name="Guest User" userId="S::urn:spo:anon#8070eba42356ab290665d0609fdfdcb5457123826feca12fefa5920dbbf624a6::" providerId="AD" clId="Web-{74A70E8A-091F-DBBC-3C0E-6A57DE1EF4A3}"/>
    <pc:docChg chg="modSld">
      <pc:chgData name="Guest User" userId="S::urn:spo:anon#8070eba42356ab290665d0609fdfdcb5457123826feca12fefa5920dbbf624a6::" providerId="AD" clId="Web-{74A70E8A-091F-DBBC-3C0E-6A57DE1EF4A3}" dt="2022-07-20T09:35:58.865" v="47"/>
      <pc:docMkLst>
        <pc:docMk/>
      </pc:docMkLst>
      <pc:sldChg chg="modNotes">
        <pc:chgData name="Guest User" userId="S::urn:spo:anon#8070eba42356ab290665d0609fdfdcb5457123826feca12fefa5920dbbf624a6::" providerId="AD" clId="Web-{74A70E8A-091F-DBBC-3C0E-6A57DE1EF4A3}" dt="2022-07-20T09:35:58.865" v="47"/>
        <pc:sldMkLst>
          <pc:docMk/>
          <pc:sldMk cId="1561575237" sldId="282"/>
        </pc:sldMkLst>
      </pc:sldChg>
    </pc:docChg>
  </pc:docChgLst>
  <pc:docChgLst>
    <pc:chgData name="Guest User" userId="S::urn:spo:anon#8070eba42356ab290665d0609fdfdcb5457123826feca12fefa5920dbbf624a6::" providerId="AD" clId="Web-{70DA8313-0024-76D8-F5CC-949C2126F0B0}"/>
    <pc:docChg chg="modSld">
      <pc:chgData name="Guest User" userId="S::urn:spo:anon#8070eba42356ab290665d0609fdfdcb5457123826feca12fefa5920dbbf624a6::" providerId="AD" clId="Web-{70DA8313-0024-76D8-F5CC-949C2126F0B0}" dt="2022-07-20T06:56:35.653" v="1" actId="1076"/>
      <pc:docMkLst>
        <pc:docMk/>
      </pc:docMkLst>
      <pc:sldChg chg="addSp modSp">
        <pc:chgData name="Guest User" userId="S::urn:spo:anon#8070eba42356ab290665d0609fdfdcb5457123826feca12fefa5920dbbf624a6::" providerId="AD" clId="Web-{70DA8313-0024-76D8-F5CC-949C2126F0B0}" dt="2022-07-20T06:56:35.653" v="1" actId="1076"/>
        <pc:sldMkLst>
          <pc:docMk/>
          <pc:sldMk cId="982647502" sldId="301"/>
        </pc:sldMkLst>
        <pc:picChg chg="add mod">
          <ac:chgData name="Guest User" userId="S::urn:spo:anon#8070eba42356ab290665d0609fdfdcb5457123826feca12fefa5920dbbf624a6::" providerId="AD" clId="Web-{70DA8313-0024-76D8-F5CC-949C2126F0B0}" dt="2022-07-20T06:56:35.653" v="1" actId="1076"/>
          <ac:picMkLst>
            <pc:docMk/>
            <pc:sldMk cId="982647502" sldId="301"/>
            <ac:picMk id="3" creationId="{CA1287C1-2344-CF8F-BF15-A3E6793FE900}"/>
          </ac:picMkLst>
        </pc:picChg>
      </pc:sldChg>
    </pc:docChg>
  </pc:docChgLst>
  <pc:docChgLst>
    <pc:chgData name="O'Flynn, Sarah" userId="S::soflynn@savechildren.org::3bdc2615-c09b-41a7-ab5f-05c5bdee3e8e" providerId="AD" clId="Web-{2BD90413-0FCD-0102-A8B7-E8E247352740}"/>
    <pc:docChg chg="modSld">
      <pc:chgData name="O'Flynn, Sarah" userId="S::soflynn@savechildren.org::3bdc2615-c09b-41a7-ab5f-05c5bdee3e8e" providerId="AD" clId="Web-{2BD90413-0FCD-0102-A8B7-E8E247352740}" dt="2022-03-29T19:09:25.232" v="69"/>
      <pc:docMkLst>
        <pc:docMk/>
      </pc:docMkLst>
      <pc:sldChg chg="modNotes">
        <pc:chgData name="O'Flynn, Sarah" userId="S::soflynn@savechildren.org::3bdc2615-c09b-41a7-ab5f-05c5bdee3e8e" providerId="AD" clId="Web-{2BD90413-0FCD-0102-A8B7-E8E247352740}" dt="2022-03-29T19:09:25.232" v="69"/>
        <pc:sldMkLst>
          <pc:docMk/>
          <pc:sldMk cId="3149548539" sldId="295"/>
        </pc:sldMkLst>
      </pc:sldChg>
    </pc:docChg>
  </pc:docChgLst>
  <pc:docChgLst>
    <pc:chgData name="Guest User" userId="S::urn:spo:anon#580d22cbdd31fb2ada24bf169c428fed2ab0f40148ad7663cb88c98637e1d7dd::" providerId="AD" clId="Web-{47CC1252-CDFF-7E2C-3DE7-0665F3D3E996}"/>
    <pc:docChg chg="addSld modSld">
      <pc:chgData name="Guest User" userId="S::urn:spo:anon#580d22cbdd31fb2ada24bf169c428fed2ab0f40148ad7663cb88c98637e1d7dd::" providerId="AD" clId="Web-{47CC1252-CDFF-7E2C-3DE7-0665F3D3E996}" dt="2022-07-20T02:36:13.604" v="82"/>
      <pc:docMkLst>
        <pc:docMk/>
      </pc:docMkLst>
      <pc:sldChg chg="addSp delSp modSp new modNotes">
        <pc:chgData name="Guest User" userId="S::urn:spo:anon#580d22cbdd31fb2ada24bf169c428fed2ab0f40148ad7663cb88c98637e1d7dd::" providerId="AD" clId="Web-{47CC1252-CDFF-7E2C-3DE7-0665F3D3E996}" dt="2022-07-20T02:36:13.604" v="82"/>
        <pc:sldMkLst>
          <pc:docMk/>
          <pc:sldMk cId="982647502" sldId="301"/>
        </pc:sldMkLst>
        <pc:spChg chg="mod">
          <ac:chgData name="Guest User" userId="S::urn:spo:anon#580d22cbdd31fb2ada24bf169c428fed2ab0f40148ad7663cb88c98637e1d7dd::" providerId="AD" clId="Web-{47CC1252-CDFF-7E2C-3DE7-0665F3D3E996}" dt="2022-07-20T02:34:50.479" v="2" actId="20577"/>
          <ac:spMkLst>
            <pc:docMk/>
            <pc:sldMk cId="982647502" sldId="301"/>
            <ac:spMk id="2" creationId="{F247C6F1-1DA5-7655-27A6-2C11FD26B84D}"/>
          </ac:spMkLst>
        </pc:spChg>
        <pc:spChg chg="del mod">
          <ac:chgData name="Guest User" userId="S::urn:spo:anon#580d22cbdd31fb2ada24bf169c428fed2ab0f40148ad7663cb88c98637e1d7dd::" providerId="AD" clId="Web-{47CC1252-CDFF-7E2C-3DE7-0665F3D3E996}" dt="2022-07-20T02:35:37.104" v="46"/>
          <ac:spMkLst>
            <pc:docMk/>
            <pc:sldMk cId="982647502" sldId="301"/>
            <ac:spMk id="3" creationId="{575FAE76-C5CC-9952-28B0-C82803CD9795}"/>
          </ac:spMkLst>
        </pc:spChg>
        <pc:spChg chg="mod">
          <ac:chgData name="Guest User" userId="S::urn:spo:anon#580d22cbdd31fb2ada24bf169c428fed2ab0f40148ad7663cb88c98637e1d7dd::" providerId="AD" clId="Web-{47CC1252-CDFF-7E2C-3DE7-0665F3D3E996}" dt="2022-07-20T02:35:16.542" v="43" actId="20577"/>
          <ac:spMkLst>
            <pc:docMk/>
            <pc:sldMk cId="982647502" sldId="301"/>
            <ac:spMk id="7" creationId="{45CC0174-2E0A-4D81-33D6-C76955859FE8}"/>
          </ac:spMkLst>
        </pc:spChg>
        <pc:spChg chg="del">
          <ac:chgData name="Guest User" userId="S::urn:spo:anon#580d22cbdd31fb2ada24bf169c428fed2ab0f40148ad7663cb88c98637e1d7dd::" providerId="AD" clId="Web-{47CC1252-CDFF-7E2C-3DE7-0665F3D3E996}" dt="2022-07-20T02:35:22.292" v="44"/>
          <ac:spMkLst>
            <pc:docMk/>
            <pc:sldMk cId="982647502" sldId="301"/>
            <ac:spMk id="8" creationId="{0559843A-EDB6-42FD-77F1-D0AC45AE28C2}"/>
          </ac:spMkLst>
        </pc:spChg>
        <pc:picChg chg="add mod ord">
          <ac:chgData name="Guest User" userId="S::urn:spo:anon#580d22cbdd31fb2ada24bf169c428fed2ab0f40148ad7663cb88c98637e1d7dd::" providerId="AD" clId="Web-{47CC1252-CDFF-7E2C-3DE7-0665F3D3E996}" dt="2022-07-20T02:35:47.776" v="49" actId="1076"/>
          <ac:picMkLst>
            <pc:docMk/>
            <pc:sldMk cId="982647502" sldId="301"/>
            <ac:picMk id="9" creationId="{54F570B6-DABC-982D-764B-7F0AEBD25E12}"/>
          </ac:picMkLst>
        </pc:picChg>
      </pc:sldChg>
    </pc:docChg>
  </pc:docChgLst>
  <pc:docChgLst>
    <pc:chgData name="Guest User" userId="S::urn:spo:anon#8070eba42356ab290665d0609fdfdcb5457123826feca12fefa5920dbbf624a6::" providerId="AD" clId="Web-{CD22FF61-1C5C-D3E5-EADD-20CAB6FDD833}"/>
    <pc:docChg chg="addSld delSld modSld">
      <pc:chgData name="Guest User" userId="S::urn:spo:anon#8070eba42356ab290665d0609fdfdcb5457123826feca12fefa5920dbbf624a6::" providerId="AD" clId="Web-{CD22FF61-1C5C-D3E5-EADD-20CAB6FDD833}" dt="2022-07-22T07:59:00.696" v="592" actId="20577"/>
      <pc:docMkLst>
        <pc:docMk/>
      </pc:docMkLst>
      <pc:sldChg chg="addSp delSp modSp modNotes">
        <pc:chgData name="Guest User" userId="S::urn:spo:anon#8070eba42356ab290665d0609fdfdcb5457123826feca12fefa5920dbbf624a6::" providerId="AD" clId="Web-{CD22FF61-1C5C-D3E5-EADD-20CAB6FDD833}" dt="2022-07-22T07:33:42.017" v="127"/>
        <pc:sldMkLst>
          <pc:docMk/>
          <pc:sldMk cId="1096928609" sldId="283"/>
        </pc:sldMkLst>
        <pc:spChg chg="mod">
          <ac:chgData name="Guest User" userId="S::urn:spo:anon#8070eba42356ab290665d0609fdfdcb5457123826feca12fefa5920dbbf624a6::" providerId="AD" clId="Web-{CD22FF61-1C5C-D3E5-EADD-20CAB6FDD833}" dt="2022-07-22T07:29:48.016" v="11" actId="1076"/>
          <ac:spMkLst>
            <pc:docMk/>
            <pc:sldMk cId="1096928609" sldId="283"/>
            <ac:spMk id="30" creationId="{D91C120B-A479-2E4F-B386-51BDC655F1D0}"/>
          </ac:spMkLst>
        </pc:spChg>
        <pc:picChg chg="add del mod">
          <ac:chgData name="Guest User" userId="S::urn:spo:anon#8070eba42356ab290665d0609fdfdcb5457123826feca12fefa5920dbbf624a6::" providerId="AD" clId="Web-{CD22FF61-1C5C-D3E5-EADD-20CAB6FDD833}" dt="2022-07-22T07:27:52.344" v="2"/>
          <ac:picMkLst>
            <pc:docMk/>
            <pc:sldMk cId="1096928609" sldId="283"/>
            <ac:picMk id="7" creationId="{3BB0A0D0-D8A8-9ACD-3821-F7714B2A0D60}"/>
          </ac:picMkLst>
        </pc:picChg>
        <pc:picChg chg="add mod">
          <ac:chgData name="Guest User" userId="S::urn:spo:anon#8070eba42356ab290665d0609fdfdcb5457123826feca12fefa5920dbbf624a6::" providerId="AD" clId="Web-{CD22FF61-1C5C-D3E5-EADD-20CAB6FDD833}" dt="2022-07-22T07:29:27.547" v="7" actId="14100"/>
          <ac:picMkLst>
            <pc:docMk/>
            <pc:sldMk cId="1096928609" sldId="283"/>
            <ac:picMk id="8" creationId="{9E881F12-86A2-A2B8-313D-8125E295B241}"/>
          </ac:picMkLst>
        </pc:picChg>
        <pc:picChg chg="mod">
          <ac:chgData name="Guest User" userId="S::urn:spo:anon#8070eba42356ab290665d0609fdfdcb5457123826feca12fefa5920dbbf624a6::" providerId="AD" clId="Web-{CD22FF61-1C5C-D3E5-EADD-20CAB6FDD833}" dt="2022-07-22T07:29:11.469" v="4" actId="1076"/>
          <ac:picMkLst>
            <pc:docMk/>
            <pc:sldMk cId="1096928609" sldId="283"/>
            <ac:picMk id="29" creationId="{14943108-1587-714C-90C1-709F2E5CD9C4}"/>
          </ac:picMkLst>
        </pc:picChg>
      </pc:sldChg>
      <pc:sldChg chg="modSp new">
        <pc:chgData name="Guest User" userId="S::urn:spo:anon#8070eba42356ab290665d0609fdfdcb5457123826feca12fefa5920dbbf624a6::" providerId="AD" clId="Web-{CD22FF61-1C5C-D3E5-EADD-20CAB6FDD833}" dt="2022-07-22T07:59:00.696" v="592" actId="20577"/>
        <pc:sldMkLst>
          <pc:docMk/>
          <pc:sldMk cId="3937889976" sldId="302"/>
        </pc:sldMkLst>
        <pc:spChg chg="mod">
          <ac:chgData name="Guest User" userId="S::urn:spo:anon#8070eba42356ab290665d0609fdfdcb5457123826feca12fefa5920dbbf624a6::" providerId="AD" clId="Web-{CD22FF61-1C5C-D3E5-EADD-20CAB6FDD833}" dt="2022-07-22T07:34:15.549" v="136" actId="20577"/>
          <ac:spMkLst>
            <pc:docMk/>
            <pc:sldMk cId="3937889976" sldId="302"/>
            <ac:spMk id="2" creationId="{7AE793FF-C4EB-CEAE-B1DF-B94582A269FD}"/>
          </ac:spMkLst>
        </pc:spChg>
        <pc:spChg chg="mod">
          <ac:chgData name="Guest User" userId="S::urn:spo:anon#8070eba42356ab290665d0609fdfdcb5457123826feca12fefa5920dbbf624a6::" providerId="AD" clId="Web-{CD22FF61-1C5C-D3E5-EADD-20CAB6FDD833}" dt="2022-07-22T07:59:00.696" v="592" actId="20577"/>
          <ac:spMkLst>
            <pc:docMk/>
            <pc:sldMk cId="3937889976" sldId="302"/>
            <ac:spMk id="3" creationId="{F7393FB6-35B4-03FF-A14F-B11E82ACA6B2}"/>
          </ac:spMkLst>
        </pc:spChg>
        <pc:spChg chg="mod">
          <ac:chgData name="Guest User" userId="S::urn:spo:anon#8070eba42356ab290665d0609fdfdcb5457123826feca12fefa5920dbbf624a6::" providerId="AD" clId="Web-{CD22FF61-1C5C-D3E5-EADD-20CAB6FDD833}" dt="2022-07-22T07:34:23.236" v="146" actId="20577"/>
          <ac:spMkLst>
            <pc:docMk/>
            <pc:sldMk cId="3937889976" sldId="302"/>
            <ac:spMk id="7" creationId="{B162CB46-4737-9DA8-A333-D2D753C28210}"/>
          </ac:spMkLst>
        </pc:spChg>
      </pc:sldChg>
      <pc:sldChg chg="new del">
        <pc:chgData name="Guest User" userId="S::urn:spo:anon#8070eba42356ab290665d0609fdfdcb5457123826feca12fefa5920dbbf624a6::" providerId="AD" clId="Web-{CD22FF61-1C5C-D3E5-EADD-20CAB6FDD833}" dt="2022-07-22T07:34:03.924" v="129"/>
        <pc:sldMkLst>
          <pc:docMk/>
          <pc:sldMk cId="4270283598" sldId="30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6C4CB0-0140-4F2A-908D-BA42873B9E43}" type="doc">
      <dgm:prSet loTypeId="urn:microsoft.com/office/officeart/2005/8/layout/pyramid1" loCatId="pyramid" qsTypeId="urn:microsoft.com/office/officeart/2005/8/quickstyle/simple1" qsCatId="simple" csTypeId="urn:microsoft.com/office/officeart/2005/8/colors/colorful1" csCatId="colorful" phldr="1"/>
      <dgm:spPr/>
    </dgm:pt>
    <dgm:pt modelId="{A53E0AF4-6575-4BDC-9013-F353EC8F609F}">
      <dgm:prSet phldrT="[Text]" custT="1"/>
      <dgm:spPr/>
      <dgm:t>
        <a:bodyPr/>
        <a:lstStyle/>
        <a:p>
          <a:endParaRPr lang="en-US" sz="2200" dirty="0">
            <a:solidFill>
              <a:schemeClr val="tx1"/>
            </a:solidFill>
            <a:latin typeface="Lato" panose="020F0502020204030203" pitchFamily="34" charset="77"/>
          </a:endParaRPr>
        </a:p>
        <a:p>
          <a:endParaRPr lang="en-US" sz="2200" dirty="0">
            <a:solidFill>
              <a:schemeClr val="tx1"/>
            </a:solidFill>
            <a:latin typeface="Lato" panose="020F0502020204030203" pitchFamily="34" charset="77"/>
          </a:endParaRPr>
        </a:p>
        <a:p>
          <a:r>
            <a:rPr lang="en-US" sz="2200" dirty="0">
              <a:solidFill>
                <a:schemeClr val="tx1"/>
              </a:solidFill>
              <a:latin typeface="Lato" panose="020F0502020204030203" pitchFamily="34" charset="77"/>
            </a:rPr>
            <a:t>Technical interventions</a:t>
          </a:r>
        </a:p>
      </dgm:t>
    </dgm:pt>
    <dgm:pt modelId="{7EF0D124-8B51-4BA4-8E5B-98D42FC57E82}" type="parTrans" cxnId="{0EE6F8A4-ADCA-42AD-AC5C-22EA79116596}">
      <dgm:prSet/>
      <dgm:spPr/>
      <dgm:t>
        <a:bodyPr/>
        <a:lstStyle/>
        <a:p>
          <a:endParaRPr lang="en-US" sz="2200"/>
        </a:p>
      </dgm:t>
    </dgm:pt>
    <dgm:pt modelId="{F347BD22-0953-4C03-8482-651F06675232}" type="sibTrans" cxnId="{0EE6F8A4-ADCA-42AD-AC5C-22EA79116596}">
      <dgm:prSet/>
      <dgm:spPr/>
      <dgm:t>
        <a:bodyPr/>
        <a:lstStyle/>
        <a:p>
          <a:endParaRPr lang="en-US" sz="2200"/>
        </a:p>
      </dgm:t>
    </dgm:pt>
    <dgm:pt modelId="{21792DA0-2340-4CF0-BEDB-D2B5ACEDF023}">
      <dgm:prSet phldrT="[Text]" custT="1"/>
      <dgm:spPr/>
      <dgm:t>
        <a:bodyPr/>
        <a:lstStyle/>
        <a:p>
          <a:r>
            <a:rPr lang="en-US" sz="2200" dirty="0">
              <a:solidFill>
                <a:schemeClr val="tx1"/>
              </a:solidFill>
              <a:latin typeface="Lato" panose="020F0502020204030203" pitchFamily="34" charset="77"/>
            </a:rPr>
            <a:t>Supportive, </a:t>
          </a:r>
          <a:br>
            <a:rPr lang="en-US" sz="2200" dirty="0">
              <a:solidFill>
                <a:schemeClr val="tx1"/>
              </a:solidFill>
              <a:latin typeface="Lato" panose="020F0502020204030203" pitchFamily="34" charset="77"/>
            </a:rPr>
          </a:br>
          <a:r>
            <a:rPr lang="en-US" sz="2200" dirty="0">
              <a:solidFill>
                <a:schemeClr val="tx1"/>
              </a:solidFill>
              <a:latin typeface="Lato" panose="020F0502020204030203" pitchFamily="34" charset="77"/>
            </a:rPr>
            <a:t>non-technical actions</a:t>
          </a:r>
        </a:p>
      </dgm:t>
    </dgm:pt>
    <dgm:pt modelId="{6375E8D8-4B05-4850-B8DF-C91150AB8D18}" type="parTrans" cxnId="{0CA4664C-8575-4628-B309-91758628BC81}">
      <dgm:prSet/>
      <dgm:spPr/>
      <dgm:t>
        <a:bodyPr/>
        <a:lstStyle/>
        <a:p>
          <a:endParaRPr lang="en-US" sz="2200"/>
        </a:p>
      </dgm:t>
    </dgm:pt>
    <dgm:pt modelId="{49EDEEBC-C7CB-42D8-B26D-334CC9A4DD66}" type="sibTrans" cxnId="{0CA4664C-8575-4628-B309-91758628BC81}">
      <dgm:prSet/>
      <dgm:spPr/>
      <dgm:t>
        <a:bodyPr/>
        <a:lstStyle/>
        <a:p>
          <a:endParaRPr lang="en-US" sz="2200"/>
        </a:p>
      </dgm:t>
    </dgm:pt>
    <dgm:pt modelId="{D43D4216-0EE1-4CC9-A8B0-693C17ACBBF5}">
      <dgm:prSet phldrT="[Text]" custT="1"/>
      <dgm:spPr/>
      <dgm:t>
        <a:bodyPr/>
        <a:lstStyle/>
        <a:p>
          <a:r>
            <a:rPr lang="en-US" sz="2200" dirty="0">
              <a:solidFill>
                <a:schemeClr val="tx1"/>
              </a:solidFill>
              <a:latin typeface="Lato" panose="020F0502020204030203" pitchFamily="34" charset="77"/>
            </a:rPr>
            <a:t>Communication, advocacy and policy</a:t>
          </a:r>
        </a:p>
      </dgm:t>
    </dgm:pt>
    <dgm:pt modelId="{48EDC69A-9B14-4E6C-A07B-E72B27D5EB22}" type="parTrans" cxnId="{7C1B02AB-7C8A-424D-84BA-2130BBDB2FA8}">
      <dgm:prSet/>
      <dgm:spPr/>
      <dgm:t>
        <a:bodyPr/>
        <a:lstStyle/>
        <a:p>
          <a:endParaRPr lang="en-US" sz="2200"/>
        </a:p>
      </dgm:t>
    </dgm:pt>
    <dgm:pt modelId="{280AB9F4-6F13-47C5-AB8C-C60D44039AC0}" type="sibTrans" cxnId="{7C1B02AB-7C8A-424D-84BA-2130BBDB2FA8}">
      <dgm:prSet/>
      <dgm:spPr/>
      <dgm:t>
        <a:bodyPr/>
        <a:lstStyle/>
        <a:p>
          <a:endParaRPr lang="en-US" sz="2200"/>
        </a:p>
      </dgm:t>
    </dgm:pt>
    <dgm:pt modelId="{926E6A07-F0FB-4228-86A9-DC670ED70244}" type="pres">
      <dgm:prSet presAssocID="{176C4CB0-0140-4F2A-908D-BA42873B9E43}" presName="Name0" presStyleCnt="0">
        <dgm:presLayoutVars>
          <dgm:dir/>
          <dgm:animLvl val="lvl"/>
          <dgm:resizeHandles val="exact"/>
        </dgm:presLayoutVars>
      </dgm:prSet>
      <dgm:spPr/>
    </dgm:pt>
    <dgm:pt modelId="{45EBC22C-8739-450A-9D60-3CB917F4705E}" type="pres">
      <dgm:prSet presAssocID="{A53E0AF4-6575-4BDC-9013-F353EC8F609F}" presName="Name8" presStyleCnt="0"/>
      <dgm:spPr/>
    </dgm:pt>
    <dgm:pt modelId="{416CDDE6-818A-42B4-9750-5AA185CB80E6}" type="pres">
      <dgm:prSet presAssocID="{A53E0AF4-6575-4BDC-9013-F353EC8F609F}" presName="level" presStyleLbl="node1" presStyleIdx="0" presStyleCnt="3" custLinFactNeighborX="0">
        <dgm:presLayoutVars>
          <dgm:chMax val="1"/>
          <dgm:bulletEnabled val="1"/>
        </dgm:presLayoutVars>
      </dgm:prSet>
      <dgm:spPr/>
      <dgm:t>
        <a:bodyPr/>
        <a:lstStyle/>
        <a:p>
          <a:endParaRPr lang="en-US"/>
        </a:p>
      </dgm:t>
    </dgm:pt>
    <dgm:pt modelId="{76334D1E-68F1-48B7-89C4-6165658B7C14}" type="pres">
      <dgm:prSet presAssocID="{A53E0AF4-6575-4BDC-9013-F353EC8F609F}" presName="levelTx" presStyleLbl="revTx" presStyleIdx="0" presStyleCnt="0">
        <dgm:presLayoutVars>
          <dgm:chMax val="1"/>
          <dgm:bulletEnabled val="1"/>
        </dgm:presLayoutVars>
      </dgm:prSet>
      <dgm:spPr/>
      <dgm:t>
        <a:bodyPr/>
        <a:lstStyle/>
        <a:p>
          <a:endParaRPr lang="en-US"/>
        </a:p>
      </dgm:t>
    </dgm:pt>
    <dgm:pt modelId="{4F0B6EFB-A2DD-467D-B232-2D43931EC485}" type="pres">
      <dgm:prSet presAssocID="{21792DA0-2340-4CF0-BEDB-D2B5ACEDF023}" presName="Name8" presStyleCnt="0"/>
      <dgm:spPr/>
    </dgm:pt>
    <dgm:pt modelId="{5AD53F64-8F9B-49DB-B638-C2D169E75574}" type="pres">
      <dgm:prSet presAssocID="{21792DA0-2340-4CF0-BEDB-D2B5ACEDF023}" presName="level" presStyleLbl="node1" presStyleIdx="1" presStyleCnt="3" custLinFactNeighborX="0" custLinFactNeighborY="-920">
        <dgm:presLayoutVars>
          <dgm:chMax val="1"/>
          <dgm:bulletEnabled val="1"/>
        </dgm:presLayoutVars>
      </dgm:prSet>
      <dgm:spPr/>
      <dgm:t>
        <a:bodyPr/>
        <a:lstStyle/>
        <a:p>
          <a:endParaRPr lang="en-US"/>
        </a:p>
      </dgm:t>
    </dgm:pt>
    <dgm:pt modelId="{FFACF162-C002-4186-955F-32E9E9C6B2BE}" type="pres">
      <dgm:prSet presAssocID="{21792DA0-2340-4CF0-BEDB-D2B5ACEDF023}" presName="levelTx" presStyleLbl="revTx" presStyleIdx="0" presStyleCnt="0">
        <dgm:presLayoutVars>
          <dgm:chMax val="1"/>
          <dgm:bulletEnabled val="1"/>
        </dgm:presLayoutVars>
      </dgm:prSet>
      <dgm:spPr/>
      <dgm:t>
        <a:bodyPr/>
        <a:lstStyle/>
        <a:p>
          <a:endParaRPr lang="en-US"/>
        </a:p>
      </dgm:t>
    </dgm:pt>
    <dgm:pt modelId="{5B7EEC4B-8592-4050-9CFA-9AC6009FA3AB}" type="pres">
      <dgm:prSet presAssocID="{D43D4216-0EE1-4CC9-A8B0-693C17ACBBF5}" presName="Name8" presStyleCnt="0"/>
      <dgm:spPr/>
    </dgm:pt>
    <dgm:pt modelId="{1F8EE6A3-64CC-4ECF-8E27-EAD8858307F7}" type="pres">
      <dgm:prSet presAssocID="{D43D4216-0EE1-4CC9-A8B0-693C17ACBBF5}" presName="level" presStyleLbl="node1" presStyleIdx="2" presStyleCnt="3" custLinFactNeighborX="0" custLinFactNeighborY="-1758">
        <dgm:presLayoutVars>
          <dgm:chMax val="1"/>
          <dgm:bulletEnabled val="1"/>
        </dgm:presLayoutVars>
      </dgm:prSet>
      <dgm:spPr/>
      <dgm:t>
        <a:bodyPr/>
        <a:lstStyle/>
        <a:p>
          <a:endParaRPr lang="en-US"/>
        </a:p>
      </dgm:t>
    </dgm:pt>
    <dgm:pt modelId="{B7686AD2-1CE4-4017-94AD-353B5A2A7A95}" type="pres">
      <dgm:prSet presAssocID="{D43D4216-0EE1-4CC9-A8B0-693C17ACBBF5}" presName="levelTx" presStyleLbl="revTx" presStyleIdx="0" presStyleCnt="0">
        <dgm:presLayoutVars>
          <dgm:chMax val="1"/>
          <dgm:bulletEnabled val="1"/>
        </dgm:presLayoutVars>
      </dgm:prSet>
      <dgm:spPr/>
      <dgm:t>
        <a:bodyPr/>
        <a:lstStyle/>
        <a:p>
          <a:endParaRPr lang="en-US"/>
        </a:p>
      </dgm:t>
    </dgm:pt>
  </dgm:ptLst>
  <dgm:cxnLst>
    <dgm:cxn modelId="{EAD4FA3F-9C75-419F-BC5A-BF1876975D7F}" type="presOf" srcId="{21792DA0-2340-4CF0-BEDB-D2B5ACEDF023}" destId="{5AD53F64-8F9B-49DB-B638-C2D169E75574}" srcOrd="0" destOrd="0" presId="urn:microsoft.com/office/officeart/2005/8/layout/pyramid1"/>
    <dgm:cxn modelId="{31721E42-27E3-43E1-92F3-8747686F4EF3}" type="presOf" srcId="{A53E0AF4-6575-4BDC-9013-F353EC8F609F}" destId="{416CDDE6-818A-42B4-9750-5AA185CB80E6}" srcOrd="0" destOrd="0" presId="urn:microsoft.com/office/officeart/2005/8/layout/pyramid1"/>
    <dgm:cxn modelId="{4E18C182-A2B1-4DE2-A3F5-81DEF7961E29}" type="presOf" srcId="{D43D4216-0EE1-4CC9-A8B0-693C17ACBBF5}" destId="{1F8EE6A3-64CC-4ECF-8E27-EAD8858307F7}" srcOrd="0" destOrd="0" presId="urn:microsoft.com/office/officeart/2005/8/layout/pyramid1"/>
    <dgm:cxn modelId="{F2E0FE00-A232-422B-A69B-6A6CC942CDE9}" type="presOf" srcId="{176C4CB0-0140-4F2A-908D-BA42873B9E43}" destId="{926E6A07-F0FB-4228-86A9-DC670ED70244}" srcOrd="0" destOrd="0" presId="urn:microsoft.com/office/officeart/2005/8/layout/pyramid1"/>
    <dgm:cxn modelId="{7C1B02AB-7C8A-424D-84BA-2130BBDB2FA8}" srcId="{176C4CB0-0140-4F2A-908D-BA42873B9E43}" destId="{D43D4216-0EE1-4CC9-A8B0-693C17ACBBF5}" srcOrd="2" destOrd="0" parTransId="{48EDC69A-9B14-4E6C-A07B-E72B27D5EB22}" sibTransId="{280AB9F4-6F13-47C5-AB8C-C60D44039AC0}"/>
    <dgm:cxn modelId="{286CD1AB-FE04-40B5-A161-F0B058B96787}" type="presOf" srcId="{D43D4216-0EE1-4CC9-A8B0-693C17ACBBF5}" destId="{B7686AD2-1CE4-4017-94AD-353B5A2A7A95}" srcOrd="1" destOrd="0" presId="urn:microsoft.com/office/officeart/2005/8/layout/pyramid1"/>
    <dgm:cxn modelId="{0CA4664C-8575-4628-B309-91758628BC81}" srcId="{176C4CB0-0140-4F2A-908D-BA42873B9E43}" destId="{21792DA0-2340-4CF0-BEDB-D2B5ACEDF023}" srcOrd="1" destOrd="0" parTransId="{6375E8D8-4B05-4850-B8DF-C91150AB8D18}" sibTransId="{49EDEEBC-C7CB-42D8-B26D-334CC9A4DD66}"/>
    <dgm:cxn modelId="{D98FFABA-AB63-47C9-B672-7F602F4A5DC7}" type="presOf" srcId="{21792DA0-2340-4CF0-BEDB-D2B5ACEDF023}" destId="{FFACF162-C002-4186-955F-32E9E9C6B2BE}" srcOrd="1" destOrd="0" presId="urn:microsoft.com/office/officeart/2005/8/layout/pyramid1"/>
    <dgm:cxn modelId="{0EE6F8A4-ADCA-42AD-AC5C-22EA79116596}" srcId="{176C4CB0-0140-4F2A-908D-BA42873B9E43}" destId="{A53E0AF4-6575-4BDC-9013-F353EC8F609F}" srcOrd="0" destOrd="0" parTransId="{7EF0D124-8B51-4BA4-8E5B-98D42FC57E82}" sibTransId="{F347BD22-0953-4C03-8482-651F06675232}"/>
    <dgm:cxn modelId="{B4C24BD6-3F3A-4CF1-BC05-0565814D2A7E}" type="presOf" srcId="{A53E0AF4-6575-4BDC-9013-F353EC8F609F}" destId="{76334D1E-68F1-48B7-89C4-6165658B7C14}" srcOrd="1" destOrd="0" presId="urn:microsoft.com/office/officeart/2005/8/layout/pyramid1"/>
    <dgm:cxn modelId="{A1CB26B3-5F96-4FE1-B27F-92F3BBD6E367}" type="presParOf" srcId="{926E6A07-F0FB-4228-86A9-DC670ED70244}" destId="{45EBC22C-8739-450A-9D60-3CB917F4705E}" srcOrd="0" destOrd="0" presId="urn:microsoft.com/office/officeart/2005/8/layout/pyramid1"/>
    <dgm:cxn modelId="{DA00AADA-C5A9-4315-A4EA-3BF32E481230}" type="presParOf" srcId="{45EBC22C-8739-450A-9D60-3CB917F4705E}" destId="{416CDDE6-818A-42B4-9750-5AA185CB80E6}" srcOrd="0" destOrd="0" presId="urn:microsoft.com/office/officeart/2005/8/layout/pyramid1"/>
    <dgm:cxn modelId="{D50C640F-D05B-463B-8AEE-79BFA3446634}" type="presParOf" srcId="{45EBC22C-8739-450A-9D60-3CB917F4705E}" destId="{76334D1E-68F1-48B7-89C4-6165658B7C14}" srcOrd="1" destOrd="0" presId="urn:microsoft.com/office/officeart/2005/8/layout/pyramid1"/>
    <dgm:cxn modelId="{9D57018F-EA50-49B8-94BF-57E6AF2C48F3}" type="presParOf" srcId="{926E6A07-F0FB-4228-86A9-DC670ED70244}" destId="{4F0B6EFB-A2DD-467D-B232-2D43931EC485}" srcOrd="1" destOrd="0" presId="urn:microsoft.com/office/officeart/2005/8/layout/pyramid1"/>
    <dgm:cxn modelId="{BD61D7D4-D31A-43B6-8D58-B7D283EFB40F}" type="presParOf" srcId="{4F0B6EFB-A2DD-467D-B232-2D43931EC485}" destId="{5AD53F64-8F9B-49DB-B638-C2D169E75574}" srcOrd="0" destOrd="0" presId="urn:microsoft.com/office/officeart/2005/8/layout/pyramid1"/>
    <dgm:cxn modelId="{8F5CAA1B-DF23-4D86-90E4-24287FE2A857}" type="presParOf" srcId="{4F0B6EFB-A2DD-467D-B232-2D43931EC485}" destId="{FFACF162-C002-4186-955F-32E9E9C6B2BE}" srcOrd="1" destOrd="0" presId="urn:microsoft.com/office/officeart/2005/8/layout/pyramid1"/>
    <dgm:cxn modelId="{9DCE6507-466C-4E52-A0DD-FA642C544A78}" type="presParOf" srcId="{926E6A07-F0FB-4228-86A9-DC670ED70244}" destId="{5B7EEC4B-8592-4050-9CFA-9AC6009FA3AB}" srcOrd="2" destOrd="0" presId="urn:microsoft.com/office/officeart/2005/8/layout/pyramid1"/>
    <dgm:cxn modelId="{C679A8D3-7258-482B-86B0-9D937F77FECC}" type="presParOf" srcId="{5B7EEC4B-8592-4050-9CFA-9AC6009FA3AB}" destId="{1F8EE6A3-64CC-4ECF-8E27-EAD8858307F7}" srcOrd="0" destOrd="0" presId="urn:microsoft.com/office/officeart/2005/8/layout/pyramid1"/>
    <dgm:cxn modelId="{31DE346D-C058-415F-B2B6-BCF2FF9DD32B}" type="presParOf" srcId="{5B7EEC4B-8592-4050-9CFA-9AC6009FA3AB}" destId="{B7686AD2-1CE4-4017-94AD-353B5A2A7A9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C2F46A-FAA2-4811-9261-65159B9651B1}" type="doc">
      <dgm:prSet loTypeId="urn:microsoft.com/office/officeart/2005/8/layout/matrix1" loCatId="matrix" qsTypeId="urn:microsoft.com/office/officeart/2005/8/quickstyle/simple1" qsCatId="simple" csTypeId="urn:microsoft.com/office/officeart/2005/8/colors/colorful2" csCatId="colorful" phldr="1"/>
      <dgm:spPr/>
      <dgm:t>
        <a:bodyPr/>
        <a:lstStyle/>
        <a:p>
          <a:endParaRPr lang="en-US"/>
        </a:p>
      </dgm:t>
    </dgm:pt>
    <dgm:pt modelId="{FEF38E29-8DAB-45F8-9C85-607E806CF76A}">
      <dgm:prSet phldrT="[Text]" custT="1"/>
      <dgm:spPr/>
      <dgm:t>
        <a:bodyPr/>
        <a:lstStyle/>
        <a:p>
          <a:r>
            <a:rPr lang="en-US" sz="1800" dirty="0">
              <a:latin typeface="Lato" panose="020F0502020204030203" pitchFamily="34" charset="77"/>
            </a:rPr>
            <a:t>Counselling</a:t>
          </a:r>
        </a:p>
      </dgm:t>
    </dgm:pt>
    <dgm:pt modelId="{58865700-AECA-451F-AAB7-C51A20475D3F}" type="parTrans" cxnId="{20FA975B-4E46-426E-8C93-EAE05ABF775F}">
      <dgm:prSet/>
      <dgm:spPr/>
      <dgm:t>
        <a:bodyPr/>
        <a:lstStyle/>
        <a:p>
          <a:endParaRPr lang="en-US"/>
        </a:p>
      </dgm:t>
    </dgm:pt>
    <dgm:pt modelId="{38C18DB8-9B96-46F3-B9C7-0C85A3A10DB6}" type="sibTrans" cxnId="{20FA975B-4E46-426E-8C93-EAE05ABF775F}">
      <dgm:prSet/>
      <dgm:spPr/>
      <dgm:t>
        <a:bodyPr/>
        <a:lstStyle/>
        <a:p>
          <a:endParaRPr lang="en-US"/>
        </a:p>
      </dgm:t>
    </dgm:pt>
    <dgm:pt modelId="{1D79CD0C-B502-4F85-9551-696DBA49DE50}">
      <dgm:prSet phldrT="[Text]" custT="1"/>
      <dgm:spPr>
        <a:solidFill>
          <a:schemeClr val="accent2">
            <a:lumMod val="60000"/>
            <a:lumOff val="40000"/>
          </a:schemeClr>
        </a:solidFill>
      </dgm:spPr>
      <dgm:t>
        <a:bodyPr lIns="0" tIns="274320" rIns="0" bIns="0"/>
        <a:lstStyle/>
        <a:p>
          <a:r>
            <a:rPr lang="en-US" sz="1800" dirty="0">
              <a:solidFill>
                <a:schemeClr val="tx1"/>
              </a:solidFill>
              <a:latin typeface="Lato" panose="020F0502020204030203" pitchFamily="34" charset="77"/>
            </a:rPr>
            <a:t>In person</a:t>
          </a:r>
        </a:p>
      </dgm:t>
    </dgm:pt>
    <dgm:pt modelId="{36AF9107-877A-4BD1-B395-5779346AEFD8}" type="parTrans" cxnId="{161C641F-FA14-49A3-A0C0-D438A3B1B4DD}">
      <dgm:prSet/>
      <dgm:spPr/>
      <dgm:t>
        <a:bodyPr/>
        <a:lstStyle/>
        <a:p>
          <a:endParaRPr lang="en-US"/>
        </a:p>
      </dgm:t>
    </dgm:pt>
    <dgm:pt modelId="{08C11A07-9F9B-42CA-8267-B4E279128E0A}" type="sibTrans" cxnId="{161C641F-FA14-49A3-A0C0-D438A3B1B4DD}">
      <dgm:prSet/>
      <dgm:spPr/>
      <dgm:t>
        <a:bodyPr/>
        <a:lstStyle/>
        <a:p>
          <a:endParaRPr lang="en-US"/>
        </a:p>
      </dgm:t>
    </dgm:pt>
    <dgm:pt modelId="{CE844140-B8E7-47ED-ADF1-2FAE04F9218B}">
      <dgm:prSet phldrT="[Text]" custT="1"/>
      <dgm:spPr>
        <a:solidFill>
          <a:schemeClr val="accent3">
            <a:lumMod val="60000"/>
            <a:lumOff val="40000"/>
          </a:schemeClr>
        </a:solidFill>
      </dgm:spPr>
      <dgm:t>
        <a:bodyPr lIns="0" tIns="0" rIns="0" bIns="274320"/>
        <a:lstStyle/>
        <a:p>
          <a:r>
            <a:rPr lang="en-US" sz="1800">
              <a:solidFill>
                <a:schemeClr val="tx1"/>
              </a:solidFill>
              <a:latin typeface="Lato" panose="020F0502020204030203" pitchFamily="34" charset="77"/>
            </a:rPr>
            <a:t>Individual</a:t>
          </a:r>
        </a:p>
      </dgm:t>
    </dgm:pt>
    <dgm:pt modelId="{3B59BC78-D2F7-4F44-9BAD-6FA24FAE88BD}" type="parTrans" cxnId="{27BACBE8-2D85-4597-B8E0-BA333FFFA41C}">
      <dgm:prSet/>
      <dgm:spPr/>
      <dgm:t>
        <a:bodyPr/>
        <a:lstStyle/>
        <a:p>
          <a:endParaRPr lang="en-US"/>
        </a:p>
      </dgm:t>
    </dgm:pt>
    <dgm:pt modelId="{6189FF04-D3C7-469C-8014-10C5F317228C}" type="sibTrans" cxnId="{27BACBE8-2D85-4597-B8E0-BA333FFFA41C}">
      <dgm:prSet/>
      <dgm:spPr/>
      <dgm:t>
        <a:bodyPr/>
        <a:lstStyle/>
        <a:p>
          <a:endParaRPr lang="en-US"/>
        </a:p>
      </dgm:t>
    </dgm:pt>
    <dgm:pt modelId="{CE40C512-F050-4410-8CF8-7B679F4BC48F}">
      <dgm:prSet phldrT="[Text]" custT="1"/>
      <dgm:spPr>
        <a:solidFill>
          <a:schemeClr val="accent3"/>
        </a:solidFill>
      </dgm:spPr>
      <dgm:t>
        <a:bodyPr lIns="0" tIns="0" rIns="0" bIns="274320"/>
        <a:lstStyle/>
        <a:p>
          <a:r>
            <a:rPr lang="en-US" sz="1800">
              <a:solidFill>
                <a:schemeClr val="tx1"/>
              </a:solidFill>
              <a:latin typeface="Lato" panose="020F0502020204030203" pitchFamily="34" charset="77"/>
            </a:rPr>
            <a:t>Group</a:t>
          </a:r>
        </a:p>
      </dgm:t>
    </dgm:pt>
    <dgm:pt modelId="{783A2BDC-ACE9-4AD0-B640-6E9ED9CC80B2}" type="parTrans" cxnId="{2BC332C7-5C18-4EA5-BFD1-3FF4EAC5F351}">
      <dgm:prSet/>
      <dgm:spPr/>
      <dgm:t>
        <a:bodyPr/>
        <a:lstStyle/>
        <a:p>
          <a:endParaRPr lang="en-US"/>
        </a:p>
      </dgm:t>
    </dgm:pt>
    <dgm:pt modelId="{C29934E4-48E2-45C2-96D2-D0AB062C32D4}" type="sibTrans" cxnId="{2BC332C7-5C18-4EA5-BFD1-3FF4EAC5F351}">
      <dgm:prSet/>
      <dgm:spPr/>
      <dgm:t>
        <a:bodyPr/>
        <a:lstStyle/>
        <a:p>
          <a:endParaRPr lang="en-US"/>
        </a:p>
      </dgm:t>
    </dgm:pt>
    <dgm:pt modelId="{68F3EF82-C1D3-4A3E-86BB-52C561295509}">
      <dgm:prSet phldrT="[Text]" custT="1"/>
      <dgm:spPr>
        <a:solidFill>
          <a:schemeClr val="accent2"/>
        </a:solidFill>
      </dgm:spPr>
      <dgm:t>
        <a:bodyPr lIns="0" tIns="274320" rIns="0" bIns="0"/>
        <a:lstStyle/>
        <a:p>
          <a:r>
            <a:rPr lang="en-US" sz="1800">
              <a:solidFill>
                <a:schemeClr val="tx1"/>
              </a:solidFill>
              <a:latin typeface="Lato" panose="020F0502020204030203" pitchFamily="34" charset="77"/>
            </a:rPr>
            <a:t>Remote</a:t>
          </a:r>
        </a:p>
      </dgm:t>
    </dgm:pt>
    <dgm:pt modelId="{00C93B4C-0FBE-4DAA-9A7F-29AD72B20DF9}" type="sibTrans" cxnId="{39D69252-CB1B-4CB3-B175-8A4F5B592E24}">
      <dgm:prSet/>
      <dgm:spPr/>
      <dgm:t>
        <a:bodyPr/>
        <a:lstStyle/>
        <a:p>
          <a:endParaRPr lang="en-US"/>
        </a:p>
      </dgm:t>
    </dgm:pt>
    <dgm:pt modelId="{2E22B4F8-2A10-4BE6-B375-E14FC9C879DE}" type="parTrans" cxnId="{39D69252-CB1B-4CB3-B175-8A4F5B592E24}">
      <dgm:prSet/>
      <dgm:spPr/>
      <dgm:t>
        <a:bodyPr/>
        <a:lstStyle/>
        <a:p>
          <a:endParaRPr lang="en-US"/>
        </a:p>
      </dgm:t>
    </dgm:pt>
    <dgm:pt modelId="{2792F0CE-D44D-423F-AA2D-B399F5FCFA4E}" type="pres">
      <dgm:prSet presAssocID="{C3C2F46A-FAA2-4811-9261-65159B9651B1}" presName="diagram" presStyleCnt="0">
        <dgm:presLayoutVars>
          <dgm:chMax val="1"/>
          <dgm:dir/>
          <dgm:animLvl val="ctr"/>
          <dgm:resizeHandles val="exact"/>
        </dgm:presLayoutVars>
      </dgm:prSet>
      <dgm:spPr/>
      <dgm:t>
        <a:bodyPr/>
        <a:lstStyle/>
        <a:p>
          <a:endParaRPr lang="en-US"/>
        </a:p>
      </dgm:t>
    </dgm:pt>
    <dgm:pt modelId="{B6B941B7-1916-4AE2-B20F-9D02A0303F99}" type="pres">
      <dgm:prSet presAssocID="{C3C2F46A-FAA2-4811-9261-65159B9651B1}" presName="matrix" presStyleCnt="0"/>
      <dgm:spPr/>
    </dgm:pt>
    <dgm:pt modelId="{06A5A48F-2F7A-40E6-B882-0FA4B4BBD42E}" type="pres">
      <dgm:prSet presAssocID="{C3C2F46A-FAA2-4811-9261-65159B9651B1}" presName="tile1" presStyleLbl="node1" presStyleIdx="0" presStyleCnt="4"/>
      <dgm:spPr/>
      <dgm:t>
        <a:bodyPr/>
        <a:lstStyle/>
        <a:p>
          <a:endParaRPr lang="en-US"/>
        </a:p>
      </dgm:t>
    </dgm:pt>
    <dgm:pt modelId="{BA069FF7-0D61-41D9-882E-D910768C096E}" type="pres">
      <dgm:prSet presAssocID="{C3C2F46A-FAA2-4811-9261-65159B9651B1}" presName="tile1text" presStyleLbl="node1" presStyleIdx="0" presStyleCnt="4">
        <dgm:presLayoutVars>
          <dgm:chMax val="0"/>
          <dgm:chPref val="0"/>
          <dgm:bulletEnabled val="1"/>
        </dgm:presLayoutVars>
      </dgm:prSet>
      <dgm:spPr/>
      <dgm:t>
        <a:bodyPr/>
        <a:lstStyle/>
        <a:p>
          <a:endParaRPr lang="en-US"/>
        </a:p>
      </dgm:t>
    </dgm:pt>
    <dgm:pt modelId="{C8A2A33C-0A8F-4C0D-9C0E-D86306739EE6}" type="pres">
      <dgm:prSet presAssocID="{C3C2F46A-FAA2-4811-9261-65159B9651B1}" presName="tile2" presStyleLbl="node1" presStyleIdx="1" presStyleCnt="4"/>
      <dgm:spPr/>
      <dgm:t>
        <a:bodyPr/>
        <a:lstStyle/>
        <a:p>
          <a:endParaRPr lang="en-US"/>
        </a:p>
      </dgm:t>
    </dgm:pt>
    <dgm:pt modelId="{9FCA92DC-5512-4CCF-9E04-89173450542E}" type="pres">
      <dgm:prSet presAssocID="{C3C2F46A-FAA2-4811-9261-65159B9651B1}" presName="tile2text" presStyleLbl="node1" presStyleIdx="1" presStyleCnt="4">
        <dgm:presLayoutVars>
          <dgm:chMax val="0"/>
          <dgm:chPref val="0"/>
          <dgm:bulletEnabled val="1"/>
        </dgm:presLayoutVars>
      </dgm:prSet>
      <dgm:spPr/>
      <dgm:t>
        <a:bodyPr/>
        <a:lstStyle/>
        <a:p>
          <a:endParaRPr lang="en-US"/>
        </a:p>
      </dgm:t>
    </dgm:pt>
    <dgm:pt modelId="{CDF59CF2-8D63-4C5D-A2D2-E3A80E9AF090}" type="pres">
      <dgm:prSet presAssocID="{C3C2F46A-FAA2-4811-9261-65159B9651B1}" presName="tile3" presStyleLbl="node1" presStyleIdx="2" presStyleCnt="4"/>
      <dgm:spPr/>
      <dgm:t>
        <a:bodyPr/>
        <a:lstStyle/>
        <a:p>
          <a:endParaRPr lang="en-US"/>
        </a:p>
      </dgm:t>
    </dgm:pt>
    <dgm:pt modelId="{3982643E-C4BF-405C-BE7A-3B9BACD8A9E4}" type="pres">
      <dgm:prSet presAssocID="{C3C2F46A-FAA2-4811-9261-65159B9651B1}" presName="tile3text" presStyleLbl="node1" presStyleIdx="2" presStyleCnt="4">
        <dgm:presLayoutVars>
          <dgm:chMax val="0"/>
          <dgm:chPref val="0"/>
          <dgm:bulletEnabled val="1"/>
        </dgm:presLayoutVars>
      </dgm:prSet>
      <dgm:spPr/>
      <dgm:t>
        <a:bodyPr/>
        <a:lstStyle/>
        <a:p>
          <a:endParaRPr lang="en-US"/>
        </a:p>
      </dgm:t>
    </dgm:pt>
    <dgm:pt modelId="{FDB46915-6757-4BB3-BCA6-A17490F1F761}" type="pres">
      <dgm:prSet presAssocID="{C3C2F46A-FAA2-4811-9261-65159B9651B1}" presName="tile4" presStyleLbl="node1" presStyleIdx="3" presStyleCnt="4"/>
      <dgm:spPr/>
      <dgm:t>
        <a:bodyPr/>
        <a:lstStyle/>
        <a:p>
          <a:endParaRPr lang="en-US"/>
        </a:p>
      </dgm:t>
    </dgm:pt>
    <dgm:pt modelId="{4A6A2EF4-AE38-4DE9-8C5E-2D1461858395}" type="pres">
      <dgm:prSet presAssocID="{C3C2F46A-FAA2-4811-9261-65159B9651B1}" presName="tile4text" presStyleLbl="node1" presStyleIdx="3" presStyleCnt="4">
        <dgm:presLayoutVars>
          <dgm:chMax val="0"/>
          <dgm:chPref val="0"/>
          <dgm:bulletEnabled val="1"/>
        </dgm:presLayoutVars>
      </dgm:prSet>
      <dgm:spPr/>
      <dgm:t>
        <a:bodyPr/>
        <a:lstStyle/>
        <a:p>
          <a:endParaRPr lang="en-US"/>
        </a:p>
      </dgm:t>
    </dgm:pt>
    <dgm:pt modelId="{69DE586A-D2B9-4EEC-AA04-514BB5459B7A}" type="pres">
      <dgm:prSet presAssocID="{C3C2F46A-FAA2-4811-9261-65159B9651B1}" presName="centerTile" presStyleLbl="fgShp" presStyleIdx="0" presStyleCnt="1" custScaleX="119878">
        <dgm:presLayoutVars>
          <dgm:chMax val="0"/>
          <dgm:chPref val="0"/>
        </dgm:presLayoutVars>
      </dgm:prSet>
      <dgm:spPr/>
      <dgm:t>
        <a:bodyPr/>
        <a:lstStyle/>
        <a:p>
          <a:endParaRPr lang="en-US"/>
        </a:p>
      </dgm:t>
    </dgm:pt>
  </dgm:ptLst>
  <dgm:cxnLst>
    <dgm:cxn modelId="{27BACBE8-2D85-4597-B8E0-BA333FFFA41C}" srcId="{FEF38E29-8DAB-45F8-9C85-607E806CF76A}" destId="{CE844140-B8E7-47ED-ADF1-2FAE04F9218B}" srcOrd="2" destOrd="0" parTransId="{3B59BC78-D2F7-4F44-9BAD-6FA24FAE88BD}" sibTransId="{6189FF04-D3C7-469C-8014-10C5F317228C}"/>
    <dgm:cxn modelId="{9870C73A-A4FB-4EC3-9FAD-11A42E06C6F0}" type="presOf" srcId="{C3C2F46A-FAA2-4811-9261-65159B9651B1}" destId="{2792F0CE-D44D-423F-AA2D-B399F5FCFA4E}" srcOrd="0" destOrd="0" presId="urn:microsoft.com/office/officeart/2005/8/layout/matrix1"/>
    <dgm:cxn modelId="{F2F4B8B3-D32B-4C80-8818-069402C77D7F}" type="presOf" srcId="{1D79CD0C-B502-4F85-9551-696DBA49DE50}" destId="{9FCA92DC-5512-4CCF-9E04-89173450542E}" srcOrd="1" destOrd="0" presId="urn:microsoft.com/office/officeart/2005/8/layout/matrix1"/>
    <dgm:cxn modelId="{C8989EF6-3374-4CFC-A816-77B787E9A44E}" type="presOf" srcId="{68F3EF82-C1D3-4A3E-86BB-52C561295509}" destId="{06A5A48F-2F7A-40E6-B882-0FA4B4BBD42E}" srcOrd="0" destOrd="0" presId="urn:microsoft.com/office/officeart/2005/8/layout/matrix1"/>
    <dgm:cxn modelId="{F45D3497-A022-4E44-8FDD-1D114A681C8A}" type="presOf" srcId="{1D79CD0C-B502-4F85-9551-696DBA49DE50}" destId="{C8A2A33C-0A8F-4C0D-9C0E-D86306739EE6}" srcOrd="0" destOrd="0" presId="urn:microsoft.com/office/officeart/2005/8/layout/matrix1"/>
    <dgm:cxn modelId="{20FA975B-4E46-426E-8C93-EAE05ABF775F}" srcId="{C3C2F46A-FAA2-4811-9261-65159B9651B1}" destId="{FEF38E29-8DAB-45F8-9C85-607E806CF76A}" srcOrd="0" destOrd="0" parTransId="{58865700-AECA-451F-AAB7-C51A20475D3F}" sibTransId="{38C18DB8-9B96-46F3-B9C7-0C85A3A10DB6}"/>
    <dgm:cxn modelId="{F9CE923B-75F5-4900-BE43-DCCBA42F3DCA}" type="presOf" srcId="{FEF38E29-8DAB-45F8-9C85-607E806CF76A}" destId="{69DE586A-D2B9-4EEC-AA04-514BB5459B7A}" srcOrd="0" destOrd="0" presId="urn:microsoft.com/office/officeart/2005/8/layout/matrix1"/>
    <dgm:cxn modelId="{39D69252-CB1B-4CB3-B175-8A4F5B592E24}" srcId="{FEF38E29-8DAB-45F8-9C85-607E806CF76A}" destId="{68F3EF82-C1D3-4A3E-86BB-52C561295509}" srcOrd="0" destOrd="0" parTransId="{2E22B4F8-2A10-4BE6-B375-E14FC9C879DE}" sibTransId="{00C93B4C-0FBE-4DAA-9A7F-29AD72B20DF9}"/>
    <dgm:cxn modelId="{2BC332C7-5C18-4EA5-BFD1-3FF4EAC5F351}" srcId="{FEF38E29-8DAB-45F8-9C85-607E806CF76A}" destId="{CE40C512-F050-4410-8CF8-7B679F4BC48F}" srcOrd="3" destOrd="0" parTransId="{783A2BDC-ACE9-4AD0-B640-6E9ED9CC80B2}" sibTransId="{C29934E4-48E2-45C2-96D2-D0AB062C32D4}"/>
    <dgm:cxn modelId="{B5E20A45-212A-4EAB-B15F-224F0504AB5D}" type="presOf" srcId="{CE844140-B8E7-47ED-ADF1-2FAE04F9218B}" destId="{3982643E-C4BF-405C-BE7A-3B9BACD8A9E4}" srcOrd="1" destOrd="0" presId="urn:microsoft.com/office/officeart/2005/8/layout/matrix1"/>
    <dgm:cxn modelId="{161C641F-FA14-49A3-A0C0-D438A3B1B4DD}" srcId="{FEF38E29-8DAB-45F8-9C85-607E806CF76A}" destId="{1D79CD0C-B502-4F85-9551-696DBA49DE50}" srcOrd="1" destOrd="0" parTransId="{36AF9107-877A-4BD1-B395-5779346AEFD8}" sibTransId="{08C11A07-9F9B-42CA-8267-B4E279128E0A}"/>
    <dgm:cxn modelId="{F3CDE4BF-9AE7-4062-8238-0BBA3610FA57}" type="presOf" srcId="{CE844140-B8E7-47ED-ADF1-2FAE04F9218B}" destId="{CDF59CF2-8D63-4C5D-A2D2-E3A80E9AF090}" srcOrd="0" destOrd="0" presId="urn:microsoft.com/office/officeart/2005/8/layout/matrix1"/>
    <dgm:cxn modelId="{9BF2FA4A-76DF-424F-939A-A59EBC004F2A}" type="presOf" srcId="{CE40C512-F050-4410-8CF8-7B679F4BC48F}" destId="{FDB46915-6757-4BB3-BCA6-A17490F1F761}" srcOrd="0" destOrd="0" presId="urn:microsoft.com/office/officeart/2005/8/layout/matrix1"/>
    <dgm:cxn modelId="{FB5E60B7-F56F-484F-9BE0-5E689F688856}" type="presOf" srcId="{68F3EF82-C1D3-4A3E-86BB-52C561295509}" destId="{BA069FF7-0D61-41D9-882E-D910768C096E}" srcOrd="1" destOrd="0" presId="urn:microsoft.com/office/officeart/2005/8/layout/matrix1"/>
    <dgm:cxn modelId="{644B6589-133F-4B20-ACFE-CD0D90B8ECB7}" type="presOf" srcId="{CE40C512-F050-4410-8CF8-7B679F4BC48F}" destId="{4A6A2EF4-AE38-4DE9-8C5E-2D1461858395}" srcOrd="1" destOrd="0" presId="urn:microsoft.com/office/officeart/2005/8/layout/matrix1"/>
    <dgm:cxn modelId="{C0D762D0-5775-437D-9BAC-8419B1DA5D12}" type="presParOf" srcId="{2792F0CE-D44D-423F-AA2D-B399F5FCFA4E}" destId="{B6B941B7-1916-4AE2-B20F-9D02A0303F99}" srcOrd="0" destOrd="0" presId="urn:microsoft.com/office/officeart/2005/8/layout/matrix1"/>
    <dgm:cxn modelId="{9CA73673-3ABA-4C82-9CD5-40FDEC789243}" type="presParOf" srcId="{B6B941B7-1916-4AE2-B20F-9D02A0303F99}" destId="{06A5A48F-2F7A-40E6-B882-0FA4B4BBD42E}" srcOrd="0" destOrd="0" presId="urn:microsoft.com/office/officeart/2005/8/layout/matrix1"/>
    <dgm:cxn modelId="{76E67B93-6527-406A-BD6D-CAE8FD11176D}" type="presParOf" srcId="{B6B941B7-1916-4AE2-B20F-9D02A0303F99}" destId="{BA069FF7-0D61-41D9-882E-D910768C096E}" srcOrd="1" destOrd="0" presId="urn:microsoft.com/office/officeart/2005/8/layout/matrix1"/>
    <dgm:cxn modelId="{EA76426C-6C20-4777-B8C2-5D646A23F069}" type="presParOf" srcId="{B6B941B7-1916-4AE2-B20F-9D02A0303F99}" destId="{C8A2A33C-0A8F-4C0D-9C0E-D86306739EE6}" srcOrd="2" destOrd="0" presId="urn:microsoft.com/office/officeart/2005/8/layout/matrix1"/>
    <dgm:cxn modelId="{42F1B099-8D9E-4564-B31B-89BC138B92AF}" type="presParOf" srcId="{B6B941B7-1916-4AE2-B20F-9D02A0303F99}" destId="{9FCA92DC-5512-4CCF-9E04-89173450542E}" srcOrd="3" destOrd="0" presId="urn:microsoft.com/office/officeart/2005/8/layout/matrix1"/>
    <dgm:cxn modelId="{3B4A0758-DFA4-40F4-8BBE-4AF3E89C58DE}" type="presParOf" srcId="{B6B941B7-1916-4AE2-B20F-9D02A0303F99}" destId="{CDF59CF2-8D63-4C5D-A2D2-E3A80E9AF090}" srcOrd="4" destOrd="0" presId="urn:microsoft.com/office/officeart/2005/8/layout/matrix1"/>
    <dgm:cxn modelId="{87477576-F7EF-46B6-86CE-7D90D5EE52FA}" type="presParOf" srcId="{B6B941B7-1916-4AE2-B20F-9D02A0303F99}" destId="{3982643E-C4BF-405C-BE7A-3B9BACD8A9E4}" srcOrd="5" destOrd="0" presId="urn:microsoft.com/office/officeart/2005/8/layout/matrix1"/>
    <dgm:cxn modelId="{1E0B99C8-FE1D-4E97-991E-C281EE45F9E8}" type="presParOf" srcId="{B6B941B7-1916-4AE2-B20F-9D02A0303F99}" destId="{FDB46915-6757-4BB3-BCA6-A17490F1F761}" srcOrd="6" destOrd="0" presId="urn:microsoft.com/office/officeart/2005/8/layout/matrix1"/>
    <dgm:cxn modelId="{91DB5586-5E2F-4A47-98E8-E15C6211F73C}" type="presParOf" srcId="{B6B941B7-1916-4AE2-B20F-9D02A0303F99}" destId="{4A6A2EF4-AE38-4DE9-8C5E-2D1461858395}" srcOrd="7" destOrd="0" presId="urn:microsoft.com/office/officeart/2005/8/layout/matrix1"/>
    <dgm:cxn modelId="{D83129D8-184A-4103-94E2-6A40A437061A}" type="presParOf" srcId="{2792F0CE-D44D-423F-AA2D-B399F5FCFA4E}" destId="{69DE586A-D2B9-4EEC-AA04-514BB5459B7A}"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6CDDE6-818A-42B4-9750-5AA185CB80E6}">
      <dsp:nvSpPr>
        <dsp:cNvPr id="0" name=""/>
        <dsp:cNvSpPr/>
      </dsp:nvSpPr>
      <dsp:spPr>
        <a:xfrm>
          <a:off x="2141819" y="0"/>
          <a:ext cx="2141819" cy="1517220"/>
        </a:xfrm>
        <a:prstGeom prst="trapezoid">
          <a:avLst>
            <a:gd name="adj" fmla="val 70584"/>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endParaRPr lang="en-US" sz="2200" kern="1200" dirty="0">
            <a:solidFill>
              <a:schemeClr val="tx1"/>
            </a:solidFill>
            <a:latin typeface="Lato" panose="020F0502020204030203" pitchFamily="34" charset="77"/>
          </a:endParaRPr>
        </a:p>
        <a:p>
          <a:pPr lvl="0" algn="ctr" defTabSz="977900">
            <a:lnSpc>
              <a:spcPct val="90000"/>
            </a:lnSpc>
            <a:spcBef>
              <a:spcPct val="0"/>
            </a:spcBef>
            <a:spcAft>
              <a:spcPct val="35000"/>
            </a:spcAft>
          </a:pPr>
          <a:endParaRPr lang="en-US" sz="2200" kern="1200" dirty="0">
            <a:solidFill>
              <a:schemeClr val="tx1"/>
            </a:solidFill>
            <a:latin typeface="Lato" panose="020F0502020204030203" pitchFamily="34" charset="77"/>
          </a:endParaRPr>
        </a:p>
        <a:p>
          <a:pPr lvl="0" algn="ctr" defTabSz="977900">
            <a:lnSpc>
              <a:spcPct val="90000"/>
            </a:lnSpc>
            <a:spcBef>
              <a:spcPct val="0"/>
            </a:spcBef>
            <a:spcAft>
              <a:spcPct val="35000"/>
            </a:spcAft>
          </a:pPr>
          <a:r>
            <a:rPr lang="en-US" sz="2200" kern="1200" dirty="0">
              <a:solidFill>
                <a:schemeClr val="tx1"/>
              </a:solidFill>
              <a:latin typeface="Lato" panose="020F0502020204030203" pitchFamily="34" charset="77"/>
            </a:rPr>
            <a:t>Technical interventions</a:t>
          </a:r>
        </a:p>
      </dsp:txBody>
      <dsp:txXfrm>
        <a:off x="2141819" y="0"/>
        <a:ext cx="2141819" cy="1517220"/>
      </dsp:txXfrm>
    </dsp:sp>
    <dsp:sp modelId="{5AD53F64-8F9B-49DB-B638-C2D169E75574}">
      <dsp:nvSpPr>
        <dsp:cNvPr id="0" name=""/>
        <dsp:cNvSpPr/>
      </dsp:nvSpPr>
      <dsp:spPr>
        <a:xfrm>
          <a:off x="1070909" y="1503262"/>
          <a:ext cx="4283639" cy="1517220"/>
        </a:xfrm>
        <a:prstGeom prst="trapezoid">
          <a:avLst>
            <a:gd name="adj" fmla="val 70584"/>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solidFill>
                <a:schemeClr val="tx1"/>
              </a:solidFill>
              <a:latin typeface="Lato" panose="020F0502020204030203" pitchFamily="34" charset="77"/>
            </a:rPr>
            <a:t>Supportive, </a:t>
          </a:r>
          <a:br>
            <a:rPr lang="en-US" sz="2200" kern="1200" dirty="0">
              <a:solidFill>
                <a:schemeClr val="tx1"/>
              </a:solidFill>
              <a:latin typeface="Lato" panose="020F0502020204030203" pitchFamily="34" charset="77"/>
            </a:rPr>
          </a:br>
          <a:r>
            <a:rPr lang="en-US" sz="2200" kern="1200" dirty="0">
              <a:solidFill>
                <a:schemeClr val="tx1"/>
              </a:solidFill>
              <a:latin typeface="Lato" panose="020F0502020204030203" pitchFamily="34" charset="77"/>
            </a:rPr>
            <a:t>non-technical actions</a:t>
          </a:r>
        </a:p>
      </dsp:txBody>
      <dsp:txXfrm>
        <a:off x="1820546" y="1503262"/>
        <a:ext cx="2784365" cy="1517220"/>
      </dsp:txXfrm>
    </dsp:sp>
    <dsp:sp modelId="{1F8EE6A3-64CC-4ECF-8E27-EAD8858307F7}">
      <dsp:nvSpPr>
        <dsp:cNvPr id="0" name=""/>
        <dsp:cNvSpPr/>
      </dsp:nvSpPr>
      <dsp:spPr>
        <a:xfrm>
          <a:off x="0" y="3007768"/>
          <a:ext cx="6425458" cy="1517220"/>
        </a:xfrm>
        <a:prstGeom prst="trapezoid">
          <a:avLst>
            <a:gd name="adj" fmla="val 70584"/>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a:solidFill>
                <a:schemeClr val="tx1"/>
              </a:solidFill>
              <a:latin typeface="Lato" panose="020F0502020204030203" pitchFamily="34" charset="77"/>
            </a:rPr>
            <a:t>Communication, advocacy and policy</a:t>
          </a:r>
        </a:p>
      </dsp:txBody>
      <dsp:txXfrm>
        <a:off x="1124455" y="3007768"/>
        <a:ext cx="4176548" cy="1517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5A48F-2F7A-40E6-B882-0FA4B4BBD42E}">
      <dsp:nvSpPr>
        <dsp:cNvPr id="0" name=""/>
        <dsp:cNvSpPr/>
      </dsp:nvSpPr>
      <dsp:spPr>
        <a:xfrm rot="16200000">
          <a:off x="101878" y="-101878"/>
          <a:ext cx="1794905" cy="1998662"/>
        </a:xfrm>
        <a:prstGeom prst="round1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74320" rIns="0" bIns="0" numCol="1" spcCol="1270" anchor="ctr" anchorCtr="0">
          <a:noAutofit/>
        </a:bodyPr>
        <a:lstStyle/>
        <a:p>
          <a:pPr lvl="0" algn="ctr" defTabSz="800100">
            <a:lnSpc>
              <a:spcPct val="90000"/>
            </a:lnSpc>
            <a:spcBef>
              <a:spcPct val="0"/>
            </a:spcBef>
            <a:spcAft>
              <a:spcPct val="35000"/>
            </a:spcAft>
          </a:pPr>
          <a:r>
            <a:rPr lang="en-US" sz="1800" kern="1200">
              <a:solidFill>
                <a:schemeClr val="tx1"/>
              </a:solidFill>
              <a:latin typeface="Lato" panose="020F0502020204030203" pitchFamily="34" charset="77"/>
            </a:rPr>
            <a:t>Remote</a:t>
          </a:r>
        </a:p>
      </dsp:txBody>
      <dsp:txXfrm rot="5400000">
        <a:off x="0" y="0"/>
        <a:ext cx="1998662" cy="1346179"/>
      </dsp:txXfrm>
    </dsp:sp>
    <dsp:sp modelId="{C8A2A33C-0A8F-4C0D-9C0E-D86306739EE6}">
      <dsp:nvSpPr>
        <dsp:cNvPr id="0" name=""/>
        <dsp:cNvSpPr/>
      </dsp:nvSpPr>
      <dsp:spPr>
        <a:xfrm>
          <a:off x="1998662" y="0"/>
          <a:ext cx="1998662" cy="1794905"/>
        </a:xfrm>
        <a:prstGeom prst="round1Rect">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74320" rIns="0" bIns="0" numCol="1" spcCol="1270" anchor="ctr" anchorCtr="0">
          <a:noAutofit/>
        </a:bodyPr>
        <a:lstStyle/>
        <a:p>
          <a:pPr lvl="0" algn="ctr" defTabSz="800100">
            <a:lnSpc>
              <a:spcPct val="90000"/>
            </a:lnSpc>
            <a:spcBef>
              <a:spcPct val="0"/>
            </a:spcBef>
            <a:spcAft>
              <a:spcPct val="35000"/>
            </a:spcAft>
          </a:pPr>
          <a:r>
            <a:rPr lang="en-US" sz="1800" kern="1200" dirty="0">
              <a:solidFill>
                <a:schemeClr val="tx1"/>
              </a:solidFill>
              <a:latin typeface="Lato" panose="020F0502020204030203" pitchFamily="34" charset="77"/>
            </a:rPr>
            <a:t>In person</a:t>
          </a:r>
        </a:p>
      </dsp:txBody>
      <dsp:txXfrm>
        <a:off x="1998662" y="0"/>
        <a:ext cx="1998662" cy="1346179"/>
      </dsp:txXfrm>
    </dsp:sp>
    <dsp:sp modelId="{CDF59CF2-8D63-4C5D-A2D2-E3A80E9AF090}">
      <dsp:nvSpPr>
        <dsp:cNvPr id="0" name=""/>
        <dsp:cNvSpPr/>
      </dsp:nvSpPr>
      <dsp:spPr>
        <a:xfrm rot="10800000">
          <a:off x="0" y="1794905"/>
          <a:ext cx="1998662" cy="1794905"/>
        </a:xfrm>
        <a:prstGeom prst="round1Rect">
          <a:avLst/>
        </a:prstGeom>
        <a:solidFill>
          <a:schemeClr val="accent3">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274320" numCol="1" spcCol="1270" anchor="ctr" anchorCtr="0">
          <a:noAutofit/>
        </a:bodyPr>
        <a:lstStyle/>
        <a:p>
          <a:pPr lvl="0" algn="ctr" defTabSz="800100">
            <a:lnSpc>
              <a:spcPct val="90000"/>
            </a:lnSpc>
            <a:spcBef>
              <a:spcPct val="0"/>
            </a:spcBef>
            <a:spcAft>
              <a:spcPct val="35000"/>
            </a:spcAft>
          </a:pPr>
          <a:r>
            <a:rPr lang="en-US" sz="1800" kern="1200">
              <a:solidFill>
                <a:schemeClr val="tx1"/>
              </a:solidFill>
              <a:latin typeface="Lato" panose="020F0502020204030203" pitchFamily="34" charset="77"/>
            </a:rPr>
            <a:t>Individual</a:t>
          </a:r>
        </a:p>
      </dsp:txBody>
      <dsp:txXfrm rot="10800000">
        <a:off x="0" y="2243631"/>
        <a:ext cx="1998662" cy="1346179"/>
      </dsp:txXfrm>
    </dsp:sp>
    <dsp:sp modelId="{FDB46915-6757-4BB3-BCA6-A17490F1F761}">
      <dsp:nvSpPr>
        <dsp:cNvPr id="0" name=""/>
        <dsp:cNvSpPr/>
      </dsp:nvSpPr>
      <dsp:spPr>
        <a:xfrm rot="5400000">
          <a:off x="2100541" y="1693027"/>
          <a:ext cx="1794905" cy="1998662"/>
        </a:xfrm>
        <a:prstGeom prst="round1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274320" numCol="1" spcCol="1270" anchor="ctr" anchorCtr="0">
          <a:noAutofit/>
        </a:bodyPr>
        <a:lstStyle/>
        <a:p>
          <a:pPr lvl="0" algn="ctr" defTabSz="800100">
            <a:lnSpc>
              <a:spcPct val="90000"/>
            </a:lnSpc>
            <a:spcBef>
              <a:spcPct val="0"/>
            </a:spcBef>
            <a:spcAft>
              <a:spcPct val="35000"/>
            </a:spcAft>
          </a:pPr>
          <a:r>
            <a:rPr lang="en-US" sz="1800" kern="1200">
              <a:solidFill>
                <a:schemeClr val="tx1"/>
              </a:solidFill>
              <a:latin typeface="Lato" panose="020F0502020204030203" pitchFamily="34" charset="77"/>
            </a:rPr>
            <a:t>Group</a:t>
          </a:r>
        </a:p>
      </dsp:txBody>
      <dsp:txXfrm rot="-5400000">
        <a:off x="1998663" y="2243631"/>
        <a:ext cx="1998662" cy="1346179"/>
      </dsp:txXfrm>
    </dsp:sp>
    <dsp:sp modelId="{69DE586A-D2B9-4EEC-AA04-514BB5459B7A}">
      <dsp:nvSpPr>
        <dsp:cNvPr id="0" name=""/>
        <dsp:cNvSpPr/>
      </dsp:nvSpPr>
      <dsp:spPr>
        <a:xfrm>
          <a:off x="1279875" y="1346179"/>
          <a:ext cx="1437573" cy="897452"/>
        </a:xfrm>
        <a:prstGeom prst="roundRect">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latin typeface="Lato" panose="020F0502020204030203" pitchFamily="34" charset="77"/>
            </a:rPr>
            <a:t>Counselling</a:t>
          </a:r>
        </a:p>
      </dsp:txBody>
      <dsp:txXfrm>
        <a:off x="1323685" y="1389989"/>
        <a:ext cx="1349953" cy="809832"/>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0D6A37-291F-4E46-BB73-3B99CE153558}" type="datetimeFigureOut">
              <a:rPr lang="en-US" smtClean="0"/>
              <a:t>7/25/2022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B6E366-02D8-9240-8F65-12E2F8F2864D}" type="slidenum">
              <a:rPr lang="en-US" smtClean="0"/>
              <a:t>‹#›</a:t>
            </a:fld>
            <a:endParaRPr lang="en-US"/>
          </a:p>
        </p:txBody>
      </p:sp>
    </p:spTree>
    <p:extLst>
      <p:ext uri="{BB962C8B-B14F-4D97-AF65-F5344CB8AC3E}">
        <p14:creationId xmlns:p14="http://schemas.microsoft.com/office/powerpoint/2010/main" val="27867992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CCCD24-79A0-1B45-AEA8-F931F4D6188E}" type="datetimeFigureOut">
              <a:rPr lang="en-US" smtClean="0"/>
              <a:t>7/25/2022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FFFF08-BA74-3E4E-B67B-CFCBDE5D9836}" type="slidenum">
              <a:rPr lang="en-US" smtClean="0"/>
              <a:t>‹#›</a:t>
            </a:fld>
            <a:endParaRPr lang="en-US"/>
          </a:p>
        </p:txBody>
      </p:sp>
    </p:spTree>
    <p:extLst>
      <p:ext uri="{BB962C8B-B14F-4D97-AF65-F5344CB8AC3E}">
        <p14:creationId xmlns:p14="http://schemas.microsoft.com/office/powerpoint/2010/main" val="1554738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vimeo.com/583536007"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ennonline.net/attachments/4088/Operational-Guidance-on-Breastfeeding-Counselling-in-Emergencies.pdf&#160;("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iycfehub.org/document/practical-guidelines-for-conducting-and/"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RBGZ44NbeoU&amp;t=596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1</a:t>
            </a:fld>
            <a:endParaRPr lang="en-US"/>
          </a:p>
        </p:txBody>
      </p:sp>
    </p:spTree>
    <p:extLst>
      <p:ext uri="{BB962C8B-B14F-4D97-AF65-F5344CB8AC3E}">
        <p14:creationId xmlns:p14="http://schemas.microsoft.com/office/powerpoint/2010/main" val="2507341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p>
          <a:p>
            <a:pPr marL="171450" indent="-171450">
              <a:buFont typeface="Arial" panose="020B0604020202020204" pitchFamily="34" charset="0"/>
              <a:buChar char="•"/>
            </a:pPr>
            <a:r>
              <a:rPr lang="en-US" b="0"/>
              <a:t>IYCF counselling involves behaviour change. People move through a number of different steps, and need to be supported differently by the counsellor at each step. </a:t>
            </a: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Changing behaviour can be particularly challenging in emergencies, given the various stressors present and the potentially short duration of an emergency. </a:t>
            </a: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When we are stressed, we tend to go back to trusted, old patterns and become even more resistant to change. </a:t>
            </a: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Understanding how to effectively bring about behaviour change and that it is a stepwise process</a:t>
            </a:r>
            <a:r>
              <a:rPr lang="en-US" sz="1200" b="1" i="0" u="none" strike="noStrike" kern="1200" baseline="0">
                <a:solidFill>
                  <a:schemeClr val="tx1"/>
                </a:solidFill>
                <a:latin typeface="+mn-lt"/>
                <a:ea typeface="+mn-ea"/>
                <a:cs typeface="+mn-cs"/>
              </a:rPr>
              <a:t> </a:t>
            </a:r>
            <a:r>
              <a:rPr lang="en-US" sz="1200" b="0" i="0" u="none" strike="noStrike" kern="1200" baseline="0">
                <a:solidFill>
                  <a:schemeClr val="tx1"/>
                </a:solidFill>
                <a:latin typeface="+mn-lt"/>
                <a:ea typeface="+mn-ea"/>
                <a:cs typeface="+mn-cs"/>
              </a:rPr>
              <a:t>that takes time and repeated contacts can prevent counsellor demotivation and frustration. </a:t>
            </a:r>
            <a:endParaRPr lang="en-US" b="0"/>
          </a:p>
        </p:txBody>
      </p:sp>
      <p:sp>
        <p:nvSpPr>
          <p:cNvPr id="4" name="Slide Number Placeholder 3"/>
          <p:cNvSpPr>
            <a:spLocks noGrp="1"/>
          </p:cNvSpPr>
          <p:nvPr>
            <p:ph type="sldNum" sz="quarter" idx="5"/>
          </p:nvPr>
        </p:nvSpPr>
        <p:spPr/>
        <p:txBody>
          <a:bodyPr/>
          <a:lstStyle/>
          <a:p>
            <a:fld id="{23FFFF08-BA74-3E4E-B67B-CFCBDE5D9836}" type="slidenum">
              <a:rPr lang="en-US" smtClean="0"/>
              <a:t>10</a:t>
            </a:fld>
            <a:endParaRPr lang="en-US"/>
          </a:p>
        </p:txBody>
      </p:sp>
    </p:spTree>
    <p:extLst>
      <p:ext uri="{BB962C8B-B14F-4D97-AF65-F5344CB8AC3E}">
        <p14:creationId xmlns:p14="http://schemas.microsoft.com/office/powerpoint/2010/main" val="3794893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FFFF08-BA74-3E4E-B67B-CFCBDE5D9836}" type="slidenum">
              <a:rPr lang="en-US" smtClean="0"/>
              <a:t>11</a:t>
            </a:fld>
            <a:endParaRPr lang="en-US"/>
          </a:p>
        </p:txBody>
      </p:sp>
    </p:spTree>
    <p:extLst>
      <p:ext uri="{BB962C8B-B14F-4D97-AF65-F5344CB8AC3E}">
        <p14:creationId xmlns:p14="http://schemas.microsoft.com/office/powerpoint/2010/main" val="1308761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DO</a:t>
            </a:r>
            <a:r>
              <a:rPr lang="en-US" sz="1200" b="1" dirty="0">
                <a:solidFill>
                  <a:schemeClr val="tx1"/>
                </a:solidFill>
              </a:rPr>
              <a:t>: Provide handout – Call to Action.</a:t>
            </a:r>
            <a:r>
              <a:rPr lang="en-US" b="1" dirty="0"/>
              <a:t> </a:t>
            </a:r>
            <a:endParaRPr lang="en-US" sz="1200" b="1" dirty="0">
              <a:solidFill>
                <a:schemeClr val="tx1"/>
              </a:solidFill>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https://www.ennonline.net/attachments/4089/Breastfeeding-Counselling-in-Emergencies-Brief.pdf </a:t>
            </a:r>
          </a:p>
          <a:p>
            <a:pPr>
              <a:defRPr/>
            </a:pPr>
            <a:r>
              <a:rPr lang="en-US" b="1" dirty="0"/>
              <a:t>DO: Ask </a:t>
            </a:r>
            <a:r>
              <a:rPr lang="en-US" sz="1200" b="1" dirty="0">
                <a:solidFill>
                  <a:schemeClr val="tx1"/>
                </a:solidFill>
              </a:rPr>
              <a:t>for volunteers to read out the </a:t>
            </a:r>
            <a:r>
              <a:rPr lang="en-US" b="1" dirty="0"/>
              <a:t>KEY MESSAGES</a:t>
            </a:r>
            <a:r>
              <a:rPr lang="en-US" sz="1200" b="1" dirty="0">
                <a:solidFill>
                  <a:schemeClr val="tx1"/>
                </a:solidFill>
              </a:rPr>
              <a:t> in the </a:t>
            </a:r>
            <a:r>
              <a:rPr lang="en-US" sz="1200" b="1" dirty="0" err="1">
                <a:solidFill>
                  <a:schemeClr val="tx1"/>
                </a:solidFill>
              </a:rPr>
              <a:t>coloured</a:t>
            </a:r>
            <a:r>
              <a:rPr lang="en-US" sz="1200" b="1" dirty="0">
                <a:solidFill>
                  <a:schemeClr val="tx1"/>
                </a:solidFill>
              </a:rPr>
              <a:t> boxes, to explain why IYCF counselling is important in emergencies.</a:t>
            </a:r>
            <a:r>
              <a:rPr lang="en-US" b="1" dirty="0"/>
              <a:t> </a:t>
            </a:r>
            <a:endParaRPr lang="en-US" sz="1200" b="1"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endParaRPr>
          </a:p>
          <a:p>
            <a:pPr>
              <a:defRPr/>
            </a:pPr>
            <a:r>
              <a:rPr lang="en-US" dirty="0">
                <a:cs typeface="Calibri"/>
              </a:rPr>
              <a:t>[FOR SPANISH AND FRENCH VERSIONS: Unfortunately the Briefer isn't currently available in languages other than English. We suggest checking ENN's website prior to your training to see if this has been updated and translations are available.  If they aren't, we recommend simply reading the key messages below:]</a:t>
            </a:r>
            <a:endParaRPr lang="en-US" dirty="0"/>
          </a:p>
          <a:p>
            <a:pPr>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SAY: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rPr>
              <a:t>Appropriate breastfeeding and complementary feeding practices save lives, especially during emergencies. We already learned that e</a:t>
            </a:r>
            <a:r>
              <a:rPr lang="en-US" dirty="0"/>
              <a:t>xclusive and continued breastfeeding is the single most effective intervention for preventing deaths in children under five years</a:t>
            </a:r>
            <a:r>
              <a:rPr lang="en-US" sz="1200" b="0" dirty="0">
                <a:solidFill>
                  <a:schemeClr val="tx1"/>
                </a:solidFill>
              </a:rPr>
              <a:t>– when combined with appropriate CF practices,  it is even more powerful.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Skilled breastfeeding counselling is a low cost, effective public health intervention and an imperative component of the package of interventions required to protect and support breastfeeding</a:t>
            </a:r>
            <a:br>
              <a:rPr lang="en-US" dirty="0"/>
            </a:b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Effective counselling supports women to overcome challenges and to breastfeed successfully in emergencies. </a:t>
            </a:r>
            <a:r>
              <a:rPr lang="en-US" dirty="0"/>
              <a:t>Compassionate and knowledgeable support from skilled breastfeeding counsellors plays a critical role in maintaining mothers’ confidence and wellbeing, solving breastfeeding difficulties and strengthening caregiver-child attachment.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Counselling can support mothers to successfully initiate breastfeeding as recommended, even in emergencies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Counselling can mitigate against the impact of dangerous donations during emergencies.</a:t>
            </a:r>
            <a:br>
              <a:rPr lang="en-US" dirty="0"/>
            </a:b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Counselling facilitates access to breastmilk for non-breastfed babies and can reduce the risks babies who are dependent on infant formula face in emergencies. Counselling plays a vital role in making safer alternatives available to these highly vulnerable children.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Despite the perceived difficulty of establishing breastfeeding counselling services in emergencies, experiences have shown that it is possible to establish or to re-establish breastfeeding counselling and improve breastfeeding practices, even in the midst of a crisis. Let’s take a look at some of those examples now.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solidFill>
                <a:schemeClr val="tx1"/>
              </a:solidFill>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12</a:t>
            </a:fld>
            <a:endParaRPr lang="en-US"/>
          </a:p>
        </p:txBody>
      </p:sp>
    </p:spTree>
    <p:extLst>
      <p:ext uri="{BB962C8B-B14F-4D97-AF65-F5344CB8AC3E}">
        <p14:creationId xmlns:p14="http://schemas.microsoft.com/office/powerpoint/2010/main" val="3905802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DO: </a:t>
            </a:r>
            <a:r>
              <a:rPr lang="en-US" dirty="0">
                <a:cs typeface="Calibri"/>
              </a:rPr>
              <a:t>Watch the video (3:09) – Also available offline:</a:t>
            </a:r>
            <a:r>
              <a:rPr lang="en-US" baseline="0" dirty="0">
                <a:cs typeface="Calibri"/>
              </a:rPr>
              <a:t> 09_Video_Nyathak-in-Ethiopia_EN</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13</a:t>
            </a:fld>
            <a:endParaRPr lang="en-US"/>
          </a:p>
        </p:txBody>
      </p:sp>
    </p:spTree>
    <p:extLst>
      <p:ext uri="{BB962C8B-B14F-4D97-AF65-F5344CB8AC3E}">
        <p14:creationId xmlns:p14="http://schemas.microsoft.com/office/powerpoint/2010/main" val="1004677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For those of you already offering IYCF Counselling services, would anyone like to share their experiences? Have you seen any evidence that they have an impact on IYCF practices? </a:t>
            </a:r>
            <a:endParaRPr lang="en-US" dirty="0"/>
          </a:p>
          <a:p>
            <a:r>
              <a:rPr lang="en-US" i="1" dirty="0">
                <a:cs typeface="Calibri"/>
              </a:rPr>
              <a:t>CLICK</a:t>
            </a:r>
            <a:endParaRPr lang="en-US" b="1" i="1" dirty="0"/>
          </a:p>
          <a:p>
            <a:r>
              <a:rPr lang="en-US" b="1" dirty="0"/>
              <a:t>DO: </a:t>
            </a:r>
            <a:r>
              <a:rPr lang="en-US" b="0" dirty="0"/>
              <a:t>If participants do not have their own examples to share, the examples from the brief can be shared instead. </a:t>
            </a:r>
          </a:p>
        </p:txBody>
      </p:sp>
      <p:sp>
        <p:nvSpPr>
          <p:cNvPr id="4" name="Slide Number Placeholder 3"/>
          <p:cNvSpPr>
            <a:spLocks noGrp="1"/>
          </p:cNvSpPr>
          <p:nvPr>
            <p:ph type="sldNum" sz="quarter" idx="5"/>
          </p:nvPr>
        </p:nvSpPr>
        <p:spPr/>
        <p:txBody>
          <a:bodyPr/>
          <a:lstStyle/>
          <a:p>
            <a:fld id="{23FFFF08-BA74-3E4E-B67B-CFCBDE5D9836}" type="slidenum">
              <a:rPr lang="en-US" smtClean="0"/>
              <a:t>14</a:t>
            </a:fld>
            <a:endParaRPr lang="en-US"/>
          </a:p>
        </p:txBody>
      </p:sp>
    </p:spTree>
    <p:extLst>
      <p:ext uri="{BB962C8B-B14F-4D97-AF65-F5344CB8AC3E}">
        <p14:creationId xmlns:p14="http://schemas.microsoft.com/office/powerpoint/2010/main" val="1054396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 </a:t>
            </a:r>
            <a:r>
              <a:rPr lang="en-US" b="0" dirty="0"/>
              <a:t>Watch the video</a:t>
            </a:r>
            <a:r>
              <a:rPr lang="en-US" dirty="0"/>
              <a:t> – Why Skilled Breastfeeding Matters: Mother's Voices (4:42) </a:t>
            </a:r>
          </a:p>
          <a:p>
            <a:r>
              <a:rPr lang="en-US" b="1" dirty="0"/>
              <a:t>Also available offline: </a:t>
            </a:r>
            <a:r>
              <a:rPr lang="en-US" sz="1200" b="0" i="0" kern="1200" dirty="0">
                <a:solidFill>
                  <a:schemeClr val="tx1"/>
                </a:solidFill>
                <a:effectLst/>
                <a:latin typeface="+mn-lt"/>
                <a:ea typeface="+mn-ea"/>
                <a:cs typeface="+mn-cs"/>
              </a:rPr>
              <a:t>09_Video_Why-Skilled-Breastfeeding-Counselling-Matters_EN.mp4</a:t>
            </a:r>
            <a:endParaRPr lang="en-US" b="1" dirty="0"/>
          </a:p>
          <a:p>
            <a:endParaRPr lang="en-US" dirty="0">
              <a:hlinkClick r:id="rId3"/>
            </a:endParaRPr>
          </a:p>
          <a:p>
            <a:r>
              <a:rPr lang="en-US" dirty="0">
                <a:hlinkClick r:id="rId3"/>
              </a:rPr>
              <a:t>https://vimeo.com/583536007</a:t>
            </a:r>
            <a:r>
              <a:rPr lang="en-US" dirty="0"/>
              <a:t> </a:t>
            </a:r>
          </a:p>
        </p:txBody>
      </p:sp>
      <p:sp>
        <p:nvSpPr>
          <p:cNvPr id="4" name="Slide Number Placeholder 3"/>
          <p:cNvSpPr>
            <a:spLocks noGrp="1"/>
          </p:cNvSpPr>
          <p:nvPr>
            <p:ph type="sldNum" sz="quarter" idx="5"/>
          </p:nvPr>
        </p:nvSpPr>
        <p:spPr/>
        <p:txBody>
          <a:bodyPr/>
          <a:lstStyle/>
          <a:p>
            <a:fld id="{23FFFF08-BA74-3E4E-B67B-CFCBDE5D9836}" type="slidenum">
              <a:rPr lang="en-US" smtClean="0"/>
              <a:t>15</a:t>
            </a:fld>
            <a:endParaRPr lang="en-US"/>
          </a:p>
        </p:txBody>
      </p:sp>
    </p:spTree>
    <p:extLst>
      <p:ext uri="{BB962C8B-B14F-4D97-AF65-F5344CB8AC3E}">
        <p14:creationId xmlns:p14="http://schemas.microsoft.com/office/powerpoint/2010/main" val="1589747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endParaRPr lang="en-US" b="0" dirty="0"/>
          </a:p>
          <a:p>
            <a:pPr marL="171450" indent="-171450">
              <a:buFont typeface="Arial" panose="020B0604020202020204" pitchFamily="34" charset="0"/>
              <a:buChar char="•"/>
            </a:pPr>
            <a:r>
              <a:rPr lang="en-US" b="0" dirty="0"/>
              <a:t>In 2018, WHO released new guidelines on the counselling of women to improve breastfeeding practices </a:t>
            </a:r>
          </a:p>
          <a:p>
            <a:pPr marL="171450" indent="-171450">
              <a:buFont typeface="Arial" panose="020B0604020202020204" pitchFamily="34" charset="0"/>
              <a:buChar char="•"/>
            </a:pPr>
            <a:r>
              <a:rPr lang="en-US" dirty="0"/>
              <a:t>There are 6 key recommendations, which arose from systematic literature review, developed by an international group of experts.</a:t>
            </a:r>
            <a:endParaRPr lang="en-US" b="0" dirty="0"/>
          </a:p>
          <a:p>
            <a:endParaRPr lang="en-US" b="1" dirty="0"/>
          </a:p>
          <a:p>
            <a:pPr marL="228600" indent="-228600">
              <a:buAutoNum type="arabicPeriod"/>
            </a:pPr>
            <a:r>
              <a:rPr lang="en-US" dirty="0"/>
              <a:t>Breastfeeding counselling should be provided to all pregnant women and mothers with infants and young children and their families. Every effort should be made to ensure that counselling services are available and accessible.</a:t>
            </a:r>
          </a:p>
          <a:p>
            <a:pPr marL="228600" indent="-228600">
              <a:buAutoNum type="arabicPeriod"/>
            </a:pPr>
            <a:r>
              <a:rPr lang="en-US" dirty="0"/>
              <a:t>Breastfeeding counselling should be provided during the antenatal period and </a:t>
            </a:r>
            <a:r>
              <a:rPr lang="en-US" dirty="0" err="1"/>
              <a:t>postnatally</a:t>
            </a:r>
            <a:r>
              <a:rPr lang="en-US" dirty="0"/>
              <a:t>, for up to 24 months or longer. Suggested </a:t>
            </a:r>
            <a:r>
              <a:rPr lang="en-US" dirty="0" err="1"/>
              <a:t>timepoints</a:t>
            </a:r>
            <a:r>
              <a:rPr lang="en-US" dirty="0"/>
              <a:t> are recommended, because they coincide with important development and physiological changes, but are not prescriptive. </a:t>
            </a:r>
          </a:p>
          <a:p>
            <a:pPr marL="228600" indent="-228600">
              <a:buAutoNum type="arabicPeriod"/>
            </a:pPr>
            <a:r>
              <a:rPr lang="en-US" dirty="0"/>
              <a:t>Breastfeeding counselling should be provided at least six times, and additionally, as needed.  A minimum of six breastfeeding counselling contacts is recommended for all mothers to provide a basic level of support, beginning in the antenatal period through to the introduction of complementary feeding and beyond. Counselling should include ongoing scheduled contacts, so that women can predict when the service will be available. </a:t>
            </a:r>
          </a:p>
          <a:p>
            <a:pPr marL="228600" indent="-228600">
              <a:buAutoNum type="arabicPeriod"/>
            </a:pPr>
            <a:r>
              <a:rPr lang="en-US" dirty="0"/>
              <a:t>Breastfeeding counselling should be provided through face-to-face interaction (2). In-person, face-to-face counselling is a universal recommendation and the preferred mode of contact for breastfeeding counselling. </a:t>
            </a:r>
          </a:p>
          <a:p>
            <a:pPr marL="228600" indent="-228600">
              <a:buAutoNum type="arabicPeriod"/>
            </a:pPr>
            <a:r>
              <a:rPr lang="en-US" dirty="0"/>
              <a:t>Breastfeeding counselling should be provided as a continuum of care by appropriately trained health care professionals or paraprofessional breastfeeding counsellors. Health care professionals have formal qualifications as practitioners and provide health-care services in a specific field. This includes physicians, physician assistants, nurses, pharmacists, midwives, nutritionists, dietitians and lactation consultants, among others. All health care professionals that have contact with mothers, infants and children should have basic competencies in breastfeeding counselling.</a:t>
            </a:r>
          </a:p>
          <a:p>
            <a:pPr marL="228600" indent="-228600">
              <a:buAutoNum type="arabicPeriod"/>
            </a:pPr>
            <a:r>
              <a:rPr lang="en-US" dirty="0"/>
              <a:t>In addition to establishing skills, knowledge and confidence among mothers, breastfeeding counselling should anticipate potential challenges. Anticipatory guidance helps to reduce potential risks, problems or complications by considering common challenges and those that are unique to the circumstances of a particular breastfeeding dyad. This includes preparing mothers for different stages of infant growth and development, which might pose specific challenges, especially for first-time mothers. Examples of anticipatory guidance include: preparing for cluster feeding during the neonatal period or during growth spurts, planning for the timely introduction to complementary foods, and planning for the return to school, work or separation from the infant. </a:t>
            </a:r>
          </a:p>
          <a:p>
            <a:pPr marL="228600" indent="-228600">
              <a:buAutoNum type="arabicPeriod"/>
            </a:pPr>
            <a:endParaRPr lang="en-US" b="1" dirty="0"/>
          </a:p>
        </p:txBody>
      </p:sp>
      <p:sp>
        <p:nvSpPr>
          <p:cNvPr id="4" name="Slide Number Placeholder 3"/>
          <p:cNvSpPr>
            <a:spLocks noGrp="1"/>
          </p:cNvSpPr>
          <p:nvPr>
            <p:ph type="sldNum" sz="quarter" idx="5"/>
          </p:nvPr>
        </p:nvSpPr>
        <p:spPr/>
        <p:txBody>
          <a:bodyPr/>
          <a:lstStyle/>
          <a:p>
            <a:fld id="{23FFFF08-BA74-3E4E-B67B-CFCBDE5D9836}" type="slidenum">
              <a:rPr lang="en-US" smtClean="0"/>
              <a:t>17</a:t>
            </a:fld>
            <a:endParaRPr lang="en-US"/>
          </a:p>
        </p:txBody>
      </p:sp>
    </p:spTree>
    <p:extLst>
      <p:ext uri="{BB962C8B-B14F-4D97-AF65-F5344CB8AC3E}">
        <p14:creationId xmlns:p14="http://schemas.microsoft.com/office/powerpoint/2010/main" val="3584550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SAY: </a:t>
            </a:r>
            <a:r>
              <a:rPr lang="en-US" sz="1200" b="0" dirty="0">
                <a:latin typeface="Candara"/>
                <a:sym typeface="Candara"/>
              </a:rPr>
              <a:t>E</a:t>
            </a:r>
            <a:r>
              <a:rPr lang="en-US" sz="1200" dirty="0">
                <a:latin typeface="Candara"/>
                <a:ea typeface="Candara"/>
                <a:cs typeface="Candara"/>
                <a:sym typeface="Candara"/>
              </a:rPr>
              <a:t>mergencies present unique challenges in regard to delivering counselling as per WHO guideline recommendations. How easy or difficult they are to follow will depend on the unique emergency context.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Candara"/>
              <a:ea typeface="Candara"/>
              <a:cs typeface="Candara"/>
              <a:sym typeface="Candara"/>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latin typeface="Candara"/>
                <a:ea typeface="Candara"/>
                <a:cs typeface="Candara"/>
                <a:sym typeface="Candara"/>
              </a:rPr>
              <a:t>Instructions:</a:t>
            </a:r>
            <a:r>
              <a:rPr lang="en-US" sz="1200" b="1" baseline="0" dirty="0">
                <a:latin typeface="Candara"/>
                <a:ea typeface="Candara"/>
                <a:cs typeface="Candara"/>
                <a:sym typeface="Candara"/>
              </a:rPr>
              <a:t> </a:t>
            </a:r>
            <a:r>
              <a:rPr lang="en-US" sz="1200" b="0" baseline="0" dirty="0">
                <a:latin typeface="Candara"/>
                <a:ea typeface="Candara"/>
                <a:cs typeface="Candara"/>
                <a:sym typeface="Candara"/>
              </a:rPr>
              <a:t>T</a:t>
            </a:r>
            <a:r>
              <a:rPr lang="en-US" sz="1200" b="0" dirty="0">
                <a:latin typeface="Candara"/>
                <a:ea typeface="Candara"/>
                <a:cs typeface="Candara"/>
                <a:sym typeface="Candara"/>
              </a:rPr>
              <a:t>here are 2 options to conduct this activity:</a:t>
            </a:r>
            <a:r>
              <a:rPr lang="en-US" sz="1200" b="0" baseline="0" dirty="0">
                <a:latin typeface="Candara"/>
                <a:ea typeface="Candara"/>
                <a:cs typeface="Candara"/>
                <a:sym typeface="Candara"/>
              </a:rPr>
              <a:t> </a:t>
            </a:r>
            <a:br>
              <a:rPr lang="en-US" sz="1200" b="0" baseline="0" dirty="0">
                <a:latin typeface="Candara"/>
                <a:ea typeface="Candara"/>
                <a:cs typeface="Candara"/>
                <a:sym typeface="Candara"/>
              </a:rPr>
            </a:br>
            <a:endParaRPr lang="en-US" sz="1200" b="0" baseline="0" dirty="0">
              <a:latin typeface="Candara"/>
              <a:ea typeface="Candara"/>
              <a:cs typeface="Candara"/>
              <a:sym typeface="Candara"/>
            </a:endParaRPr>
          </a:p>
          <a:p>
            <a:pPr marL="171450" indent="-171450">
              <a:buFontTx/>
              <a:buChar char="-"/>
              <a:defRPr/>
            </a:pPr>
            <a:r>
              <a:rPr lang="en-US" sz="1200" b="1" baseline="0" dirty="0">
                <a:latin typeface="Candara"/>
                <a:ea typeface="Candara"/>
                <a:cs typeface="Candara"/>
                <a:sym typeface="Candara"/>
              </a:rPr>
              <a:t>Option 1: Use an online survey platform (such as Google form) </a:t>
            </a:r>
            <a:r>
              <a:rPr lang="en-US" sz="1200" b="0" baseline="0" dirty="0">
                <a:latin typeface="Candara"/>
                <a:ea typeface="Candara"/>
                <a:cs typeface="Candara"/>
                <a:sym typeface="Candara"/>
              </a:rPr>
              <a:t>– This option allows participants to view the group results</a:t>
            </a:r>
            <a:r>
              <a:rPr lang="en-US" dirty="0">
                <a:latin typeface="Candara"/>
                <a:ea typeface="Candara"/>
                <a:cs typeface="Candara"/>
                <a:sym typeface="Candara"/>
              </a:rPr>
              <a:t> "live",</a:t>
            </a:r>
            <a:r>
              <a:rPr lang="en-US" sz="1200" b="0" baseline="0" dirty="0">
                <a:latin typeface="Candara"/>
                <a:ea typeface="Candara"/>
                <a:cs typeface="Candara"/>
                <a:sym typeface="Candara"/>
              </a:rPr>
              <a:t> which is usually very much appreciated. However, ensure that all participants have either a laptop or a smartphone.</a:t>
            </a:r>
            <a:r>
              <a:rPr lang="en-US" dirty="0">
                <a:latin typeface="Candara"/>
                <a:ea typeface="Candara"/>
                <a:cs typeface="Candara"/>
                <a:sym typeface="Candara"/>
              </a:rPr>
              <a:t> </a:t>
            </a:r>
            <a:endParaRPr lang="en-US" sz="1200" b="0" baseline="0" dirty="0">
              <a:latin typeface="Candara"/>
              <a:ea typeface="Candara"/>
              <a:cs typeface="Candara"/>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In advance of the session:</a:t>
            </a:r>
          </a:p>
          <a:p>
            <a:pPr marL="1200150" lvl="2" indent="-285750">
              <a:buFont typeface="Arial" panose="020B0604020202020204" pitchFamily="34" charset="0"/>
              <a:buChar char="•"/>
              <a:defRPr/>
            </a:pPr>
            <a:r>
              <a:rPr lang="en-US" sz="1200" b="0" dirty="0">
                <a:latin typeface="Candara"/>
                <a:ea typeface="Candara"/>
                <a:cs typeface="Candara"/>
                <a:sym typeface="Candara"/>
              </a:rPr>
              <a:t>Create </a:t>
            </a:r>
            <a:r>
              <a:rPr lang="en-US" sz="1200" b="0" baseline="0" dirty="0">
                <a:latin typeface="Candara"/>
                <a:ea typeface="Candara"/>
                <a:cs typeface="Candara"/>
                <a:sym typeface="Candara"/>
              </a:rPr>
              <a:t>the online survey </a:t>
            </a:r>
            <a:r>
              <a:rPr lang="en-US" sz="1200" b="0" dirty="0">
                <a:latin typeface="Candara"/>
                <a:ea typeface="Candara"/>
                <a:cs typeface="Candara"/>
                <a:sym typeface="Candara"/>
              </a:rPr>
              <a:t>in advance, using a platform such as Google </a:t>
            </a:r>
            <a:r>
              <a:rPr lang="en-US" dirty="0">
                <a:latin typeface="Candara"/>
                <a:ea typeface="Candara"/>
                <a:cs typeface="Candara"/>
                <a:sym typeface="Candara"/>
              </a:rPr>
              <a:t>forms</a:t>
            </a:r>
            <a:r>
              <a:rPr lang="en-US" sz="1200" b="0" dirty="0">
                <a:latin typeface="Candara"/>
                <a:ea typeface="Candara"/>
                <a:cs typeface="Candara"/>
                <a:sym typeface="Candara"/>
              </a:rPr>
              <a:t>. Include six questions (one</a:t>
            </a:r>
            <a:r>
              <a:rPr lang="en-US" sz="1200" b="0" baseline="0" dirty="0">
                <a:latin typeface="Candara"/>
                <a:ea typeface="Candara"/>
                <a:cs typeface="Candara"/>
                <a:sym typeface="Candara"/>
              </a:rPr>
              <a:t> for each recommendation) with at least three</a:t>
            </a:r>
            <a:r>
              <a:rPr lang="en-US" dirty="0">
                <a:latin typeface="Candara"/>
                <a:ea typeface="Candara"/>
                <a:cs typeface="Candara"/>
                <a:sym typeface="Candara"/>
              </a:rPr>
              <a:t> to five</a:t>
            </a:r>
            <a:r>
              <a:rPr lang="en-US" sz="1200" b="0" baseline="0" dirty="0">
                <a:latin typeface="Candara"/>
                <a:ea typeface="Candara"/>
                <a:cs typeface="Candara"/>
                <a:sym typeface="Candara"/>
              </a:rPr>
              <a:t> possible responses: Very feasible / Somehow feasible / Neutral / Not really feasible / Not at all feasible</a:t>
            </a:r>
          </a:p>
          <a:p>
            <a:pPr marL="12001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Send a link to</a:t>
            </a:r>
            <a:r>
              <a:rPr lang="en-US" sz="1200" b="0" baseline="0" dirty="0">
                <a:latin typeface="Candara"/>
                <a:ea typeface="Candara"/>
                <a:cs typeface="Candara"/>
                <a:sym typeface="Candara"/>
              </a:rPr>
              <a:t> the participants by email. Clearly explain the poll will be done live during the session. Participants should not open the link in advance.</a:t>
            </a:r>
            <a:endParaRPr lang="en-US" sz="1200" b="0" dirty="0">
              <a:latin typeface="Candara"/>
              <a:ea typeface="Candara"/>
              <a:cs typeface="Candara"/>
              <a:sym typeface="Candara"/>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During the session:</a:t>
            </a:r>
          </a:p>
          <a:p>
            <a:pPr marL="12001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Ask participant to open the link from the email they received.</a:t>
            </a:r>
          </a:p>
          <a:p>
            <a:pPr marL="12001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latin typeface="Candara"/>
                <a:ea typeface="Candara"/>
                <a:cs typeface="Candara"/>
                <a:sym typeface="Candara"/>
              </a:rPr>
              <a:t>Give the group few minutes to answer the questions for the 6 recommendations.</a:t>
            </a:r>
          </a:p>
          <a:p>
            <a:pPr marL="1200150" lvl="2" indent="-285750">
              <a:buFont typeface="Arial" panose="020B0604020202020204" pitchFamily="34" charset="0"/>
              <a:buChar char="•"/>
              <a:defRPr/>
            </a:pPr>
            <a:r>
              <a:rPr lang="en-US" dirty="0">
                <a:latin typeface="Candara"/>
                <a:ea typeface="Candara"/>
                <a:cs typeface="Candara"/>
                <a:sym typeface="Candara"/>
              </a:rPr>
              <a:t>Project</a:t>
            </a:r>
            <a:r>
              <a:rPr lang="en-US" sz="1200" b="0" baseline="0" dirty="0">
                <a:latin typeface="Candara"/>
                <a:ea typeface="Candara"/>
                <a:cs typeface="Candara"/>
                <a:sym typeface="Candara"/>
              </a:rPr>
              <a:t> the results </a:t>
            </a:r>
            <a:r>
              <a:rPr lang="en-US" dirty="0">
                <a:latin typeface="Candara"/>
                <a:ea typeface="Candara"/>
                <a:cs typeface="Candara"/>
                <a:sym typeface="Candara"/>
              </a:rPr>
              <a:t>on screen with</a:t>
            </a:r>
            <a:r>
              <a:rPr lang="en-US" sz="1200" b="0" baseline="0" dirty="0">
                <a:latin typeface="Candara"/>
                <a:ea typeface="Candara"/>
                <a:cs typeface="Candara"/>
                <a:sym typeface="Candara"/>
              </a:rPr>
              <a:t> your computer.</a:t>
            </a:r>
            <a:endParaRPr lang="en-US" sz="1200" b="0" baseline="0" dirty="0">
              <a:latin typeface="Candara"/>
              <a:ea typeface="Candara"/>
              <a:cs typeface="Candara"/>
            </a:endParaRPr>
          </a:p>
          <a:p>
            <a:pPr marL="1200150" marR="0" lvl="2"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Discuss</a:t>
            </a:r>
            <a:r>
              <a:rPr lang="en-US" sz="1200" b="0" baseline="0" dirty="0">
                <a:latin typeface="Candara"/>
                <a:ea typeface="Candara"/>
                <a:cs typeface="Candara"/>
                <a:sym typeface="Candara"/>
              </a:rPr>
              <a:t> the results with the groups and a</a:t>
            </a:r>
            <a:r>
              <a:rPr lang="en-US" sz="1200" b="0" dirty="0">
                <a:latin typeface="Candara"/>
                <a:ea typeface="Candara"/>
                <a:cs typeface="Candara"/>
                <a:sym typeface="Candara"/>
              </a:rPr>
              <a:t>sk participants to explain the rationale behind </a:t>
            </a:r>
            <a:r>
              <a:rPr lang="en-US" sz="1200" b="0" baseline="0" dirty="0">
                <a:latin typeface="Candara"/>
                <a:ea typeface="Candara"/>
                <a:cs typeface="Candara"/>
                <a:sym typeface="Candara"/>
              </a:rPr>
              <a:t>their answers.</a:t>
            </a:r>
          </a:p>
          <a:p>
            <a:pPr lvl="2">
              <a:defRPr/>
            </a:pPr>
            <a:endParaRPr lang="en-US" dirty="0">
              <a:latin typeface="Candara"/>
              <a:ea typeface="Candara"/>
              <a:cs typeface="Candara"/>
            </a:endParaRPr>
          </a:p>
          <a:p>
            <a:pPr marL="171450" indent="-171450">
              <a:buFontTx/>
              <a:buChar char="-"/>
              <a:defRPr/>
            </a:pPr>
            <a:r>
              <a:rPr lang="en-US" sz="1200" b="1" baseline="0" dirty="0">
                <a:latin typeface="Candara"/>
                <a:ea typeface="Candara"/>
                <a:cs typeface="Candara"/>
                <a:sym typeface="Candara"/>
              </a:rPr>
              <a:t>Option 2: Ask people to move in the room </a:t>
            </a:r>
            <a:r>
              <a:rPr lang="en-US" sz="1200" b="0" baseline="0" dirty="0">
                <a:latin typeface="Candara"/>
                <a:ea typeface="Candara"/>
                <a:cs typeface="Candara"/>
                <a:sym typeface="Candara"/>
              </a:rPr>
              <a:t>– This option is a great energizer and can be chosen if participants have been sitting for a while or if some </a:t>
            </a:r>
            <a:r>
              <a:rPr lang="en-US" dirty="0">
                <a:latin typeface="Candara"/>
                <a:ea typeface="Candara"/>
                <a:cs typeface="Candara"/>
                <a:sym typeface="Candara"/>
              </a:rPr>
              <a:t>participants do</a:t>
            </a:r>
            <a:r>
              <a:rPr lang="en-US" sz="1200" b="0" baseline="0" dirty="0">
                <a:latin typeface="Candara"/>
                <a:ea typeface="Candara"/>
                <a:cs typeface="Candara"/>
                <a:sym typeface="Candara"/>
              </a:rPr>
              <a:t> not have laptop/computer for option 1.</a:t>
            </a:r>
            <a:endParaRPr lang="en-US" sz="1200" b="0" dirty="0">
              <a:latin typeface="Candara"/>
              <a:ea typeface="Candara"/>
              <a:cs typeface="Candara"/>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Read out the recommendation</a:t>
            </a:r>
          </a:p>
          <a:p>
            <a:pPr marL="742950" lvl="1" indent="-285750">
              <a:buFont typeface="Arial" panose="020B0604020202020204" pitchFamily="34" charset="0"/>
              <a:buChar char="•"/>
              <a:defRPr/>
            </a:pPr>
            <a:r>
              <a:rPr lang="en-US" sz="1200" b="0" dirty="0">
                <a:latin typeface="Candara"/>
                <a:ea typeface="Candara"/>
                <a:cs typeface="Candara"/>
                <a:sym typeface="Candara"/>
              </a:rPr>
              <a:t>Ask participants to move to one side of the room if they feel it is “totally </a:t>
            </a:r>
            <a:r>
              <a:rPr lang="en-US" dirty="0">
                <a:latin typeface="Candara"/>
                <a:ea typeface="Candara"/>
                <a:cs typeface="Candara"/>
                <a:sym typeface="Candara"/>
              </a:rPr>
              <a:t>feasible</a:t>
            </a:r>
            <a:r>
              <a:rPr lang="en-US" sz="1200" b="0" dirty="0">
                <a:latin typeface="Candara"/>
                <a:ea typeface="Candara"/>
                <a:cs typeface="Candara"/>
                <a:sym typeface="Candara"/>
              </a:rPr>
              <a:t>” </a:t>
            </a:r>
            <a:r>
              <a:rPr lang="en-US" dirty="0">
                <a:latin typeface="Candara"/>
                <a:ea typeface="Candara"/>
                <a:cs typeface="Candara"/>
                <a:sym typeface="Candara"/>
              </a:rPr>
              <a:t>(doable) to</a:t>
            </a:r>
            <a:r>
              <a:rPr lang="en-US" sz="1200" b="0" dirty="0">
                <a:latin typeface="Candara"/>
                <a:ea typeface="Candara"/>
                <a:cs typeface="Candara"/>
                <a:sym typeface="Candara"/>
              </a:rPr>
              <a:t> implement the activity, and the other side if they feel it is “totally </a:t>
            </a:r>
            <a:r>
              <a:rPr lang="en-US" dirty="0">
                <a:latin typeface="Candara"/>
                <a:ea typeface="Candara"/>
                <a:cs typeface="Candara"/>
                <a:sym typeface="Candara"/>
              </a:rPr>
              <a:t>unfeasible” (impossible)  </a:t>
            </a:r>
            <a:endParaRPr lang="en-US" sz="1200" b="0" dirty="0">
              <a:latin typeface="Candara"/>
              <a:ea typeface="Candara"/>
              <a:cs typeface="Candara"/>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They can also stay somewhere in the </a:t>
            </a:r>
            <a:r>
              <a:rPr lang="en-US" dirty="0">
                <a:latin typeface="Candara"/>
                <a:ea typeface="Candara"/>
                <a:cs typeface="Candara"/>
                <a:sym typeface="Candara"/>
              </a:rPr>
              <a:t>middle</a:t>
            </a:r>
            <a:r>
              <a:rPr lang="en-US" sz="1200" b="0" dirty="0">
                <a:latin typeface="Candara"/>
                <a:ea typeface="Candara"/>
                <a:cs typeface="Candara"/>
                <a:sym typeface="Candara"/>
              </a:rPr>
              <a:t>, depending on the level of perceived feasibility</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ndara"/>
                <a:ea typeface="Candara"/>
                <a:cs typeface="Candara"/>
                <a:sym typeface="Candara"/>
              </a:rPr>
              <a:t>Ask participants to share why they are on one side of the room or the other </a:t>
            </a:r>
            <a:endParaRPr lang="en-US" sz="1400" b="0" dirty="0">
              <a:latin typeface="Candara"/>
              <a:ea typeface="Candara"/>
              <a:cs typeface="Candara"/>
              <a:sym typeface="Candara"/>
            </a:endParaRPr>
          </a:p>
          <a:p>
            <a:pPr marL="0" indent="0">
              <a:buNone/>
            </a:pPr>
            <a:endParaRPr lang="en-US" b="0"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endParaRPr lang="en-US" dirty="0"/>
          </a:p>
          <a:p>
            <a:pPr marL="0" indent="0">
              <a:buNone/>
            </a:pPr>
            <a:endParaRPr lang="en-US" b="1" dirty="0"/>
          </a:p>
        </p:txBody>
      </p:sp>
      <p:sp>
        <p:nvSpPr>
          <p:cNvPr id="4" name="Slide Number Placeholder 3"/>
          <p:cNvSpPr>
            <a:spLocks noGrp="1"/>
          </p:cNvSpPr>
          <p:nvPr>
            <p:ph type="sldNum" sz="quarter" idx="5"/>
          </p:nvPr>
        </p:nvSpPr>
        <p:spPr/>
        <p:txBody>
          <a:bodyPr/>
          <a:lstStyle/>
          <a:p>
            <a:fld id="{23FFFF08-BA74-3E4E-B67B-CFCBDE5D9836}" type="slidenum">
              <a:rPr lang="en-US" smtClean="0"/>
              <a:t>18</a:t>
            </a:fld>
            <a:endParaRPr lang="en-US"/>
          </a:p>
        </p:txBody>
      </p:sp>
    </p:spTree>
    <p:extLst>
      <p:ext uri="{BB962C8B-B14F-4D97-AF65-F5344CB8AC3E}">
        <p14:creationId xmlns:p14="http://schemas.microsoft.com/office/powerpoint/2010/main" val="2311074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C1D509C4-9CF9-4DAE-9846-ABC9FBB02E59}"/>
              </a:ext>
            </a:extLst>
          </p:cNvPr>
          <p:cNvSpPr>
            <a:spLocks noGrp="1"/>
          </p:cNvSpPr>
          <p:nvPr>
            <p:ph type="body" idx="1"/>
          </p:nvPr>
        </p:nvSpPr>
        <p:spPr/>
        <p:txBody>
          <a:bodyPr/>
          <a:lstStyle/>
          <a:p>
            <a:pPr marL="0" indent="0">
              <a:buNone/>
            </a:pPr>
            <a:r>
              <a:rPr lang="en-US" b="1" dirty="0"/>
              <a:t>SAY:</a:t>
            </a:r>
          </a:p>
          <a:p>
            <a:pPr marL="171450" lvl="0" indent="-171450" algn="l" rtl="0">
              <a:lnSpc>
                <a:spcPct val="100000"/>
              </a:lnSpc>
              <a:spcBef>
                <a:spcPts val="0"/>
              </a:spcBef>
              <a:spcAft>
                <a:spcPts val="0"/>
              </a:spcAft>
              <a:buSzPts val="1400"/>
              <a:buFont typeface="Arial" panose="020B0604020202020204" pitchFamily="34" charset="0"/>
              <a:buChar char="•"/>
            </a:pPr>
            <a:r>
              <a:rPr lang="en-US" dirty="0"/>
              <a:t>How can we provide this important service during an emergency? Is it really possible to reach all mothers with counselling when hundreds of thousands are affected? How can we counsel caregivers at least 6 times (as required in the WHO guidelines) when they are constantly changing location to escape violence? What additional competencies does a counsellor need when working with caregivers who are distressed or traumatized, or when bottle feeding has suddenly become much more dangerous because of an emergency? And should we follow the recommendation to provide face-to-face counselling services even during an infectious disease outbreak?</a:t>
            </a:r>
            <a:br>
              <a:rPr lang="en-US" dirty="0"/>
            </a:br>
            <a:endParaRPr lang="en-US" dirty="0"/>
          </a:p>
          <a:p>
            <a:pPr marL="171450" lvl="0" indent="-171450" algn="l" rtl="0">
              <a:lnSpc>
                <a:spcPct val="100000"/>
              </a:lnSpc>
              <a:spcBef>
                <a:spcPts val="0"/>
              </a:spcBef>
              <a:spcAft>
                <a:spcPts val="0"/>
              </a:spcAft>
              <a:buSzPts val="1400"/>
              <a:buFont typeface="Arial" panose="020B0604020202020204" pitchFamily="34" charset="0"/>
              <a:buChar char="•"/>
            </a:pPr>
            <a:r>
              <a:rPr lang="en-US" dirty="0"/>
              <a:t>As we have just seen during the group activity, it is not always easy to know the answers to these questions. </a:t>
            </a:r>
            <a:br>
              <a:rPr lang="en-US" dirty="0"/>
            </a:br>
            <a:endParaRPr lang="en-US" dirty="0"/>
          </a:p>
          <a:p>
            <a:pPr marL="171450" lvl="0" indent="-171450" algn="l" rtl="0">
              <a:lnSpc>
                <a:spcPct val="100000"/>
              </a:lnSpc>
              <a:spcBef>
                <a:spcPts val="0"/>
              </a:spcBef>
              <a:spcAft>
                <a:spcPts val="0"/>
              </a:spcAft>
              <a:buSzPts val="1400"/>
              <a:buFont typeface="Arial" panose="020B0604020202020204" pitchFamily="34" charset="0"/>
              <a:buChar char="•"/>
            </a:pPr>
            <a:r>
              <a:rPr lang="en-US" dirty="0">
                <a:sym typeface="Arial"/>
              </a:rPr>
              <a:t>During a meeting convened by WHO in late 2019 to discuss considerations related to breastfeeding counselling in emergencies, it  became clear that specific guidance was needed to address the unique complexities of delivering counselling in emergency settings. Following the meeting, WHO therefore initiated and funded the development of such guidance, with the IFE Core Group identified as the group to take this forward. </a:t>
            </a:r>
            <a:r>
              <a:rPr lang="en-US" sz="1200" b="1" i="0" u="none" strike="noStrike" cap="none" dirty="0">
                <a:solidFill>
                  <a:schemeClr val="dk1"/>
                </a:solidFill>
                <a:latin typeface="Arial"/>
                <a:ea typeface="Arial"/>
                <a:cs typeface="Arial"/>
                <a:sym typeface="Arial"/>
              </a:rPr>
              <a:t/>
            </a:r>
            <a:br>
              <a:rPr lang="en-US" sz="1200" b="1" i="0" u="none" strike="noStrike" cap="none" dirty="0">
                <a:solidFill>
                  <a:schemeClr val="dk1"/>
                </a:solidFill>
                <a:latin typeface="Arial"/>
                <a:ea typeface="Arial"/>
                <a:cs typeface="Arial"/>
                <a:sym typeface="Arial"/>
              </a:rPr>
            </a:br>
            <a:endParaRPr lang="en-US" sz="1200" b="1" i="0" u="none" strike="noStrike" cap="none" dirty="0">
              <a:solidFill>
                <a:schemeClr val="dk1"/>
              </a:solidFill>
              <a:latin typeface="Arial"/>
              <a:ea typeface="Arial"/>
              <a:cs typeface="Arial"/>
              <a:sym typeface="Arial"/>
            </a:endParaRPr>
          </a:p>
          <a:p>
            <a:pPr marL="171450" indent="-171450">
              <a:buSzPts val="1400"/>
              <a:buFont typeface="Arial" panose="020B0604020202020204" pitchFamily="34" charset="0"/>
              <a:buChar char="•"/>
            </a:pPr>
            <a:r>
              <a:rPr lang="en-US" b="0" dirty="0"/>
              <a:t>Following</a:t>
            </a:r>
            <a:r>
              <a:rPr lang="en-US" dirty="0"/>
              <a:t> a review of over 80 papers and articles, the examining of case studies of counselling interventions in emergency settings and  </a:t>
            </a:r>
            <a:r>
              <a:rPr lang="en-US" dirty="0" err="1"/>
              <a:t>nterviews</a:t>
            </a:r>
            <a:r>
              <a:rPr lang="en-US" dirty="0"/>
              <a:t> with practitioners with experience and expertise in delivering breastfeeding counselling during emergencies around the world, the operational guidance pictured here (on the right) was produced. </a:t>
            </a:r>
            <a:r>
              <a:rPr lang="en-US" dirty="0">
                <a:cs typeface="+mn-lt"/>
              </a:rPr>
              <a:t/>
            </a:r>
            <a:br>
              <a:rPr lang="en-US" dirty="0">
                <a:cs typeface="+mn-lt"/>
              </a:rPr>
            </a:br>
            <a:endParaRPr lang="en-US" dirty="0"/>
          </a:p>
          <a:p>
            <a:pPr marL="171450" lvl="0" indent="-171450" algn="l" rtl="0">
              <a:lnSpc>
                <a:spcPct val="100000"/>
              </a:lnSpc>
              <a:spcBef>
                <a:spcPts val="0"/>
              </a:spcBef>
              <a:spcAft>
                <a:spcPts val="0"/>
              </a:spcAft>
              <a:buSzPts val="1400"/>
              <a:buFont typeface="Arial" panose="020B0604020202020204" pitchFamily="34" charset="0"/>
              <a:buChar char="•"/>
            </a:pPr>
            <a:r>
              <a:rPr lang="en-US" dirty="0"/>
              <a:t>Around the same time, UNICEF and WHO started working on implementation guidance to explain how to apply WHO’s guidelines in non-emergency settings. </a:t>
            </a:r>
            <a:endParaRPr lang="en-US" dirty="0">
              <a:latin typeface="Arial"/>
              <a:cs typeface="Arial"/>
              <a:sym typeface="Arial"/>
            </a:endParaRPr>
          </a:p>
          <a:p>
            <a:pPr marL="0" lvl="0" indent="0" algn="l" rtl="0">
              <a:lnSpc>
                <a:spcPct val="100000"/>
              </a:lnSpc>
              <a:spcBef>
                <a:spcPts val="0"/>
              </a:spcBef>
              <a:spcAft>
                <a:spcPts val="0"/>
              </a:spcAft>
              <a:buSzPts val="1400"/>
              <a:buFont typeface="Arial" panose="020B0604020202020204" pitchFamily="34" charset="0"/>
              <a:buNone/>
            </a:pPr>
            <a:endParaRPr lang="en-US" dirty="0">
              <a:latin typeface="Arial"/>
              <a:cs typeface="Arial"/>
              <a:sym typeface="Arial"/>
            </a:endParaRPr>
          </a:p>
          <a:p>
            <a:pPr marL="0" lvl="0" indent="0" algn="l" rtl="0">
              <a:lnSpc>
                <a:spcPct val="100000"/>
              </a:lnSpc>
              <a:spcBef>
                <a:spcPts val="0"/>
              </a:spcBef>
              <a:spcAft>
                <a:spcPts val="0"/>
              </a:spcAft>
              <a:buSzPts val="1400"/>
              <a:buFont typeface="Arial" panose="020B0604020202020204" pitchFamily="34" charset="0"/>
              <a:buNone/>
            </a:pPr>
            <a:r>
              <a:rPr lang="en-US" b="1" dirty="0">
                <a:latin typeface="Arial"/>
                <a:cs typeface="Arial"/>
                <a:sym typeface="Arial"/>
              </a:rPr>
              <a:t>Background information for facilitator: </a:t>
            </a:r>
          </a:p>
          <a:p>
            <a:pPr marL="0" lvl="0" indent="0" algn="l" rtl="0">
              <a:lnSpc>
                <a:spcPct val="100000"/>
              </a:lnSpc>
              <a:spcBef>
                <a:spcPts val="0"/>
              </a:spcBef>
              <a:spcAft>
                <a:spcPts val="0"/>
              </a:spcAft>
              <a:buSzPts val="1400"/>
              <a:buFont typeface="Arial" panose="020B0604020202020204" pitchFamily="34" charset="0"/>
              <a:buNone/>
            </a:pPr>
            <a:r>
              <a:rPr lang="en-US" dirty="0">
                <a:latin typeface="Arial"/>
                <a:ea typeface="Arial"/>
                <a:cs typeface="Arial"/>
                <a:sym typeface="Arial"/>
              </a:rPr>
              <a:t>The Operational Guidance (OG-BFC/E) provides practical guidance on how to apply the WHO </a:t>
            </a:r>
            <a:r>
              <a:rPr lang="en-US" i="1" dirty="0">
                <a:latin typeface="Arial"/>
                <a:ea typeface="Arial"/>
                <a:cs typeface="Arial"/>
                <a:sym typeface="Arial"/>
              </a:rPr>
              <a:t>Counselling of Women to Improve Breastfeeding Practices</a:t>
            </a:r>
            <a:r>
              <a:rPr lang="en-US" dirty="0">
                <a:latin typeface="Arial"/>
                <a:ea typeface="Arial"/>
                <a:cs typeface="Arial"/>
                <a:sym typeface="Arial"/>
              </a:rPr>
              <a:t> guidelines in emergency settings. </a:t>
            </a:r>
            <a:r>
              <a:rPr lang="en-US" sz="1200" dirty="0">
                <a:solidFill>
                  <a:schemeClr val="dk1"/>
                </a:solidFill>
                <a:latin typeface="Arial"/>
                <a:ea typeface="Arial"/>
                <a:cs typeface="Arial"/>
                <a:sym typeface="Arial"/>
              </a:rPr>
              <a:t>This Operational Guidance (OG) is considered an addendum to the Implementation Guidance (IG-BFC) but you can also use it as a separate document. Guidance applicable to both emergency- and non-emergency settings is located in the IG-BFC. The OG-BFC/E does not repeat the content, but rather focuses on what else you need to know and what you may need to do differently if you are planning to provide BFC during a crisis. Let’s take a closer look,. </a:t>
            </a:r>
          </a:p>
          <a:p>
            <a:pPr marL="0" marR="0" lvl="0" indent="0" algn="l" rtl="0">
              <a:lnSpc>
                <a:spcPct val="100000"/>
              </a:lnSpc>
              <a:spcBef>
                <a:spcPts val="0"/>
              </a:spcBef>
              <a:spcAft>
                <a:spcPts val="0"/>
              </a:spcAft>
              <a:buClr>
                <a:schemeClr val="dk1"/>
              </a:buClr>
              <a:buSzPts val="1200"/>
              <a:buFont typeface="Arial"/>
              <a:buNone/>
            </a:pPr>
            <a:endParaRPr lang="en-US" sz="1200" dirty="0">
              <a:solidFill>
                <a:schemeClr val="dk1"/>
              </a:solidFill>
              <a:latin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endParaRPr lang="en-US" dirty="0"/>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dirty="0"/>
              <a:t>SAY: </a:t>
            </a:r>
          </a:p>
          <a:p>
            <a:pPr marL="171450" indent="-171450">
              <a:buSzPts val="1400"/>
              <a:buFont typeface="Arial" panose="020B0604020202020204" pitchFamily="34" charset="0"/>
              <a:buChar char="•"/>
            </a:pPr>
            <a:r>
              <a:rPr lang="en-US" dirty="0"/>
              <a:t>We will now view a table summarizing the contents of the OG-BFC/E</a:t>
            </a:r>
            <a:endParaRPr lang="en-US" dirty="0">
              <a:cs typeface="Calibri"/>
            </a:endParaRPr>
          </a:p>
          <a:p>
            <a:pPr marL="171450" indent="-171450">
              <a:buSzPts val="1400"/>
              <a:buFont typeface="Arial" panose="020B0604020202020204" pitchFamily="34" charset="0"/>
              <a:buChar char="•"/>
            </a:pPr>
            <a:r>
              <a:rPr lang="en-US" dirty="0"/>
              <a:t>First we can see the WHO recommendations </a:t>
            </a:r>
            <a:endParaRPr lang="en-US" dirty="0">
              <a:cs typeface="Calibri"/>
            </a:endParaRPr>
          </a:p>
          <a:p>
            <a:pPr>
              <a:buSzPts val="1400"/>
            </a:pPr>
            <a:r>
              <a:rPr lang="en-US" i="1" dirty="0">
                <a:cs typeface="Calibri"/>
              </a:rPr>
              <a:t>CLICK </a:t>
            </a:r>
            <a:endParaRPr lang="en-US" dirty="0">
              <a:cs typeface="Calibri"/>
            </a:endParaRPr>
          </a:p>
          <a:p>
            <a:pPr marL="171450" indent="-171450">
              <a:buSzPts val="1400"/>
              <a:buFont typeface="Arial" panose="020B0604020202020204" pitchFamily="34" charset="0"/>
              <a:buChar char="•"/>
            </a:pPr>
            <a:r>
              <a:rPr lang="en-US" dirty="0"/>
              <a:t>Now we see the possible adaptations during an emergency</a:t>
            </a:r>
            <a:endParaRPr lang="en-US" dirty="0">
              <a:cs typeface="Calibri"/>
            </a:endParaRPr>
          </a:p>
          <a:p>
            <a:pPr marL="171450" lvl="0" indent="-171450" algn="l" rtl="0">
              <a:lnSpc>
                <a:spcPct val="100000"/>
              </a:lnSpc>
              <a:spcBef>
                <a:spcPts val="0"/>
              </a:spcBef>
              <a:spcAft>
                <a:spcPts val="0"/>
              </a:spcAft>
              <a:buSzPts val="1400"/>
              <a:buFont typeface="Arial" panose="020B0604020202020204" pitchFamily="34" charset="0"/>
              <a:buChar char="•"/>
            </a:pPr>
            <a:r>
              <a:rPr lang="en-US" dirty="0"/>
              <a:t>The OG-BFC/E elaborates on each of these adaptations explaining what you need to consider or perhaps do differently during an emergency. </a:t>
            </a:r>
          </a:p>
          <a:p>
            <a:pPr marL="171450" lvl="0" indent="-171450" algn="l" rtl="0">
              <a:lnSpc>
                <a:spcPct val="100000"/>
              </a:lnSpc>
              <a:spcBef>
                <a:spcPts val="0"/>
              </a:spcBef>
              <a:spcAft>
                <a:spcPts val="0"/>
              </a:spcAft>
              <a:buSzPts val="1400"/>
              <a:buFont typeface="Arial" panose="020B0604020202020204" pitchFamily="34" charset="0"/>
              <a:buChar char="•"/>
            </a:pPr>
            <a:r>
              <a:rPr lang="en-US" dirty="0"/>
              <a:t>You will use this table as the starting point for the upcoming groupwork (after the break)</a:t>
            </a:r>
          </a:p>
          <a:p>
            <a:pPr>
              <a:buSzPts val="1400"/>
            </a:pPr>
            <a:r>
              <a:rPr lang="en-US" i="1" dirty="0">
                <a:cs typeface="Calibri"/>
              </a:rPr>
              <a:t>CLICK </a:t>
            </a:r>
            <a:endParaRPr lang="en-US" dirty="0"/>
          </a:p>
          <a:p>
            <a:pPr marL="171450" lvl="0" indent="-171450" algn="l" rtl="0">
              <a:lnSpc>
                <a:spcPct val="100000"/>
              </a:lnSpc>
              <a:spcBef>
                <a:spcPts val="0"/>
              </a:spcBef>
              <a:spcAft>
                <a:spcPts val="0"/>
              </a:spcAft>
              <a:buSzPts val="1400"/>
              <a:buFont typeface="Arial" panose="020B0604020202020204" pitchFamily="34" charset="0"/>
              <a:buChar char="•"/>
            </a:pPr>
            <a:r>
              <a:rPr lang="en-US" dirty="0"/>
              <a:t>For example…WHO recommends that </a:t>
            </a:r>
            <a:r>
              <a:rPr lang="en-US" u="sng" dirty="0"/>
              <a:t>all </a:t>
            </a:r>
            <a:r>
              <a:rPr lang="en-US" dirty="0"/>
              <a:t>pregnant women and caregivers of infants and young children receive counselling (1</a:t>
            </a:r>
            <a:r>
              <a:rPr lang="en-US" baseline="30000" dirty="0"/>
              <a:t>st</a:t>
            </a:r>
            <a:r>
              <a:rPr lang="en-US" dirty="0"/>
              <a:t> recommendation)</a:t>
            </a:r>
          </a:p>
          <a:p>
            <a:pPr marL="171450" lvl="0" indent="-171450" algn="l" rtl="0">
              <a:lnSpc>
                <a:spcPct val="100000"/>
              </a:lnSpc>
              <a:spcBef>
                <a:spcPts val="0"/>
              </a:spcBef>
              <a:spcAft>
                <a:spcPts val="0"/>
              </a:spcAft>
              <a:buSzPts val="1400"/>
              <a:buFont typeface="Arial" panose="020B0604020202020204" pitchFamily="34" charset="0"/>
              <a:buChar char="•"/>
            </a:pPr>
            <a:r>
              <a:rPr lang="en-US" dirty="0"/>
              <a:t>We recognize that this is often not possible in emergencies, when needs rise, counsellors themselves may be affected and systems are often overwhelmed. </a:t>
            </a:r>
          </a:p>
          <a:p>
            <a:pPr marL="171450" lvl="0" indent="-171450" algn="l" rtl="0">
              <a:lnSpc>
                <a:spcPct val="100000"/>
              </a:lnSpc>
              <a:spcBef>
                <a:spcPts val="0"/>
              </a:spcBef>
              <a:spcAft>
                <a:spcPts val="0"/>
              </a:spcAft>
              <a:buSzPts val="1400"/>
              <a:buFont typeface="Arial" panose="020B0604020202020204" pitchFamily="34" charset="0"/>
              <a:buChar char="•"/>
            </a:pPr>
            <a:r>
              <a:rPr lang="en-US" dirty="0"/>
              <a:t>Therefore, a compromise in emergencies may be to  </a:t>
            </a:r>
            <a:r>
              <a:rPr lang="en-US" dirty="0" err="1"/>
              <a:t>prioritise</a:t>
            </a:r>
            <a:r>
              <a:rPr lang="en-US" dirty="0"/>
              <a:t> specific groups for counselling through rapid screening and triage. </a:t>
            </a:r>
          </a:p>
          <a:p>
            <a:pPr marL="628650" lvl="1" indent="-171450">
              <a:buSzPts val="1400"/>
              <a:buFont typeface="Arial" panose="020B0604020202020204" pitchFamily="34" charset="0"/>
              <a:buChar char="•"/>
            </a:pPr>
            <a:r>
              <a:rPr lang="en-US" dirty="0">
                <a:cs typeface="Calibri"/>
              </a:rPr>
              <a:t>The text circled on the slide says: "</a:t>
            </a:r>
            <a:r>
              <a:rPr lang="en-US" dirty="0" err="1"/>
              <a:t>Prioritisation</a:t>
            </a:r>
            <a:r>
              <a:rPr lang="en-US" dirty="0"/>
              <a:t> of those requiring immediate help (Priority Group 1 e.g., mothers with breastfeeding difficulties, all newborns, BMS-dependent infants, sick or premature infants) and those at increased risk of developing breastfeeding problems (Priority Group 2 e.g., adolescents, first-time mothers, pregnant women with risk-factors) "</a:t>
            </a:r>
            <a:endParaRPr lang="en-US" dirty="0">
              <a:cs typeface="Calibri"/>
            </a:endParaRPr>
          </a:p>
          <a:p>
            <a:pPr marL="0" lvl="0" indent="0" algn="l" rtl="0">
              <a:lnSpc>
                <a:spcPct val="100000"/>
              </a:lnSpc>
              <a:spcBef>
                <a:spcPts val="0"/>
              </a:spcBef>
              <a:spcAft>
                <a:spcPts val="0"/>
              </a:spcAft>
              <a:buSzPts val="1400"/>
              <a:buNone/>
            </a:pPr>
            <a:endParaRPr lang="en-US" dirty="0">
              <a:cs typeface="Calibri"/>
            </a:endParaRPr>
          </a:p>
          <a:p>
            <a:pPr>
              <a:buSzPts val="1400"/>
            </a:pPr>
            <a:endParaRPr lang="en-US" dirty="0">
              <a:cs typeface="Calibri"/>
            </a:endParaRPr>
          </a:p>
        </p:txBody>
      </p:sp>
      <p:sp>
        <p:nvSpPr>
          <p:cNvPr id="146" name="Google Shape;14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extLst>
      <p:ext uri="{BB962C8B-B14F-4D97-AF65-F5344CB8AC3E}">
        <p14:creationId xmlns:p14="http://schemas.microsoft.com/office/powerpoint/2010/main" val="2518226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Aim: </a:t>
            </a:r>
            <a:r>
              <a:rPr lang="en-US" sz="1200" b="0" i="0" kern="1200" dirty="0">
                <a:solidFill>
                  <a:schemeClr val="tx1"/>
                </a:solidFill>
                <a:effectLst/>
                <a:latin typeface="+mn-lt"/>
                <a:ea typeface="+mn-ea"/>
                <a:cs typeface="+mn-cs"/>
              </a:rPr>
              <a:t>To enable participants to design and </a:t>
            </a:r>
            <a:r>
              <a:rPr lang="en-US" sz="1200" b="0" i="0" kern="1200" dirty="0" err="1">
                <a:solidFill>
                  <a:schemeClr val="tx1"/>
                </a:solidFill>
                <a:effectLst/>
                <a:latin typeface="+mn-lt"/>
                <a:ea typeface="+mn-ea"/>
                <a:cs typeface="+mn-cs"/>
              </a:rPr>
              <a:t>operationalise</a:t>
            </a:r>
            <a:r>
              <a:rPr lang="en-US" sz="1200" b="0" i="0" kern="1200" dirty="0">
                <a:solidFill>
                  <a:schemeClr val="tx1"/>
                </a:solidFill>
                <a:effectLst/>
                <a:latin typeface="+mn-lt"/>
                <a:ea typeface="+mn-ea"/>
                <a:cs typeface="+mn-cs"/>
              </a:rPr>
              <a:t> contextually appropriate, inclusive and accessible IYCF Counselling services in accordance with global guidance and guidelines. </a:t>
            </a:r>
            <a:endParaRPr lang="en-US" b="1" dirty="0"/>
          </a:p>
        </p:txBody>
      </p:sp>
      <p:sp>
        <p:nvSpPr>
          <p:cNvPr id="4" name="Slide Number Placeholder 3"/>
          <p:cNvSpPr>
            <a:spLocks noGrp="1"/>
          </p:cNvSpPr>
          <p:nvPr>
            <p:ph type="sldNum" sz="quarter" idx="5"/>
          </p:nvPr>
        </p:nvSpPr>
        <p:spPr/>
        <p:txBody>
          <a:bodyPr/>
          <a:lstStyle/>
          <a:p>
            <a:fld id="{23FFFF08-BA74-3E4E-B67B-CFCBDE5D9836}" type="slidenum">
              <a:rPr lang="en-US" smtClean="0"/>
              <a:t>2</a:t>
            </a:fld>
            <a:endParaRPr lang="en-US"/>
          </a:p>
        </p:txBody>
      </p:sp>
    </p:spTree>
    <p:extLst>
      <p:ext uri="{BB962C8B-B14F-4D97-AF65-F5344CB8AC3E}">
        <p14:creationId xmlns:p14="http://schemas.microsoft.com/office/powerpoint/2010/main" val="19120532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US" b="1" dirty="0"/>
              <a:t>SAY</a:t>
            </a:r>
            <a:endParaRPr lang="en-US" dirty="0"/>
          </a:p>
          <a:p>
            <a:pPr marL="171450" indent="-171450">
              <a:buFont typeface="Arial,Sans-Serif"/>
              <a:buChar char="•"/>
            </a:pPr>
            <a:r>
              <a:rPr lang="en-US" dirty="0"/>
              <a:t>The guidance then goes into further detail, with specific suggestions on who to </a:t>
            </a:r>
            <a:r>
              <a:rPr lang="en-US" dirty="0" err="1"/>
              <a:t>prioritise</a:t>
            </a:r>
            <a:r>
              <a:rPr lang="en-US" dirty="0"/>
              <a:t>, such as sick or malnourished infants, as shown here. </a:t>
            </a:r>
            <a:endParaRPr lang="en-US" dirty="0">
              <a:cs typeface="Calibri"/>
            </a:endParaRPr>
          </a:p>
          <a:p>
            <a:endParaRPr lang="en-US" dirty="0">
              <a:cs typeface="Calibri"/>
            </a:endParaRPr>
          </a:p>
          <a:p>
            <a:r>
              <a:rPr lang="en-US" dirty="0">
                <a:cs typeface="Calibri"/>
              </a:rPr>
              <a:t>For Reference: </a:t>
            </a:r>
            <a:r>
              <a:rPr lang="en-US" dirty="0"/>
              <a:t> </a:t>
            </a:r>
            <a:r>
              <a:rPr lang="en-US" dirty="0">
                <a:hlinkClick r:id="rId3"/>
              </a:rPr>
              <a:t>https://www.ennonline.net/attachments/4088/Operational-Guidance-on-Breastfeeding-Counselling-in-Emergencies.pdf (</a:t>
            </a:r>
            <a:r>
              <a:rPr lang="en-US" dirty="0"/>
              <a:t>Page 21)</a:t>
            </a:r>
          </a:p>
          <a:p>
            <a:endParaRPr lang="en-US" dirty="0">
              <a:cs typeface="Calibri"/>
            </a:endParaRPr>
          </a:p>
          <a:p>
            <a:endParaRPr lang="en-US" dirty="0">
              <a:cs typeface="Calibri"/>
            </a:endParaRPr>
          </a:p>
        </p:txBody>
      </p:sp>
      <p:sp>
        <p:nvSpPr>
          <p:cNvPr id="146" name="Google Shape;14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extLst>
      <p:ext uri="{BB962C8B-B14F-4D97-AF65-F5344CB8AC3E}">
        <p14:creationId xmlns:p14="http://schemas.microsoft.com/office/powerpoint/2010/main" val="3629391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a:t>
            </a:r>
            <a:r>
              <a:rPr lang="en-US" baseline="0" dirty="0"/>
              <a:t> the participants to get a coffee or a tea before moving to the group work.</a:t>
            </a:r>
            <a:endParaRPr lang="en-US" dirty="0"/>
          </a:p>
          <a:p>
            <a:r>
              <a:rPr lang="en-US" b="1" dirty="0"/>
              <a:t>DO:</a:t>
            </a:r>
            <a:r>
              <a:rPr lang="en-US" dirty="0"/>
              <a:t> Handout the activity materials</a:t>
            </a:r>
          </a:p>
        </p:txBody>
      </p:sp>
      <p:sp>
        <p:nvSpPr>
          <p:cNvPr id="4" name="Slide Number Placeholder 3"/>
          <p:cNvSpPr>
            <a:spLocks noGrp="1"/>
          </p:cNvSpPr>
          <p:nvPr>
            <p:ph type="sldNum" sz="quarter" idx="5"/>
          </p:nvPr>
        </p:nvSpPr>
        <p:spPr/>
        <p:txBody>
          <a:bodyPr/>
          <a:lstStyle/>
          <a:p>
            <a:fld id="{23FFFF08-BA74-3E4E-B67B-CFCBDE5D9836}" type="slidenum">
              <a:rPr lang="en-US" smtClean="0"/>
              <a:t>22</a:t>
            </a:fld>
            <a:endParaRPr lang="en-US"/>
          </a:p>
        </p:txBody>
      </p:sp>
    </p:spTree>
    <p:extLst>
      <p:ext uri="{BB962C8B-B14F-4D97-AF65-F5344CB8AC3E}">
        <p14:creationId xmlns:p14="http://schemas.microsoft.com/office/powerpoint/2010/main" val="31436153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Pts val="1400"/>
              <a:buFontTx/>
              <a:buNone/>
              <a:tabLst/>
              <a:defRPr/>
            </a:pPr>
            <a:r>
              <a:rPr lang="en-US" b="1" dirty="0"/>
              <a:t>SAY:</a:t>
            </a:r>
          </a:p>
          <a:p>
            <a:pPr marL="171450" indent="-171450">
              <a:buSzPts val="1400"/>
              <a:buFont typeface="Arial" panose="020B0604020202020204" pitchFamily="34" charset="0"/>
              <a:buChar char="•"/>
              <a:defRPr/>
            </a:pPr>
            <a:r>
              <a:rPr lang="en-US" dirty="0"/>
              <a:t>We learned that, despite the perceived difficulty of establishing breastfeeding counselling services in emergencies it IS possible to establish or to re-establish breastfeeding counselling services and to improve breastfeeding practices, even in the midst of a crisis. </a:t>
            </a:r>
            <a:endParaRPr lang="en-US" dirty="0">
              <a:cs typeface="Calibri"/>
            </a:endParaRPr>
          </a:p>
          <a:p>
            <a:pPr marL="171450" indent="-171450">
              <a:buSzPts val="1400"/>
              <a:buFont typeface="Arial" panose="020B0604020202020204" pitchFamily="34" charset="0"/>
              <a:buChar char="•"/>
              <a:defRPr/>
            </a:pPr>
            <a:r>
              <a:rPr lang="en-US" dirty="0"/>
              <a:t>Let’s explore how to set up a counselling </a:t>
            </a:r>
            <a:r>
              <a:rPr lang="en-US" dirty="0" err="1"/>
              <a:t>programme</a:t>
            </a:r>
            <a:r>
              <a:rPr lang="en-US" dirty="0"/>
              <a:t> in an emergency context. </a:t>
            </a:r>
          </a:p>
          <a:p>
            <a:pPr>
              <a:buSzPts val="1400"/>
              <a:defRPr/>
            </a:pPr>
            <a:endParaRPr lang="en-US" dirty="0">
              <a:cs typeface="Calibri"/>
            </a:endParaRPr>
          </a:p>
          <a:p>
            <a:pPr marR="0" lvl="0" algn="l" defTabSz="457200" rtl="0" eaLnBrk="1" fontAlgn="auto" latinLnBrk="0" hangingPunct="1">
              <a:lnSpc>
                <a:spcPct val="100000"/>
              </a:lnSpc>
              <a:spcBef>
                <a:spcPts val="0"/>
              </a:spcBef>
              <a:spcAft>
                <a:spcPts val="0"/>
              </a:spcAft>
              <a:buClrTx/>
              <a:buSzPts val="1400"/>
              <a:tabLst/>
              <a:defRPr/>
            </a:pPr>
            <a:r>
              <a:rPr lang="en-US" b="1" dirty="0"/>
              <a:t>DO: </a:t>
            </a:r>
            <a:endParaRPr lang="en-US" b="0" dirty="0">
              <a:cs typeface="Calibri"/>
            </a:endParaRPr>
          </a:p>
          <a:p>
            <a:pPr marL="171450" indent="-171450">
              <a:buFont typeface="Arial" panose="020B0604020202020204" pitchFamily="34" charset="0"/>
              <a:buChar char="•"/>
            </a:pPr>
            <a:r>
              <a:rPr lang="en-US" dirty="0"/>
              <a:t>Refer to Training Aids 1. Designing an Emergency Counselling </a:t>
            </a:r>
            <a:r>
              <a:rPr lang="en-US" dirty="0" err="1"/>
              <a:t>Programme</a:t>
            </a:r>
            <a:r>
              <a:rPr lang="en-US" dirty="0"/>
              <a:t> (for instructions) and 2. Operational Guidance on Counselling in Emergencies (for background)</a:t>
            </a:r>
            <a:endParaRPr lang="en-US" dirty="0">
              <a:cs typeface="Calibri"/>
            </a:endParaRPr>
          </a:p>
          <a:p>
            <a:pPr marL="171450" indent="-171450">
              <a:buFont typeface="Arial" panose="020B0604020202020204" pitchFamily="34" charset="0"/>
              <a:buChar char="•"/>
            </a:pPr>
            <a:endParaRPr lang="en-US" dirty="0">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23</a:t>
            </a:fld>
            <a:endParaRPr lang="en-US"/>
          </a:p>
        </p:txBody>
      </p:sp>
    </p:spTree>
    <p:extLst>
      <p:ext uri="{BB962C8B-B14F-4D97-AF65-F5344CB8AC3E}">
        <p14:creationId xmlns:p14="http://schemas.microsoft.com/office/powerpoint/2010/main" val="22486023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FFFF08-BA74-3E4E-B67B-CFCBDE5D9836}" type="slidenum">
              <a:rPr lang="en-US" smtClean="0"/>
              <a:t>24</a:t>
            </a:fld>
            <a:endParaRPr lang="en-US"/>
          </a:p>
        </p:txBody>
      </p:sp>
    </p:spTree>
    <p:extLst>
      <p:ext uri="{BB962C8B-B14F-4D97-AF65-F5344CB8AC3E}">
        <p14:creationId xmlns:p14="http://schemas.microsoft.com/office/powerpoint/2010/main" val="2768315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endParaRPr lang="en-US" b="0"/>
          </a:p>
          <a:p>
            <a:pPr marL="171450" indent="-171450">
              <a:buFont typeface="Arial" panose="020B0604020202020204" pitchFamily="34" charset="0"/>
              <a:buChar char="•"/>
            </a:pPr>
            <a:r>
              <a:rPr lang="en-US" b="0" dirty="0"/>
              <a:t>In 2021, WHO and UNICEF released updated training materials for IYCF counsellors</a:t>
            </a:r>
            <a:endParaRPr lang="en-US" b="0" dirty="0">
              <a:cs typeface="Calibri"/>
            </a:endParaRPr>
          </a:p>
          <a:p>
            <a:pPr marL="171450" indent="-171450">
              <a:buFont typeface="Arial" panose="020B0604020202020204" pitchFamily="34" charset="0"/>
              <a:buChar char="•"/>
            </a:pPr>
            <a:r>
              <a:rPr lang="en-US" dirty="0">
                <a:cs typeface="Calibri"/>
              </a:rPr>
              <a:t>The training package includes many useful job aids (shown on slide), including IYCF Counselling Cards. </a:t>
            </a:r>
            <a:endParaRPr lang="en-US" dirty="0"/>
          </a:p>
          <a:p>
            <a:pPr marL="171450" indent="-171450">
              <a:buFont typeface="Arial" panose="020B0604020202020204" pitchFamily="34" charset="0"/>
              <a:buChar char="•"/>
            </a:pPr>
            <a:r>
              <a:rPr lang="en-US" b="0" dirty="0"/>
              <a:t>Note that they do not include emergency-specific counselling competencies</a:t>
            </a:r>
          </a:p>
          <a:p>
            <a:pPr marL="171450" indent="-171450">
              <a:buFont typeface="Arial" panose="020B0604020202020204" pitchFamily="34" charset="0"/>
              <a:buChar char="•"/>
            </a:pPr>
            <a:r>
              <a:rPr lang="en-US" dirty="0">
                <a:cs typeface="Calibri"/>
              </a:rPr>
              <a:t>In 2021, Save the Children developed the IYCF Remote Counselling Course, a</a:t>
            </a:r>
            <a:r>
              <a:rPr lang="en-US" dirty="0"/>
              <a:t> one-hour, free online eLearning course for IYCF counselors, designed to equip learners with the knowledge and skills to remotely counsel clients to understand, adopt, and sustain recommended IYCF behaviors during infectious disease outbreaks and in other remote settings e.g. where humanitarian access is an issue. </a:t>
            </a:r>
            <a:endParaRPr lang="en-US" dirty="0">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25</a:t>
            </a:fld>
            <a:endParaRPr lang="en-US"/>
          </a:p>
        </p:txBody>
      </p:sp>
    </p:spTree>
    <p:extLst>
      <p:ext uri="{BB962C8B-B14F-4D97-AF65-F5344CB8AC3E}">
        <p14:creationId xmlns:p14="http://schemas.microsoft.com/office/powerpoint/2010/main" val="8731130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OPTIONAL SLIDE TO BE USED IF COVID-19 IS PREVALENT </a:t>
            </a:r>
            <a:endParaRPr lang="en-US" dirty="0">
              <a:cs typeface="Calibri"/>
            </a:endParaRPr>
          </a:p>
          <a:p>
            <a:endParaRPr lang="en-US" b="1" dirty="0"/>
          </a:p>
          <a:p>
            <a:r>
              <a:rPr lang="en-US" b="1" dirty="0"/>
              <a:t>SAY</a:t>
            </a:r>
            <a:r>
              <a:rPr lang="en-US" dirty="0"/>
              <a:t>: The COVID-19 pandemic required us to amend our IYCF counselling services given restrictions in place in each setting.  Save the Children developed these resources as tools to help practitioners adapt.  </a:t>
            </a:r>
            <a:endParaRPr lang="en-US" dirty="0">
              <a:cs typeface="Calibri"/>
            </a:endParaRPr>
          </a:p>
          <a:p>
            <a:endParaRPr lang="en-US"/>
          </a:p>
          <a:p>
            <a:r>
              <a:rPr lang="en-US" dirty="0"/>
              <a:t>The Practical Guidelines shown here aim to support Infant and Young Child Feeding (IYCF) counsellors to conduct e-counselling/online counselling when in-person counselling is not possible due to various reasons. The Guidelines can be located here: </a:t>
            </a:r>
            <a:r>
              <a:rPr lang="en-US" dirty="0">
                <a:hlinkClick r:id="rId3"/>
              </a:rPr>
              <a:t>https://iycfehub.org/document/practical-guidelines-for-conducting-and/</a:t>
            </a:r>
            <a:r>
              <a:rPr lang="en-US" dirty="0"/>
              <a:t> </a:t>
            </a:r>
            <a:endParaRPr lang="en-US" dirty="0">
              <a:cs typeface="Calibri"/>
            </a:endParaRPr>
          </a:p>
          <a:p>
            <a:endParaRPr lang="en-US">
              <a:cs typeface="Calibri"/>
            </a:endParaRPr>
          </a:p>
          <a:p>
            <a:r>
              <a:rPr lang="en-US" dirty="0"/>
              <a:t>This video includes counseling tips for supporting pregnant women and mothers and caregivers of young children in IYCF during the COVID-19 pandemic </a:t>
            </a:r>
            <a:endParaRPr lang="en-US" dirty="0">
              <a:cs typeface="Calibri"/>
            </a:endParaRPr>
          </a:p>
          <a:p>
            <a:r>
              <a:rPr lang="en-US" b="1" dirty="0"/>
              <a:t>Show Video:</a:t>
            </a:r>
            <a:r>
              <a:rPr lang="en-US" dirty="0"/>
              <a:t> https://www.youtube.com/watch?v=Z_tM962WjQ4 (5:19)</a:t>
            </a:r>
            <a:endParaRPr lang="en-US" dirty="0">
              <a:cs typeface="Calibri"/>
            </a:endParaRPr>
          </a:p>
          <a:p>
            <a:endParaRPr lang="en-US"/>
          </a:p>
          <a:p>
            <a:endParaRPr lang="en-US">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26</a:t>
            </a:fld>
            <a:endParaRPr lang="en-US"/>
          </a:p>
        </p:txBody>
      </p:sp>
    </p:spTree>
    <p:extLst>
      <p:ext uri="{BB962C8B-B14F-4D97-AF65-F5344CB8AC3E}">
        <p14:creationId xmlns:p14="http://schemas.microsoft.com/office/powerpoint/2010/main" val="24020195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FFFF08-BA74-3E4E-B67B-CFCBDE5D9836}" type="slidenum">
              <a:rPr lang="en-US" smtClean="0"/>
              <a:t>28</a:t>
            </a:fld>
            <a:endParaRPr lang="en-US"/>
          </a:p>
        </p:txBody>
      </p:sp>
    </p:spTree>
    <p:extLst>
      <p:ext uri="{BB962C8B-B14F-4D97-AF65-F5344CB8AC3E}">
        <p14:creationId xmlns:p14="http://schemas.microsoft.com/office/powerpoint/2010/main" val="2584820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In your own words, what is IYCF counselling? How would you define it? </a:t>
            </a:r>
          </a:p>
          <a:p>
            <a:r>
              <a:rPr lang="en-US" b="0" dirty="0"/>
              <a:t>(</a:t>
            </a:r>
            <a:r>
              <a:rPr lang="en-US" b="1" dirty="0"/>
              <a:t>Probe: What is the aim of counselling? Who can it involve? What topics can it cover?) </a:t>
            </a:r>
            <a:endParaRPr lang="en-US" b="0" dirty="0"/>
          </a:p>
          <a:p>
            <a:endParaRPr lang="en-US" b="1" dirty="0"/>
          </a:p>
          <a:p>
            <a:pPr marL="171450" indent="-171450" algn="just">
              <a:buFont typeface="Arial" panose="020B0604020202020204" pitchFamily="34" charset="0"/>
              <a:buChar char="•"/>
            </a:pPr>
            <a:r>
              <a:rPr lang="en-US" sz="1200" b="0" dirty="0">
                <a:solidFill>
                  <a:schemeClr val="tx1"/>
                </a:solidFill>
              </a:rPr>
              <a:t>A two-way interaction between a trained IYCF counsellor and one or more pregnant women, mothers or other caregivers of children (most typically) under two years of age.</a:t>
            </a:r>
            <a:r>
              <a:rPr lang="en-US" dirty="0"/>
              <a:t> </a:t>
            </a:r>
            <a:endParaRPr lang="en-US" sz="1200" b="0" dirty="0">
              <a:solidFill>
                <a:schemeClr val="tx1"/>
              </a:solidFill>
              <a:cs typeface="Calibri"/>
            </a:endParaRPr>
          </a:p>
          <a:p>
            <a:pPr marL="171450" indent="-171450" algn="just">
              <a:buFont typeface="Arial" panose="020B0604020202020204" pitchFamily="34" charset="0"/>
              <a:buChar char="•"/>
            </a:pPr>
            <a:r>
              <a:rPr lang="en-US" sz="1200" b="0" dirty="0">
                <a:solidFill>
                  <a:schemeClr val="tx1"/>
                </a:solidFill>
              </a:rPr>
              <a:t>The process involves listening to concerns, discussing questions, teaching about IYCF practices and observing and assisting with the normal process of breastfeeding and breastfeeding challenges.</a:t>
            </a:r>
            <a:r>
              <a:rPr lang="en-US" dirty="0"/>
              <a:t> </a:t>
            </a:r>
            <a:endParaRPr lang="en-US" sz="1200" b="0" dirty="0">
              <a:solidFill>
                <a:schemeClr val="tx1"/>
              </a:solidFill>
              <a:cs typeface="Calibri"/>
            </a:endParaRPr>
          </a:p>
          <a:p>
            <a:pPr marL="171450" indent="-171450" algn="just">
              <a:buFont typeface="Arial" panose="020B0604020202020204" pitchFamily="34" charset="0"/>
              <a:buChar char="•"/>
            </a:pPr>
            <a:r>
              <a:rPr lang="en-US" sz="1200" b="0" dirty="0">
                <a:solidFill>
                  <a:schemeClr val="tx1"/>
                </a:solidFill>
              </a:rPr>
              <a:t>The aim of counselling is to empower caregivers to feed and care for their infants and young children as recommended, while respecting their personal situations and wishes</a:t>
            </a:r>
            <a:endParaRPr lang="en-US" sz="1200" b="0" dirty="0">
              <a:solidFill>
                <a:schemeClr val="tx1"/>
              </a:solidFill>
              <a:cs typeface="Calibri"/>
            </a:endParaRPr>
          </a:p>
          <a:p>
            <a:pPr marL="171450" indent="-171450" algn="just">
              <a:buFont typeface="Arial" panose="020B0604020202020204" pitchFamily="34" charset="0"/>
              <a:buChar char="•"/>
            </a:pPr>
            <a:r>
              <a:rPr lang="en-US" dirty="0"/>
              <a:t>IYCF counselling includes – at minimum – counselling on: ❑ Breastfeeding ❑ Complementary feeding ❑ Artificial feeding ❑ Responsive caregiving and feeding </a:t>
            </a:r>
            <a:endParaRPr lang="en-US" dirty="0">
              <a:cs typeface="Calibri"/>
            </a:endParaRPr>
          </a:p>
          <a:p>
            <a:pPr marL="171450" indent="-171450" algn="just">
              <a:buFont typeface="Arial" panose="020B0604020202020204" pitchFamily="34" charset="0"/>
              <a:buChar char="•"/>
            </a:pPr>
            <a:r>
              <a:rPr lang="en-US" dirty="0"/>
              <a:t>It may also cover topics such as Maternal nutrition, early child development and overall caregiver wellbeing. </a:t>
            </a:r>
            <a:endParaRPr lang="en-US" sz="1200" b="0" i="0" dirty="0">
              <a:solidFill>
                <a:schemeClr val="tx1"/>
              </a:solidFill>
              <a:cs typeface="Calibri"/>
            </a:endParaRPr>
          </a:p>
          <a:p>
            <a:endParaRPr lang="en-US" b="1" dirty="0"/>
          </a:p>
          <a:p>
            <a:pPr>
              <a:defRPr/>
            </a:pPr>
            <a:r>
              <a:rPr lang="en-US" sz="1200" b="0" i="1" dirty="0">
                <a:solidFill>
                  <a:schemeClr val="tx1"/>
                </a:solidFill>
                <a:sym typeface="Wingdings" panose="05000000000000000000" pitchFamily="2" charset="2"/>
              </a:rPr>
              <a:t>CLICK</a:t>
            </a:r>
            <a:r>
              <a:rPr lang="en-US" i="1" dirty="0">
                <a:sym typeface="Wingdings" panose="05000000000000000000" pitchFamily="2" charset="2"/>
              </a:rPr>
              <a:t> x2</a:t>
            </a:r>
            <a:endParaRPr lang="en-US" sz="1200" b="0" i="1" dirty="0">
              <a:solidFill>
                <a:schemeClr val="tx1"/>
              </a:solidFill>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1" dirty="0">
              <a:solidFill>
                <a:schemeClr val="tx1"/>
              </a:solidFill>
              <a:sym typeface="Wingdings" panose="05000000000000000000" pitchFamily="2" charset="2"/>
            </a:endParaRPr>
          </a:p>
          <a:p>
            <a:pPr>
              <a:defRPr/>
            </a:pPr>
            <a:r>
              <a:rPr lang="en-US" i="1" dirty="0">
                <a:cs typeface="Calibri"/>
              </a:rPr>
              <a:t>If more information is helpful:</a:t>
            </a:r>
            <a:endParaRPr lang="en-US" i="1" dirty="0">
              <a:sym typeface="Wingdings" panose="05000000000000000000" pitchFamily="2" charset="2"/>
            </a:endParaRPr>
          </a:p>
          <a:p>
            <a:pPr>
              <a:defRPr/>
            </a:pPr>
            <a:r>
              <a:rPr lang="en-US" b="1" dirty="0">
                <a:sym typeface="Wingdings" panose="05000000000000000000" pitchFamily="2" charset="2"/>
              </a:rPr>
              <a:t>SAY:  </a:t>
            </a:r>
            <a:r>
              <a:rPr lang="en-US" sz="1200" b="0" i="0" dirty="0">
                <a:solidFill>
                  <a:schemeClr val="tx1"/>
                </a:solidFill>
                <a:sym typeface="Wingdings" panose="05000000000000000000" pitchFamily="2" charset="2"/>
              </a:rPr>
              <a:t>In non-emergency settings, IYCF Counselling, especially when it is referred to as Breastfeeding Counselling instead, does not include support for artificial feeding. Some breastfeeding counselling </a:t>
            </a:r>
            <a:r>
              <a:rPr lang="en-US" sz="1200" b="0" i="0" dirty="0" err="1">
                <a:solidFill>
                  <a:schemeClr val="tx1"/>
                </a:solidFill>
                <a:sym typeface="Wingdings" panose="05000000000000000000" pitchFamily="2" charset="2"/>
              </a:rPr>
              <a:t>organisations</a:t>
            </a:r>
            <a:r>
              <a:rPr lang="en-US" sz="1200" b="0" i="0" dirty="0">
                <a:solidFill>
                  <a:schemeClr val="tx1"/>
                </a:solidFill>
                <a:sym typeface="Wingdings" panose="05000000000000000000" pitchFamily="2" charset="2"/>
              </a:rPr>
              <a:t> do no include training on supporting artificially-fed infants in their training curricula. IYCF Counselling in emergencies </a:t>
            </a:r>
            <a:r>
              <a:rPr lang="en-US" sz="1200" b="0" i="1" dirty="0">
                <a:solidFill>
                  <a:schemeClr val="tx1"/>
                </a:solidFill>
                <a:sym typeface="Wingdings" panose="05000000000000000000" pitchFamily="2" charset="2"/>
              </a:rPr>
              <a:t>does </a:t>
            </a:r>
            <a:r>
              <a:rPr lang="en-US" sz="1200" b="0" i="0" dirty="0">
                <a:solidFill>
                  <a:schemeClr val="tx1"/>
                </a:solidFill>
                <a:sym typeface="Wingdings" panose="05000000000000000000" pitchFamily="2" charset="2"/>
              </a:rPr>
              <a:t>include support for </a:t>
            </a:r>
            <a:r>
              <a:rPr lang="en-US" dirty="0">
                <a:sym typeface="Wingdings" panose="05000000000000000000" pitchFamily="2" charset="2"/>
              </a:rPr>
              <a:t>artificially-fed </a:t>
            </a:r>
            <a:r>
              <a:rPr lang="en-US" sz="1200" b="0" i="0" dirty="0">
                <a:solidFill>
                  <a:schemeClr val="tx1"/>
                </a:solidFill>
                <a:sym typeface="Wingdings" panose="05000000000000000000" pitchFamily="2" charset="2"/>
              </a:rPr>
              <a:t>infants. </a:t>
            </a:r>
            <a:r>
              <a:rPr lang="en-US" sz="1200" b="0" i="0" u="none" strike="noStrike" kern="1200" baseline="0" dirty="0">
                <a:solidFill>
                  <a:schemeClr val="tx1"/>
                </a:solidFill>
                <a:latin typeface="+mn-lt"/>
                <a:ea typeface="+mn-ea"/>
                <a:cs typeface="+mn-cs"/>
              </a:rPr>
              <a:t>Breastfeeding counselling includes support for </a:t>
            </a:r>
            <a:r>
              <a:rPr lang="en-US" sz="1200" b="0" i="0" u="none" strike="noStrike" kern="1200" baseline="0" dirty="0" err="1">
                <a:solidFill>
                  <a:schemeClr val="tx1"/>
                </a:solidFill>
                <a:latin typeface="+mn-lt"/>
                <a:ea typeface="+mn-ea"/>
                <a:cs typeface="+mn-cs"/>
              </a:rPr>
              <a:t>relactation</a:t>
            </a:r>
            <a:r>
              <a:rPr lang="en-US" sz="1200" b="0" i="0" u="none" strike="noStrike" kern="1200" baseline="0" dirty="0">
                <a:solidFill>
                  <a:schemeClr val="tx1"/>
                </a:solidFill>
                <a:latin typeface="+mn-lt"/>
                <a:ea typeface="+mn-ea"/>
                <a:cs typeface="+mn-cs"/>
              </a:rPr>
              <a:t>, cup feeding and increasing milk supply which are actions that are carried out with infants who may be breastfed or fully or partially artificially fed. Caregivers may transition between artificial feeding and breastfeeding or practice both (mixed feeding). Therefore, counselling to reduce the risks of artificial feeding and ensure it is carried out hygienically and responsively during an emergency should not be seen as separate from breastfeeding counselling and adequate support should be provided for both breastfed and non-breastfed children as part of any emergency response.</a:t>
            </a:r>
            <a:r>
              <a:rPr lang="en-US" dirty="0"/>
              <a:t> </a:t>
            </a:r>
            <a:endParaRPr lang="en-US" b="0" i="0" dirty="0">
              <a:cs typeface="Calibri"/>
            </a:endParaRPr>
          </a:p>
          <a:p>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fld id="{23FFFF08-BA74-3E4E-B67B-CFCBDE5D9836}" type="slidenum">
              <a:rPr lang="en-US" smtClean="0"/>
              <a:t>4</a:t>
            </a:fld>
            <a:endParaRPr lang="en-US"/>
          </a:p>
        </p:txBody>
      </p:sp>
    </p:spTree>
    <p:extLst>
      <p:ext uri="{BB962C8B-B14F-4D97-AF65-F5344CB8AC3E}">
        <p14:creationId xmlns:p14="http://schemas.microsoft.com/office/powerpoint/2010/main" val="248104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a:t>This is a report from the Syria Nutrition Cluster. 22 partners report that a total of over 162,000 women were counselled on IYCF. </a:t>
            </a:r>
          </a:p>
          <a:p>
            <a:r>
              <a:rPr lang="en-US" b="1" dirty="0"/>
              <a:t>ASK: Looking at the other numbers reported on, do you have any concerns about this data? Please explain. (Probe: what do you think partners may be reporting on instead of counselling?)</a:t>
            </a:r>
            <a:endParaRPr lang="en-US" b="1" dirty="0">
              <a:cs typeface="Calibri"/>
            </a:endParaRPr>
          </a:p>
          <a:p>
            <a:endParaRPr lang="en-US" b="0" dirty="0"/>
          </a:p>
          <a:p>
            <a:r>
              <a:rPr lang="en-US" b="1" dirty="0"/>
              <a:t>SAY: </a:t>
            </a:r>
            <a:endParaRPr lang="en-US" b="0" dirty="0"/>
          </a:p>
          <a:p>
            <a:pPr marL="171450" indent="-171450">
              <a:buFont typeface="Arial" panose="020B0604020202020204" pitchFamily="34" charset="0"/>
              <a:buChar char="•"/>
            </a:pPr>
            <a:r>
              <a:rPr lang="en-US" b="0" dirty="0"/>
              <a:t>When we see reports of very high numbers of women counselled on IYCF, it is often being confused with provision of key messages on IYCF.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Counselling is different from basic breastfeeding education or </a:t>
            </a:r>
            <a:r>
              <a:rPr lang="en-US" sz="1200" b="0" i="0" u="none" strike="noStrike" kern="1200" baseline="0" dirty="0" err="1">
                <a:solidFill>
                  <a:schemeClr val="tx1"/>
                </a:solidFill>
                <a:latin typeface="+mn-lt"/>
                <a:ea typeface="+mn-ea"/>
                <a:cs typeface="+mn-cs"/>
              </a:rPr>
              <a:t>sensitisation</a:t>
            </a:r>
            <a:r>
              <a:rPr lang="en-US" sz="1200" b="0" i="0" u="none" strike="noStrike" kern="1200" baseline="0" dirty="0">
                <a:solidFill>
                  <a:schemeClr val="tx1"/>
                </a:solidFill>
                <a:latin typeface="+mn-lt"/>
                <a:ea typeface="+mn-ea"/>
                <a:cs typeface="+mn-cs"/>
              </a:rPr>
              <a:t> and the sharing of key or generic messages. </a:t>
            </a:r>
            <a:endParaRPr lang="en-US" sz="12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dirty="0"/>
              <a:t>A key difference is the listening, learning and skills-building interactions that take place during counselling to support the person receiving the counselling in their decision making. </a:t>
            </a:r>
          </a:p>
          <a:p>
            <a:pPr marL="171450" indent="-171450">
              <a:buFont typeface="Arial" panose="020B0604020202020204" pitchFamily="34" charset="0"/>
              <a:buChar char="•"/>
            </a:pPr>
            <a:r>
              <a:rPr lang="en-US" dirty="0"/>
              <a:t>Good counselling takes time to deliver!</a:t>
            </a:r>
          </a:p>
          <a:p>
            <a:pPr marL="171450" indent="-171450">
              <a:buFont typeface="Arial" panose="020B0604020202020204" pitchFamily="34" charset="0"/>
              <a:buChar char="•"/>
            </a:pPr>
            <a:r>
              <a:rPr lang="en-US" dirty="0"/>
              <a:t>It is also not necessary to reach all caregivers with counselling, as we will see on the next slide. </a:t>
            </a:r>
          </a:p>
          <a:p>
            <a:endParaRPr lang="en-US" dirty="0"/>
          </a:p>
        </p:txBody>
      </p:sp>
      <p:sp>
        <p:nvSpPr>
          <p:cNvPr id="4" name="Slide Number Placeholder 3"/>
          <p:cNvSpPr>
            <a:spLocks noGrp="1"/>
          </p:cNvSpPr>
          <p:nvPr>
            <p:ph type="sldNum" sz="quarter" idx="5"/>
          </p:nvPr>
        </p:nvSpPr>
        <p:spPr/>
        <p:txBody>
          <a:bodyPr/>
          <a:lstStyle/>
          <a:p>
            <a:fld id="{23FFFF08-BA74-3E4E-B67B-CFCBDE5D9836}" type="slidenum">
              <a:rPr lang="en-US" smtClean="0"/>
              <a:t>5</a:t>
            </a:fld>
            <a:endParaRPr lang="en-US"/>
          </a:p>
        </p:txBody>
      </p:sp>
    </p:spTree>
    <p:extLst>
      <p:ext uri="{BB962C8B-B14F-4D97-AF65-F5344CB8AC3E}">
        <p14:creationId xmlns:p14="http://schemas.microsoft.com/office/powerpoint/2010/main" val="3726332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GB" sz="1200" b="0" i="0" kern="1200">
                <a:solidFill>
                  <a:schemeClr val="tx1"/>
                </a:solidFill>
                <a:effectLst/>
                <a:latin typeface="+mn-lt"/>
                <a:ea typeface="+mn-ea"/>
                <a:cs typeface="+mn-cs"/>
              </a:rPr>
              <a:t>This is the IYCF-E intervention triangle which was first presented in the IYCFE Response module. </a:t>
            </a:r>
          </a:p>
          <a:p>
            <a:endParaRPr lang="en-GB" sz="1200" b="0" i="0" kern="1200">
              <a:solidFill>
                <a:schemeClr val="tx1"/>
              </a:solidFill>
              <a:effectLst/>
              <a:latin typeface="+mn-lt"/>
              <a:ea typeface="+mn-ea"/>
              <a:cs typeface="+mn-cs"/>
            </a:endParaRPr>
          </a:p>
          <a:p>
            <a:r>
              <a:rPr lang="en-GB" sz="1200" b="1" i="0" kern="1200">
                <a:solidFill>
                  <a:schemeClr val="tx1"/>
                </a:solidFill>
                <a:effectLst/>
                <a:latin typeface="+mn-lt"/>
                <a:ea typeface="+mn-ea"/>
                <a:cs typeface="+mn-cs"/>
              </a:rPr>
              <a:t>ASK: Where does IYCF counselling sit within the IYCF-E triangle?</a:t>
            </a:r>
          </a:p>
          <a:p>
            <a:r>
              <a:rPr lang="en-GB" sz="1200" b="0" i="1" kern="1200">
                <a:solidFill>
                  <a:schemeClr val="tx1"/>
                </a:solidFill>
                <a:effectLst/>
                <a:latin typeface="+mn-lt"/>
                <a:ea typeface="+mn-ea"/>
                <a:cs typeface="+mn-cs"/>
              </a:rPr>
              <a:t>CLICK </a:t>
            </a:r>
            <a:r>
              <a:rPr lang="en-GB" sz="1200" b="0" i="0" kern="1200">
                <a:solidFill>
                  <a:schemeClr val="tx1"/>
                </a:solidFill>
                <a:effectLst/>
                <a:latin typeface="+mn-lt"/>
                <a:ea typeface="+mn-ea"/>
                <a:cs typeface="+mn-cs"/>
              </a:rPr>
              <a:t>for answer</a:t>
            </a:r>
            <a:endParaRPr lang="en-GB" sz="1200" b="0" i="1" kern="1200">
              <a:solidFill>
                <a:schemeClr val="tx1"/>
              </a:solidFill>
              <a:effectLst/>
              <a:latin typeface="+mn-lt"/>
              <a:ea typeface="+mn-ea"/>
              <a:cs typeface="+mn-cs"/>
            </a:endParaRPr>
          </a:p>
          <a:p>
            <a:endParaRPr lang="en-GB" sz="1200" b="1" i="0" kern="1200">
              <a:solidFill>
                <a:schemeClr val="tx1"/>
              </a:solidFill>
              <a:effectLst/>
              <a:latin typeface="+mn-lt"/>
              <a:ea typeface="+mn-ea"/>
              <a:cs typeface="+mn-cs"/>
            </a:endParaRPr>
          </a:p>
          <a:p>
            <a:r>
              <a:rPr lang="en-GB" sz="1200" b="1" i="0" kern="1200">
                <a:solidFill>
                  <a:schemeClr val="tx1"/>
                </a:solidFill>
                <a:effectLst/>
                <a:latin typeface="+mn-lt"/>
                <a:ea typeface="+mn-ea"/>
                <a:cs typeface="+mn-cs"/>
              </a:rPr>
              <a:t>SAY: </a:t>
            </a:r>
          </a:p>
          <a:p>
            <a:pPr marL="171450" indent="-171450">
              <a:buFont typeface="Arial" panose="020B0604020202020204" pitchFamily="34" charset="0"/>
              <a:buChar char="•"/>
            </a:pPr>
            <a:r>
              <a:rPr lang="en-US" b="0"/>
              <a:t>IYCF counselling is a technical intervention which requires specific skills and knowledge </a:t>
            </a:r>
          </a:p>
          <a:p>
            <a:pPr marL="171450" indent="-171450">
              <a:buFont typeface="Arial" panose="020B0604020202020204" pitchFamily="34" charset="0"/>
              <a:buChar char="•"/>
            </a:pPr>
            <a:r>
              <a:rPr lang="en-US" b="0"/>
              <a:t>In emergencies, we don’t try to reach everyone with counselling </a:t>
            </a:r>
          </a:p>
          <a:p>
            <a:pPr marL="171450" indent="-171450">
              <a:buFont typeface="Arial" panose="020B0604020202020204" pitchFamily="34" charset="0"/>
              <a:buChar char="•"/>
            </a:pPr>
            <a:r>
              <a:rPr lang="en-US" b="0"/>
              <a:t>The more caregivers are provided with an IYCF friendly environment (created through communication, advocacy and policy) and reached with supportive, non-technical actions, the less will require IYCF Counselling. </a:t>
            </a:r>
          </a:p>
        </p:txBody>
      </p:sp>
      <p:sp>
        <p:nvSpPr>
          <p:cNvPr id="4" name="Slide Number Placeholder 3"/>
          <p:cNvSpPr>
            <a:spLocks noGrp="1"/>
          </p:cNvSpPr>
          <p:nvPr>
            <p:ph type="sldNum" sz="quarter" idx="5"/>
          </p:nvPr>
        </p:nvSpPr>
        <p:spPr/>
        <p:txBody>
          <a:bodyPr/>
          <a:lstStyle/>
          <a:p>
            <a:fld id="{23FFFF08-BA74-3E4E-B67B-CFCBDE5D9836}" type="slidenum">
              <a:rPr lang="en-US" smtClean="0"/>
              <a:t>6</a:t>
            </a:fld>
            <a:endParaRPr lang="en-US"/>
          </a:p>
        </p:txBody>
      </p:sp>
    </p:spTree>
    <p:extLst>
      <p:ext uri="{BB962C8B-B14F-4D97-AF65-F5344CB8AC3E}">
        <p14:creationId xmlns:p14="http://schemas.microsoft.com/office/powerpoint/2010/main" val="1843316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p>
          <a:p>
            <a:pPr marL="171450" indent="-171450">
              <a:buFont typeface="Arial" panose="020B0604020202020204" pitchFamily="34" charset="0"/>
              <a:buChar char="•"/>
            </a:pPr>
            <a:r>
              <a:rPr lang="en-US"/>
              <a:t>Counselling can happen face-to-face or – particularly during an emergency – remotely. </a:t>
            </a:r>
          </a:p>
          <a:p>
            <a:pPr marL="171450" indent="-171450">
              <a:buFont typeface="Arial" panose="020B0604020202020204" pitchFamily="34" charset="0"/>
              <a:buChar char="•"/>
            </a:pPr>
            <a:r>
              <a:rPr lang="en-US"/>
              <a:t>Counselling can be done one-to-one but can also take place in a group setting such as a peer support group. </a:t>
            </a:r>
          </a:p>
          <a:p>
            <a:pPr marL="171450" indent="-171450">
              <a:buFont typeface="Arial" panose="020B0604020202020204" pitchFamily="34" charset="0"/>
              <a:buChar char="•"/>
            </a:pPr>
            <a:r>
              <a:rPr lang="en-US"/>
              <a:t>Note! Whether a group activity can be categorised as group counselling depends on the facilitation style (listening and learning) and participants' interaction and engagement. </a:t>
            </a:r>
          </a:p>
          <a:p>
            <a:pPr marL="171450" indent="-171450">
              <a:buFont typeface="Arial" panose="020B0604020202020204" pitchFamily="34" charset="0"/>
              <a:buChar char="•"/>
            </a:pPr>
            <a:r>
              <a:rPr lang="en-US"/>
              <a:t>Lecture or classroom-style sessions are NOT group counselling. They should be reported as breastfeeding education.</a:t>
            </a:r>
            <a:endParaRPr lang="en-US">
              <a:cs typeface="Calibri"/>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7</a:t>
            </a:fld>
            <a:endParaRPr lang="en-US"/>
          </a:p>
        </p:txBody>
      </p:sp>
    </p:spTree>
    <p:extLst>
      <p:ext uri="{BB962C8B-B14F-4D97-AF65-F5344CB8AC3E}">
        <p14:creationId xmlns:p14="http://schemas.microsoft.com/office/powerpoint/2010/main" val="3139702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b="0" dirty="0"/>
              <a:t>We are now going to watch a video </a:t>
            </a:r>
            <a:r>
              <a:rPr lang="en-US" sz="1200" b="0" i="0" kern="1200" dirty="0">
                <a:solidFill>
                  <a:schemeClr val="tx1"/>
                </a:solidFill>
                <a:effectLst/>
                <a:latin typeface="+mn-lt"/>
                <a:ea typeface="+mn-ea"/>
                <a:cs typeface="+mn-cs"/>
              </a:rPr>
              <a:t>which shows what a counselling contact may look like. It demonstrates three steps: assessing the feeding situation; analyzing and identifying areas for improvement; and suggesting actions to help a caregiver provide better nutrition to her young child. Please watch how the counsellor builds trust with the mother.</a:t>
            </a:r>
            <a:r>
              <a:rPr lang="en-US" dirty="0"/>
              <a:t> </a:t>
            </a:r>
            <a:endParaRPr lang="en-US" b="1" i="0" dirty="0">
              <a:cs typeface="Calibri"/>
            </a:endParaRPr>
          </a:p>
          <a:p>
            <a:endParaRPr lang="en-US" dirty="0">
              <a:sym typeface="Wingdings" panose="05000000000000000000" pitchFamily="2" charset="2"/>
            </a:endParaRPr>
          </a:p>
          <a:p>
            <a:pPr>
              <a:buFont typeface="Wingdings" panose="05000000000000000000" pitchFamily="2" charset="2"/>
            </a:pPr>
            <a:r>
              <a:rPr lang="en-US" b="1" i="0" dirty="0">
                <a:sym typeface="Wingdings" panose="05000000000000000000" pitchFamily="2" charset="2"/>
              </a:rPr>
              <a:t>DO: </a:t>
            </a:r>
            <a:r>
              <a:rPr lang="en-US" b="0" i="0" dirty="0">
                <a:sym typeface="Wingdings" panose="05000000000000000000" pitchFamily="2" charset="2"/>
              </a:rPr>
              <a:t>Watch video: </a:t>
            </a:r>
            <a:r>
              <a:rPr lang="en-US" b="0" dirty="0">
                <a:sym typeface="Wingdings" panose="05000000000000000000" pitchFamily="2" charset="2"/>
                <a:hlinkClick r:id="rId3"/>
              </a:rPr>
              <a:t>https://www.youtube.com/watch?v=RBGZ44NbeoU&amp;t=596s</a:t>
            </a:r>
            <a:r>
              <a:rPr lang="en-US" dirty="0">
                <a:sym typeface="Wingdings" panose="05000000000000000000" pitchFamily="2" charset="2"/>
              </a:rPr>
              <a:t>. (10 minutes) – Also available offline </a:t>
            </a:r>
            <a:r>
              <a:rPr lang="en-US" sz="1200" b="0" i="0" kern="1200" dirty="0">
                <a:solidFill>
                  <a:schemeClr val="tx1"/>
                </a:solidFill>
                <a:effectLst/>
                <a:latin typeface="+mn-lt"/>
                <a:ea typeface="+mn-ea"/>
                <a:cs typeface="+mn-cs"/>
              </a:rPr>
              <a:t>09_Video_The-Nutrition-Counselling-Visit-for-Young-Children-Nutrition-Series_EN.mp4</a:t>
            </a:r>
            <a:endParaRPr lang="en-US" b="0" dirty="0">
              <a:cs typeface="Calibri"/>
            </a:endParaRPr>
          </a:p>
          <a:p>
            <a:pPr marL="171450" indent="-171450">
              <a:buFont typeface="Wingdings" panose="05000000000000000000" pitchFamily="2" charset="2"/>
              <a:buChar char="à"/>
            </a:pPr>
            <a:endParaRPr lang="en-US" b="0" i="1" dirty="0">
              <a:sym typeface="Wingdings" panose="05000000000000000000" pitchFamily="2" charset="2"/>
            </a:endParaRPr>
          </a:p>
          <a:p>
            <a:pPr marL="0" indent="0">
              <a:buFont typeface="Wingdings" panose="05000000000000000000" pitchFamily="2" charset="2"/>
              <a:buNone/>
            </a:pPr>
            <a:r>
              <a:rPr lang="en-US" b="1" i="0" dirty="0">
                <a:sym typeface="Wingdings" panose="05000000000000000000" pitchFamily="2" charset="2"/>
              </a:rPr>
              <a:t>ASK: In the video, the importance of trust between the counsellor and the counselling client is emphasized. Why might it be harder to establish such trust when working in an emergency context? (Probe: Why might caregivers be less trusting?) How might we need to adapt our counselling approach as a result?</a:t>
            </a:r>
            <a:endParaRPr lang="en-US" b="1" i="0" dirty="0">
              <a:cs typeface="Calibri"/>
            </a:endParaRPr>
          </a:p>
          <a:p>
            <a:pPr marL="0" indent="0">
              <a:buFont typeface="Wingdings" panose="05000000000000000000" pitchFamily="2" charset="2"/>
              <a:buNone/>
            </a:pPr>
            <a:endParaRPr lang="en-US" b="1" i="0" dirty="0">
              <a:sym typeface="Wingdings" panose="05000000000000000000" pitchFamily="2" charset="2"/>
            </a:endParaRPr>
          </a:p>
          <a:p>
            <a:pPr marL="0" indent="0">
              <a:buFont typeface="Wingdings" panose="05000000000000000000" pitchFamily="2" charset="2"/>
              <a:buNone/>
            </a:pPr>
            <a:r>
              <a:rPr lang="en-US" b="1" dirty="0"/>
              <a:t>Time</a:t>
            </a:r>
            <a:r>
              <a:rPr lang="en-US" dirty="0"/>
              <a:t> is needed to build a trusting relationship under difficult circumstances:</a:t>
            </a:r>
            <a:endParaRPr lang="en-US" dirty="0">
              <a:cs typeface="Calibri"/>
            </a:endParaRPr>
          </a:p>
          <a:p>
            <a:pPr marL="171450" indent="-171450">
              <a:buFont typeface="Arial" panose="020B0604020202020204" pitchFamily="34" charset="0"/>
              <a:buChar char="•"/>
            </a:pPr>
            <a:r>
              <a:rPr lang="en-US" dirty="0"/>
              <a:t>Caregivers may find themselves in new / unfamiliar surroundings or faced with unfamiliar people (e.g. during displacement) </a:t>
            </a:r>
          </a:p>
          <a:p>
            <a:pPr marL="171450" indent="-171450">
              <a:buFont typeface="Arial" panose="020B0604020202020204" pitchFamily="34" charset="0"/>
              <a:buChar char="•"/>
            </a:pPr>
            <a:r>
              <a:rPr lang="en-US" dirty="0"/>
              <a:t>They may have lost trust in the overall system (e.g. health services) if service quality was impacted by the emergency </a:t>
            </a:r>
            <a:endParaRPr lang="en-US" dirty="0">
              <a:cs typeface="Calibri"/>
            </a:endParaRPr>
          </a:p>
          <a:p>
            <a:pPr marL="171450" indent="-171450">
              <a:buFont typeface="Arial" panose="020B0604020202020204" pitchFamily="34" charset="0"/>
              <a:buChar char="•"/>
            </a:pPr>
            <a:r>
              <a:rPr lang="en-US" dirty="0"/>
              <a:t>Especially during man-made disasters, caregivers may have lost trust – in general – in people </a:t>
            </a:r>
            <a:endParaRPr lang="en-US" dirty="0">
              <a:cs typeface="Calibri"/>
            </a:endParaRPr>
          </a:p>
          <a:p>
            <a:pPr marL="171450" indent="-171450">
              <a:buFont typeface="Arial" panose="020B0604020202020204" pitchFamily="34" charset="0"/>
              <a:buChar char="•"/>
            </a:pPr>
            <a:r>
              <a:rPr lang="en-US" dirty="0"/>
              <a:t>In the context of conflict, there may be mistrust of counsellors / emergency responders with a certain profile (e.g. from a certain tribe or area)</a:t>
            </a:r>
            <a:endParaRPr lang="en-US" dirty="0">
              <a:cs typeface="Calibri"/>
            </a:endParaRPr>
          </a:p>
          <a:p>
            <a:pPr marL="171450" indent="-171450">
              <a:buFont typeface="Arial" panose="020B0604020202020204" pitchFamily="34" charset="0"/>
              <a:buChar char="•"/>
            </a:pPr>
            <a:r>
              <a:rPr lang="en-US" dirty="0"/>
              <a:t>May  have experienced – and may want to disclose – very distressing experiences </a:t>
            </a:r>
            <a:endParaRPr lang="en-US" dirty="0">
              <a:cs typeface="Calibri"/>
            </a:endParaRPr>
          </a:p>
          <a:p>
            <a:pPr marL="0" indent="0">
              <a:buFont typeface="Wingdings" panose="05000000000000000000" pitchFamily="2" charset="2"/>
              <a:buNone/>
            </a:pPr>
            <a:endParaRPr lang="en-US" dirty="0"/>
          </a:p>
          <a:p>
            <a:pPr marL="0" indent="0">
              <a:buFont typeface="Wingdings" panose="05000000000000000000" pitchFamily="2" charset="2"/>
              <a:buNone/>
            </a:pPr>
            <a:r>
              <a:rPr lang="en-US" b="1" dirty="0"/>
              <a:t>Adaptations:</a:t>
            </a:r>
            <a:endParaRPr lang="en-US" b="1" dirty="0">
              <a:cs typeface="Calibri"/>
            </a:endParaRPr>
          </a:p>
          <a:p>
            <a:pPr marL="171450" indent="-171450">
              <a:buFont typeface="Arial" panose="020B0604020202020204" pitchFamily="34" charset="0"/>
              <a:buChar char="•"/>
            </a:pPr>
            <a:r>
              <a:rPr lang="en-US" dirty="0"/>
              <a:t>Short, more frequent contacts  (counselling plus other forms of IYCF-E activities e.g. education session, visit to supportive space etc.) </a:t>
            </a:r>
            <a:endParaRPr lang="en-US" dirty="0">
              <a:cs typeface="Calibri"/>
            </a:endParaRPr>
          </a:p>
          <a:p>
            <a:pPr marL="171450" indent="-171450">
              <a:buFont typeface="Arial" panose="020B0604020202020204" pitchFamily="34" charset="0"/>
              <a:buChar char="•"/>
            </a:pPr>
            <a:r>
              <a:rPr lang="en-US" dirty="0"/>
              <a:t>Patience is required to establish trust and rapport with caregivers who have undergone – and want to disclose – distressing experiences or who find themselves in an unfamiliar setting.  These are clients for whom trust in others may have been eroded.</a:t>
            </a:r>
            <a:endParaRPr lang="en-US" dirty="0">
              <a:cs typeface="Calibri"/>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Standard practice in emergencies involves regular (weekly or monthly) contact with some form of IYCF-E support which may include counselling. This practice acknowledges the value of investing in counsellor-caregiver relationships beyond their impact on IYCF practices alone and is particularly appropriate when the breadth of support provided during contacts is wider and more holistic than breastfeeding counselling alone (i.e. can positively influence maternal wellbeing etc.)</a:t>
            </a:r>
            <a:endParaRPr lang="en-US" dirty="0">
              <a:cs typeface="Calibri"/>
            </a:endParaRPr>
          </a:p>
          <a:p>
            <a:pPr marL="171450" indent="-171450">
              <a:buFont typeface="Arial" panose="020B0604020202020204" pitchFamily="34" charset="0"/>
              <a:buChar char="•"/>
            </a:pPr>
            <a:r>
              <a:rPr lang="en-US" dirty="0"/>
              <a:t>Establishing counselling capacity within emergency affected communities (e.g. peer counsellors) can allow for increased trust and improved understanding of culturally sensitive topics</a:t>
            </a:r>
            <a:endParaRPr lang="en-US" dirty="0">
              <a:cs typeface="Calibri"/>
            </a:endParaRPr>
          </a:p>
          <a:p>
            <a:pPr marL="0" indent="0">
              <a:buFont typeface="Arial" panose="020B0604020202020204" pitchFamily="34" charset="0"/>
              <a:buNone/>
            </a:pPr>
            <a:endParaRPr lang="en-US" b="1" i="0" dirty="0">
              <a:sym typeface="Wingdings" panose="05000000000000000000" pitchFamily="2" charset="2"/>
            </a:endParaRPr>
          </a:p>
          <a:p>
            <a:pPr marL="0" indent="0">
              <a:buFont typeface="Arial" panose="020B0604020202020204" pitchFamily="34" charset="0"/>
              <a:buNone/>
            </a:pPr>
            <a:r>
              <a:rPr lang="en-US" b="1" i="0" dirty="0">
                <a:sym typeface="Wingdings" panose="05000000000000000000" pitchFamily="2" charset="2"/>
              </a:rPr>
              <a:t>PROMPT: What about remote counselling (e.g. over the phone)? How might that impact the establishment of a trusted relationship?</a:t>
            </a:r>
            <a:endParaRPr lang="en-US" b="0" i="0" dirty="0">
              <a:sym typeface="Wingdings" panose="05000000000000000000" pitchFamily="2" charset="2"/>
            </a:endParaRPr>
          </a:p>
          <a:p>
            <a:pPr marL="171450" indent="-171450">
              <a:buFont typeface="Arial" panose="020B0604020202020204" pitchFamily="34" charset="0"/>
              <a:buChar char="•"/>
            </a:pPr>
            <a:r>
              <a:rPr lang="en-US" b="0" i="0" dirty="0">
                <a:sym typeface="Wingdings" panose="05000000000000000000" pitchFamily="2" charset="2"/>
              </a:rPr>
              <a:t>It is harder to establish rapport and decide whether you trust </a:t>
            </a:r>
            <a:r>
              <a:rPr lang="en-US" dirty="0">
                <a:sym typeface="Wingdings" panose="05000000000000000000" pitchFamily="2" charset="2"/>
              </a:rPr>
              <a:t>a counsellor </a:t>
            </a:r>
            <a:r>
              <a:rPr lang="en-US" b="0" i="0" dirty="0">
                <a:sym typeface="Wingdings" panose="05000000000000000000" pitchFamily="2" charset="2"/>
              </a:rPr>
              <a:t>if you cannot see them or – in some cultures – cannot touch them (e.g. handshake)</a:t>
            </a:r>
            <a:r>
              <a:rPr lang="en-US" dirty="0">
                <a:sym typeface="Wingdings" panose="05000000000000000000" pitchFamily="2" charset="2"/>
              </a:rPr>
              <a:t> </a:t>
            </a:r>
            <a:endParaRPr lang="en-US" b="0" i="0" dirty="0">
              <a:cs typeface="Calibri"/>
            </a:endParaRPr>
          </a:p>
          <a:p>
            <a:pPr marL="171450" indent="-171450">
              <a:buFont typeface="Arial,Sans-Serif"/>
              <a:buChar char="•"/>
            </a:pPr>
            <a:r>
              <a:rPr lang="en-US" dirty="0"/>
              <a:t>The caregiver may also not be able to speak freely / lack privacy within their home, or they may be worried about someone listening to the conversation (spying, hacking)</a:t>
            </a:r>
            <a:endParaRPr lang="en-US" dirty="0">
              <a:cs typeface="Calibri"/>
            </a:endParaRPr>
          </a:p>
          <a:p>
            <a:endParaRPr lang="en-US" dirty="0">
              <a:cs typeface="Calibri"/>
            </a:endParaRPr>
          </a:p>
          <a:p>
            <a:r>
              <a:rPr lang="en-US" b="1" dirty="0"/>
              <a:t>Adaptations:</a:t>
            </a:r>
            <a:endParaRPr lang="en-US" dirty="0"/>
          </a:p>
          <a:p>
            <a:pPr marL="171450" indent="-171450">
              <a:buFont typeface="Arial" panose="020B0604020202020204" pitchFamily="34" charset="0"/>
              <a:buChar char="•"/>
            </a:pPr>
            <a:r>
              <a:rPr lang="en-US" dirty="0"/>
              <a:t>Allow for more time for caregivers to build trust and disclose personal or sensitive issues </a:t>
            </a:r>
            <a:endParaRPr lang="en-US" dirty="0">
              <a:cs typeface="Calibri"/>
            </a:endParaRPr>
          </a:p>
          <a:p>
            <a:pPr marL="171450" indent="-171450">
              <a:buFont typeface="Arial" panose="020B0604020202020204" pitchFamily="34" charset="0"/>
              <a:buChar char="•"/>
            </a:pPr>
            <a:r>
              <a:rPr lang="en-US" dirty="0"/>
              <a:t>Focus on strengthening counsellors’ rapport building skills (e.g., active listening, verbal engagement, match communication styles and language, appropriate tone and texture of voice, breathing) to build a relationship </a:t>
            </a:r>
            <a:endParaRPr lang="en-US" dirty="0">
              <a:cs typeface="Calibri"/>
            </a:endParaRPr>
          </a:p>
          <a:p>
            <a:pPr marL="171450" indent="-171450">
              <a:buFont typeface="Arial" panose="020B0604020202020204" pitchFamily="34" charset="0"/>
              <a:buChar char="•"/>
            </a:pPr>
            <a:r>
              <a:rPr lang="en-US" dirty="0"/>
              <a:t>Consider making the connection via an outreach worker who is in the community to introduce the counsellor and encourage trust between the counsellor and the caregiver</a:t>
            </a:r>
            <a:endParaRPr lang="en-US" dirty="0">
              <a:cs typeface="Calibri"/>
            </a:endParaRPr>
          </a:p>
          <a:p>
            <a:pPr marL="171450" indent="-171450">
              <a:buFont typeface="Arial" panose="020B0604020202020204" pitchFamily="34" charset="0"/>
              <a:buChar char="•"/>
            </a:pPr>
            <a:r>
              <a:rPr lang="en-US" dirty="0"/>
              <a:t>Start counselling sessions by verifying that the caregiver is comfortable to be counselled. If not, agree on a date and time during which they expect to have privacy and feel comfortable. Consider whether text might be more appropriate than voice.  </a:t>
            </a:r>
            <a:endParaRPr lang="en-US" dirty="0">
              <a:cs typeface="Calibri"/>
            </a:endParaRPr>
          </a:p>
          <a:p>
            <a:pPr marL="171450" indent="-171450">
              <a:buFont typeface="Arial" panose="020B0604020202020204" pitchFamily="34" charset="0"/>
              <a:buChar char="•"/>
            </a:pPr>
            <a:endParaRPr lang="en-US" dirty="0"/>
          </a:p>
          <a:p>
            <a:r>
              <a:rPr lang="en-US" b="1" i="0" dirty="0">
                <a:sym typeface="Wingdings" panose="05000000000000000000" pitchFamily="2" charset="2"/>
              </a:rPr>
              <a:t>SAY: </a:t>
            </a:r>
            <a:r>
              <a:rPr lang="en-US" b="0" i="0" dirty="0">
                <a:sym typeface="Wingdings" panose="05000000000000000000" pitchFamily="2" charset="2"/>
              </a:rPr>
              <a:t>Save the Children and partners </a:t>
            </a:r>
            <a:r>
              <a:rPr lang="en-US" sz="1200" b="0" i="0" kern="1200" dirty="0">
                <a:solidFill>
                  <a:schemeClr val="tx1"/>
                </a:solidFill>
                <a:effectLst/>
                <a:latin typeface="+mn-lt"/>
                <a:ea typeface="+mn-ea"/>
                <a:cs typeface="+mn-cs"/>
                <a:sym typeface="Wingdings" panose="05000000000000000000" pitchFamily="2" charset="2"/>
              </a:rPr>
              <a:t>developed </a:t>
            </a:r>
            <a:r>
              <a:rPr lang="en-US" sz="1200" b="0" i="0" kern="1200" dirty="0">
                <a:solidFill>
                  <a:schemeClr val="tx1"/>
                </a:solidFill>
                <a:effectLst/>
                <a:latin typeface="+mn-lt"/>
                <a:ea typeface="+mn-ea"/>
                <a:cs typeface="+mn-cs"/>
              </a:rPr>
              <a:t>guidelines on how to conduct remote counselling (included in resources at the end of this session).</a:t>
            </a:r>
            <a:r>
              <a:rPr lang="en-US" dirty="0"/>
              <a:t> </a:t>
            </a:r>
            <a:endParaRPr lang="en-US" b="1" i="0" dirty="0">
              <a:sym typeface="Wingdings" panose="05000000000000000000" pitchFamily="2" charset="2"/>
            </a:endParaRPr>
          </a:p>
          <a:p>
            <a:pPr marL="171450" indent="-171450">
              <a:buFont typeface="Arial" panose="020B0604020202020204" pitchFamily="34" charset="0"/>
              <a:buChar char="•"/>
            </a:pPr>
            <a:endParaRPr lang="en-US" b="0" i="0" dirty="0">
              <a:sym typeface="Wingdings" panose="05000000000000000000" pitchFamily="2" charset="2"/>
            </a:endParaRPr>
          </a:p>
          <a:p>
            <a:pPr marL="0" indent="0">
              <a:buFont typeface="Wingdings" panose="05000000000000000000" pitchFamily="2" charset="2"/>
              <a:buNone/>
            </a:pPr>
            <a:endParaRPr lang="en-US" b="1" i="0" dirty="0">
              <a:sym typeface="Wingdings" panose="05000000000000000000" pitchFamily="2" charset="2"/>
            </a:endParaRPr>
          </a:p>
        </p:txBody>
      </p:sp>
      <p:sp>
        <p:nvSpPr>
          <p:cNvPr id="4" name="Slide Number Placeholder 3"/>
          <p:cNvSpPr>
            <a:spLocks noGrp="1"/>
          </p:cNvSpPr>
          <p:nvPr>
            <p:ph type="sldNum" sz="quarter" idx="5"/>
          </p:nvPr>
        </p:nvSpPr>
        <p:spPr/>
        <p:txBody>
          <a:bodyPr/>
          <a:lstStyle/>
          <a:p>
            <a:fld id="{23FFFF08-BA74-3E4E-B67B-CFCBDE5D9836}" type="slidenum">
              <a:rPr lang="en-US" smtClean="0"/>
              <a:t>8</a:t>
            </a:fld>
            <a:endParaRPr lang="en-US"/>
          </a:p>
        </p:txBody>
      </p:sp>
    </p:spTree>
    <p:extLst>
      <p:ext uri="{BB962C8B-B14F-4D97-AF65-F5344CB8AC3E}">
        <p14:creationId xmlns:p14="http://schemas.microsoft.com/office/powerpoint/2010/main" val="750676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Is the statement shown here true or false? Can we change caregivers’ </a:t>
            </a:r>
            <a:r>
              <a:rPr lang="en-US" b="1" dirty="0" err="1"/>
              <a:t>behaviour</a:t>
            </a:r>
            <a:r>
              <a:rPr lang="en-US" b="1" dirty="0"/>
              <a:t> by telling them what to do? </a:t>
            </a:r>
            <a:endParaRPr lang="en-US" b="1" dirty="0">
              <a:cs typeface="Calibri"/>
            </a:endParaRPr>
          </a:p>
          <a:p>
            <a:endParaRPr lang="en-US" b="1" dirty="0">
              <a:cs typeface="Calibri"/>
            </a:endParaRPr>
          </a:p>
          <a:p>
            <a:r>
              <a:rPr lang="en-US" b="0" i="1" dirty="0"/>
              <a:t>CLICK</a:t>
            </a:r>
            <a:r>
              <a:rPr lang="en-US" i="1" dirty="0"/>
              <a:t> </a:t>
            </a:r>
            <a:endParaRPr lang="en-US" b="0" i="1" dirty="0">
              <a:cs typeface="Calibri"/>
            </a:endParaRPr>
          </a:p>
          <a:p>
            <a:r>
              <a:rPr lang="en-US" b="0" dirty="0"/>
              <a:t>FALSE!</a:t>
            </a:r>
            <a:endParaRPr lang="en-US" b="1" dirty="0"/>
          </a:p>
        </p:txBody>
      </p:sp>
      <p:sp>
        <p:nvSpPr>
          <p:cNvPr id="4" name="Slide Number Placeholder 3"/>
          <p:cNvSpPr>
            <a:spLocks noGrp="1"/>
          </p:cNvSpPr>
          <p:nvPr>
            <p:ph type="sldNum" sz="quarter" idx="5"/>
          </p:nvPr>
        </p:nvSpPr>
        <p:spPr/>
        <p:txBody>
          <a:bodyPr/>
          <a:lstStyle/>
          <a:p>
            <a:fld id="{23FFFF08-BA74-3E4E-B67B-CFCBDE5D9836}" type="slidenum">
              <a:rPr lang="en-US" smtClean="0"/>
              <a:t>9</a:t>
            </a:fld>
            <a:endParaRPr lang="en-US"/>
          </a:p>
        </p:txBody>
      </p:sp>
    </p:spTree>
    <p:extLst>
      <p:ext uri="{BB962C8B-B14F-4D97-AF65-F5344CB8AC3E}">
        <p14:creationId xmlns:p14="http://schemas.microsoft.com/office/powerpoint/2010/main" val="27455097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8" name="Rectangle 7"/>
          <p:cNvSpPr/>
          <p:nvPr userDrawn="1"/>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1"/>
          <p:cNvSpPr>
            <a:spLocks noGrp="1"/>
          </p:cNvSpPr>
          <p:nvPr>
            <p:ph type="ctrTitle" hasCustomPrompt="1"/>
          </p:nvPr>
        </p:nvSpPr>
        <p:spPr>
          <a:xfrm>
            <a:off x="381000" y="866775"/>
            <a:ext cx="8423969" cy="1197787"/>
          </a:xfrm>
        </p:spPr>
        <p:txBody>
          <a:bodyPr anchor="t">
            <a:normAutofit/>
          </a:bodyPr>
          <a:lstStyle>
            <a:lvl1pPr>
              <a:lnSpc>
                <a:spcPct val="95000"/>
              </a:lnSpc>
              <a:defRPr sz="4400" b="0" i="0" cap="none">
                <a:latin typeface="Oswald Medium" pitchFamily="2" charset="77"/>
                <a:cs typeface="Oswald Medium" pitchFamily="2" charset="77"/>
              </a:defRPr>
            </a:lvl1pPr>
          </a:lstStyle>
          <a:p>
            <a:r>
              <a:rPr lang="en-GB" dirty="0"/>
              <a:t>CLICK TO EDIT MASTER TITLE STYLE</a:t>
            </a:r>
            <a:endParaRPr lang="en-US" dirty="0"/>
          </a:p>
        </p:txBody>
      </p:sp>
      <p:sp>
        <p:nvSpPr>
          <p:cNvPr id="11" name="Picture Placeholder 10"/>
          <p:cNvSpPr>
            <a:spLocks noGrp="1"/>
          </p:cNvSpPr>
          <p:nvPr>
            <p:ph type="pic" sz="quarter" idx="10"/>
          </p:nvPr>
        </p:nvSpPr>
        <p:spPr>
          <a:xfrm>
            <a:off x="381000" y="2213627"/>
            <a:ext cx="8423969" cy="4263373"/>
          </a:xfrm>
        </p:spPr>
        <p:txBody>
          <a:bodyPr>
            <a:normAutofit/>
          </a:bodyPr>
          <a:lstStyle>
            <a:lvl1pPr>
              <a:defRPr>
                <a:solidFill>
                  <a:schemeClr val="tx1"/>
                </a:solidFill>
              </a:defRPr>
            </a:lvl1pPr>
          </a:lstStyle>
          <a:p>
            <a:r>
              <a:rPr lang="en-US"/>
              <a:t>Click icon to add picture</a:t>
            </a:r>
            <a:endParaRPr lang="en-US" dirty="0"/>
          </a:p>
        </p:txBody>
      </p:sp>
      <p:sp>
        <p:nvSpPr>
          <p:cNvPr id="12" name="Date Placeholder 11"/>
          <p:cNvSpPr>
            <a:spLocks noGrp="1"/>
          </p:cNvSpPr>
          <p:nvPr>
            <p:ph type="dt" sz="half" idx="11"/>
          </p:nvPr>
        </p:nvSpPr>
        <p:spPr>
          <a:xfrm>
            <a:off x="7223650" y="344650"/>
            <a:ext cx="1581319" cy="365125"/>
          </a:xfrm>
        </p:spPr>
        <p:txBody>
          <a:bodyPr/>
          <a:lstStyle>
            <a:lvl1pPr algn="r">
              <a:defRPr/>
            </a:lvl1pPr>
          </a:lstStyle>
          <a:p>
            <a:r>
              <a:rPr lang="en-US"/>
              <a:t>Version 2 – 2022 </a:t>
            </a:r>
            <a:endParaRPr lang="en-US" dirty="0"/>
          </a:p>
        </p:txBody>
      </p:sp>
      <p:pic>
        <p:nvPicPr>
          <p:cNvPr id="9" name="Picture 8">
            <a:extLst>
              <a:ext uri="{FF2B5EF4-FFF2-40B4-BE49-F238E27FC236}">
                <a16:creationId xmlns:a16="http://schemas.microsoft.com/office/drawing/2014/main" id="{46C8EAA4-F848-4547-B214-9E4FB79F8C5B}"/>
              </a:ext>
            </a:extLst>
          </p:cNvPr>
          <p:cNvPicPr>
            <a:picLocks noChangeAspect="1"/>
          </p:cNvPicPr>
          <p:nvPr userDrawn="1"/>
        </p:nvPicPr>
        <p:blipFill>
          <a:blip r:embed="rId2"/>
          <a:stretch>
            <a:fillRect/>
          </a:stretch>
        </p:blipFill>
        <p:spPr>
          <a:xfrm>
            <a:off x="292781" y="228600"/>
            <a:ext cx="2264799" cy="582714"/>
          </a:xfrm>
          <a:prstGeom prst="rect">
            <a:avLst/>
          </a:prstGeom>
        </p:spPr>
      </p:pic>
    </p:spTree>
    <p:extLst>
      <p:ext uri="{BB962C8B-B14F-4D97-AF65-F5344CB8AC3E}">
        <p14:creationId xmlns:p14="http://schemas.microsoft.com/office/powerpoint/2010/main" val="2538566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x2 Content">
    <p:spTree>
      <p:nvGrpSpPr>
        <p:cNvPr id="1" name=""/>
        <p:cNvGrpSpPr/>
        <p:nvPr/>
      </p:nvGrpSpPr>
      <p:grpSpPr>
        <a:xfrm>
          <a:off x="0" y="0"/>
          <a:ext cx="0" cy="0"/>
          <a:chOff x="0" y="0"/>
          <a:chExt cx="0" cy="0"/>
        </a:xfrm>
      </p:grpSpPr>
      <p:sp>
        <p:nvSpPr>
          <p:cNvPr id="2" name="Title 1"/>
          <p:cNvSpPr>
            <a:spLocks noGrp="1"/>
          </p:cNvSpPr>
          <p:nvPr>
            <p:ph type="title"/>
          </p:nvPr>
        </p:nvSpPr>
        <p:spPr>
          <a:xfrm>
            <a:off x="424634" y="202995"/>
            <a:ext cx="8282640" cy="866142"/>
          </a:xfrm>
        </p:spPr>
        <p:txBody>
          <a:bodyPr anchor="b" anchorCtr="0">
            <a:normAutofit/>
          </a:bodyPr>
          <a:lstStyle/>
          <a:p>
            <a:r>
              <a:rPr lang="en-US"/>
              <a:t>Click to edit Master title style</a:t>
            </a:r>
            <a:endParaRPr lang="en-US" dirty="0"/>
          </a:p>
        </p:txBody>
      </p:sp>
      <p:sp>
        <p:nvSpPr>
          <p:cNvPr id="3" name="Content Placeholder 2"/>
          <p:cNvSpPr>
            <a:spLocks noGrp="1"/>
          </p:cNvSpPr>
          <p:nvPr>
            <p:ph idx="1"/>
          </p:nvPr>
        </p:nvSpPr>
        <p:spPr>
          <a:xfrm>
            <a:off x="431147"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9" name="Content Placeholder 2"/>
          <p:cNvSpPr>
            <a:spLocks noGrp="1"/>
          </p:cNvSpPr>
          <p:nvPr>
            <p:ph idx="14"/>
          </p:nvPr>
        </p:nvSpPr>
        <p:spPr>
          <a:xfrm>
            <a:off x="4709703"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34437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Tree>
    <p:extLst>
      <p:ext uri="{BB962C8B-B14F-4D97-AF65-F5344CB8AC3E}">
        <p14:creationId xmlns:p14="http://schemas.microsoft.com/office/powerpoint/2010/main" val="3227624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IYCF COUNSELLING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sp>
        <p:nvSpPr>
          <p:cNvPr id="5" name="Rectangle 4"/>
          <p:cNvSpPr/>
          <p:nvPr userDrawn="1"/>
        </p:nvSpPr>
        <p:spPr>
          <a:xfrm>
            <a:off x="345179" y="1081128"/>
            <a:ext cx="8458854" cy="18235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Tree>
    <p:extLst>
      <p:ext uri="{BB962C8B-B14F-4D97-AF65-F5344CB8AC3E}">
        <p14:creationId xmlns:p14="http://schemas.microsoft.com/office/powerpoint/2010/main" val="428106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amp; imag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IYCF COUNSELLING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sp>
        <p:nvSpPr>
          <p:cNvPr id="5" name="Rectangle 4"/>
          <p:cNvSpPr/>
          <p:nvPr userDrawn="1"/>
        </p:nvSpPr>
        <p:spPr>
          <a:xfrm>
            <a:off x="345179" y="1081128"/>
            <a:ext cx="8458854" cy="182359"/>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9" name="Picture Placeholder 6"/>
          <p:cNvSpPr>
            <a:spLocks noGrp="1"/>
          </p:cNvSpPr>
          <p:nvPr>
            <p:ph type="pic" sz="quarter" idx="13"/>
          </p:nvPr>
        </p:nvSpPr>
        <p:spPr>
          <a:xfrm>
            <a:off x="147637" y="147638"/>
            <a:ext cx="8837613" cy="6159500"/>
          </a:xfrm>
        </p:spPr>
        <p:txBody>
          <a:bodyPr/>
          <a:lstStyle/>
          <a:p>
            <a:r>
              <a:rPr lang="en-US"/>
              <a:t>Click icon to add picture</a:t>
            </a:r>
          </a:p>
        </p:txBody>
      </p:sp>
    </p:spTree>
    <p:extLst>
      <p:ext uri="{BB962C8B-B14F-4D97-AF65-F5344CB8AC3E}">
        <p14:creationId xmlns:p14="http://schemas.microsoft.com/office/powerpoint/2010/main" val="524379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ement 1">
    <p:spTree>
      <p:nvGrpSpPr>
        <p:cNvPr id="1" name=""/>
        <p:cNvGrpSpPr/>
        <p:nvPr/>
      </p:nvGrpSpPr>
      <p:grpSpPr>
        <a:xfrm>
          <a:off x="0" y="0"/>
          <a:ext cx="0" cy="0"/>
          <a:chOff x="0" y="0"/>
          <a:chExt cx="0" cy="0"/>
        </a:xfrm>
      </p:grpSpPr>
      <p:sp>
        <p:nvSpPr>
          <p:cNvPr id="8" name="Rectangle 7"/>
          <p:cNvSpPr/>
          <p:nvPr userDrawn="1"/>
        </p:nvSpPr>
        <p:spPr>
          <a:xfrm>
            <a:off x="0" y="1171574"/>
            <a:ext cx="9144000" cy="568642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5" name="Rectangle 4"/>
          <p:cNvSpPr/>
          <p:nvPr userDrawn="1"/>
        </p:nvSpPr>
        <p:spPr>
          <a:xfrm>
            <a:off x="147638" y="147638"/>
            <a:ext cx="8832850" cy="6710362"/>
          </a:xfrm>
          <a:prstGeom prst="rect">
            <a:avLst/>
          </a:prstGeom>
          <a:solidFill>
            <a:schemeClr val="bg1"/>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IYCF COUNSELLING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cxnSp>
        <p:nvCxnSpPr>
          <p:cNvPr id="13" name="Straight Connector 12"/>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C5436676-7B24-464E-B881-86760B6A2125}"/>
              </a:ext>
            </a:extLst>
          </p:cNvPr>
          <p:cNvPicPr>
            <a:picLocks noChangeAspect="1"/>
          </p:cNvPicPr>
          <p:nvPr userDrawn="1"/>
        </p:nvPicPr>
        <p:blipFill>
          <a:blip r:embed="rId2"/>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3159389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tement 2">
    <p:spTree>
      <p:nvGrpSpPr>
        <p:cNvPr id="1" name=""/>
        <p:cNvGrpSpPr/>
        <p:nvPr/>
      </p:nvGrpSpPr>
      <p:grpSpPr>
        <a:xfrm>
          <a:off x="0" y="0"/>
          <a:ext cx="0" cy="0"/>
          <a:chOff x="0" y="0"/>
          <a:chExt cx="0" cy="0"/>
        </a:xfrm>
      </p:grpSpPr>
      <p:sp>
        <p:nvSpPr>
          <p:cNvPr id="13" name="Rectangle 12"/>
          <p:cNvSpPr/>
          <p:nvPr userDrawn="1"/>
        </p:nvSpPr>
        <p:spPr>
          <a:xfrm>
            <a:off x="0" y="0"/>
            <a:ext cx="9144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Date Placeholder 1"/>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3" name="Footer Placeholder 2"/>
          <p:cNvSpPr>
            <a:spLocks noGrp="1"/>
          </p:cNvSpPr>
          <p:nvPr>
            <p:ph type="ftr" sz="quarter" idx="11"/>
          </p:nvPr>
        </p:nvSpPr>
        <p:spPr/>
        <p:txBody>
          <a:bodyPr/>
          <a:lstStyle/>
          <a:p>
            <a:r>
              <a:rPr lang="en-US"/>
              <a:t>IYCF-E TRAINING: IYCF COUNSELLING IN EMERGENCIES</a:t>
            </a:r>
            <a:endParaRPr lang="en-US" dirty="0"/>
          </a:p>
        </p:txBody>
      </p:sp>
      <p:sp>
        <p:nvSpPr>
          <p:cNvPr id="4" name="Slide Number Placeholder 3"/>
          <p:cNvSpPr>
            <a:spLocks noGrp="1"/>
          </p:cNvSpPr>
          <p:nvPr>
            <p:ph type="sldNum" sz="quarter" idx="12"/>
          </p:nvPr>
        </p:nvSpPr>
        <p:spPr/>
        <p:txBody>
          <a:bodyPr/>
          <a:lstStyle/>
          <a:p>
            <a:fld id="{C3FDE51E-0052-334C-A4B2-C567FE9F326F}" type="slidenum">
              <a:rPr lang="en-US" smtClean="0"/>
              <a:t>‹#›</a:t>
            </a:fld>
            <a:endParaRPr lang="en-US" dirty="0"/>
          </a:p>
        </p:txBody>
      </p:sp>
    </p:spTree>
    <p:extLst>
      <p:ext uri="{BB962C8B-B14F-4D97-AF65-F5344CB8AC3E}">
        <p14:creationId xmlns:p14="http://schemas.microsoft.com/office/powerpoint/2010/main" val="70759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tement 3">
    <p:spTree>
      <p:nvGrpSpPr>
        <p:cNvPr id="1" name=""/>
        <p:cNvGrpSpPr/>
        <p:nvPr/>
      </p:nvGrpSpPr>
      <p:grpSpPr>
        <a:xfrm>
          <a:off x="0" y="0"/>
          <a:ext cx="0" cy="0"/>
          <a:chOff x="0" y="0"/>
          <a:chExt cx="0" cy="0"/>
        </a:xfrm>
      </p:grpSpPr>
      <p:sp>
        <p:nvSpPr>
          <p:cNvPr id="14" name="Rectangle 13"/>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6" name="Picture Placeholder 5"/>
          <p:cNvSpPr>
            <a:spLocks noGrp="1"/>
          </p:cNvSpPr>
          <p:nvPr>
            <p:ph type="pic" sz="quarter" idx="14"/>
          </p:nvPr>
        </p:nvSpPr>
        <p:spPr>
          <a:xfrm>
            <a:off x="4910667" y="4233416"/>
            <a:ext cx="2253884" cy="625148"/>
          </a:xfrm>
        </p:spPr>
        <p:txBody>
          <a:bodyPr/>
          <a:lstStyle>
            <a:lvl1pPr>
              <a:defRPr b="1" i="0">
                <a:solidFill>
                  <a:srgbClr val="222221"/>
                </a:solidFill>
                <a:latin typeface="Lato" panose="020F0502020204030203" pitchFamily="34" charset="77"/>
              </a:defRPr>
            </a:lvl1pPr>
          </a:lstStyle>
          <a:p>
            <a:r>
              <a:rPr lang="en-US"/>
              <a:t>Click icon to add picture</a:t>
            </a:r>
            <a:endParaRPr lang="en-US" dirty="0"/>
          </a:p>
        </p:txBody>
      </p:sp>
    </p:spTree>
    <p:extLst>
      <p:ext uri="{BB962C8B-B14F-4D97-AF65-F5344CB8AC3E}">
        <p14:creationId xmlns:p14="http://schemas.microsoft.com/office/powerpoint/2010/main" val="1456836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16" name="Rectangle 15"/>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pic>
        <p:nvPicPr>
          <p:cNvPr id="11" name="Picture 15" descr="Thank_you_STC_logo_lockup.png">
            <a:extLst>
              <a:ext uri="{FF2B5EF4-FFF2-40B4-BE49-F238E27FC236}">
                <a16:creationId xmlns:a16="http://schemas.microsoft.com/office/drawing/2014/main" id="{8343916C-50F7-6748-8CD3-5DA581AC0F8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92363" y="2112963"/>
            <a:ext cx="4356100" cy="2024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2905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ave the Children header">
    <p:spTree>
      <p:nvGrpSpPr>
        <p:cNvPr id="1" name=""/>
        <p:cNvGrpSpPr/>
        <p:nvPr/>
      </p:nvGrpSpPr>
      <p:grpSpPr>
        <a:xfrm>
          <a:off x="0" y="0"/>
          <a:ext cx="0" cy="0"/>
          <a:chOff x="0" y="0"/>
          <a:chExt cx="0" cy="0"/>
        </a:xfrm>
      </p:grpSpPr>
      <p:sp>
        <p:nvSpPr>
          <p:cNvPr id="16" name="Rectangle 15"/>
          <p:cNvSpPr/>
          <p:nvPr userDrawn="1"/>
        </p:nvSpPr>
        <p:spPr>
          <a:xfrm>
            <a:off x="0" y="0"/>
            <a:ext cx="9144000" cy="6858000"/>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6" name="Rounded Rectangle 5">
            <a:extLst>
              <a:ext uri="{FF2B5EF4-FFF2-40B4-BE49-F238E27FC236}">
                <a16:creationId xmlns:a16="http://schemas.microsoft.com/office/drawing/2014/main" id="{86F6834B-2352-FF49-B620-E9C29CE2931B}"/>
              </a:ext>
            </a:extLst>
          </p:cNvPr>
          <p:cNvSpPr/>
          <p:nvPr userDrawn="1"/>
        </p:nvSpPr>
        <p:spPr>
          <a:xfrm>
            <a:off x="1735759" y="2708920"/>
            <a:ext cx="5474462" cy="1327786"/>
          </a:xfrm>
          <a:prstGeom prst="roundRect">
            <a:avLst>
              <a:gd name="adj" fmla="val 8552"/>
            </a:avLst>
          </a:prstGeom>
          <a:solidFill>
            <a:srgbClr val="FFFFFF"/>
          </a:solidFill>
          <a:ln>
            <a:solidFill>
              <a:srgbClr val="FFFFFF"/>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endParaRPr lang="en-US" sz="3200" b="0" i="0" dirty="0">
              <a:solidFill>
                <a:srgbClr val="222221"/>
              </a:solidFill>
              <a:latin typeface="Oswald Medium" pitchFamily="2" charset="77"/>
              <a:cs typeface="TradeGothic LT CondEighteen"/>
            </a:endParaRPr>
          </a:p>
        </p:txBody>
      </p:sp>
      <p:pic>
        <p:nvPicPr>
          <p:cNvPr id="7" name="Picture 6">
            <a:extLst>
              <a:ext uri="{FF2B5EF4-FFF2-40B4-BE49-F238E27FC236}">
                <a16:creationId xmlns:a16="http://schemas.microsoft.com/office/drawing/2014/main" id="{D90B1F13-0B3A-1341-8400-576B9A2290AA}"/>
              </a:ext>
            </a:extLst>
          </p:cNvPr>
          <p:cNvPicPr>
            <a:picLocks noChangeAspect="1"/>
          </p:cNvPicPr>
          <p:nvPr userDrawn="1"/>
        </p:nvPicPr>
        <p:blipFill>
          <a:blip r:embed="rId2"/>
          <a:stretch>
            <a:fillRect/>
          </a:stretch>
        </p:blipFill>
        <p:spPr>
          <a:xfrm>
            <a:off x="1752600" y="2636913"/>
            <a:ext cx="5569139" cy="1432892"/>
          </a:xfrm>
          <a:prstGeom prst="rect">
            <a:avLst/>
          </a:prstGeom>
        </p:spPr>
      </p:pic>
    </p:spTree>
    <p:extLst>
      <p:ext uri="{BB962C8B-B14F-4D97-AF65-F5344CB8AC3E}">
        <p14:creationId xmlns:p14="http://schemas.microsoft.com/office/powerpoint/2010/main" val="28658874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Rectangle 7"/>
          <p:cNvSpPr/>
          <p:nvPr userDrawn="1"/>
        </p:nvSpPr>
        <p:spPr>
          <a:xfrm>
            <a:off x="156311"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 name="Title 1"/>
          <p:cNvSpPr>
            <a:spLocks noGrp="1"/>
          </p:cNvSpPr>
          <p:nvPr>
            <p:ph type="ctrTitle" hasCustomPrompt="1"/>
          </p:nvPr>
        </p:nvSpPr>
        <p:spPr>
          <a:xfrm>
            <a:off x="625148" y="866781"/>
            <a:ext cx="8075613" cy="657225"/>
          </a:xfrm>
        </p:spPr>
        <p:txBody>
          <a:bodyPr wrap="none" anchor="t">
            <a:normAutofit/>
          </a:bodyPr>
          <a:lstStyle>
            <a:lvl1pPr>
              <a:lnSpc>
                <a:spcPct val="95000"/>
              </a:lnSpc>
              <a:defRPr sz="3600" b="0" i="0" cap="none">
                <a:latin typeface="Trade Gothic LT Com Cn" panose="020B0806040303020004" pitchFamily="34" charset="0"/>
                <a:cs typeface="Trade Gothic LT Com Cn" panose="020B0806040303020004" pitchFamily="34" charset="0"/>
              </a:defRPr>
            </a:lvl1pPr>
          </a:lstStyle>
          <a:p>
            <a:r>
              <a:rPr lang="en-GB"/>
              <a:t>CLICK TO EDIT MASTER TITLE STYLE</a:t>
            </a:r>
            <a:endParaRPr lang="en-US"/>
          </a:p>
        </p:txBody>
      </p:sp>
      <p:sp>
        <p:nvSpPr>
          <p:cNvPr id="11" name="Picture Placeholder 10"/>
          <p:cNvSpPr>
            <a:spLocks noGrp="1"/>
          </p:cNvSpPr>
          <p:nvPr>
            <p:ph type="pic" sz="quarter" idx="10"/>
          </p:nvPr>
        </p:nvSpPr>
        <p:spPr>
          <a:xfrm>
            <a:off x="150815" y="2213633"/>
            <a:ext cx="8829675" cy="4494213"/>
          </a:xfrm>
        </p:spPr>
        <p:txBody>
          <a:bodyPr/>
          <a:lstStyle/>
          <a:p>
            <a:r>
              <a:rPr lang="en-US"/>
              <a:t>Click icon to add picture</a:t>
            </a:r>
          </a:p>
        </p:txBody>
      </p:sp>
      <p:sp>
        <p:nvSpPr>
          <p:cNvPr id="4" name="Text Placeholder 3"/>
          <p:cNvSpPr>
            <a:spLocks noGrp="1"/>
          </p:cNvSpPr>
          <p:nvPr>
            <p:ph type="body" sz="quarter" idx="12" hasCustomPrompt="1"/>
          </p:nvPr>
        </p:nvSpPr>
        <p:spPr>
          <a:xfrm>
            <a:off x="625151" y="1676400"/>
            <a:ext cx="5242251" cy="304800"/>
          </a:xfrm>
        </p:spPr>
        <p:txBody>
          <a:bodyPr>
            <a:normAutofit/>
          </a:bodyPr>
          <a:lstStyle>
            <a:lvl1pPr>
              <a:defRPr sz="1500" b="0">
                <a:solidFill>
                  <a:schemeClr val="tx1"/>
                </a:solidFill>
                <a:latin typeface="Trade Gothic LT Com Cn" panose="020B0806040303020004" pitchFamily="34" charset="0"/>
              </a:defRPr>
            </a:lvl1pPr>
          </a:lstStyle>
          <a:p>
            <a:pPr lvl="0"/>
            <a:r>
              <a:rPr lang="en-US"/>
              <a:t>Insert company name</a:t>
            </a:r>
          </a:p>
        </p:txBody>
      </p:sp>
      <p:sp>
        <p:nvSpPr>
          <p:cNvPr id="13" name="Text Placeholder 3"/>
          <p:cNvSpPr>
            <a:spLocks noGrp="1"/>
          </p:cNvSpPr>
          <p:nvPr>
            <p:ph type="body" sz="quarter" idx="13" hasCustomPrompt="1"/>
          </p:nvPr>
        </p:nvSpPr>
        <p:spPr>
          <a:xfrm>
            <a:off x="6477003" y="1676400"/>
            <a:ext cx="2223760" cy="304800"/>
          </a:xfrm>
        </p:spPr>
        <p:txBody>
          <a:bodyPr>
            <a:normAutofit/>
          </a:bodyPr>
          <a:lstStyle>
            <a:lvl1pPr algn="r">
              <a:defRPr sz="1500" b="0" baseline="0">
                <a:solidFill>
                  <a:schemeClr val="tx1"/>
                </a:solidFill>
                <a:latin typeface="Trade Gothic LT Com Cn" panose="020B0806040303020004" pitchFamily="34" charset="0"/>
              </a:defRPr>
            </a:lvl1pPr>
          </a:lstStyle>
          <a:p>
            <a:pPr lvl="0"/>
            <a:r>
              <a:rPr lang="en-US"/>
              <a:t>Insert date</a:t>
            </a:r>
          </a:p>
        </p:txBody>
      </p:sp>
      <p:sp>
        <p:nvSpPr>
          <p:cNvPr id="3" name="TextBox 2"/>
          <p:cNvSpPr txBox="1"/>
          <p:nvPr userDrawn="1"/>
        </p:nvSpPr>
        <p:spPr>
          <a:xfrm>
            <a:off x="7886423" y="298193"/>
            <a:ext cx="798296" cy="92333"/>
          </a:xfrm>
          <a:prstGeom prst="rect">
            <a:avLst/>
          </a:prstGeom>
          <a:noFill/>
        </p:spPr>
        <p:txBody>
          <a:bodyPr wrap="none" lIns="0" tIns="0" rIns="0" bIns="0" rtlCol="0">
            <a:spAutoFit/>
          </a:bodyPr>
          <a:lstStyle/>
          <a:p>
            <a:pPr algn="r"/>
            <a:r>
              <a:rPr lang="en-US" sz="600">
                <a:latin typeface="Gill Sans Infant Std"/>
                <a:cs typeface="Gill Sans Infant Std"/>
              </a:rPr>
              <a:t>IN PARTNERSHIP WITH</a:t>
            </a:r>
          </a:p>
        </p:txBody>
      </p:sp>
      <p:sp>
        <p:nvSpPr>
          <p:cNvPr id="6" name="Picture Placeholder 5"/>
          <p:cNvSpPr>
            <a:spLocks noGrp="1"/>
          </p:cNvSpPr>
          <p:nvPr>
            <p:ph type="pic" sz="quarter" idx="14" hasCustomPrompt="1"/>
          </p:nvPr>
        </p:nvSpPr>
        <p:spPr>
          <a:xfrm>
            <a:off x="6398719" y="381000"/>
            <a:ext cx="2286000" cy="546734"/>
          </a:xfrm>
        </p:spPr>
        <p:txBody>
          <a:bodyPr anchor="t" anchorCtr="0"/>
          <a:lstStyle>
            <a:lvl1pPr algn="r">
              <a:lnSpc>
                <a:spcPct val="80000"/>
              </a:lnSpc>
              <a:defRPr sz="825" baseline="0"/>
            </a:lvl1pPr>
          </a:lstStyle>
          <a:p>
            <a:r>
              <a:rPr lang="en-US"/>
              <a:t>Insert single co-brand logo the same size as STC logo and aligned  right.</a:t>
            </a:r>
          </a:p>
        </p:txBody>
      </p:sp>
      <p:sp>
        <p:nvSpPr>
          <p:cNvPr id="12" name="Text Placeholder 22"/>
          <p:cNvSpPr txBox="1">
            <a:spLocks/>
          </p:cNvSpPr>
          <p:nvPr userDrawn="1"/>
        </p:nvSpPr>
        <p:spPr>
          <a:xfrm>
            <a:off x="9366738" y="3311652"/>
            <a:ext cx="2971800" cy="2784351"/>
          </a:xfrm>
          <a:prstGeom prst="roundRect">
            <a:avLst>
              <a:gd name="adj" fmla="val 3923"/>
            </a:avLst>
          </a:prstGeom>
          <a:solidFill>
            <a:schemeClr val="accent5"/>
          </a:solidFill>
          <a:ln>
            <a:noFill/>
          </a:ln>
        </p:spPr>
        <p:txBody>
          <a:bodyPr vert="horz" wrap="square" lIns="68580" tIns="68580" rIns="68580" bIns="68580" rtlCol="0" anchor="b" anchorCtr="0">
            <a:spAutoFit/>
          </a:bodyPr>
          <a:lstStyle>
            <a:lvl1pPr marL="0" indent="0" algn="l" defTabSz="457200" rtl="0" eaLnBrk="1" latinLnBrk="0" hangingPunct="1">
              <a:spcBef>
                <a:spcPts val="0"/>
              </a:spcBef>
              <a:spcAft>
                <a:spcPts val="1200"/>
              </a:spcAft>
              <a:buFont typeface="Arial"/>
              <a:buNone/>
              <a:defRPr sz="1800" b="0" i="0" kern="1200" baseline="0">
                <a:solidFill>
                  <a:schemeClr val="bg1"/>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1500" b="0" i="0" kern="1200">
                <a:solidFill>
                  <a:schemeClr val="bg1"/>
                </a:solidFill>
                <a:latin typeface="Gill Sans Infant Std"/>
                <a:ea typeface="+mn-ea"/>
                <a:cs typeface="Gill Sans Infant Std"/>
              </a:defRPr>
            </a:lvl2pPr>
            <a:lvl3pPr marL="266700" indent="-266700" algn="l" defTabSz="457200" rtl="0" eaLnBrk="1" latinLnBrk="0" hangingPunct="1">
              <a:spcBef>
                <a:spcPts val="0"/>
              </a:spcBef>
              <a:spcAft>
                <a:spcPts val="600"/>
              </a:spcAft>
              <a:buClr>
                <a:schemeClr val="tx2"/>
              </a:buClr>
              <a:buFont typeface="Arial"/>
              <a:buChar char="•"/>
              <a:defRPr sz="1400" b="0" i="0" kern="1200">
                <a:solidFill>
                  <a:schemeClr val="bg1"/>
                </a:solidFill>
                <a:latin typeface="Gill Sans Infant Std"/>
                <a:ea typeface="+mn-ea"/>
                <a:cs typeface="Gill Sans Infant Std"/>
              </a:defRPr>
            </a:lvl3pPr>
            <a:lvl4pPr marL="541338" indent="-274638" algn="l" defTabSz="457200" rtl="0" eaLnBrk="1" latinLnBrk="0" hangingPunct="1">
              <a:spcBef>
                <a:spcPts val="0"/>
              </a:spcBef>
              <a:spcAft>
                <a:spcPts val="600"/>
              </a:spcAft>
              <a:buFont typeface="Arial"/>
              <a:buChar char="–"/>
              <a:defRPr sz="1300" b="0" i="0" kern="1200">
                <a:solidFill>
                  <a:schemeClr val="bg1"/>
                </a:solidFill>
                <a:latin typeface="Gill Sans Infant Std"/>
                <a:ea typeface="+mn-ea"/>
                <a:cs typeface="Gill Sans Infant Std"/>
              </a:defRPr>
            </a:lvl4pPr>
            <a:lvl5pPr marL="808038" indent="-266700" algn="l" defTabSz="457200" rtl="0" eaLnBrk="1" latinLnBrk="0" hangingPunct="1">
              <a:spcBef>
                <a:spcPts val="0"/>
              </a:spcBef>
              <a:spcAft>
                <a:spcPts val="600"/>
              </a:spcAft>
              <a:buClr>
                <a:schemeClr val="tx2"/>
              </a:buClr>
              <a:buFont typeface="Arial"/>
              <a:buChar char="•"/>
              <a:defRPr sz="1200" b="0" i="0" kern="1200">
                <a:solidFill>
                  <a:schemeClr val="bg1"/>
                </a:solidFill>
                <a:latin typeface="Gill Sans Infant Std"/>
                <a:ea typeface="+mn-ea"/>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50"/>
              <a:t>When adding one co-brand logo, ensure</a:t>
            </a:r>
            <a:r>
              <a:rPr lang="en-US" sz="1350" baseline="0"/>
              <a:t> that it is the same size (neither taller nor wider) as the STC logo, and to the right edge of the date below.</a:t>
            </a:r>
            <a:endParaRPr lang="en-US" sz="1350"/>
          </a:p>
          <a:p>
            <a:r>
              <a:rPr lang="en-US" sz="1350"/>
              <a:t>Delete picture.</a:t>
            </a:r>
            <a:r>
              <a:rPr lang="en-US" sz="1350" baseline="0"/>
              <a:t> </a:t>
            </a:r>
            <a:r>
              <a:rPr lang="en-US" sz="1350"/>
              <a:t>Move</a:t>
            </a:r>
            <a:r>
              <a:rPr lang="en-US" sz="1350" baseline="0"/>
              <a:t> Save Circle right or left to reveal picture icon. Drag picture to placeholder or click icon </a:t>
            </a:r>
            <a:br>
              <a:rPr lang="en-US" sz="1350" baseline="0"/>
            </a:br>
            <a:r>
              <a:rPr lang="en-US" sz="1350" baseline="0"/>
              <a:t>to add. </a:t>
            </a:r>
          </a:p>
          <a:p>
            <a:r>
              <a:rPr lang="en-US" sz="1350" baseline="0"/>
              <a:t>Move Save Circle back and horizontally locate left or right to highlight important feature of picture.</a:t>
            </a:r>
            <a:endParaRPr lang="en-US" sz="1350"/>
          </a:p>
        </p:txBody>
      </p:sp>
      <p:pic>
        <p:nvPicPr>
          <p:cNvPr id="14" name="Graphic 13">
            <a:extLst>
              <a:ext uri="{FF2B5EF4-FFF2-40B4-BE49-F238E27FC236}">
                <a16:creationId xmlns:a16="http://schemas.microsoft.com/office/drawing/2014/main" id="{CE691A56-C3CE-4D2D-9C57-AEE977B055C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66997" y="229917"/>
            <a:ext cx="1656671" cy="554874"/>
          </a:xfrm>
          <a:prstGeom prst="rect">
            <a:avLst/>
          </a:prstGeom>
        </p:spPr>
      </p:pic>
    </p:spTree>
    <p:extLst>
      <p:ext uri="{BB962C8B-B14F-4D97-AF65-F5344CB8AC3E}">
        <p14:creationId xmlns:p14="http://schemas.microsoft.com/office/powerpoint/2010/main" val="819977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14" name="Rectangle 13"/>
          <p:cNvSpPr/>
          <p:nvPr userDrawn="1"/>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2" name="Title 1"/>
          <p:cNvSpPr>
            <a:spLocks noGrp="1"/>
          </p:cNvSpPr>
          <p:nvPr>
            <p:ph type="title" hasCustomPrompt="1"/>
          </p:nvPr>
        </p:nvSpPr>
        <p:spPr>
          <a:xfrm>
            <a:off x="424763" y="381000"/>
            <a:ext cx="8282643" cy="1348102"/>
          </a:xfrm>
        </p:spPr>
        <p:txBody>
          <a:bodyPr anchor="t">
            <a:normAutofit/>
          </a:bodyPr>
          <a:lstStyle>
            <a:lvl1pPr algn="l">
              <a:lnSpc>
                <a:spcPct val="85000"/>
              </a:lnSpc>
              <a:defRPr sz="4400" b="0" i="0" cap="none">
                <a:solidFill>
                  <a:schemeClr val="tx1"/>
                </a:solidFill>
                <a:latin typeface="Oswald Medium" pitchFamily="2" charset="77"/>
                <a:cs typeface="Oswald Medium" pitchFamily="2" charset="77"/>
              </a:defRPr>
            </a:lvl1pPr>
          </a:lstStyle>
          <a:p>
            <a:r>
              <a:rPr lang="en-GB" dirty="0"/>
              <a:t>CLICK TO EDIT MASTER TITLE STYLE</a:t>
            </a:r>
            <a:endParaRPr lang="en-US" dirty="0"/>
          </a:p>
        </p:txBody>
      </p:sp>
      <p:cxnSp>
        <p:nvCxnSpPr>
          <p:cNvPr id="9" name="Straight Connector 8"/>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0683C989-05D3-5043-A348-50CBD389CA95}"/>
              </a:ext>
            </a:extLst>
          </p:cNvPr>
          <p:cNvPicPr>
            <a:picLocks noChangeAspect="1"/>
          </p:cNvPicPr>
          <p:nvPr userDrawn="1"/>
        </p:nvPicPr>
        <p:blipFill>
          <a:blip r:embed="rId2"/>
          <a:stretch>
            <a:fillRect/>
          </a:stretch>
        </p:blipFill>
        <p:spPr>
          <a:xfrm>
            <a:off x="360680" y="6323420"/>
            <a:ext cx="2077720" cy="534580"/>
          </a:xfrm>
          <a:prstGeom prst="rect">
            <a:avLst/>
          </a:prstGeom>
        </p:spPr>
      </p:pic>
      <p:pic>
        <p:nvPicPr>
          <p:cNvPr id="17" name="Picture 4">
            <a:extLst>
              <a:ext uri="{FF2B5EF4-FFF2-40B4-BE49-F238E27FC236}">
                <a16:creationId xmlns:a16="http://schemas.microsoft.com/office/drawing/2014/main" id="{59CD25C1-E1B0-194C-B33E-E1DF9316D7B5}"/>
              </a:ext>
            </a:extLst>
          </p:cNvPr>
          <p:cNvPicPr>
            <a:picLocks noChangeAspect="1" noChangeArrowheads="1"/>
          </p:cNvPicPr>
          <p:nvPr userDrawn="1"/>
        </p:nvPicPr>
        <p:blipFill>
          <a:blip r:embed="rId3">
            <a:extLst>
              <a:ext uri="{BEBA8EAE-BF5A-486C-A8C5-ECC9F3942E4B}">
                <a14:imgProps xmlns:a14="http://schemas.microsoft.com/office/drawing/2010/main">
                  <a14:imgLayer r:embed="rId4">
                    <a14:imgEffect>
                      <a14:saturation sat="0"/>
                    </a14:imgEffect>
                  </a14:imgLayer>
                </a14:imgProps>
              </a:ext>
            </a:extLst>
          </a:blip>
          <a:srcRect l="7192" r="7192"/>
          <a:stretch/>
        </p:blipFill>
        <p:spPr bwMode="auto">
          <a:xfrm>
            <a:off x="403463" y="1253987"/>
            <a:ext cx="8315774" cy="4914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7356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Text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a:t>Version 2 – 2022 </a:t>
            </a:r>
          </a:p>
        </p:txBody>
      </p:sp>
      <p:sp>
        <p:nvSpPr>
          <p:cNvPr id="4" name="Footer Placeholder 3"/>
          <p:cNvSpPr>
            <a:spLocks noGrp="1"/>
          </p:cNvSpPr>
          <p:nvPr>
            <p:ph type="ftr" sz="quarter" idx="11"/>
          </p:nvPr>
        </p:nvSpPr>
        <p:spPr/>
        <p:txBody>
          <a:bodyPr/>
          <a:lstStyle>
            <a:lvl1pPr>
              <a:defRPr/>
            </a:lvl1pPr>
          </a:lstStyle>
          <a:p>
            <a:r>
              <a:rPr lang="en-US"/>
              <a:t>IYCF-E TRAINING: IYCF COUNSELLING IN EMERGENCIES</a:t>
            </a:r>
          </a:p>
        </p:txBody>
      </p:sp>
      <p:sp>
        <p:nvSpPr>
          <p:cNvPr id="5" name="Slide Number Placeholder 4"/>
          <p:cNvSpPr>
            <a:spLocks noGrp="1"/>
          </p:cNvSpPr>
          <p:nvPr>
            <p:ph type="sldNum" sz="quarter" idx="12"/>
          </p:nvPr>
        </p:nvSpPr>
        <p:spPr/>
        <p:txBody>
          <a:bodyPr/>
          <a:lstStyle/>
          <a:p>
            <a:fld id="{C3FDE51E-0052-334C-A4B2-C567FE9F326F}" type="slidenum">
              <a:rPr lang="en-US" smtClean="0"/>
              <a:pPr/>
              <a:t>‹#›</a:t>
            </a:fld>
            <a:endParaRPr lang="en-US"/>
          </a:p>
        </p:txBody>
      </p:sp>
      <p:sp>
        <p:nvSpPr>
          <p:cNvPr id="7" name="Text Placeholder 6"/>
          <p:cNvSpPr>
            <a:spLocks noGrp="1"/>
          </p:cNvSpPr>
          <p:nvPr>
            <p:ph type="body" sz="quarter" idx="13"/>
          </p:nvPr>
        </p:nvSpPr>
        <p:spPr>
          <a:xfrm>
            <a:off x="429768" y="1600200"/>
            <a:ext cx="8275320" cy="47091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4" hasCustomPrompt="1"/>
          </p:nvPr>
        </p:nvSpPr>
        <p:spPr>
          <a:xfrm>
            <a:off x="425288" y="705603"/>
            <a:ext cx="8282151" cy="363537"/>
          </a:xfrm>
        </p:spPr>
        <p:txBody>
          <a:bodyPr>
            <a:normAutofit/>
          </a:bodyPr>
          <a:lstStyle>
            <a:lvl1pPr>
              <a:defRPr sz="1875" b="0">
                <a:solidFill>
                  <a:srgbClr val="222221"/>
                </a:solidFill>
              </a:defRPr>
            </a:lvl1pPr>
            <a:lvl2pPr>
              <a:defRPr sz="1875"/>
            </a:lvl2pPr>
            <a:lvl3pPr marL="0" indent="0">
              <a:buNone/>
              <a:defRPr sz="1875"/>
            </a:lvl3pPr>
            <a:lvl4pPr marL="0" indent="0">
              <a:buNone/>
              <a:defRPr sz="1875"/>
            </a:lvl4pPr>
            <a:lvl5pPr marL="0" indent="0">
              <a:buNone/>
              <a:defRPr sz="1875"/>
            </a:lvl5pPr>
            <a:lvl6pPr marL="1191" indent="0">
              <a:buNone/>
              <a:defRPr sz="1875" b="0" i="0">
                <a:latin typeface="Gill Sans Infant MT"/>
                <a:cs typeface="Gill Sans Infant MT"/>
              </a:defRPr>
            </a:lvl6pPr>
          </a:lstStyle>
          <a:p>
            <a:pPr lvl="0"/>
            <a:r>
              <a:rPr lang="en-US"/>
              <a:t>Click to edit Master sub-title style</a:t>
            </a:r>
          </a:p>
        </p:txBody>
      </p:sp>
    </p:spTree>
    <p:extLst>
      <p:ext uri="{BB962C8B-B14F-4D97-AF65-F5344CB8AC3E}">
        <p14:creationId xmlns:p14="http://schemas.microsoft.com/office/powerpoint/2010/main" val="4208555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Divider 3">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4" name="Rectangle 13"/>
          <p:cNvSpPr/>
          <p:nvPr userDrawn="1"/>
        </p:nvSpPr>
        <p:spPr>
          <a:xfrm>
            <a:off x="156311"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4" name="Date Placeholder 3"/>
          <p:cNvSpPr>
            <a:spLocks noGrp="1"/>
          </p:cNvSpPr>
          <p:nvPr>
            <p:ph type="dt" sz="half" idx="10"/>
          </p:nvPr>
        </p:nvSpPr>
        <p:spPr/>
        <p:txBody>
          <a:bodyPr/>
          <a:lstStyle>
            <a:lvl1pPr>
              <a:defRPr/>
            </a:lvl1pPr>
          </a:lstStyle>
          <a:p>
            <a:r>
              <a:rPr lang="en-US"/>
              <a:t>Version 2 – 2022 </a:t>
            </a:r>
          </a:p>
        </p:txBody>
      </p:sp>
      <p:sp>
        <p:nvSpPr>
          <p:cNvPr id="5" name="Footer Placeholder 4"/>
          <p:cNvSpPr>
            <a:spLocks noGrp="1"/>
          </p:cNvSpPr>
          <p:nvPr>
            <p:ph type="ftr" sz="quarter" idx="11"/>
          </p:nvPr>
        </p:nvSpPr>
        <p:spPr/>
        <p:txBody>
          <a:bodyPr/>
          <a:lstStyle/>
          <a:p>
            <a:r>
              <a:rPr lang="en-US"/>
              <a:t>IYCF-E TRAINING: IYCF COUNSELLING IN EMERGENCIES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2" name="Title 1"/>
          <p:cNvSpPr>
            <a:spLocks noGrp="1"/>
          </p:cNvSpPr>
          <p:nvPr>
            <p:ph type="title" hasCustomPrompt="1"/>
          </p:nvPr>
        </p:nvSpPr>
        <p:spPr>
          <a:xfrm>
            <a:off x="424763" y="310836"/>
            <a:ext cx="8282643" cy="603564"/>
          </a:xfrm>
        </p:spPr>
        <p:txBody>
          <a:bodyPr wrap="none" anchor="t">
            <a:normAutofit/>
          </a:bodyPr>
          <a:lstStyle>
            <a:lvl1pPr algn="l">
              <a:lnSpc>
                <a:spcPct val="85000"/>
              </a:lnSpc>
              <a:defRPr sz="3600" b="0" i="0" cap="none">
                <a:solidFill>
                  <a:schemeClr val="tx1"/>
                </a:solidFill>
                <a:latin typeface="Trade Gothic LT Com Cn" panose="020B0806040303020004" pitchFamily="34" charset="0"/>
                <a:cs typeface="Trade Gothic LT Com Cn" panose="020B0806040303020004" pitchFamily="34" charset="0"/>
              </a:defRPr>
            </a:lvl1pPr>
          </a:lstStyle>
          <a:p>
            <a:r>
              <a:rPr lang="en-GB"/>
              <a:t>CLICK TO EDIT SECTION TITLE</a:t>
            </a:r>
            <a:endParaRPr lang="en-US"/>
          </a:p>
        </p:txBody>
      </p:sp>
      <p:cxnSp>
        <p:nvCxnSpPr>
          <p:cNvPr id="10" name="Straight Connector 9"/>
          <p:cNvCxnSpPr/>
          <p:nvPr userDrawn="1"/>
        </p:nvCxnSpPr>
        <p:spPr>
          <a:xfrm flipH="1">
            <a:off x="6390374" y="6432221"/>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Text Placeholder 22"/>
          <p:cNvSpPr txBox="1">
            <a:spLocks/>
          </p:cNvSpPr>
          <p:nvPr userDrawn="1"/>
        </p:nvSpPr>
        <p:spPr>
          <a:xfrm>
            <a:off x="9372600" y="3590160"/>
            <a:ext cx="2971800" cy="1780416"/>
          </a:xfrm>
          <a:prstGeom prst="roundRect">
            <a:avLst>
              <a:gd name="adj" fmla="val 3923"/>
            </a:avLst>
          </a:prstGeom>
          <a:solidFill>
            <a:schemeClr val="accent5"/>
          </a:solidFill>
          <a:ln>
            <a:noFill/>
          </a:ln>
        </p:spPr>
        <p:txBody>
          <a:bodyPr vert="horz" wrap="square" lIns="68580" tIns="68580" rIns="68580" bIns="68580" rtlCol="0" anchor="b" anchorCtr="0">
            <a:spAutoFit/>
          </a:bodyPr>
          <a:lstStyle>
            <a:lvl1pPr marL="0" indent="0" algn="l" defTabSz="457200" rtl="0" eaLnBrk="1" latinLnBrk="0" hangingPunct="1">
              <a:spcBef>
                <a:spcPts val="0"/>
              </a:spcBef>
              <a:spcAft>
                <a:spcPts val="1200"/>
              </a:spcAft>
              <a:buFont typeface="Arial"/>
              <a:buNone/>
              <a:defRPr sz="1800" b="0" i="0" kern="1200" baseline="0">
                <a:solidFill>
                  <a:schemeClr val="bg1"/>
                </a:solidFill>
                <a:latin typeface="Gill Sans Infant Std"/>
                <a:ea typeface="+mn-ea"/>
                <a:cs typeface="Gill Sans Infant Std"/>
              </a:defRPr>
            </a:lvl1pPr>
            <a:lvl2pPr marL="0" indent="0" algn="l" defTabSz="457200" rtl="0" eaLnBrk="1" latinLnBrk="0" hangingPunct="1">
              <a:spcBef>
                <a:spcPts val="0"/>
              </a:spcBef>
              <a:spcAft>
                <a:spcPts val="600"/>
              </a:spcAft>
              <a:buFont typeface="Arial"/>
              <a:buNone/>
              <a:defRPr sz="1500" b="0" i="0" kern="1200">
                <a:solidFill>
                  <a:schemeClr val="bg1"/>
                </a:solidFill>
                <a:latin typeface="Gill Sans Infant Std"/>
                <a:ea typeface="+mn-ea"/>
                <a:cs typeface="Gill Sans Infant Std"/>
              </a:defRPr>
            </a:lvl2pPr>
            <a:lvl3pPr marL="266700" indent="-266700" algn="l" defTabSz="457200" rtl="0" eaLnBrk="1" latinLnBrk="0" hangingPunct="1">
              <a:spcBef>
                <a:spcPts val="0"/>
              </a:spcBef>
              <a:spcAft>
                <a:spcPts val="600"/>
              </a:spcAft>
              <a:buClr>
                <a:schemeClr val="tx2"/>
              </a:buClr>
              <a:buFont typeface="Arial"/>
              <a:buChar char="•"/>
              <a:defRPr sz="1400" b="0" i="0" kern="1200">
                <a:solidFill>
                  <a:schemeClr val="bg1"/>
                </a:solidFill>
                <a:latin typeface="Gill Sans Infant Std"/>
                <a:ea typeface="+mn-ea"/>
                <a:cs typeface="Gill Sans Infant Std"/>
              </a:defRPr>
            </a:lvl3pPr>
            <a:lvl4pPr marL="541338" indent="-274638" algn="l" defTabSz="457200" rtl="0" eaLnBrk="1" latinLnBrk="0" hangingPunct="1">
              <a:spcBef>
                <a:spcPts val="0"/>
              </a:spcBef>
              <a:spcAft>
                <a:spcPts val="600"/>
              </a:spcAft>
              <a:buFont typeface="Arial"/>
              <a:buChar char="–"/>
              <a:defRPr sz="1300" b="0" i="0" kern="1200">
                <a:solidFill>
                  <a:schemeClr val="bg1"/>
                </a:solidFill>
                <a:latin typeface="Gill Sans Infant Std"/>
                <a:ea typeface="+mn-ea"/>
                <a:cs typeface="Gill Sans Infant Std"/>
              </a:defRPr>
            </a:lvl4pPr>
            <a:lvl5pPr marL="808038" indent="-266700" algn="l" defTabSz="457200" rtl="0" eaLnBrk="1" latinLnBrk="0" hangingPunct="1">
              <a:spcBef>
                <a:spcPts val="0"/>
              </a:spcBef>
              <a:spcAft>
                <a:spcPts val="600"/>
              </a:spcAft>
              <a:buClr>
                <a:schemeClr val="tx2"/>
              </a:buClr>
              <a:buFont typeface="Arial"/>
              <a:buChar char="•"/>
              <a:defRPr sz="1200" b="0" i="0" kern="1200">
                <a:solidFill>
                  <a:schemeClr val="bg1"/>
                </a:solidFill>
                <a:latin typeface="Gill Sans Infant Std"/>
                <a:ea typeface="+mn-ea"/>
                <a:cs typeface="Gill Sans Infant Std"/>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50"/>
              <a:t>Delete image.</a:t>
            </a:r>
            <a:r>
              <a:rPr lang="en-US" sz="1350" baseline="0"/>
              <a:t> </a:t>
            </a:r>
            <a:r>
              <a:rPr lang="en-US" sz="1350"/>
              <a:t>Move</a:t>
            </a:r>
            <a:r>
              <a:rPr lang="en-US" sz="1350" baseline="0"/>
              <a:t> Save Circle right or left to reveal image icon. Drag image to placeholder or click icon </a:t>
            </a:r>
            <a:br>
              <a:rPr lang="en-US" sz="1350" baseline="0"/>
            </a:br>
            <a:r>
              <a:rPr lang="en-US" sz="1350" baseline="0"/>
              <a:t>to add. </a:t>
            </a:r>
          </a:p>
          <a:p>
            <a:r>
              <a:rPr lang="en-US" sz="1350" baseline="0"/>
              <a:t>Move Save Circle back and horizontally locate left or right to highlight important feature of image.</a:t>
            </a:r>
            <a:endParaRPr lang="en-US" sz="1350"/>
          </a:p>
        </p:txBody>
      </p:sp>
      <p:cxnSp>
        <p:nvCxnSpPr>
          <p:cNvPr id="19" name="Straight Connector 18">
            <a:extLst>
              <a:ext uri="{FF2B5EF4-FFF2-40B4-BE49-F238E27FC236}">
                <a16:creationId xmlns:a16="http://schemas.microsoft.com/office/drawing/2014/main" id="{D63236C9-DD4E-4D20-B132-86544A70607C}"/>
              </a:ext>
            </a:extLst>
          </p:cNvPr>
          <p:cNvCxnSpPr/>
          <p:nvPr userDrawn="1"/>
        </p:nvCxnSpPr>
        <p:spPr>
          <a:xfrm flipH="1">
            <a:off x="2045795" y="6425703"/>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0" name="Graphic 19">
            <a:extLst>
              <a:ext uri="{FF2B5EF4-FFF2-40B4-BE49-F238E27FC236}">
                <a16:creationId xmlns:a16="http://schemas.microsoft.com/office/drawing/2014/main" id="{F35701F8-1BFB-4AF4-8DB6-4D25DAA7D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93668" y="6354153"/>
            <a:ext cx="1533482" cy="513614"/>
          </a:xfrm>
          <a:prstGeom prst="rect">
            <a:avLst/>
          </a:prstGeom>
        </p:spPr>
      </p:pic>
      <p:sp>
        <p:nvSpPr>
          <p:cNvPr id="18" name="Picture Placeholder 11">
            <a:extLst>
              <a:ext uri="{FF2B5EF4-FFF2-40B4-BE49-F238E27FC236}">
                <a16:creationId xmlns:a16="http://schemas.microsoft.com/office/drawing/2014/main" id="{AB2B5E40-8202-4872-AFA0-5F95F54F110F}"/>
              </a:ext>
            </a:extLst>
          </p:cNvPr>
          <p:cNvSpPr>
            <a:spLocks noGrp="1"/>
          </p:cNvSpPr>
          <p:nvPr>
            <p:ph type="pic" sz="quarter" idx="13"/>
          </p:nvPr>
        </p:nvSpPr>
        <p:spPr>
          <a:xfrm>
            <a:off x="155739" y="1391963"/>
            <a:ext cx="8824750" cy="4915175"/>
          </a:xfrm>
        </p:spPr>
        <p:txBody>
          <a:bodyPr/>
          <a:lstStyle/>
          <a:p>
            <a:r>
              <a:rPr lang="en-US"/>
              <a:t>Click icon to add picture</a:t>
            </a:r>
          </a:p>
        </p:txBody>
      </p:sp>
    </p:spTree>
    <p:extLst>
      <p:ext uri="{BB962C8B-B14F-4D97-AF65-F5344CB8AC3E}">
        <p14:creationId xmlns:p14="http://schemas.microsoft.com/office/powerpoint/2010/main" val="114760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Text Left Image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r>
              <a:rPr lang="en-US"/>
              <a:t>Version 2 – 2022 </a:t>
            </a:r>
          </a:p>
        </p:txBody>
      </p:sp>
      <p:sp>
        <p:nvSpPr>
          <p:cNvPr id="5" name="Footer Placeholder 4"/>
          <p:cNvSpPr>
            <a:spLocks noGrp="1"/>
          </p:cNvSpPr>
          <p:nvPr>
            <p:ph type="ftr" sz="quarter" idx="11"/>
          </p:nvPr>
        </p:nvSpPr>
        <p:spPr/>
        <p:txBody>
          <a:bodyPr/>
          <a:lstStyle/>
          <a:p>
            <a:r>
              <a:rPr lang="en-US"/>
              <a:t>IYCF-E TRAINING: IYCF COUNSELLING IN EMERGENCIES</a:t>
            </a:r>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a:p>
        </p:txBody>
      </p:sp>
      <p:sp>
        <p:nvSpPr>
          <p:cNvPr id="8" name="Text Placeholder 7"/>
          <p:cNvSpPr>
            <a:spLocks noGrp="1"/>
          </p:cNvSpPr>
          <p:nvPr>
            <p:ph type="body" sz="quarter" idx="13" hasCustomPrompt="1"/>
          </p:nvPr>
        </p:nvSpPr>
        <p:spPr>
          <a:xfrm>
            <a:off x="425288" y="705603"/>
            <a:ext cx="8282151" cy="363537"/>
          </a:xfrm>
        </p:spPr>
        <p:txBody>
          <a:bodyPr>
            <a:normAutofit/>
          </a:bodyPr>
          <a:lstStyle>
            <a:lvl1pPr>
              <a:defRPr sz="1875" b="0">
                <a:solidFill>
                  <a:srgbClr val="222221"/>
                </a:solidFill>
              </a:defRPr>
            </a:lvl1pPr>
            <a:lvl2pPr>
              <a:defRPr sz="1875"/>
            </a:lvl2pPr>
            <a:lvl3pPr marL="0" indent="0">
              <a:buNone/>
              <a:defRPr sz="1875"/>
            </a:lvl3pPr>
            <a:lvl4pPr marL="0" indent="0">
              <a:buNone/>
              <a:defRPr sz="1875"/>
            </a:lvl4pPr>
            <a:lvl5pPr marL="0" indent="0">
              <a:buNone/>
              <a:defRPr sz="1875"/>
            </a:lvl5pPr>
          </a:lstStyle>
          <a:p>
            <a:pPr lvl="0"/>
            <a:r>
              <a:rPr lang="en-US"/>
              <a:t>Click to edit Master sub-title style</a:t>
            </a:r>
          </a:p>
        </p:txBody>
      </p:sp>
      <p:sp>
        <p:nvSpPr>
          <p:cNvPr id="7" name="Picture Placeholder 6"/>
          <p:cNvSpPr>
            <a:spLocks noGrp="1"/>
          </p:cNvSpPr>
          <p:nvPr>
            <p:ph type="pic" sz="quarter" idx="15" hasCustomPrompt="1"/>
          </p:nvPr>
        </p:nvSpPr>
        <p:spPr>
          <a:xfrm>
            <a:off x="4711509" y="1600200"/>
            <a:ext cx="3995928" cy="4709160"/>
          </a:xfrm>
        </p:spPr>
        <p:txBody>
          <a:bodyPr/>
          <a:lstStyle>
            <a:lvl1pPr>
              <a:defRPr/>
            </a:lvl1pPr>
          </a:lstStyle>
          <a:p>
            <a:r>
              <a:rPr lang="en-US"/>
              <a:t>Drag picture to placeholder or click icon to add</a:t>
            </a:r>
          </a:p>
        </p:txBody>
      </p:sp>
      <p:sp>
        <p:nvSpPr>
          <p:cNvPr id="10" name="Text Placeholder 9"/>
          <p:cNvSpPr>
            <a:spLocks noGrp="1"/>
          </p:cNvSpPr>
          <p:nvPr>
            <p:ph type="body" sz="quarter" idx="16"/>
          </p:nvPr>
        </p:nvSpPr>
        <p:spPr>
          <a:xfrm>
            <a:off x="424634" y="1600200"/>
            <a:ext cx="3995928" cy="47091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79214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5"/>
        <p:cNvGrpSpPr/>
        <p:nvPr/>
      </p:nvGrpSpPr>
      <p:grpSpPr>
        <a:xfrm>
          <a:off x="0" y="0"/>
          <a:ext cx="0" cy="0"/>
          <a:chOff x="0" y="0"/>
          <a:chExt cx="0" cy="0"/>
        </a:xfrm>
      </p:grpSpPr>
      <p:sp>
        <p:nvSpPr>
          <p:cNvPr id="16" name="Google Shape;16;p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9"/>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8" name="Google Shape;18;p9"/>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19" name="Google Shape;19;p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a:t>Version 2 – 2022 </a:t>
            </a:r>
            <a:endParaRPr/>
          </a:p>
        </p:txBody>
      </p:sp>
      <p:sp>
        <p:nvSpPr>
          <p:cNvPr id="20" name="Google Shape;20;p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a:t>IYCF-E TRAINING: IYCF COUNSELLING IN EMERGENCIES</a:t>
            </a:r>
            <a:endParaRPr/>
          </a:p>
        </p:txBody>
      </p:sp>
      <p:sp>
        <p:nvSpPr>
          <p:cNvPr id="21" name="Google Shape;21;p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900" b="0" i="0" u="none" strike="noStrike" cap="none">
                <a:solidFill>
                  <a:srgbClr val="888888"/>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480488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1">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7" name="Rectangle 6"/>
          <p:cNvSpPr/>
          <p:nvPr userDrawn="1"/>
        </p:nvSpPr>
        <p:spPr>
          <a:xfrm>
            <a:off x="4572000" y="0"/>
            <a:ext cx="4572000" cy="630713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1"/>
          <p:cNvSpPr>
            <a:spLocks noGrp="1"/>
          </p:cNvSpPr>
          <p:nvPr>
            <p:ph type="title" hasCustomPrompt="1"/>
          </p:nvPr>
        </p:nvSpPr>
        <p:spPr>
          <a:xfrm>
            <a:off x="5470768" y="1171576"/>
            <a:ext cx="3243019" cy="1219798"/>
          </a:xfrm>
        </p:spPr>
        <p:txBody>
          <a:bodyPr anchor="t">
            <a:normAutofit/>
          </a:bodyPr>
          <a:lstStyle>
            <a:lvl1pPr algn="l">
              <a:lnSpc>
                <a:spcPct val="95000"/>
              </a:lnSpc>
              <a:defRPr sz="3200" b="0" i="0" cap="none">
                <a:solidFill>
                  <a:schemeClr val="bg1"/>
                </a:solidFill>
                <a:latin typeface="Oswald" pitchFamily="2" charset="77"/>
                <a:cs typeface="Oswald" pitchFamily="2" charset="77"/>
              </a:defRPr>
            </a:lvl1pPr>
          </a:lstStyle>
          <a:p>
            <a:r>
              <a:rPr lang="en-GB" dirty="0"/>
              <a:t>CLICK TO EDIT MASTER TITLE STYLE</a:t>
            </a:r>
            <a:endParaRPr lang="en-US" dirty="0"/>
          </a:p>
        </p:txBody>
      </p:sp>
      <p:sp>
        <p:nvSpPr>
          <p:cNvPr id="3" name="Text Placeholder 2"/>
          <p:cNvSpPr>
            <a:spLocks noGrp="1"/>
          </p:cNvSpPr>
          <p:nvPr>
            <p:ph type="body" idx="1"/>
          </p:nvPr>
        </p:nvSpPr>
        <p:spPr>
          <a:xfrm>
            <a:off x="5470767" y="2395663"/>
            <a:ext cx="3243020" cy="2684219"/>
          </a:xfrm>
        </p:spPr>
        <p:txBody>
          <a:bodyPr anchor="t">
            <a:normAutofit/>
          </a:bodyPr>
          <a:lstStyle>
            <a:lvl1pPr marL="0" indent="0">
              <a:buNone/>
              <a:defRPr sz="1800" b="0" i="0">
                <a:solidFill>
                  <a:srgbClr val="FFFFFF"/>
                </a:solidFill>
                <a:latin typeface="Lato" panose="020F0502020204030203" pitchFamily="34" charset="77"/>
                <a:cs typeface="Lato" panose="020F0502020204030203" pitchFamily="34" charset="77"/>
              </a:defRPr>
            </a:lvl1pPr>
            <a:lvl2pPr marL="0" indent="0">
              <a:buNone/>
              <a:defRPr sz="1800">
                <a:solidFill>
                  <a:schemeClr val="bg1"/>
                </a:solidFill>
              </a:defRPr>
            </a:lvl2pPr>
            <a:lvl3pPr marL="1588" indent="0">
              <a:buNone/>
              <a:defRPr sz="1800">
                <a:solidFill>
                  <a:srgbClr val="FFFFFF"/>
                </a:solidFill>
              </a:defRPr>
            </a:lvl3pPr>
            <a:lvl4pPr marL="0" indent="0">
              <a:buNone/>
              <a:defRPr sz="1800">
                <a:solidFill>
                  <a:srgbClr val="FFFFFF"/>
                </a:solidFill>
              </a:defRPr>
            </a:lvl4pPr>
            <a:lvl5pPr marL="0" indent="0">
              <a:buNone/>
              <a:defRPr sz="1800">
                <a:solidFill>
                  <a:srgbClr val="FFFFFF"/>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Picture Placeholder 11"/>
          <p:cNvSpPr>
            <a:spLocks noGrp="1"/>
          </p:cNvSpPr>
          <p:nvPr>
            <p:ph type="pic" sz="quarter" idx="13"/>
          </p:nvPr>
        </p:nvSpPr>
        <p:spPr>
          <a:xfrm>
            <a:off x="152400" y="155738"/>
            <a:ext cx="5002416" cy="5985852"/>
          </a:xfrm>
        </p:spPr>
        <p:txBody>
          <a:bodyPr/>
          <a:lstStyle/>
          <a:p>
            <a:r>
              <a:rPr lang="en-US"/>
              <a:t>Click icon to add picture</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00" y="6364389"/>
            <a:ext cx="1969013" cy="493611"/>
          </a:xfrm>
          <a:prstGeom prst="rect">
            <a:avLst/>
          </a:prstGeom>
        </p:spPr>
      </p:pic>
    </p:spTree>
    <p:extLst>
      <p:ext uri="{BB962C8B-B14F-4D97-AF65-F5344CB8AC3E}">
        <p14:creationId xmlns:p14="http://schemas.microsoft.com/office/powerpoint/2010/main" val="564721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sp>
        <p:nvSpPr>
          <p:cNvPr id="15" name="Rectangle 14"/>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14" name="Rectangle 13"/>
          <p:cNvSpPr/>
          <p:nvPr userDrawn="1"/>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2" name="Title 1"/>
          <p:cNvSpPr>
            <a:spLocks noGrp="1"/>
          </p:cNvSpPr>
          <p:nvPr>
            <p:ph type="title" hasCustomPrompt="1"/>
          </p:nvPr>
        </p:nvSpPr>
        <p:spPr>
          <a:xfrm>
            <a:off x="424763" y="381000"/>
            <a:ext cx="8282643" cy="1348102"/>
          </a:xfrm>
        </p:spPr>
        <p:txBody>
          <a:bodyPr anchor="t">
            <a:normAutofit/>
          </a:bodyPr>
          <a:lstStyle>
            <a:lvl1pPr algn="l">
              <a:lnSpc>
                <a:spcPct val="85000"/>
              </a:lnSpc>
              <a:defRPr sz="4400" b="0" i="0" cap="none">
                <a:solidFill>
                  <a:schemeClr val="tx1"/>
                </a:solidFill>
                <a:latin typeface="Oswald Medium" pitchFamily="2" charset="77"/>
                <a:cs typeface="Oswald Medium" pitchFamily="2" charset="77"/>
              </a:defRPr>
            </a:lvl1pPr>
          </a:lstStyle>
          <a:p>
            <a:r>
              <a:rPr lang="en-GB" dirty="0"/>
              <a:t>CLICK TO EDIT MASTER TITLE STYLE</a:t>
            </a:r>
            <a:endParaRPr lang="en-US" dirty="0"/>
          </a:p>
        </p:txBody>
      </p:sp>
      <p:cxnSp>
        <p:nvCxnSpPr>
          <p:cNvPr id="9" name="Straight Connector 8"/>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Picture Placeholder 11"/>
          <p:cNvSpPr>
            <a:spLocks noGrp="1"/>
          </p:cNvSpPr>
          <p:nvPr>
            <p:ph type="pic" sz="quarter" idx="13"/>
          </p:nvPr>
        </p:nvSpPr>
        <p:spPr>
          <a:xfrm>
            <a:off x="424763" y="1960307"/>
            <a:ext cx="8282644" cy="4211893"/>
          </a:xfrm>
        </p:spPr>
        <p:txBody>
          <a:bodyPr>
            <a:normAutofit/>
          </a:bodyPr>
          <a:lstStyle/>
          <a:p>
            <a:r>
              <a:rPr lang="en-US"/>
              <a:t>Click icon to add picture</a:t>
            </a:r>
            <a:endParaRPr lang="en-US" dirty="0"/>
          </a:p>
        </p:txBody>
      </p:sp>
      <p:pic>
        <p:nvPicPr>
          <p:cNvPr id="16" name="Picture 15">
            <a:extLst>
              <a:ext uri="{FF2B5EF4-FFF2-40B4-BE49-F238E27FC236}">
                <a16:creationId xmlns:a16="http://schemas.microsoft.com/office/drawing/2014/main" id="{0683C989-05D3-5043-A348-50CBD389CA95}"/>
              </a:ext>
            </a:extLst>
          </p:cNvPr>
          <p:cNvPicPr>
            <a:picLocks noChangeAspect="1"/>
          </p:cNvPicPr>
          <p:nvPr userDrawn="1"/>
        </p:nvPicPr>
        <p:blipFill>
          <a:blip r:embed="rId2"/>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2377348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Agenda">
    <p:spTree>
      <p:nvGrpSpPr>
        <p:cNvPr id="1" name=""/>
        <p:cNvGrpSpPr/>
        <p:nvPr/>
      </p:nvGrpSpPr>
      <p:grpSpPr>
        <a:xfrm>
          <a:off x="0" y="0"/>
          <a:ext cx="0" cy="0"/>
          <a:chOff x="0" y="0"/>
          <a:chExt cx="0" cy="0"/>
        </a:xfrm>
      </p:grpSpPr>
      <p:sp>
        <p:nvSpPr>
          <p:cNvPr id="12" name="Rectangle 11"/>
          <p:cNvSpPr/>
          <p:nvPr userDrawn="1"/>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9" name="Rectangle 8"/>
          <p:cNvSpPr/>
          <p:nvPr userDrawn="1"/>
        </p:nvSpPr>
        <p:spPr>
          <a:xfrm>
            <a:off x="147638" y="1171574"/>
            <a:ext cx="8832850" cy="513556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1"/>
          <p:cNvSpPr>
            <a:spLocks noGrp="1"/>
          </p:cNvSpPr>
          <p:nvPr>
            <p:ph type="title" hasCustomPrompt="1"/>
          </p:nvPr>
        </p:nvSpPr>
        <p:spPr>
          <a:xfrm>
            <a:off x="424634" y="202994"/>
            <a:ext cx="8282640" cy="787605"/>
          </a:xfrm>
        </p:spPr>
        <p:txBody>
          <a:bodyPr>
            <a:normAutofit/>
          </a:bodyPr>
          <a:lstStyle>
            <a:lvl1pPr>
              <a:defRPr sz="4400" b="0" i="0" cap="none">
                <a:solidFill>
                  <a:schemeClr val="bg1"/>
                </a:solidFill>
                <a:latin typeface="Oswald" pitchFamily="2" charset="77"/>
                <a:cs typeface="Oswald" pitchFamily="2" charset="77"/>
              </a:defRPr>
            </a:lvl1pPr>
          </a:lstStyle>
          <a:p>
            <a:r>
              <a:rPr lang="en-GB" dirty="0"/>
              <a:t>CLICK TO EDIT MASTER TITLE STYLE</a:t>
            </a:r>
            <a:endParaRPr lang="en-US" dirty="0"/>
          </a:p>
        </p:txBody>
      </p:sp>
      <p:sp>
        <p:nvSpPr>
          <p:cNvPr id="3" name="Content Placeholder 2"/>
          <p:cNvSpPr>
            <a:spLocks noGrp="1"/>
          </p:cNvSpPr>
          <p:nvPr>
            <p:ph idx="1"/>
          </p:nvPr>
        </p:nvSpPr>
        <p:spPr>
          <a:xfrm>
            <a:off x="431147" y="1600200"/>
            <a:ext cx="8276127" cy="4547903"/>
          </a:xfrm>
        </p:spPr>
        <p:txBody>
          <a:bodyPr>
            <a:normAutofit/>
          </a:bodyPr>
          <a:lstStyle>
            <a:lvl1pPr>
              <a:defRPr b="0">
                <a:solidFill>
                  <a:schemeClr val="tx1"/>
                </a:solidFill>
              </a:defRPr>
            </a:lvl1pPr>
            <a:lvl2pPr marL="266700" indent="-266700">
              <a:buClr>
                <a:schemeClr val="tx2"/>
              </a:buClr>
              <a:buFont typeface="Arial"/>
              <a:buChar char="•"/>
              <a:defRPr sz="1800"/>
            </a:lvl2pPr>
            <a:lvl3pPr marL="266700" indent="-266700">
              <a:defRPr sz="1800"/>
            </a:lvl3pPr>
            <a:lvl4pPr marL="266700" indent="-266700">
              <a:buClr>
                <a:schemeClr val="tx2"/>
              </a:buClr>
              <a:buFont typeface="Arial"/>
              <a:buChar char="•"/>
              <a:defRPr sz="1800"/>
            </a:lvl4pPr>
            <a:lvl5pPr marL="266700" indent="-266700">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cxnSp>
        <p:nvCxnSpPr>
          <p:cNvPr id="10" name="Straight Connector 9"/>
          <p:cNvCxnSpPr/>
          <p:nvPr userDrawn="1"/>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3A4DF4C9-1060-C64F-B73E-D2425EC928D6}"/>
              </a:ext>
            </a:extLst>
          </p:cNvPr>
          <p:cNvPicPr>
            <a:picLocks noChangeAspect="1"/>
          </p:cNvPicPr>
          <p:nvPr userDrawn="1"/>
        </p:nvPicPr>
        <p:blipFill>
          <a:blip r:embed="rId2"/>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373693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sub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b="0"/>
            </a:lvl1pPr>
            <a:lvl2pPr>
              <a:defRPr b="0"/>
            </a:lvl2pPr>
            <a:lvl3pPr>
              <a:defRPr b="0"/>
            </a:lvl3pPr>
            <a:lvl4pPr>
              <a:defRPr b="0"/>
            </a:lvl4pPr>
            <a:lvl5pPr>
              <a:defRPr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vl6pPr marL="1588" indent="0">
              <a:buNone/>
              <a:defRPr sz="2500" b="0" i="0">
                <a:latin typeface="Gill Sans Infant MT"/>
                <a:cs typeface="Gill Sans Infant MT"/>
              </a:defRPr>
            </a:lvl6pPr>
          </a:lstStyle>
          <a:p>
            <a:pPr lvl="0"/>
            <a:r>
              <a:rPr lang="en-US"/>
              <a:t>Click to edit Master text styles</a:t>
            </a:r>
          </a:p>
        </p:txBody>
      </p:sp>
    </p:spTree>
    <p:extLst>
      <p:ext uri="{BB962C8B-B14F-4D97-AF65-F5344CB8AC3E}">
        <p14:creationId xmlns:p14="http://schemas.microsoft.com/office/powerpoint/2010/main" val="1646375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4634" y="202995"/>
            <a:ext cx="8282640" cy="866142"/>
          </a:xfrm>
        </p:spPr>
        <p:txBody>
          <a:bodyPr anchor="b" anchorCtr="0"/>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b="0"/>
            </a:lvl1pPr>
            <a:lvl2pPr>
              <a:defRPr b="0"/>
            </a:lvl2pPr>
            <a:lvl3pPr>
              <a:defRPr b="0"/>
            </a:lvl3pPr>
            <a:lvl4pPr>
              <a:defRPr b="0"/>
            </a:lvl4pPr>
            <a:lvl5pPr>
              <a:defRPr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Tree>
    <p:extLst>
      <p:ext uri="{BB962C8B-B14F-4D97-AF65-F5344CB8AC3E}">
        <p14:creationId xmlns:p14="http://schemas.microsoft.com/office/powerpoint/2010/main" val="357004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sub and Larg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tIns="457200">
            <a:normAutofit/>
          </a:bodyPr>
          <a:lstStyle>
            <a:lvl1pPr algn="ctr">
              <a:defRPr sz="3200">
                <a:solidFill>
                  <a:schemeClr val="tx2"/>
                </a:solidFill>
              </a:defRPr>
            </a:lvl1pPr>
            <a:lvl2pPr algn="ctr">
              <a:defRPr sz="2200">
                <a:solidFill>
                  <a:schemeClr val="tx1"/>
                </a:solidFill>
              </a:defRPr>
            </a:lvl2pPr>
          </a:lstStyle>
          <a:p>
            <a:pPr lvl="0"/>
            <a:r>
              <a:rPr lang="en-US"/>
              <a:t>Click to edit Master text styles</a:t>
            </a:r>
          </a:p>
          <a:p>
            <a:pPr lvl="1"/>
            <a:r>
              <a:rPr lang="en-US"/>
              <a:t>Second level</a:t>
            </a:r>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vl6pPr marL="1588" indent="0">
              <a:buNone/>
              <a:defRPr sz="2500" b="0" i="0">
                <a:latin typeface="Gill Sans Infant MT"/>
                <a:cs typeface="Gill Sans Infant MT"/>
              </a:defRPr>
            </a:lvl6pPr>
          </a:lstStyle>
          <a:p>
            <a:pPr lvl="0"/>
            <a:r>
              <a:rPr lang="en-US"/>
              <a:t>Click to edit Master text styles</a:t>
            </a:r>
          </a:p>
        </p:txBody>
      </p:sp>
    </p:spTree>
    <p:extLst>
      <p:ext uri="{BB962C8B-B14F-4D97-AF65-F5344CB8AC3E}">
        <p14:creationId xmlns:p14="http://schemas.microsoft.com/office/powerpoint/2010/main" val="2841398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Sub and x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Click to edit Master title style</a:t>
            </a:r>
            <a:endParaRPr lang="en-US" dirty="0"/>
          </a:p>
        </p:txBody>
      </p:sp>
      <p:sp>
        <p:nvSpPr>
          <p:cNvPr id="3" name="Content Placeholder 2"/>
          <p:cNvSpPr>
            <a:spLocks noGrp="1"/>
          </p:cNvSpPr>
          <p:nvPr>
            <p:ph idx="1"/>
          </p:nvPr>
        </p:nvSpPr>
        <p:spPr>
          <a:xfrm>
            <a:off x="431147"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lang="en-US" sz="900" smtClean="0">
                <a:effectLst/>
              </a:defRPr>
            </a:lvl1pPr>
          </a:lstStyle>
          <a:p>
            <a:r>
              <a:rPr lang="en-US"/>
              <a:t>Version 2 – 2022 </a:t>
            </a:r>
            <a:endParaRPr lang="en-US" dirty="0"/>
          </a:p>
        </p:txBody>
      </p:sp>
      <p:sp>
        <p:nvSpPr>
          <p:cNvPr id="5" name="Footer Placeholder 4"/>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p:cNvSpPr>
            <a:spLocks noGrp="1"/>
          </p:cNvSpPr>
          <p:nvPr>
            <p:ph type="sldNum" sz="quarter" idx="12"/>
          </p:nvPr>
        </p:nvSpPr>
        <p:spPr/>
        <p:txBody>
          <a:bodyPr/>
          <a:lstStyle/>
          <a:p>
            <a:fld id="{C3FDE51E-0052-334C-A4B2-C567FE9F326F}" type="slidenum">
              <a:rPr lang="en-US" smtClean="0"/>
              <a:t>‹#›</a:t>
            </a:fld>
            <a:endParaRPr lang="en-US" dirty="0"/>
          </a:p>
        </p:txBody>
      </p:sp>
      <p:sp>
        <p:nvSpPr>
          <p:cNvPr id="8" name="Text Placeholder 7"/>
          <p:cNvSpPr>
            <a:spLocks noGrp="1"/>
          </p:cNvSpPr>
          <p:nvPr>
            <p:ph type="body" sz="quarter" idx="13"/>
          </p:nvPr>
        </p:nvSpPr>
        <p:spPr>
          <a:xfrm>
            <a:off x="425286" y="705600"/>
            <a:ext cx="8282151" cy="363537"/>
          </a:xfrm>
        </p:spPr>
        <p:txBody>
          <a:bodyPr>
            <a:normAutofit/>
          </a:bodyPr>
          <a:lstStyle>
            <a:lvl1pPr>
              <a:defRPr sz="2500" b="0">
                <a:solidFill>
                  <a:srgbClr val="222221"/>
                </a:solidFill>
              </a:defRPr>
            </a:lvl1pPr>
            <a:lvl2pPr>
              <a:defRPr sz="2500"/>
            </a:lvl2pPr>
            <a:lvl3pPr marL="0" indent="0">
              <a:buNone/>
              <a:defRPr sz="2500"/>
            </a:lvl3pPr>
            <a:lvl4pPr marL="0" indent="0">
              <a:buNone/>
              <a:defRPr sz="2500"/>
            </a:lvl4pPr>
            <a:lvl5pPr marL="0" indent="0">
              <a:buNone/>
              <a:defRPr sz="2500"/>
            </a:lvl5pPr>
          </a:lstStyle>
          <a:p>
            <a:pPr lvl="0"/>
            <a:r>
              <a:rPr lang="en-US"/>
              <a:t>Click to edit Master text styles</a:t>
            </a:r>
          </a:p>
        </p:txBody>
      </p:sp>
      <p:sp>
        <p:nvSpPr>
          <p:cNvPr id="9" name="Content Placeholder 2"/>
          <p:cNvSpPr>
            <a:spLocks noGrp="1"/>
          </p:cNvSpPr>
          <p:nvPr>
            <p:ph idx="14"/>
          </p:nvPr>
        </p:nvSpPr>
        <p:spPr>
          <a:xfrm>
            <a:off x="4709703" y="1600200"/>
            <a:ext cx="3997571" cy="470693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36039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1172308"/>
          </a:xfrm>
          <a:prstGeom prst="rect">
            <a:avLst/>
          </a:prstGeom>
          <a:gradFill flip="none" rotWithShape="1">
            <a:gsLst>
              <a:gs pos="40000">
                <a:srgbClr val="FA0007"/>
              </a:gs>
              <a:gs pos="100000">
                <a:srgbClr val="761706"/>
              </a:gs>
            </a:gsLst>
            <a:lin ang="189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8" name="Rectangle 7"/>
          <p:cNvSpPr/>
          <p:nvPr/>
        </p:nvSpPr>
        <p:spPr>
          <a:xfrm>
            <a:off x="156308" y="149795"/>
            <a:ext cx="8824871" cy="108112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latin typeface="Lato Regular" panose="020F0502020204030203" pitchFamily="34" charset="77"/>
            </a:endParaRPr>
          </a:p>
        </p:txBody>
      </p:sp>
      <p:sp>
        <p:nvSpPr>
          <p:cNvPr id="2" name="Title Placeholder 1"/>
          <p:cNvSpPr>
            <a:spLocks noGrp="1"/>
          </p:cNvSpPr>
          <p:nvPr>
            <p:ph type="title"/>
          </p:nvPr>
        </p:nvSpPr>
        <p:spPr>
          <a:xfrm>
            <a:off x="424634" y="202995"/>
            <a:ext cx="8282640" cy="506900"/>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31147" y="1600200"/>
            <a:ext cx="8276127" cy="470693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48991" y="6441019"/>
            <a:ext cx="1581319" cy="365125"/>
          </a:xfrm>
          <a:prstGeom prst="rect">
            <a:avLst/>
          </a:prstGeom>
        </p:spPr>
        <p:txBody>
          <a:bodyPr vert="horz" lIns="91440" tIns="45720" rIns="91440" bIns="45720" rtlCol="0" anchor="ctr"/>
          <a:lstStyle>
            <a:lvl1pPr algn="l">
              <a:defRPr lang="en-US" sz="900" smtClean="0">
                <a:effectLst/>
                <a:latin typeface="Lato" panose="020F0502020204030203" pitchFamily="34" charset="77"/>
              </a:defRPr>
            </a:lvl1pPr>
          </a:lstStyle>
          <a:p>
            <a:r>
              <a:rPr lang="en-US"/>
              <a:t>Version 2 – 2022 </a:t>
            </a:r>
            <a:endParaRPr lang="en-US" dirty="0"/>
          </a:p>
        </p:txBody>
      </p:sp>
      <p:sp>
        <p:nvSpPr>
          <p:cNvPr id="5" name="Footer Placeholder 4"/>
          <p:cNvSpPr>
            <a:spLocks noGrp="1"/>
          </p:cNvSpPr>
          <p:nvPr>
            <p:ph type="ftr" sz="quarter" idx="3"/>
          </p:nvPr>
        </p:nvSpPr>
        <p:spPr>
          <a:xfrm>
            <a:off x="2525022" y="6441019"/>
            <a:ext cx="3824978" cy="365125"/>
          </a:xfrm>
          <a:prstGeom prst="rect">
            <a:avLst/>
          </a:prstGeom>
        </p:spPr>
        <p:txBody>
          <a:bodyPr vert="horz" lIns="91440" tIns="45720" rIns="91440" bIns="45720" rtlCol="0" anchor="ctr"/>
          <a:lstStyle>
            <a:lvl1pPr algn="l">
              <a:defRPr sz="1000" b="0" i="0">
                <a:solidFill>
                  <a:schemeClr val="tx1"/>
                </a:solidFill>
                <a:latin typeface="Lato" panose="020F0502020204030203" pitchFamily="34" charset="77"/>
                <a:cs typeface="Lato" panose="020F0502020204030203" pitchFamily="34" charset="77"/>
              </a:defRPr>
            </a:lvl1pPr>
          </a:lstStyle>
          <a:p>
            <a:r>
              <a:rPr lang="en-US" dirty="0"/>
              <a:t>IYCF-E TRAINING: IYCF COUNSELLING IN EMERGENCIES</a:t>
            </a:r>
          </a:p>
        </p:txBody>
      </p:sp>
      <p:sp>
        <p:nvSpPr>
          <p:cNvPr id="6" name="Slide Number Placeholder 5"/>
          <p:cNvSpPr>
            <a:spLocks noGrp="1"/>
          </p:cNvSpPr>
          <p:nvPr>
            <p:ph type="sldNum" sz="quarter" idx="4"/>
          </p:nvPr>
        </p:nvSpPr>
        <p:spPr>
          <a:xfrm>
            <a:off x="8030310" y="6441019"/>
            <a:ext cx="773723" cy="365125"/>
          </a:xfrm>
          <a:prstGeom prst="rect">
            <a:avLst/>
          </a:prstGeom>
        </p:spPr>
        <p:txBody>
          <a:bodyPr vert="horz" lIns="91440" tIns="45720" rIns="91440" bIns="45720" rtlCol="0" anchor="ctr"/>
          <a:lstStyle>
            <a:lvl1pPr algn="r">
              <a:defRPr sz="1000" b="0" i="0">
                <a:solidFill>
                  <a:schemeClr val="tx1"/>
                </a:solidFill>
                <a:latin typeface="Lato" panose="020F0502020204030203" pitchFamily="34" charset="77"/>
                <a:cs typeface="Lato" panose="020F0502020204030203" pitchFamily="34" charset="77"/>
              </a:defRPr>
            </a:lvl1pPr>
          </a:lstStyle>
          <a:p>
            <a:fld id="{C3FDE51E-0052-334C-A4B2-C567FE9F326F}" type="slidenum">
              <a:rPr lang="en-US" smtClean="0"/>
              <a:pPr/>
              <a:t>‹#›</a:t>
            </a:fld>
            <a:endParaRPr lang="en-US" dirty="0"/>
          </a:p>
        </p:txBody>
      </p:sp>
      <p:cxnSp>
        <p:nvCxnSpPr>
          <p:cNvPr id="13" name="Straight Connector 12"/>
          <p:cNvCxnSpPr/>
          <p:nvPr/>
        </p:nvCxnSpPr>
        <p:spPr>
          <a:xfrm flipH="1">
            <a:off x="2466405"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6390374" y="6432215"/>
            <a:ext cx="6513" cy="3651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9" name="Picture 8" descr="Underscore_line.png"/>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424636" y="1124217"/>
            <a:ext cx="8305800" cy="57912"/>
          </a:xfrm>
          <a:prstGeom prst="rect">
            <a:avLst/>
          </a:prstGeom>
        </p:spPr>
      </p:pic>
      <p:pic>
        <p:nvPicPr>
          <p:cNvPr id="16" name="Picture 15">
            <a:extLst>
              <a:ext uri="{FF2B5EF4-FFF2-40B4-BE49-F238E27FC236}">
                <a16:creationId xmlns:a16="http://schemas.microsoft.com/office/drawing/2014/main" id="{008A2138-5259-BE41-B090-D7E5FFE97FCE}"/>
              </a:ext>
            </a:extLst>
          </p:cNvPr>
          <p:cNvPicPr>
            <a:picLocks noChangeAspect="1"/>
          </p:cNvPicPr>
          <p:nvPr userDrawn="1"/>
        </p:nvPicPr>
        <p:blipFill>
          <a:blip r:embed="rId26"/>
          <a:stretch>
            <a:fillRect/>
          </a:stretch>
        </p:blipFill>
        <p:spPr>
          <a:xfrm>
            <a:off x="360680" y="6323420"/>
            <a:ext cx="2077720" cy="534580"/>
          </a:xfrm>
          <a:prstGeom prst="rect">
            <a:avLst/>
          </a:prstGeom>
        </p:spPr>
      </p:pic>
    </p:spTree>
    <p:extLst>
      <p:ext uri="{BB962C8B-B14F-4D97-AF65-F5344CB8AC3E}">
        <p14:creationId xmlns:p14="http://schemas.microsoft.com/office/powerpoint/2010/main" val="3666785245"/>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51" r:id="rId3"/>
    <p:sldLayoutId id="2147483660" r:id="rId4"/>
    <p:sldLayoutId id="2147483661" r:id="rId5"/>
    <p:sldLayoutId id="2147483650" r:id="rId6"/>
    <p:sldLayoutId id="2147483675" r:id="rId7"/>
    <p:sldLayoutId id="2147483677" r:id="rId8"/>
    <p:sldLayoutId id="2147483662" r:id="rId9"/>
    <p:sldLayoutId id="2147483676" r:id="rId10"/>
    <p:sldLayoutId id="2147483663" r:id="rId11"/>
    <p:sldLayoutId id="2147483655" r:id="rId12"/>
    <p:sldLayoutId id="2147483669" r:id="rId13"/>
    <p:sldLayoutId id="2147483670" r:id="rId14"/>
    <p:sldLayoutId id="2147483671" r:id="rId15"/>
    <p:sldLayoutId id="2147483672" r:id="rId16"/>
    <p:sldLayoutId id="2147483667" r:id="rId17"/>
    <p:sldLayoutId id="2147483673" r:id="rId18"/>
    <p:sldLayoutId id="2147483678" r:id="rId19"/>
    <p:sldLayoutId id="2147483679" r:id="rId20"/>
    <p:sldLayoutId id="2147483680" r:id="rId21"/>
    <p:sldLayoutId id="2147483681" r:id="rId22"/>
    <p:sldLayoutId id="2147483682" r:id="rId23"/>
  </p:sldLayoutIdLst>
  <p:hf hdr="0"/>
  <p:txStyles>
    <p:titleStyle>
      <a:lvl1pPr algn="l" defTabSz="457200" rtl="0" eaLnBrk="1" latinLnBrk="0" hangingPunct="1">
        <a:spcBef>
          <a:spcPct val="0"/>
        </a:spcBef>
        <a:buNone/>
        <a:defRPr sz="2500" b="1" i="0" kern="1200">
          <a:solidFill>
            <a:schemeClr val="tx1"/>
          </a:solidFill>
          <a:latin typeface="Lato" panose="020F0502020204030203" pitchFamily="34" charset="77"/>
          <a:ea typeface="+mj-ea"/>
          <a:cs typeface="Lato" panose="020F0502020204030203" pitchFamily="34" charset="77"/>
        </a:defRPr>
      </a:lvl1pPr>
    </p:titleStyle>
    <p:bodyStyle>
      <a:lvl1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1pPr>
      <a:lvl2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2pPr>
      <a:lvl3pPr marL="266700"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3pPr>
      <a:lvl4pPr marL="541338" indent="-274638" algn="l" defTabSz="457200" rtl="0" eaLnBrk="1" latinLnBrk="0" hangingPunct="1">
        <a:spcBef>
          <a:spcPts val="0"/>
        </a:spcBef>
        <a:spcAft>
          <a:spcPts val="1200"/>
        </a:spcAft>
        <a:buFont typeface="Arial"/>
        <a:buChar char="–"/>
        <a:defRPr sz="1800" b="0" i="0" kern="1200">
          <a:solidFill>
            <a:schemeClr val="tx1"/>
          </a:solidFill>
          <a:latin typeface="Lato" panose="020F0502020204030203" pitchFamily="34" charset="77"/>
          <a:ea typeface="+mn-ea"/>
          <a:cs typeface="Lato" panose="020F0502020204030203" pitchFamily="34" charset="77"/>
        </a:defRPr>
      </a:lvl4pPr>
      <a:lvl5pPr marL="808038"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9.xml"/><Relationship Id="rId1" Type="http://schemas.openxmlformats.org/officeDocument/2006/relationships/video" Target="https://www.youtube.com/embed/Bj3Z_ksP8nU?start=37&amp;feature=oembed" TargetMode="Externa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ideo" Target="https://player.vimeo.com/video/583536007?h=d283a9e380&amp;app_id=122963" TargetMode="External"/><Relationship Id="rId5" Type="http://schemas.openxmlformats.org/officeDocument/2006/relationships/image" Target="../media/image15.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8" Type="http://schemas.openxmlformats.org/officeDocument/2006/relationships/hyperlink" Target="https://www.tandfonline.com/doi/full/10.1080/07399332.2018.1533016" TargetMode="External"/><Relationship Id="rId3" Type="http://schemas.openxmlformats.org/officeDocument/2006/relationships/hyperlink" Target="https://www.globalbreastfeedingcollective.org/documents/improving-access-skilled-breastfeeding-counselling" TargetMode="External"/><Relationship Id="rId7" Type="http://schemas.openxmlformats.org/officeDocument/2006/relationships/hyperlink" Target="http://doi:10.1186/s13006-019-0235-8" TargetMode="External"/><Relationship Id="rId12" Type="http://schemas.openxmlformats.org/officeDocument/2006/relationships/hyperlink" Target="https://fliphtml5.com/etaex/aaro/basic" TargetMode="External"/><Relationship Id="rId2" Type="http://schemas.openxmlformats.org/officeDocument/2006/relationships/hyperlink" Target="http://doi:10.1177/0890334419900151" TargetMode="External"/><Relationship Id="rId1" Type="http://schemas.openxmlformats.org/officeDocument/2006/relationships/slideLayout" Target="../slideLayouts/slideLayout6.xml"/><Relationship Id="rId6" Type="http://schemas.openxmlformats.org/officeDocument/2006/relationships/hyperlink" Target="https://www.ennonline.net/breastfeedingcounsellinginemergencies" TargetMode="External"/><Relationship Id="rId11" Type="http://schemas.openxmlformats.org/officeDocument/2006/relationships/hyperlink" Target="https://www.globalbreastfeedingcollective.org/reports/implementation-guidance-counselling-improve-breastfeeding-practices" TargetMode="External"/><Relationship Id="rId5" Type="http://schemas.openxmlformats.org/officeDocument/2006/relationships/hyperlink" Target="https://www.globalbreastfeedingcollective.org/reports/compendium-skilled-breastfeeding-counselling-case-studies" TargetMode="External"/><Relationship Id="rId10" Type="http://schemas.openxmlformats.org/officeDocument/2006/relationships/hyperlink" Target="https://www.globalbreastfeedingcollective.org/counselling-women-improve-breastfeeding-practices" TargetMode="External"/><Relationship Id="rId4" Type="http://schemas.openxmlformats.org/officeDocument/2006/relationships/hyperlink" Target="https://www.globalbreastfeedingcollective.org/reports/skilled-breastfeeding-counselling" TargetMode="External"/><Relationship Id="rId9" Type="http://schemas.openxmlformats.org/officeDocument/2006/relationships/hyperlink" Target="http://doi:%2010.1136/bmjopen-2020-036757"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2.jpe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ideo" Target="https://www.youtube.com/embed/RBGZ44NbeoU" TargetMode="Externa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IYCF COUNSELLING IN EMERGENCIES </a:t>
            </a:r>
          </a:p>
        </p:txBody>
      </p:sp>
      <p:pic>
        <p:nvPicPr>
          <p:cNvPr id="12" name="Picture Placeholder 11">
            <a:extLst>
              <a:ext uri="{FF2B5EF4-FFF2-40B4-BE49-F238E27FC236}">
                <a16:creationId xmlns:a16="http://schemas.microsoft.com/office/drawing/2014/main" id="{1BC944D3-423A-42F6-B0FE-AF4859DF15B0}"/>
              </a:ext>
            </a:extLst>
          </p:cNvPr>
          <p:cNvPicPr>
            <a:picLocks noGrp="1" noChangeAspect="1"/>
          </p:cNvPicPr>
          <p:nvPr>
            <p:ph type="pic" sz="quarter" idx="10"/>
          </p:nvPr>
        </p:nvPicPr>
        <p:blipFill rotWithShape="1">
          <a:blip r:embed="rId3"/>
          <a:srcRect t="11998" b="11998"/>
          <a:stretch/>
        </p:blipFill>
        <p:spPr/>
      </p:pic>
      <p:pic>
        <p:nvPicPr>
          <p:cNvPr id="17" name="Picture 16" descr="Red_circle.png">
            <a:extLst>
              <a:ext uri="{FF2B5EF4-FFF2-40B4-BE49-F238E27FC236}">
                <a16:creationId xmlns:a16="http://schemas.microsoft.com/office/drawing/2014/main" id="{50994418-D48D-43C1-AAFF-D9098E4E020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390075" y="1926388"/>
            <a:ext cx="3996444" cy="4074362"/>
          </a:xfrm>
          <a:prstGeom prst="rect">
            <a:avLst/>
          </a:prstGeom>
        </p:spPr>
      </p:pic>
      <p:sp>
        <p:nvSpPr>
          <p:cNvPr id="13" name="TextBox 12">
            <a:extLst>
              <a:ext uri="{FF2B5EF4-FFF2-40B4-BE49-F238E27FC236}">
                <a16:creationId xmlns:a16="http://schemas.microsoft.com/office/drawing/2014/main" id="{8961F2A5-9029-4BB7-A446-6DB262B258D3}"/>
              </a:ext>
            </a:extLst>
          </p:cNvPr>
          <p:cNvSpPr txBox="1"/>
          <p:nvPr/>
        </p:nvSpPr>
        <p:spPr>
          <a:xfrm rot="16200000">
            <a:off x="8070793" y="5742821"/>
            <a:ext cx="1197788" cy="270570"/>
          </a:xfrm>
          <a:prstGeom prst="rect">
            <a:avLst/>
          </a:prstGeom>
          <a:noFill/>
        </p:spPr>
        <p:txBody>
          <a:bodyPr wrap="square" lIns="91440" tIns="91440" rIns="91440" bIns="91440" rtlCol="0" anchor="ctr" anchorCtr="0">
            <a:noAutofit/>
          </a:bodyPr>
          <a:lstStyle/>
          <a:p>
            <a:r>
              <a:rPr lang="en-US" sz="700" dirty="0">
                <a:latin typeface="Lato" panose="020F0502020204030203" pitchFamily="34" charset="77"/>
                <a:cs typeface="Gill Sans Infant Std"/>
              </a:rPr>
              <a:t>Save the Children</a:t>
            </a:r>
          </a:p>
        </p:txBody>
      </p:sp>
      <p:sp>
        <p:nvSpPr>
          <p:cNvPr id="14" name="TextBox 13">
            <a:extLst>
              <a:ext uri="{FF2B5EF4-FFF2-40B4-BE49-F238E27FC236}">
                <a16:creationId xmlns:a16="http://schemas.microsoft.com/office/drawing/2014/main" id="{E06F0D57-812D-C84E-8CCC-EA77E1F4D8D7}"/>
              </a:ext>
            </a:extLst>
          </p:cNvPr>
          <p:cNvSpPr txBox="1"/>
          <p:nvPr/>
        </p:nvSpPr>
        <p:spPr>
          <a:xfrm>
            <a:off x="381000" y="1798121"/>
            <a:ext cx="2871833" cy="307777"/>
          </a:xfrm>
          <a:prstGeom prst="rect">
            <a:avLst/>
          </a:prstGeom>
          <a:solidFill>
            <a:srgbClr val="FFFF00"/>
          </a:solidFill>
        </p:spPr>
        <p:txBody>
          <a:bodyPr wrap="square" lIns="0" tIns="0" rIns="0" bIns="0" rtlCol="0">
            <a:spAutoFit/>
          </a:bodyPr>
          <a:lstStyle/>
          <a:p>
            <a:r>
              <a:rPr lang="en-US" sz="2000" b="1" dirty="0">
                <a:latin typeface="Lato" panose="020F0502020204030203" pitchFamily="34" charset="0"/>
                <a:ea typeface="Lato" panose="020F0502020204030203" pitchFamily="34" charset="0"/>
                <a:cs typeface="Lato" panose="020F0502020204030203" pitchFamily="34" charset="0"/>
              </a:rPr>
              <a:t>Trainer Name</a:t>
            </a:r>
          </a:p>
        </p:txBody>
      </p:sp>
      <p:sp>
        <p:nvSpPr>
          <p:cNvPr id="15" name="TextBox 14">
            <a:extLst>
              <a:ext uri="{FF2B5EF4-FFF2-40B4-BE49-F238E27FC236}">
                <a16:creationId xmlns:a16="http://schemas.microsoft.com/office/drawing/2014/main" id="{69FF0573-ACC9-4545-B516-0FD9BA0FFAD1}"/>
              </a:ext>
            </a:extLst>
          </p:cNvPr>
          <p:cNvSpPr txBox="1"/>
          <p:nvPr/>
        </p:nvSpPr>
        <p:spPr>
          <a:xfrm>
            <a:off x="5891167" y="1798121"/>
            <a:ext cx="2871833" cy="307777"/>
          </a:xfrm>
          <a:prstGeom prst="rect">
            <a:avLst/>
          </a:prstGeom>
          <a:solidFill>
            <a:srgbClr val="FFFF00"/>
          </a:solidFill>
        </p:spPr>
        <p:txBody>
          <a:bodyPr wrap="square" lIns="0" tIns="0" rIns="0" bIns="0" rtlCol="0">
            <a:spAutoFit/>
          </a:bodyPr>
          <a:lstStyle/>
          <a:p>
            <a:pPr algn="r"/>
            <a:r>
              <a:rPr lang="en-US" sz="2000" b="1" dirty="0">
                <a:latin typeface="Lato" panose="020F0502020204030203" pitchFamily="34" charset="0"/>
                <a:ea typeface="Lato" panose="020F0502020204030203" pitchFamily="34" charset="0"/>
                <a:cs typeface="Lato" panose="020F0502020204030203" pitchFamily="34" charset="0"/>
              </a:rPr>
              <a:t>Training Date</a:t>
            </a:r>
          </a:p>
        </p:txBody>
      </p:sp>
    </p:spTree>
    <p:extLst>
      <p:ext uri="{BB962C8B-B14F-4D97-AF65-F5344CB8AC3E}">
        <p14:creationId xmlns:p14="http://schemas.microsoft.com/office/powerpoint/2010/main" val="33017818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66890-DDAD-4002-832D-115222D18335}"/>
              </a:ext>
            </a:extLst>
          </p:cNvPr>
          <p:cNvSpPr>
            <a:spLocks noGrp="1"/>
          </p:cNvSpPr>
          <p:nvPr>
            <p:ph type="title"/>
          </p:nvPr>
        </p:nvSpPr>
        <p:spPr/>
        <p:txBody>
          <a:bodyPr/>
          <a:lstStyle/>
          <a:p>
            <a:r>
              <a:rPr lang="en-US" dirty="0"/>
              <a:t>Defining IYCF Counselling </a:t>
            </a:r>
          </a:p>
        </p:txBody>
      </p:sp>
      <p:sp>
        <p:nvSpPr>
          <p:cNvPr id="3" name="Date Placeholder 2">
            <a:extLst>
              <a:ext uri="{FF2B5EF4-FFF2-40B4-BE49-F238E27FC236}">
                <a16:creationId xmlns:a16="http://schemas.microsoft.com/office/drawing/2014/main" id="{04257764-B9BE-4FFF-80D8-09F8B8F809C1}"/>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72B33960-5E20-40D0-8612-0E727AC6C64F}"/>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FE0AD493-9A5B-499B-9E0E-7C20B88B2789}"/>
              </a:ext>
            </a:extLst>
          </p:cNvPr>
          <p:cNvSpPr>
            <a:spLocks noGrp="1"/>
          </p:cNvSpPr>
          <p:nvPr>
            <p:ph type="sldNum" sz="quarter" idx="12"/>
          </p:nvPr>
        </p:nvSpPr>
        <p:spPr/>
        <p:txBody>
          <a:bodyPr/>
          <a:lstStyle/>
          <a:p>
            <a:fld id="{C3FDE51E-0052-334C-A4B2-C567FE9F326F}" type="slidenum">
              <a:rPr lang="en-US" smtClean="0"/>
              <a:pPr/>
              <a:t>10</a:t>
            </a:fld>
            <a:endParaRPr lang="en-US"/>
          </a:p>
        </p:txBody>
      </p:sp>
      <p:sp>
        <p:nvSpPr>
          <p:cNvPr id="7" name="Text Placeholder 6">
            <a:extLst>
              <a:ext uri="{FF2B5EF4-FFF2-40B4-BE49-F238E27FC236}">
                <a16:creationId xmlns:a16="http://schemas.microsoft.com/office/drawing/2014/main" id="{BD2A0908-1098-458A-B075-1D069319D073}"/>
              </a:ext>
            </a:extLst>
          </p:cNvPr>
          <p:cNvSpPr>
            <a:spLocks noGrp="1"/>
          </p:cNvSpPr>
          <p:nvPr>
            <p:ph type="body" sz="quarter" idx="13"/>
          </p:nvPr>
        </p:nvSpPr>
        <p:spPr/>
        <p:txBody>
          <a:bodyPr>
            <a:normAutofit lnSpcReduction="10000"/>
          </a:bodyPr>
          <a:lstStyle/>
          <a:p>
            <a:r>
              <a:rPr lang="en-US" dirty="0"/>
              <a:t>The stages of </a:t>
            </a:r>
            <a:r>
              <a:rPr lang="en-US" dirty="0" err="1"/>
              <a:t>behaviour</a:t>
            </a:r>
            <a:r>
              <a:rPr lang="en-US" dirty="0"/>
              <a:t> change</a:t>
            </a:r>
          </a:p>
        </p:txBody>
      </p:sp>
      <p:pic>
        <p:nvPicPr>
          <p:cNvPr id="15" name="Picture 9" descr="Text, letter&#10;&#10;Description automatically generated">
            <a:extLst>
              <a:ext uri="{FF2B5EF4-FFF2-40B4-BE49-F238E27FC236}">
                <a16:creationId xmlns:a16="http://schemas.microsoft.com/office/drawing/2014/main" id="{3982C270-7113-D348-A9FC-0B7359D9DE74}"/>
              </a:ext>
            </a:extLst>
          </p:cNvPr>
          <p:cNvPicPr>
            <a:picLocks noGrp="1" noChangeAspect="1"/>
          </p:cNvPicPr>
          <p:nvPr>
            <p:ph idx="1"/>
          </p:nvPr>
        </p:nvPicPr>
        <p:blipFill>
          <a:blip r:embed="rId3"/>
          <a:stretch>
            <a:fillRect/>
          </a:stretch>
        </p:blipFill>
        <p:spPr>
          <a:xfrm>
            <a:off x="1327454" y="1466538"/>
            <a:ext cx="6477000" cy="4577080"/>
          </a:xfrm>
          <a:prstGeom prst="rect">
            <a:avLst/>
          </a:prstGeom>
        </p:spPr>
      </p:pic>
      <p:sp>
        <p:nvSpPr>
          <p:cNvPr id="16" name="TextBox 15">
            <a:extLst>
              <a:ext uri="{FF2B5EF4-FFF2-40B4-BE49-F238E27FC236}">
                <a16:creationId xmlns:a16="http://schemas.microsoft.com/office/drawing/2014/main" id="{E93D9D69-49B2-BE48-9DEA-B003621D5F48}"/>
              </a:ext>
            </a:extLst>
          </p:cNvPr>
          <p:cNvSpPr txBox="1"/>
          <p:nvPr/>
        </p:nvSpPr>
        <p:spPr>
          <a:xfrm>
            <a:off x="5715000" y="2311667"/>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b="1" dirty="0">
                <a:latin typeface="Lato" panose="020F0502020204030203" pitchFamily="34" charset="77"/>
                <a:cs typeface="Gill Sans Infant Std"/>
              </a:rPr>
              <a:t>Yes, I did it!</a:t>
            </a:r>
          </a:p>
        </p:txBody>
      </p:sp>
      <p:sp>
        <p:nvSpPr>
          <p:cNvPr id="17" name="TextBox 16">
            <a:extLst>
              <a:ext uri="{FF2B5EF4-FFF2-40B4-BE49-F238E27FC236}">
                <a16:creationId xmlns:a16="http://schemas.microsoft.com/office/drawing/2014/main" id="{5F3E11D9-4078-BB46-AF57-2F2B539B3C11}"/>
              </a:ext>
            </a:extLst>
          </p:cNvPr>
          <p:cNvSpPr txBox="1"/>
          <p:nvPr/>
        </p:nvSpPr>
        <p:spPr>
          <a:xfrm>
            <a:off x="5427133" y="2768398"/>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I will do it</a:t>
            </a:r>
          </a:p>
        </p:txBody>
      </p:sp>
      <p:sp>
        <p:nvSpPr>
          <p:cNvPr id="18" name="TextBox 17">
            <a:extLst>
              <a:ext uri="{FF2B5EF4-FFF2-40B4-BE49-F238E27FC236}">
                <a16:creationId xmlns:a16="http://schemas.microsoft.com/office/drawing/2014/main" id="{520652D0-3C48-CA4F-AFFE-8BEB692C3BAE}"/>
              </a:ext>
            </a:extLst>
          </p:cNvPr>
          <p:cNvSpPr txBox="1"/>
          <p:nvPr/>
        </p:nvSpPr>
        <p:spPr>
          <a:xfrm>
            <a:off x="4949673" y="3166488"/>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I can do it</a:t>
            </a:r>
          </a:p>
        </p:txBody>
      </p:sp>
      <p:sp>
        <p:nvSpPr>
          <p:cNvPr id="19" name="TextBox 18">
            <a:extLst>
              <a:ext uri="{FF2B5EF4-FFF2-40B4-BE49-F238E27FC236}">
                <a16:creationId xmlns:a16="http://schemas.microsoft.com/office/drawing/2014/main" id="{768A68D4-9E35-8841-98A9-EA308577D367}"/>
              </a:ext>
            </a:extLst>
          </p:cNvPr>
          <p:cNvSpPr txBox="1"/>
          <p:nvPr/>
        </p:nvSpPr>
        <p:spPr>
          <a:xfrm>
            <a:off x="4392386" y="3564578"/>
            <a:ext cx="2158093"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I’ll try to do it</a:t>
            </a:r>
          </a:p>
        </p:txBody>
      </p:sp>
      <p:sp>
        <p:nvSpPr>
          <p:cNvPr id="20" name="TextBox 19">
            <a:extLst>
              <a:ext uri="{FF2B5EF4-FFF2-40B4-BE49-F238E27FC236}">
                <a16:creationId xmlns:a16="http://schemas.microsoft.com/office/drawing/2014/main" id="{E5A165A3-2881-0446-A9B5-BC3C89570181}"/>
              </a:ext>
            </a:extLst>
          </p:cNvPr>
          <p:cNvSpPr txBox="1"/>
          <p:nvPr/>
        </p:nvSpPr>
        <p:spPr>
          <a:xfrm>
            <a:off x="3943046" y="3962668"/>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How do I do it?</a:t>
            </a:r>
          </a:p>
        </p:txBody>
      </p:sp>
      <p:sp>
        <p:nvSpPr>
          <p:cNvPr id="21" name="TextBox 20">
            <a:extLst>
              <a:ext uri="{FF2B5EF4-FFF2-40B4-BE49-F238E27FC236}">
                <a16:creationId xmlns:a16="http://schemas.microsoft.com/office/drawing/2014/main" id="{155540AF-B052-AA4F-9238-55B88DC098AF}"/>
              </a:ext>
            </a:extLst>
          </p:cNvPr>
          <p:cNvSpPr txBox="1"/>
          <p:nvPr/>
        </p:nvSpPr>
        <p:spPr>
          <a:xfrm>
            <a:off x="3430884" y="4360334"/>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I want to do it</a:t>
            </a:r>
          </a:p>
        </p:txBody>
      </p:sp>
      <p:sp>
        <p:nvSpPr>
          <p:cNvPr id="22" name="TextBox 21">
            <a:extLst>
              <a:ext uri="{FF2B5EF4-FFF2-40B4-BE49-F238E27FC236}">
                <a16:creationId xmlns:a16="http://schemas.microsoft.com/office/drawing/2014/main" id="{5715FD5D-C912-E849-BB71-33632D8FE17E}"/>
              </a:ext>
            </a:extLst>
          </p:cNvPr>
          <p:cNvSpPr txBox="1"/>
          <p:nvPr/>
        </p:nvSpPr>
        <p:spPr>
          <a:xfrm>
            <a:off x="2970286" y="4758000"/>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I can’t do it</a:t>
            </a:r>
          </a:p>
        </p:txBody>
      </p:sp>
      <p:sp>
        <p:nvSpPr>
          <p:cNvPr id="23" name="TextBox 22">
            <a:extLst>
              <a:ext uri="{FF2B5EF4-FFF2-40B4-BE49-F238E27FC236}">
                <a16:creationId xmlns:a16="http://schemas.microsoft.com/office/drawing/2014/main" id="{C2799172-CAA2-554B-AC7D-6B65A022F596}"/>
              </a:ext>
            </a:extLst>
          </p:cNvPr>
          <p:cNvSpPr txBox="1"/>
          <p:nvPr/>
        </p:nvSpPr>
        <p:spPr>
          <a:xfrm>
            <a:off x="2424257" y="5155666"/>
            <a:ext cx="2013254" cy="381000"/>
          </a:xfrm>
          <a:prstGeom prst="rect">
            <a:avLst/>
          </a:prstGeom>
          <a:solidFill>
            <a:schemeClr val="bg1"/>
          </a:solidFill>
          <a:ln w="0">
            <a:noFill/>
          </a:ln>
        </p:spPr>
        <p:txBody>
          <a:bodyPr wrap="square" lIns="91440" tIns="91440" rIns="91440" bIns="91440" rtlCol="0" anchor="ctr" anchorCtr="0">
            <a:noAutofit/>
          </a:bodyPr>
          <a:lstStyle/>
          <a:p>
            <a:pPr algn="l"/>
            <a:r>
              <a:rPr lang="en-US" dirty="0">
                <a:latin typeface="Lato" panose="020F0502020204030203" pitchFamily="34" charset="77"/>
                <a:cs typeface="Gill Sans Infant Std"/>
              </a:rPr>
              <a:t>I won’t do it</a:t>
            </a:r>
          </a:p>
        </p:txBody>
      </p:sp>
      <p:sp>
        <p:nvSpPr>
          <p:cNvPr id="24" name="TextBox 23">
            <a:extLst>
              <a:ext uri="{FF2B5EF4-FFF2-40B4-BE49-F238E27FC236}">
                <a16:creationId xmlns:a16="http://schemas.microsoft.com/office/drawing/2014/main" id="{E857A295-22D2-D645-92E4-CE20CEC269A4}"/>
              </a:ext>
            </a:extLst>
          </p:cNvPr>
          <p:cNvSpPr txBox="1"/>
          <p:nvPr/>
        </p:nvSpPr>
        <p:spPr>
          <a:xfrm>
            <a:off x="2209801" y="5645528"/>
            <a:ext cx="5029200" cy="381000"/>
          </a:xfrm>
          <a:prstGeom prst="rect">
            <a:avLst/>
          </a:prstGeom>
          <a:solidFill>
            <a:schemeClr val="bg1"/>
          </a:solidFill>
          <a:ln w="0">
            <a:noFill/>
          </a:ln>
        </p:spPr>
        <p:txBody>
          <a:bodyPr wrap="square" lIns="91440" tIns="91440" rIns="91440" bIns="91440" rtlCol="0" anchor="ctr" anchorCtr="0">
            <a:noAutofit/>
          </a:bodyPr>
          <a:lstStyle/>
          <a:p>
            <a:pPr algn="ctr"/>
            <a:r>
              <a:rPr lang="en-US" sz="2200" dirty="0">
                <a:latin typeface="Lato" panose="020F0502020204030203" pitchFamily="34" charset="77"/>
                <a:cs typeface="Gill Sans Infant Std"/>
              </a:rPr>
              <a:t>Which step have you reached today?</a:t>
            </a:r>
          </a:p>
        </p:txBody>
      </p:sp>
    </p:spTree>
    <p:extLst>
      <p:ext uri="{BB962C8B-B14F-4D97-AF65-F5344CB8AC3E}">
        <p14:creationId xmlns:p14="http://schemas.microsoft.com/office/powerpoint/2010/main" val="1721694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C0F10C-0658-4F19-BB1D-47F1328B3DE9}"/>
              </a:ext>
            </a:extLst>
          </p:cNvPr>
          <p:cNvSpPr>
            <a:spLocks noGrp="1"/>
          </p:cNvSpPr>
          <p:nvPr>
            <p:ph type="dt" sz="half" idx="10"/>
          </p:nvPr>
        </p:nvSpPr>
        <p:spPr/>
        <p:txBody>
          <a:bodyPr/>
          <a:lstStyle/>
          <a:p>
            <a:r>
              <a:rPr lang="en-US"/>
              <a:t>Version 2 – 2022 </a:t>
            </a:r>
          </a:p>
        </p:txBody>
      </p:sp>
      <p:sp>
        <p:nvSpPr>
          <p:cNvPr id="3" name="Footer Placeholder 2">
            <a:extLst>
              <a:ext uri="{FF2B5EF4-FFF2-40B4-BE49-F238E27FC236}">
                <a16:creationId xmlns:a16="http://schemas.microsoft.com/office/drawing/2014/main" id="{2F1C4CEF-167F-40F2-B09C-6D658CEB8D8C}"/>
              </a:ext>
            </a:extLst>
          </p:cNvPr>
          <p:cNvSpPr>
            <a:spLocks noGrp="1"/>
          </p:cNvSpPr>
          <p:nvPr>
            <p:ph type="ftr" sz="quarter" idx="11"/>
          </p:nvPr>
        </p:nvSpPr>
        <p:spPr/>
        <p:txBody>
          <a:bodyPr/>
          <a:lstStyle/>
          <a:p>
            <a:r>
              <a:rPr lang="en-US"/>
              <a:t>IYCF-E TRAINING: IYCF COUNSELLING IN EMERGENCIES</a:t>
            </a:r>
          </a:p>
        </p:txBody>
      </p:sp>
      <p:sp>
        <p:nvSpPr>
          <p:cNvPr id="4" name="Slide Number Placeholder 3">
            <a:extLst>
              <a:ext uri="{FF2B5EF4-FFF2-40B4-BE49-F238E27FC236}">
                <a16:creationId xmlns:a16="http://schemas.microsoft.com/office/drawing/2014/main" id="{CAE87F36-6DE7-48DF-9FA6-D9F3B21E5869}"/>
              </a:ext>
            </a:extLst>
          </p:cNvPr>
          <p:cNvSpPr>
            <a:spLocks noGrp="1"/>
          </p:cNvSpPr>
          <p:nvPr>
            <p:ph type="sldNum" sz="quarter" idx="12"/>
          </p:nvPr>
        </p:nvSpPr>
        <p:spPr/>
        <p:txBody>
          <a:bodyPr/>
          <a:lstStyle/>
          <a:p>
            <a:fld id="{C3FDE51E-0052-334C-A4B2-C567FE9F326F}" type="slidenum">
              <a:rPr lang="en-US" smtClean="0"/>
              <a:pPr/>
              <a:t>11</a:t>
            </a:fld>
            <a:endParaRPr lang="en-US"/>
          </a:p>
        </p:txBody>
      </p:sp>
      <p:sp>
        <p:nvSpPr>
          <p:cNvPr id="5" name="Title 4">
            <a:extLst>
              <a:ext uri="{FF2B5EF4-FFF2-40B4-BE49-F238E27FC236}">
                <a16:creationId xmlns:a16="http://schemas.microsoft.com/office/drawing/2014/main" id="{48C51B83-70F2-4801-9B94-0A6531CB7748}"/>
              </a:ext>
            </a:extLst>
          </p:cNvPr>
          <p:cNvSpPr>
            <a:spLocks noGrp="1"/>
          </p:cNvSpPr>
          <p:nvPr>
            <p:ph type="title"/>
          </p:nvPr>
        </p:nvSpPr>
        <p:spPr/>
        <p:txBody>
          <a:bodyPr>
            <a:normAutofit/>
          </a:bodyPr>
          <a:lstStyle/>
          <a:p>
            <a:r>
              <a:rPr lang="en-US" sz="3800" dirty="0"/>
              <a:t>IMPORTANCE OF IYCF COUNSELLING </a:t>
            </a:r>
            <a:br>
              <a:rPr lang="en-US" sz="3800" dirty="0"/>
            </a:br>
            <a:r>
              <a:rPr lang="en-US" sz="3800" dirty="0"/>
              <a:t>IN EMERGENCIES</a:t>
            </a:r>
          </a:p>
        </p:txBody>
      </p:sp>
    </p:spTree>
    <p:extLst>
      <p:ext uri="{BB962C8B-B14F-4D97-AF65-F5344CB8AC3E}">
        <p14:creationId xmlns:p14="http://schemas.microsoft.com/office/powerpoint/2010/main" val="2245164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51F2C-5DFA-480A-B159-C2D04B0F36F6}"/>
              </a:ext>
            </a:extLst>
          </p:cNvPr>
          <p:cNvSpPr>
            <a:spLocks noGrp="1"/>
          </p:cNvSpPr>
          <p:nvPr>
            <p:ph type="title"/>
          </p:nvPr>
        </p:nvSpPr>
        <p:spPr/>
        <p:txBody>
          <a:bodyPr/>
          <a:lstStyle/>
          <a:p>
            <a:r>
              <a:rPr lang="en-US"/>
              <a:t>Importance of IYCF Counselling in Emergencies</a:t>
            </a:r>
          </a:p>
        </p:txBody>
      </p:sp>
      <p:sp>
        <p:nvSpPr>
          <p:cNvPr id="7" name="Text Placeholder 6">
            <a:extLst>
              <a:ext uri="{FF2B5EF4-FFF2-40B4-BE49-F238E27FC236}">
                <a16:creationId xmlns:a16="http://schemas.microsoft.com/office/drawing/2014/main" id="{F11E7B11-A489-4419-8727-430926A1E8A4}"/>
              </a:ext>
            </a:extLst>
          </p:cNvPr>
          <p:cNvSpPr>
            <a:spLocks noGrp="1"/>
          </p:cNvSpPr>
          <p:nvPr>
            <p:ph idx="1"/>
          </p:nvPr>
        </p:nvSpPr>
        <p:spPr/>
        <p:txBody>
          <a:bodyPr/>
          <a:lstStyle/>
          <a:p>
            <a:pPr marL="285750" indent="-285750">
              <a:buFont typeface="Arial" panose="020B0604020202020204" pitchFamily="34" charset="0"/>
              <a:buChar char="•"/>
            </a:pPr>
            <a:r>
              <a:rPr lang="en-US" dirty="0"/>
              <a:t>Appropriate breastfeeding and complementary feeding practices save lives, especially during emergencies.</a:t>
            </a:r>
          </a:p>
          <a:p>
            <a:pPr marL="285750" indent="-285750">
              <a:buFont typeface="Arial" panose="020B0604020202020204" pitchFamily="34" charset="0"/>
              <a:buChar char="•"/>
            </a:pPr>
            <a:r>
              <a:rPr lang="en-US" dirty="0"/>
              <a:t>However, caregivers can face significant barriers.</a:t>
            </a:r>
          </a:p>
          <a:p>
            <a:pPr marL="285750" indent="-285750">
              <a:buFont typeface="Arial" panose="020B0604020202020204" pitchFamily="34" charset="0"/>
              <a:buChar char="•"/>
            </a:pPr>
            <a:r>
              <a:rPr lang="en-US" dirty="0"/>
              <a:t>Counselling supports caregivers to overcome these  challenges, and to feed and care for their children as recommended despite an emergency. </a:t>
            </a:r>
          </a:p>
          <a:p>
            <a:pPr marL="285750" indent="-285750">
              <a:buFont typeface="Arial" panose="020B0604020202020204" pitchFamily="34" charset="0"/>
              <a:buChar char="•"/>
            </a:pPr>
            <a:r>
              <a:rPr lang="en-US" dirty="0"/>
              <a:t>International standards of care require skilled IYCF counselling to be provided during emergencies. </a:t>
            </a:r>
          </a:p>
        </p:txBody>
      </p:sp>
      <p:sp>
        <p:nvSpPr>
          <p:cNvPr id="3" name="Date Placeholder 2">
            <a:extLst>
              <a:ext uri="{FF2B5EF4-FFF2-40B4-BE49-F238E27FC236}">
                <a16:creationId xmlns:a16="http://schemas.microsoft.com/office/drawing/2014/main" id="{C33E7059-188E-40AA-85B0-FD1CADDD44DA}"/>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E5A7F8AD-3045-411C-974B-9B728491A47D}"/>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AB9642B3-29B5-4AD8-B945-14EC39FE8366}"/>
              </a:ext>
            </a:extLst>
          </p:cNvPr>
          <p:cNvSpPr>
            <a:spLocks noGrp="1"/>
          </p:cNvSpPr>
          <p:nvPr>
            <p:ph type="sldNum" sz="quarter" idx="12"/>
          </p:nvPr>
        </p:nvSpPr>
        <p:spPr/>
        <p:txBody>
          <a:bodyPr/>
          <a:lstStyle/>
          <a:p>
            <a:fld id="{C3FDE51E-0052-334C-A4B2-C567FE9F326F}" type="slidenum">
              <a:rPr lang="en-US" smtClean="0"/>
              <a:pPr/>
              <a:t>12</a:t>
            </a:fld>
            <a:endParaRPr lang="en-US"/>
          </a:p>
        </p:txBody>
      </p:sp>
      <p:sp>
        <p:nvSpPr>
          <p:cNvPr id="6" name="Text Placeholder 5">
            <a:extLst>
              <a:ext uri="{FF2B5EF4-FFF2-40B4-BE49-F238E27FC236}">
                <a16:creationId xmlns:a16="http://schemas.microsoft.com/office/drawing/2014/main" id="{9A8C3DE5-77B1-48F7-9345-166788BC7982}"/>
              </a:ext>
            </a:extLst>
          </p:cNvPr>
          <p:cNvSpPr>
            <a:spLocks noGrp="1"/>
          </p:cNvSpPr>
          <p:nvPr>
            <p:ph type="body" sz="quarter" idx="13"/>
          </p:nvPr>
        </p:nvSpPr>
        <p:spPr/>
        <p:txBody>
          <a:bodyPr>
            <a:normAutofit fontScale="77500" lnSpcReduction="20000"/>
          </a:bodyPr>
          <a:lstStyle/>
          <a:p>
            <a:r>
              <a:rPr lang="en-US" dirty="0"/>
              <a:t>Why should IYCF counselling be provided as part of an emergency response?</a:t>
            </a:r>
          </a:p>
        </p:txBody>
      </p:sp>
      <p:pic>
        <p:nvPicPr>
          <p:cNvPr id="17" name="Google Shape;101;p2">
            <a:extLst>
              <a:ext uri="{FF2B5EF4-FFF2-40B4-BE49-F238E27FC236}">
                <a16:creationId xmlns:a16="http://schemas.microsoft.com/office/drawing/2014/main" id="{3F35F8EC-6D19-464F-811E-79162178E1F8}"/>
              </a:ext>
            </a:extLst>
          </p:cNvPr>
          <p:cNvPicPr preferRelativeResize="0">
            <a:picLocks noGrp="1"/>
          </p:cNvPicPr>
          <p:nvPr>
            <p:ph idx="14"/>
          </p:nvPr>
        </p:nvPicPr>
        <p:blipFill rotWithShape="1">
          <a:blip r:embed="rId3">
            <a:alphaModFix/>
          </a:blip>
          <a:srcRect t="520" b="36033"/>
          <a:stretch/>
        </p:blipFill>
        <p:spPr>
          <a:xfrm>
            <a:off x="4709949" y="1600200"/>
            <a:ext cx="3997325" cy="3479442"/>
          </a:xfrm>
          <a:ln w="6350">
            <a:solidFill>
              <a:schemeClr val="tx1"/>
            </a:solidFill>
          </a:ln>
        </p:spPr>
      </p:pic>
    </p:spTree>
    <p:extLst>
      <p:ext uri="{BB962C8B-B14F-4D97-AF65-F5344CB8AC3E}">
        <p14:creationId xmlns:p14="http://schemas.microsoft.com/office/powerpoint/2010/main" val="1219008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7C6F1-1DA5-7655-27A6-2C11FD26B84D}"/>
              </a:ext>
            </a:extLst>
          </p:cNvPr>
          <p:cNvSpPr>
            <a:spLocks noGrp="1"/>
          </p:cNvSpPr>
          <p:nvPr>
            <p:ph type="title"/>
          </p:nvPr>
        </p:nvSpPr>
        <p:spPr/>
        <p:txBody>
          <a:bodyPr/>
          <a:lstStyle/>
          <a:p>
            <a:r>
              <a:rPr lang="en-US" dirty="0">
                <a:ea typeface="Lato"/>
              </a:rPr>
              <a:t>Importance of IYCF Counselling in Emergencies</a:t>
            </a:r>
            <a:endParaRPr lang="en-US" b="0" dirty="0">
              <a:ea typeface="Lato"/>
            </a:endParaRPr>
          </a:p>
        </p:txBody>
      </p:sp>
      <p:pic>
        <p:nvPicPr>
          <p:cNvPr id="9" name="Online Media 8" title="Infant and Young Child Feeding (IYCF) Character Video #2">
            <a:hlinkClick r:id="" action="ppaction://media"/>
            <a:extLst>
              <a:ext uri="{FF2B5EF4-FFF2-40B4-BE49-F238E27FC236}">
                <a16:creationId xmlns:a16="http://schemas.microsoft.com/office/drawing/2014/main" id="{54F570B6-DABC-982D-764B-7F0AEBD25E12}"/>
              </a:ext>
            </a:extLst>
          </p:cNvPr>
          <p:cNvPicPr>
            <a:picLocks noGrp="1" noRot="1" noChangeAspect="1"/>
          </p:cNvPicPr>
          <p:nvPr>
            <p:ph idx="1"/>
            <a:videoFile r:link="rId1"/>
          </p:nvPr>
        </p:nvPicPr>
        <p:blipFill>
          <a:blip r:embed="rId4"/>
          <a:stretch>
            <a:fillRect/>
          </a:stretch>
        </p:blipFill>
        <p:spPr>
          <a:xfrm>
            <a:off x="920003" y="1311916"/>
            <a:ext cx="7785253" cy="4751024"/>
          </a:xfrm>
        </p:spPr>
      </p:pic>
      <p:sp>
        <p:nvSpPr>
          <p:cNvPr id="4" name="Date Placeholder 3">
            <a:extLst>
              <a:ext uri="{FF2B5EF4-FFF2-40B4-BE49-F238E27FC236}">
                <a16:creationId xmlns:a16="http://schemas.microsoft.com/office/drawing/2014/main" id="{0E776DE0-D149-1090-B5CD-C5BC69BF8A64}"/>
              </a:ext>
            </a:extLst>
          </p:cNvPr>
          <p:cNvSpPr>
            <a:spLocks noGrp="1"/>
          </p:cNvSpPr>
          <p:nvPr>
            <p:ph type="dt" sz="half" idx="10"/>
          </p:nvPr>
        </p:nvSpPr>
        <p:spPr/>
        <p:txBody>
          <a:bodyPr/>
          <a:lstStyle/>
          <a:p>
            <a:r>
              <a:rPr lang="en-US"/>
              <a:t>Version 2 – 2022 </a:t>
            </a:r>
            <a:endParaRPr lang="en-US" dirty="0"/>
          </a:p>
        </p:txBody>
      </p:sp>
      <p:sp>
        <p:nvSpPr>
          <p:cNvPr id="5" name="Footer Placeholder 4">
            <a:extLst>
              <a:ext uri="{FF2B5EF4-FFF2-40B4-BE49-F238E27FC236}">
                <a16:creationId xmlns:a16="http://schemas.microsoft.com/office/drawing/2014/main" id="{833AF2ED-A4F1-52FD-6C7B-2210178FCCE6}"/>
              </a:ext>
            </a:extLst>
          </p:cNvPr>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a:extLst>
              <a:ext uri="{FF2B5EF4-FFF2-40B4-BE49-F238E27FC236}">
                <a16:creationId xmlns:a16="http://schemas.microsoft.com/office/drawing/2014/main" id="{0445F0BE-FFCE-AE2A-B75E-EEA3C71379BB}"/>
              </a:ext>
            </a:extLst>
          </p:cNvPr>
          <p:cNvSpPr>
            <a:spLocks noGrp="1"/>
          </p:cNvSpPr>
          <p:nvPr>
            <p:ph type="sldNum" sz="quarter" idx="12"/>
          </p:nvPr>
        </p:nvSpPr>
        <p:spPr/>
        <p:txBody>
          <a:bodyPr/>
          <a:lstStyle/>
          <a:p>
            <a:fld id="{C3FDE51E-0052-334C-A4B2-C567FE9F326F}" type="slidenum">
              <a:rPr lang="en-US" smtClean="0"/>
              <a:t>13</a:t>
            </a:fld>
            <a:endParaRPr lang="en-US" dirty="0"/>
          </a:p>
        </p:txBody>
      </p:sp>
      <p:sp>
        <p:nvSpPr>
          <p:cNvPr id="7" name="Text Placeholder 6">
            <a:extLst>
              <a:ext uri="{FF2B5EF4-FFF2-40B4-BE49-F238E27FC236}">
                <a16:creationId xmlns:a16="http://schemas.microsoft.com/office/drawing/2014/main" id="{45CC0174-2E0A-4D81-33D6-C76955859FE8}"/>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Case Study: </a:t>
            </a:r>
            <a:r>
              <a:rPr lang="en-US" dirty="0" err="1">
                <a:latin typeface="Lato"/>
                <a:ea typeface="Lato"/>
                <a:cs typeface="Lato"/>
              </a:rPr>
              <a:t>Nyathak</a:t>
            </a:r>
            <a:r>
              <a:rPr lang="en-US" dirty="0">
                <a:latin typeface="Lato"/>
                <a:ea typeface="Lato"/>
                <a:cs typeface="Lato"/>
              </a:rPr>
              <a:t> in Ethiopia</a:t>
            </a:r>
            <a:endParaRPr lang="en-US" dirty="0"/>
          </a:p>
        </p:txBody>
      </p:sp>
      <p:pic>
        <p:nvPicPr>
          <p:cNvPr id="3" name="Picture 7" descr="Icon&#10;&#10;Description automatically generated">
            <a:extLst>
              <a:ext uri="{FF2B5EF4-FFF2-40B4-BE49-F238E27FC236}">
                <a16:creationId xmlns:a16="http://schemas.microsoft.com/office/drawing/2014/main" id="{CA1287C1-2344-CF8F-BF15-A3E6793FE900}"/>
              </a:ext>
            </a:extLst>
          </p:cNvPr>
          <p:cNvPicPr>
            <a:picLocks noChangeAspect="1"/>
          </p:cNvPicPr>
          <p:nvPr/>
        </p:nvPicPr>
        <p:blipFill>
          <a:blip r:embed="rId5"/>
          <a:stretch>
            <a:fillRect/>
          </a:stretch>
        </p:blipFill>
        <p:spPr>
          <a:xfrm>
            <a:off x="8025788" y="199910"/>
            <a:ext cx="914400" cy="876300"/>
          </a:xfrm>
          <a:prstGeom prst="rect">
            <a:avLst/>
          </a:prstGeom>
        </p:spPr>
      </p:pic>
    </p:spTree>
    <p:extLst>
      <p:ext uri="{BB962C8B-B14F-4D97-AF65-F5344CB8AC3E}">
        <p14:creationId xmlns:p14="http://schemas.microsoft.com/office/powerpoint/2010/main" val="9826475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51F2C-5DFA-480A-B159-C2D04B0F36F6}"/>
              </a:ext>
            </a:extLst>
          </p:cNvPr>
          <p:cNvSpPr>
            <a:spLocks noGrp="1"/>
          </p:cNvSpPr>
          <p:nvPr>
            <p:ph type="title"/>
          </p:nvPr>
        </p:nvSpPr>
        <p:spPr/>
        <p:txBody>
          <a:bodyPr/>
          <a:lstStyle/>
          <a:p>
            <a:r>
              <a:rPr lang="en-US"/>
              <a:t>Importance of IYCF Counselling in Emergencies</a:t>
            </a:r>
          </a:p>
        </p:txBody>
      </p:sp>
      <p:sp>
        <p:nvSpPr>
          <p:cNvPr id="19" name="Content Placeholder 18">
            <a:extLst>
              <a:ext uri="{FF2B5EF4-FFF2-40B4-BE49-F238E27FC236}">
                <a16:creationId xmlns:a16="http://schemas.microsoft.com/office/drawing/2014/main" id="{66746A0B-B28F-8045-A93E-0FD52DBD6259}"/>
              </a:ext>
            </a:extLst>
          </p:cNvPr>
          <p:cNvSpPr>
            <a:spLocks noGrp="1"/>
          </p:cNvSpPr>
          <p:nvPr>
            <p:ph idx="1"/>
          </p:nvPr>
        </p:nvSpPr>
        <p:spPr>
          <a:xfrm>
            <a:off x="431148" y="1600200"/>
            <a:ext cx="6350652" cy="1263075"/>
          </a:xfrm>
          <a:solidFill>
            <a:schemeClr val="accent4"/>
          </a:solidFill>
        </p:spPr>
        <p:txBody>
          <a:bodyPr lIns="182880" tIns="182880" rIns="182880" bIns="182880">
            <a:normAutofit/>
          </a:bodyPr>
          <a:lstStyle/>
          <a:p>
            <a:pPr>
              <a:spcAft>
                <a:spcPts val="600"/>
              </a:spcAft>
            </a:pPr>
            <a:r>
              <a:rPr lang="en-US" sz="1200" b="1" dirty="0">
                <a:solidFill>
                  <a:schemeClr val="bg1"/>
                </a:solidFill>
              </a:rPr>
              <a:t>EXAMPLE</a:t>
            </a:r>
          </a:p>
          <a:p>
            <a:pPr>
              <a:lnSpc>
                <a:spcPct val="114000"/>
              </a:lnSpc>
            </a:pPr>
            <a:r>
              <a:rPr lang="en-US" sz="1200" dirty="0">
                <a:solidFill>
                  <a:schemeClr val="bg1"/>
                </a:solidFill>
              </a:rPr>
              <a:t>In the Philippines, the roll out of an Essential Intrapartum and Newborn Care (EINC) training package in the aftermath of Typhoon Haiyan resulted in an increase in rates of early initiation of breastfeeding from 50% to 86% at three months post training.</a:t>
            </a:r>
          </a:p>
        </p:txBody>
      </p:sp>
      <p:sp>
        <p:nvSpPr>
          <p:cNvPr id="3" name="Date Placeholder 2">
            <a:extLst>
              <a:ext uri="{FF2B5EF4-FFF2-40B4-BE49-F238E27FC236}">
                <a16:creationId xmlns:a16="http://schemas.microsoft.com/office/drawing/2014/main" id="{C33E7059-188E-40AA-85B0-FD1CADDD44DA}"/>
              </a:ext>
            </a:extLst>
          </p:cNvPr>
          <p:cNvSpPr>
            <a:spLocks noGrp="1"/>
          </p:cNvSpPr>
          <p:nvPr>
            <p:ph type="dt" sz="half" idx="10"/>
          </p:nvPr>
        </p:nvSpPr>
        <p:spPr/>
        <p:txBody>
          <a:bodyPr/>
          <a:lstStyle/>
          <a:p>
            <a:r>
              <a:rPr lang="en-US" dirty="0"/>
              <a:t>Version 2 – 2022 </a:t>
            </a:r>
          </a:p>
        </p:txBody>
      </p:sp>
      <p:sp>
        <p:nvSpPr>
          <p:cNvPr id="4" name="Footer Placeholder 3">
            <a:extLst>
              <a:ext uri="{FF2B5EF4-FFF2-40B4-BE49-F238E27FC236}">
                <a16:creationId xmlns:a16="http://schemas.microsoft.com/office/drawing/2014/main" id="{E5A7F8AD-3045-411C-974B-9B728491A47D}"/>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AB9642B3-29B5-4AD8-B945-14EC39FE8366}"/>
              </a:ext>
            </a:extLst>
          </p:cNvPr>
          <p:cNvSpPr>
            <a:spLocks noGrp="1"/>
          </p:cNvSpPr>
          <p:nvPr>
            <p:ph type="sldNum" sz="quarter" idx="12"/>
          </p:nvPr>
        </p:nvSpPr>
        <p:spPr/>
        <p:txBody>
          <a:bodyPr/>
          <a:lstStyle/>
          <a:p>
            <a:fld id="{C3FDE51E-0052-334C-A4B2-C567FE9F326F}" type="slidenum">
              <a:rPr lang="en-US" smtClean="0"/>
              <a:pPr/>
              <a:t>14</a:t>
            </a:fld>
            <a:endParaRPr lang="en-US"/>
          </a:p>
        </p:txBody>
      </p:sp>
      <p:sp>
        <p:nvSpPr>
          <p:cNvPr id="7" name="Text Placeholder 6">
            <a:extLst>
              <a:ext uri="{FF2B5EF4-FFF2-40B4-BE49-F238E27FC236}">
                <a16:creationId xmlns:a16="http://schemas.microsoft.com/office/drawing/2014/main" id="{F11E7B11-A489-4419-8727-430926A1E8A4}"/>
              </a:ext>
            </a:extLst>
          </p:cNvPr>
          <p:cNvSpPr>
            <a:spLocks noGrp="1"/>
          </p:cNvSpPr>
          <p:nvPr>
            <p:ph type="body" sz="quarter" idx="13"/>
          </p:nvPr>
        </p:nvSpPr>
        <p:spPr/>
        <p:txBody>
          <a:bodyPr>
            <a:normAutofit lnSpcReduction="10000"/>
          </a:bodyPr>
          <a:lstStyle/>
          <a:p>
            <a:r>
              <a:rPr lang="en-US"/>
              <a:t>Evidence of Impact </a:t>
            </a:r>
          </a:p>
        </p:txBody>
      </p:sp>
      <p:pic>
        <p:nvPicPr>
          <p:cNvPr id="16" name="Picture 15">
            <a:extLst>
              <a:ext uri="{FF2B5EF4-FFF2-40B4-BE49-F238E27FC236}">
                <a16:creationId xmlns:a16="http://schemas.microsoft.com/office/drawing/2014/main" id="{6A3A3DA1-A07F-4850-820B-0DAD3FE96112}"/>
              </a:ext>
            </a:extLst>
          </p:cNvPr>
          <p:cNvPicPr>
            <a:picLocks noChangeAspect="1"/>
          </p:cNvPicPr>
          <p:nvPr/>
        </p:nvPicPr>
        <p:blipFill rotWithShape="1">
          <a:blip r:embed="rId3"/>
          <a:srcRect l="11940" t="499" r="14788"/>
          <a:stretch/>
        </p:blipFill>
        <p:spPr>
          <a:xfrm>
            <a:off x="6896099" y="4326576"/>
            <a:ext cx="1870401" cy="1691793"/>
          </a:xfrm>
          <a:prstGeom prst="rect">
            <a:avLst/>
          </a:prstGeom>
        </p:spPr>
      </p:pic>
      <p:pic>
        <p:nvPicPr>
          <p:cNvPr id="20" name="Picture 19">
            <a:extLst>
              <a:ext uri="{FF2B5EF4-FFF2-40B4-BE49-F238E27FC236}">
                <a16:creationId xmlns:a16="http://schemas.microsoft.com/office/drawing/2014/main" id="{1CCB404F-E69E-4FE2-A24F-FEEE6B7D8F90}"/>
              </a:ext>
            </a:extLst>
          </p:cNvPr>
          <p:cNvPicPr>
            <a:picLocks noChangeAspect="1"/>
          </p:cNvPicPr>
          <p:nvPr/>
        </p:nvPicPr>
        <p:blipFill>
          <a:blip r:embed="rId4"/>
          <a:stretch>
            <a:fillRect/>
          </a:stretch>
        </p:blipFill>
        <p:spPr>
          <a:xfrm>
            <a:off x="6896099" y="1600200"/>
            <a:ext cx="840467" cy="1263075"/>
          </a:xfrm>
          <a:prstGeom prst="rect">
            <a:avLst/>
          </a:prstGeom>
        </p:spPr>
      </p:pic>
      <p:pic>
        <p:nvPicPr>
          <p:cNvPr id="11" name="Picture 10">
            <a:extLst>
              <a:ext uri="{FF2B5EF4-FFF2-40B4-BE49-F238E27FC236}">
                <a16:creationId xmlns:a16="http://schemas.microsoft.com/office/drawing/2014/main" id="{047190E4-3E46-477A-8D96-51716BFE3A7F}"/>
              </a:ext>
            </a:extLst>
          </p:cNvPr>
          <p:cNvPicPr>
            <a:picLocks noChangeAspect="1"/>
          </p:cNvPicPr>
          <p:nvPr/>
        </p:nvPicPr>
        <p:blipFill>
          <a:blip r:embed="rId5"/>
          <a:stretch>
            <a:fillRect/>
          </a:stretch>
        </p:blipFill>
        <p:spPr>
          <a:xfrm>
            <a:off x="6896099" y="2934019"/>
            <a:ext cx="1870401" cy="1248995"/>
          </a:xfrm>
          <a:prstGeom prst="rect">
            <a:avLst/>
          </a:prstGeom>
        </p:spPr>
      </p:pic>
      <p:sp>
        <p:nvSpPr>
          <p:cNvPr id="12" name="Content Placeholder 18">
            <a:extLst>
              <a:ext uri="{FF2B5EF4-FFF2-40B4-BE49-F238E27FC236}">
                <a16:creationId xmlns:a16="http://schemas.microsoft.com/office/drawing/2014/main" id="{52476E26-B49D-B646-9F6D-D49494DD79E5}"/>
              </a:ext>
            </a:extLst>
          </p:cNvPr>
          <p:cNvSpPr txBox="1">
            <a:spLocks/>
          </p:cNvSpPr>
          <p:nvPr/>
        </p:nvSpPr>
        <p:spPr>
          <a:xfrm>
            <a:off x="431148" y="2934019"/>
            <a:ext cx="6350652" cy="1263075"/>
          </a:xfrm>
          <a:prstGeom prst="rect">
            <a:avLst/>
          </a:prstGeom>
          <a:solidFill>
            <a:schemeClr val="accent4"/>
          </a:solidFill>
        </p:spPr>
        <p:txBody>
          <a:bodyPr vert="horz" lIns="182880" tIns="182880" rIns="182880" bIns="182880" rtlCol="0">
            <a:noAutofit/>
          </a:bodyPr>
          <a:lstStyle>
            <a:lvl1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1pPr>
            <a:lvl2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2pPr>
            <a:lvl3pPr marL="266700"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3pPr>
            <a:lvl4pPr marL="541338" indent="-274638" algn="l" defTabSz="457200" rtl="0" eaLnBrk="1" latinLnBrk="0" hangingPunct="1">
              <a:spcBef>
                <a:spcPts val="0"/>
              </a:spcBef>
              <a:spcAft>
                <a:spcPts val="1200"/>
              </a:spcAft>
              <a:buFont typeface="Arial"/>
              <a:buChar char="–"/>
              <a:defRPr sz="1800" b="0" i="0" kern="1200">
                <a:solidFill>
                  <a:schemeClr val="tx1"/>
                </a:solidFill>
                <a:latin typeface="Lato" panose="020F0502020204030203" pitchFamily="34" charset="77"/>
                <a:ea typeface="+mn-ea"/>
                <a:cs typeface="Lato" panose="020F0502020204030203" pitchFamily="34" charset="77"/>
              </a:defRPr>
            </a:lvl4pPr>
            <a:lvl5pPr marL="808038"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600"/>
              </a:spcAft>
            </a:pPr>
            <a:r>
              <a:rPr lang="en-US" sz="1200" b="1" dirty="0">
                <a:solidFill>
                  <a:schemeClr val="bg1"/>
                </a:solidFill>
              </a:rPr>
              <a:t>EXAMPLE</a:t>
            </a:r>
          </a:p>
          <a:p>
            <a:pPr>
              <a:lnSpc>
                <a:spcPct val="114000"/>
              </a:lnSpc>
            </a:pPr>
            <a:r>
              <a:rPr lang="en-US" sz="1200" dirty="0">
                <a:solidFill>
                  <a:schemeClr val="bg1"/>
                </a:solidFill>
              </a:rPr>
              <a:t>In Yogyakarta and Central Java, following the earthquake in 2006, women who received counselling on breastfeeding were more likely to continue breastfeeding despite receiving BMS donations.</a:t>
            </a:r>
          </a:p>
        </p:txBody>
      </p:sp>
      <p:sp>
        <p:nvSpPr>
          <p:cNvPr id="13" name="Content Placeholder 18">
            <a:extLst>
              <a:ext uri="{FF2B5EF4-FFF2-40B4-BE49-F238E27FC236}">
                <a16:creationId xmlns:a16="http://schemas.microsoft.com/office/drawing/2014/main" id="{731C9209-F950-634C-AE1E-406F1DAA377A}"/>
              </a:ext>
            </a:extLst>
          </p:cNvPr>
          <p:cNvSpPr txBox="1">
            <a:spLocks/>
          </p:cNvSpPr>
          <p:nvPr/>
        </p:nvSpPr>
        <p:spPr>
          <a:xfrm>
            <a:off x="431148" y="4267839"/>
            <a:ext cx="6350652" cy="1809001"/>
          </a:xfrm>
          <a:prstGeom prst="rect">
            <a:avLst/>
          </a:prstGeom>
          <a:solidFill>
            <a:schemeClr val="accent4"/>
          </a:solidFill>
        </p:spPr>
        <p:txBody>
          <a:bodyPr vert="horz" lIns="182880" tIns="182880" rIns="182880" bIns="182880" rtlCol="0">
            <a:noAutofit/>
          </a:bodyPr>
          <a:lstStyle>
            <a:lvl1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1pPr>
            <a:lvl2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2pPr>
            <a:lvl3pPr marL="266700"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3pPr>
            <a:lvl4pPr marL="541338" indent="-274638" algn="l" defTabSz="457200" rtl="0" eaLnBrk="1" latinLnBrk="0" hangingPunct="1">
              <a:spcBef>
                <a:spcPts val="0"/>
              </a:spcBef>
              <a:spcAft>
                <a:spcPts val="1200"/>
              </a:spcAft>
              <a:buFont typeface="Arial"/>
              <a:buChar char="–"/>
              <a:defRPr sz="1800" b="0" i="0" kern="1200">
                <a:solidFill>
                  <a:schemeClr val="tx1"/>
                </a:solidFill>
                <a:latin typeface="Lato" panose="020F0502020204030203" pitchFamily="34" charset="77"/>
                <a:ea typeface="+mn-ea"/>
                <a:cs typeface="Lato" panose="020F0502020204030203" pitchFamily="34" charset="77"/>
              </a:defRPr>
            </a:lvl4pPr>
            <a:lvl5pPr marL="808038"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600"/>
              </a:spcAft>
            </a:pPr>
            <a:r>
              <a:rPr lang="en-US" sz="1200" b="1" dirty="0">
                <a:solidFill>
                  <a:schemeClr val="bg1"/>
                </a:solidFill>
              </a:rPr>
              <a:t>EXAMPLE</a:t>
            </a:r>
          </a:p>
          <a:p>
            <a:pPr>
              <a:lnSpc>
                <a:spcPct val="114000"/>
              </a:lnSpc>
            </a:pPr>
            <a:r>
              <a:rPr lang="en-US" sz="1200" dirty="0">
                <a:solidFill>
                  <a:schemeClr val="bg1"/>
                </a:solidFill>
              </a:rPr>
              <a:t>In </a:t>
            </a:r>
            <a:r>
              <a:rPr lang="en-US" sz="1200" u="sng" dirty="0">
                <a:solidFill>
                  <a:schemeClr val="bg1"/>
                </a:solidFill>
              </a:rPr>
              <a:t>Haiti</a:t>
            </a:r>
            <a:r>
              <a:rPr lang="en-US" sz="1200" dirty="0">
                <a:solidFill>
                  <a:schemeClr val="bg1"/>
                </a:solidFill>
              </a:rPr>
              <a:t>, following the devastating </a:t>
            </a:r>
            <a:r>
              <a:rPr lang="en-US" sz="1200" u="sng" dirty="0">
                <a:solidFill>
                  <a:schemeClr val="bg1"/>
                </a:solidFill>
              </a:rPr>
              <a:t>earthquake in 2010</a:t>
            </a:r>
            <a:r>
              <a:rPr lang="en-US" sz="1200" dirty="0">
                <a:solidFill>
                  <a:schemeClr val="bg1"/>
                </a:solidFill>
              </a:rPr>
              <a:t>, baby tents where mothers could breastfeed comfortably and be supported by trained counsellors and their peers were established and rapidly scaled up. Appropriate breastfeeding practices remained undisrupted. Of the 30% of younger babies who were reportedly fed breastmilk plus other foods or liquids at the time of the earthquake, 10% moved to exclusive breastfeeding.</a:t>
            </a:r>
          </a:p>
        </p:txBody>
      </p:sp>
    </p:spTree>
    <p:extLst>
      <p:ext uri="{BB962C8B-B14F-4D97-AF65-F5344CB8AC3E}">
        <p14:creationId xmlns:p14="http://schemas.microsoft.com/office/powerpoint/2010/main" val="3390667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A2E7B-2B65-4081-B8CD-A6C5268EC40F}"/>
              </a:ext>
            </a:extLst>
          </p:cNvPr>
          <p:cNvSpPr>
            <a:spLocks noGrp="1"/>
          </p:cNvSpPr>
          <p:nvPr>
            <p:ph type="title"/>
          </p:nvPr>
        </p:nvSpPr>
        <p:spPr/>
        <p:txBody>
          <a:bodyPr/>
          <a:lstStyle/>
          <a:p>
            <a:r>
              <a:rPr lang="en-US"/>
              <a:t>IYCF Counselling</a:t>
            </a:r>
          </a:p>
        </p:txBody>
      </p:sp>
      <p:sp>
        <p:nvSpPr>
          <p:cNvPr id="3" name="Date Placeholder 2">
            <a:extLst>
              <a:ext uri="{FF2B5EF4-FFF2-40B4-BE49-F238E27FC236}">
                <a16:creationId xmlns:a16="http://schemas.microsoft.com/office/drawing/2014/main" id="{52FFD84E-54F7-48EE-81CB-138110C626CD}"/>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CB35D307-5564-4695-A6AA-D76DF96C43E0}"/>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6E722A64-FD1A-4C2F-AB6B-55EE7280521F}"/>
              </a:ext>
            </a:extLst>
          </p:cNvPr>
          <p:cNvSpPr>
            <a:spLocks noGrp="1"/>
          </p:cNvSpPr>
          <p:nvPr>
            <p:ph type="sldNum" sz="quarter" idx="12"/>
          </p:nvPr>
        </p:nvSpPr>
        <p:spPr/>
        <p:txBody>
          <a:bodyPr/>
          <a:lstStyle/>
          <a:p>
            <a:fld id="{C3FDE51E-0052-334C-A4B2-C567FE9F326F}" type="slidenum">
              <a:rPr lang="en-US" smtClean="0"/>
              <a:pPr/>
              <a:t>15</a:t>
            </a:fld>
            <a:endParaRPr lang="en-US"/>
          </a:p>
        </p:txBody>
      </p:sp>
      <p:sp>
        <p:nvSpPr>
          <p:cNvPr id="7" name="Text Placeholder 6">
            <a:extLst>
              <a:ext uri="{FF2B5EF4-FFF2-40B4-BE49-F238E27FC236}">
                <a16:creationId xmlns:a16="http://schemas.microsoft.com/office/drawing/2014/main" id="{98B9C3D8-CC98-46D6-A81E-062DDFFA26CF}"/>
              </a:ext>
            </a:extLst>
          </p:cNvPr>
          <p:cNvSpPr>
            <a:spLocks noGrp="1"/>
          </p:cNvSpPr>
          <p:nvPr>
            <p:ph type="body" sz="quarter" idx="13"/>
          </p:nvPr>
        </p:nvSpPr>
        <p:spPr/>
        <p:txBody>
          <a:bodyPr>
            <a:normAutofit lnSpcReduction="10000"/>
          </a:bodyPr>
          <a:lstStyle/>
          <a:p>
            <a:r>
              <a:rPr lang="en-US"/>
              <a:t>Evidence of Impact: Mothers’ Voices </a:t>
            </a:r>
          </a:p>
        </p:txBody>
      </p:sp>
      <p:pic>
        <p:nvPicPr>
          <p:cNvPr id="11" name="Picture 9">
            <a:hlinkClick r:id="" action="ppaction://media"/>
            <a:extLst>
              <a:ext uri="{FF2B5EF4-FFF2-40B4-BE49-F238E27FC236}">
                <a16:creationId xmlns:a16="http://schemas.microsoft.com/office/drawing/2014/main" id="{393AE14A-624C-104C-8CAD-2CD54828B04C}"/>
              </a:ext>
            </a:extLst>
          </p:cNvPr>
          <p:cNvPicPr>
            <a:picLocks noGrp="1" noRot="1" noChangeAspect="1"/>
          </p:cNvPicPr>
          <p:nvPr>
            <p:ph idx="1"/>
            <a:videoFile r:link="rId1"/>
          </p:nvPr>
        </p:nvPicPr>
        <p:blipFill>
          <a:blip r:embed="rId4"/>
          <a:stretch>
            <a:fillRect/>
          </a:stretch>
        </p:blipFill>
        <p:spPr>
          <a:xfrm>
            <a:off x="857554" y="1669103"/>
            <a:ext cx="7416800" cy="4171950"/>
          </a:xfrm>
          <a:prstGeom prst="rect">
            <a:avLst/>
          </a:prstGeom>
        </p:spPr>
      </p:pic>
      <p:pic>
        <p:nvPicPr>
          <p:cNvPr id="12" name="Picture 8" descr="A picture containing text&#10;&#10;Description automatically generated">
            <a:extLst>
              <a:ext uri="{FF2B5EF4-FFF2-40B4-BE49-F238E27FC236}">
                <a16:creationId xmlns:a16="http://schemas.microsoft.com/office/drawing/2014/main" id="{DFDD58AF-688B-B848-A064-E1ECADF51FB8}"/>
              </a:ext>
            </a:extLst>
          </p:cNvPr>
          <p:cNvPicPr>
            <a:picLocks noChangeAspect="1"/>
          </p:cNvPicPr>
          <p:nvPr/>
        </p:nvPicPr>
        <p:blipFill rotWithShape="1">
          <a:blip r:embed="rId5"/>
          <a:srcRect l="22695" t="22788" r="20045" b="22817"/>
          <a:stretch/>
        </p:blipFill>
        <p:spPr>
          <a:xfrm>
            <a:off x="7964966" y="191249"/>
            <a:ext cx="913921" cy="877887"/>
          </a:xfrm>
          <a:prstGeom prst="rect">
            <a:avLst/>
          </a:prstGeom>
        </p:spPr>
      </p:pic>
    </p:spTree>
    <p:extLst>
      <p:ext uri="{BB962C8B-B14F-4D97-AF65-F5344CB8AC3E}">
        <p14:creationId xmlns:p14="http://schemas.microsoft.com/office/powerpoint/2010/main" val="15615752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C0F10C-0658-4F19-BB1D-47F1328B3DE9}"/>
              </a:ext>
            </a:extLst>
          </p:cNvPr>
          <p:cNvSpPr>
            <a:spLocks noGrp="1"/>
          </p:cNvSpPr>
          <p:nvPr>
            <p:ph type="dt" sz="half" idx="10"/>
          </p:nvPr>
        </p:nvSpPr>
        <p:spPr/>
        <p:txBody>
          <a:bodyPr/>
          <a:lstStyle/>
          <a:p>
            <a:r>
              <a:rPr lang="en-US"/>
              <a:t>Version 2 – 2022 </a:t>
            </a:r>
          </a:p>
        </p:txBody>
      </p:sp>
      <p:sp>
        <p:nvSpPr>
          <p:cNvPr id="3" name="Footer Placeholder 2">
            <a:extLst>
              <a:ext uri="{FF2B5EF4-FFF2-40B4-BE49-F238E27FC236}">
                <a16:creationId xmlns:a16="http://schemas.microsoft.com/office/drawing/2014/main" id="{2F1C4CEF-167F-40F2-B09C-6D658CEB8D8C}"/>
              </a:ext>
            </a:extLst>
          </p:cNvPr>
          <p:cNvSpPr>
            <a:spLocks noGrp="1"/>
          </p:cNvSpPr>
          <p:nvPr>
            <p:ph type="ftr" sz="quarter" idx="11"/>
          </p:nvPr>
        </p:nvSpPr>
        <p:spPr/>
        <p:txBody>
          <a:bodyPr/>
          <a:lstStyle/>
          <a:p>
            <a:r>
              <a:rPr lang="en-US"/>
              <a:t>IYCF-E TRAINING: IYCF COUNSELLING IN EMERGENCIES</a:t>
            </a:r>
          </a:p>
        </p:txBody>
      </p:sp>
      <p:sp>
        <p:nvSpPr>
          <p:cNvPr id="4" name="Slide Number Placeholder 3">
            <a:extLst>
              <a:ext uri="{FF2B5EF4-FFF2-40B4-BE49-F238E27FC236}">
                <a16:creationId xmlns:a16="http://schemas.microsoft.com/office/drawing/2014/main" id="{CAE87F36-6DE7-48DF-9FA6-D9F3B21E5869}"/>
              </a:ext>
            </a:extLst>
          </p:cNvPr>
          <p:cNvSpPr>
            <a:spLocks noGrp="1"/>
          </p:cNvSpPr>
          <p:nvPr>
            <p:ph type="sldNum" sz="quarter" idx="12"/>
          </p:nvPr>
        </p:nvSpPr>
        <p:spPr/>
        <p:txBody>
          <a:bodyPr/>
          <a:lstStyle/>
          <a:p>
            <a:fld id="{C3FDE51E-0052-334C-A4B2-C567FE9F326F}" type="slidenum">
              <a:rPr lang="en-US" smtClean="0"/>
              <a:pPr/>
              <a:t>16</a:t>
            </a:fld>
            <a:endParaRPr lang="en-US"/>
          </a:p>
        </p:txBody>
      </p:sp>
      <p:sp>
        <p:nvSpPr>
          <p:cNvPr id="5" name="Title 4">
            <a:extLst>
              <a:ext uri="{FF2B5EF4-FFF2-40B4-BE49-F238E27FC236}">
                <a16:creationId xmlns:a16="http://schemas.microsoft.com/office/drawing/2014/main" id="{48C51B83-70F2-4801-9B94-0A6531CB7748}"/>
              </a:ext>
            </a:extLst>
          </p:cNvPr>
          <p:cNvSpPr>
            <a:spLocks noGrp="1"/>
          </p:cNvSpPr>
          <p:nvPr>
            <p:ph type="title"/>
          </p:nvPr>
        </p:nvSpPr>
        <p:spPr/>
        <p:txBody>
          <a:bodyPr>
            <a:normAutofit/>
          </a:bodyPr>
          <a:lstStyle/>
          <a:p>
            <a:r>
              <a:rPr lang="en-US" sz="3800" dirty="0"/>
              <a:t>DESIGN AND OPERATIONALISATION OF  IYCF COUNSELLING PROGRAMMES </a:t>
            </a:r>
          </a:p>
        </p:txBody>
      </p:sp>
    </p:spTree>
    <p:extLst>
      <p:ext uri="{BB962C8B-B14F-4D97-AF65-F5344CB8AC3E}">
        <p14:creationId xmlns:p14="http://schemas.microsoft.com/office/powerpoint/2010/main" val="24728859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C38E3-D2CB-4A7B-BAB5-D50DC045C14D}"/>
              </a:ext>
            </a:extLst>
          </p:cNvPr>
          <p:cNvSpPr>
            <a:spLocks noGrp="1"/>
          </p:cNvSpPr>
          <p:nvPr>
            <p:ph type="title"/>
          </p:nvPr>
        </p:nvSpPr>
        <p:spPr/>
        <p:txBody>
          <a:bodyPr/>
          <a:lstStyle/>
          <a:p>
            <a:r>
              <a:rPr lang="en-US"/>
              <a:t>Designing an IYCF Counselling Programme </a:t>
            </a:r>
          </a:p>
        </p:txBody>
      </p:sp>
      <p:sp>
        <p:nvSpPr>
          <p:cNvPr id="7" name="Text Placeholder 6">
            <a:extLst>
              <a:ext uri="{FF2B5EF4-FFF2-40B4-BE49-F238E27FC236}">
                <a16:creationId xmlns:a16="http://schemas.microsoft.com/office/drawing/2014/main" id="{099A269C-99C4-43AC-9F01-692A12CAC4E8}"/>
              </a:ext>
            </a:extLst>
          </p:cNvPr>
          <p:cNvSpPr>
            <a:spLocks noGrp="1"/>
          </p:cNvSpPr>
          <p:nvPr>
            <p:ph idx="1"/>
          </p:nvPr>
        </p:nvSpPr>
        <p:spPr>
          <a:xfrm>
            <a:off x="459902" y="1355785"/>
            <a:ext cx="4860212" cy="4706938"/>
          </a:xfrm>
        </p:spPr>
        <p:txBody>
          <a:bodyPr>
            <a:normAutofit fontScale="85000" lnSpcReduction="20000"/>
          </a:bodyPr>
          <a:lstStyle/>
          <a:p>
            <a:r>
              <a:rPr lang="en-GB" sz="2600" u="sng" dirty="0"/>
              <a:t>The 6 recommendations:</a:t>
            </a:r>
          </a:p>
          <a:p>
            <a:pPr marL="342900" indent="-342900">
              <a:buFont typeface="+mj-lt"/>
              <a:buAutoNum type="arabicPeriod"/>
            </a:pPr>
            <a:r>
              <a:rPr lang="en-GB" dirty="0"/>
              <a:t>Breastfeeding counselling should be provided to </a:t>
            </a:r>
            <a:r>
              <a:rPr lang="en-GB" b="1" dirty="0"/>
              <a:t>all</a:t>
            </a:r>
            <a:r>
              <a:rPr lang="en-GB" dirty="0"/>
              <a:t> pregnant women and mothers with young children</a:t>
            </a:r>
          </a:p>
          <a:p>
            <a:pPr marL="342900" indent="-342900">
              <a:buFont typeface="+mj-lt"/>
              <a:buAutoNum type="arabicPeriod"/>
            </a:pPr>
            <a:r>
              <a:rPr lang="en-GB" dirty="0"/>
              <a:t>Breastfeeding counselling should be provided in both the antenatal period and postnatally, and up to 24 months or longer </a:t>
            </a:r>
          </a:p>
          <a:p>
            <a:pPr marL="342900" indent="-342900">
              <a:buFont typeface="+mj-lt"/>
              <a:buAutoNum type="arabicPeriod"/>
            </a:pPr>
            <a:r>
              <a:rPr lang="en-GB" dirty="0"/>
              <a:t>Breastfeeding counselling should be provided at least six times, and additionally as needed </a:t>
            </a:r>
          </a:p>
          <a:p>
            <a:pPr marL="342900" indent="-342900">
              <a:buFont typeface="+mj-lt"/>
              <a:buAutoNum type="arabicPeriod"/>
            </a:pPr>
            <a:r>
              <a:rPr lang="en-GB" dirty="0"/>
              <a:t>Breastfeeding counselling should be provided through face-to-face counselling. Breastfeeding counselling may, in addition, be provided though telephone or other remote modes of counselling.</a:t>
            </a:r>
          </a:p>
          <a:p>
            <a:pPr marL="342900" indent="-342900">
              <a:buFont typeface="+mj-lt"/>
              <a:buAutoNum type="arabicPeriod"/>
            </a:pPr>
            <a:r>
              <a:rPr lang="en-GB" dirty="0"/>
              <a:t>Breastfeeding counselling should be provided as a continuum of care, by appropriately trained health-care professionals and community-based lay and peer breastfeeding counsellors. </a:t>
            </a:r>
          </a:p>
          <a:p>
            <a:pPr marL="342900" indent="-342900">
              <a:buFont typeface="+mj-lt"/>
              <a:buAutoNum type="arabicPeriod"/>
            </a:pPr>
            <a:r>
              <a:rPr lang="en-GB" dirty="0"/>
              <a:t>Breastfeeding counselling should anticipate and address important challenges and contexts for breastfeeding, in addition to establishing skills, competencies and confidence among mothers. </a:t>
            </a:r>
            <a:endParaRPr lang="en-US" dirty="0"/>
          </a:p>
        </p:txBody>
      </p:sp>
      <p:sp>
        <p:nvSpPr>
          <p:cNvPr id="3" name="Date Placeholder 2">
            <a:extLst>
              <a:ext uri="{FF2B5EF4-FFF2-40B4-BE49-F238E27FC236}">
                <a16:creationId xmlns:a16="http://schemas.microsoft.com/office/drawing/2014/main" id="{1E2BA61C-13D3-4850-B1C9-41FE29ADF78D}"/>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279E0047-7E33-4868-856E-3E3F1E3D3456}"/>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4760F9B9-297A-4BE6-A2A3-A5CF4583D023}"/>
              </a:ext>
            </a:extLst>
          </p:cNvPr>
          <p:cNvSpPr>
            <a:spLocks noGrp="1"/>
          </p:cNvSpPr>
          <p:nvPr>
            <p:ph type="sldNum" sz="quarter" idx="12"/>
          </p:nvPr>
        </p:nvSpPr>
        <p:spPr/>
        <p:txBody>
          <a:bodyPr/>
          <a:lstStyle/>
          <a:p>
            <a:fld id="{C3FDE51E-0052-334C-A4B2-C567FE9F326F}" type="slidenum">
              <a:rPr lang="en-US" smtClean="0"/>
              <a:pPr/>
              <a:t>17</a:t>
            </a:fld>
            <a:endParaRPr lang="en-US"/>
          </a:p>
        </p:txBody>
      </p:sp>
      <p:sp>
        <p:nvSpPr>
          <p:cNvPr id="6" name="Text Placeholder 5">
            <a:extLst>
              <a:ext uri="{FF2B5EF4-FFF2-40B4-BE49-F238E27FC236}">
                <a16:creationId xmlns:a16="http://schemas.microsoft.com/office/drawing/2014/main" id="{3AE41A03-E969-4E21-9B5E-901315D7AF40}"/>
              </a:ext>
            </a:extLst>
          </p:cNvPr>
          <p:cNvSpPr>
            <a:spLocks noGrp="1"/>
          </p:cNvSpPr>
          <p:nvPr>
            <p:ph type="body" sz="quarter" idx="13"/>
          </p:nvPr>
        </p:nvSpPr>
        <p:spPr/>
        <p:txBody>
          <a:bodyPr>
            <a:normAutofit lnSpcReduction="10000"/>
          </a:bodyPr>
          <a:lstStyle/>
          <a:p>
            <a:r>
              <a:rPr lang="en-US" dirty="0"/>
              <a:t>WHO (2018) Guidelines </a:t>
            </a:r>
          </a:p>
        </p:txBody>
      </p:sp>
      <p:pic>
        <p:nvPicPr>
          <p:cNvPr id="25" name="Content Placeholder 24">
            <a:extLst>
              <a:ext uri="{FF2B5EF4-FFF2-40B4-BE49-F238E27FC236}">
                <a16:creationId xmlns:a16="http://schemas.microsoft.com/office/drawing/2014/main" id="{7CF5289C-260A-2C43-8F20-EF9C17818159}"/>
              </a:ext>
            </a:extLst>
          </p:cNvPr>
          <p:cNvPicPr>
            <a:picLocks noGrp="1" noChangeAspect="1"/>
          </p:cNvPicPr>
          <p:nvPr>
            <p:ph idx="14"/>
          </p:nvPr>
        </p:nvPicPr>
        <p:blipFill rotWithShape="1">
          <a:blip r:embed="rId3"/>
          <a:srcRect l="1512" t="2196"/>
          <a:stretch/>
        </p:blipFill>
        <p:spPr>
          <a:xfrm>
            <a:off x="5605299" y="1355785"/>
            <a:ext cx="3101975" cy="4347368"/>
          </a:xfrm>
          <a:prstGeom prst="rect">
            <a:avLst/>
          </a:prstGeom>
          <a:ln w="6350">
            <a:solidFill>
              <a:schemeClr val="tx1"/>
            </a:solidFill>
          </a:ln>
          <a:effectLst/>
        </p:spPr>
      </p:pic>
    </p:spTree>
    <p:extLst>
      <p:ext uri="{BB962C8B-B14F-4D97-AF65-F5344CB8AC3E}">
        <p14:creationId xmlns:p14="http://schemas.microsoft.com/office/powerpoint/2010/main" val="2978395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C38E3-D2CB-4A7B-BAB5-D50DC045C14D}"/>
              </a:ext>
            </a:extLst>
          </p:cNvPr>
          <p:cNvSpPr>
            <a:spLocks noGrp="1"/>
          </p:cNvSpPr>
          <p:nvPr>
            <p:ph type="title"/>
          </p:nvPr>
        </p:nvSpPr>
        <p:spPr/>
        <p:txBody>
          <a:bodyPr/>
          <a:lstStyle/>
          <a:p>
            <a:r>
              <a:rPr lang="en-US"/>
              <a:t>Designing an IYCF Counselling Programme </a:t>
            </a:r>
          </a:p>
        </p:txBody>
      </p:sp>
      <p:sp>
        <p:nvSpPr>
          <p:cNvPr id="25" name="Content Placeholder 24">
            <a:extLst>
              <a:ext uri="{FF2B5EF4-FFF2-40B4-BE49-F238E27FC236}">
                <a16:creationId xmlns:a16="http://schemas.microsoft.com/office/drawing/2014/main" id="{E2F5F239-31D5-5B40-8332-D5C42452910E}"/>
              </a:ext>
            </a:extLst>
          </p:cNvPr>
          <p:cNvSpPr>
            <a:spLocks noGrp="1"/>
          </p:cNvSpPr>
          <p:nvPr>
            <p:ph idx="1"/>
          </p:nvPr>
        </p:nvSpPr>
        <p:spPr/>
        <p:txBody>
          <a:bodyPr/>
          <a:lstStyle/>
          <a:p>
            <a:r>
              <a:rPr lang="en-US" b="1" dirty="0">
                <a:solidFill>
                  <a:schemeClr val="tx2"/>
                </a:solidFill>
              </a:rPr>
              <a:t>Q: </a:t>
            </a:r>
            <a:r>
              <a:rPr lang="en-US" dirty="0">
                <a:solidFill>
                  <a:schemeClr val="tx2"/>
                </a:solidFill>
              </a:rPr>
              <a:t>How </a:t>
            </a:r>
            <a:r>
              <a:rPr lang="en-US" b="1" dirty="0">
                <a:solidFill>
                  <a:schemeClr val="tx2"/>
                </a:solidFill>
              </a:rPr>
              <a:t>FEASIBLE</a:t>
            </a:r>
            <a:r>
              <a:rPr lang="en-US" dirty="0">
                <a:solidFill>
                  <a:schemeClr val="tx2"/>
                </a:solidFill>
              </a:rPr>
              <a:t> do you think it is to establish </a:t>
            </a:r>
            <a:r>
              <a:rPr lang="en-US" b="1" dirty="0">
                <a:solidFill>
                  <a:schemeClr val="tx2"/>
                </a:solidFill>
              </a:rPr>
              <a:t>IYCF</a:t>
            </a:r>
            <a:r>
              <a:rPr lang="en-US" dirty="0">
                <a:solidFill>
                  <a:schemeClr val="tx2"/>
                </a:solidFill>
              </a:rPr>
              <a:t> counselling services which meet these recommendations in your </a:t>
            </a:r>
            <a:r>
              <a:rPr lang="en-US" b="1" dirty="0">
                <a:solidFill>
                  <a:schemeClr val="tx2"/>
                </a:solidFill>
              </a:rPr>
              <a:t>EMERGENCY CONTEXT</a:t>
            </a:r>
            <a:r>
              <a:rPr lang="en-US" dirty="0">
                <a:solidFill>
                  <a:schemeClr val="tx2"/>
                </a:solidFill>
              </a:rPr>
              <a:t>?</a:t>
            </a:r>
          </a:p>
        </p:txBody>
      </p:sp>
      <p:sp>
        <p:nvSpPr>
          <p:cNvPr id="3" name="Date Placeholder 2">
            <a:extLst>
              <a:ext uri="{FF2B5EF4-FFF2-40B4-BE49-F238E27FC236}">
                <a16:creationId xmlns:a16="http://schemas.microsoft.com/office/drawing/2014/main" id="{1E2BA61C-13D3-4850-B1C9-41FE29ADF78D}"/>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279E0047-7E33-4868-856E-3E3F1E3D3456}"/>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4760F9B9-297A-4BE6-A2A3-A5CF4583D023}"/>
              </a:ext>
            </a:extLst>
          </p:cNvPr>
          <p:cNvSpPr>
            <a:spLocks noGrp="1"/>
          </p:cNvSpPr>
          <p:nvPr>
            <p:ph type="sldNum" sz="quarter" idx="12"/>
          </p:nvPr>
        </p:nvSpPr>
        <p:spPr/>
        <p:txBody>
          <a:bodyPr/>
          <a:lstStyle/>
          <a:p>
            <a:fld id="{C3FDE51E-0052-334C-A4B2-C567FE9F326F}" type="slidenum">
              <a:rPr lang="en-US" smtClean="0"/>
              <a:pPr/>
              <a:t>18</a:t>
            </a:fld>
            <a:endParaRPr lang="en-US"/>
          </a:p>
        </p:txBody>
      </p:sp>
      <p:sp>
        <p:nvSpPr>
          <p:cNvPr id="13" name="Text Placeholder 5">
            <a:extLst>
              <a:ext uri="{FF2B5EF4-FFF2-40B4-BE49-F238E27FC236}">
                <a16:creationId xmlns:a16="http://schemas.microsoft.com/office/drawing/2014/main" id="{5078391E-143B-661B-516C-B1A8C0A51D36}"/>
              </a:ext>
            </a:extLst>
          </p:cNvPr>
          <p:cNvSpPr>
            <a:spLocks noGrp="1"/>
          </p:cNvSpPr>
          <p:nvPr>
            <p:ph type="body" sz="quarter" idx="13"/>
          </p:nvPr>
        </p:nvSpPr>
        <p:spPr/>
        <p:txBody>
          <a:bodyPr>
            <a:normAutofit lnSpcReduction="10000"/>
          </a:bodyPr>
          <a:lstStyle/>
          <a:p>
            <a:r>
              <a:rPr lang="en-US" dirty="0"/>
              <a:t>WHO (2018) Guidelines: Activity  </a:t>
            </a:r>
          </a:p>
        </p:txBody>
      </p:sp>
      <p:sp>
        <p:nvSpPr>
          <p:cNvPr id="6" name="Content Placeholder 5">
            <a:extLst>
              <a:ext uri="{FF2B5EF4-FFF2-40B4-BE49-F238E27FC236}">
                <a16:creationId xmlns:a16="http://schemas.microsoft.com/office/drawing/2014/main" id="{2FCBE752-D65F-CA40-B5EF-4205C9A950B7}"/>
              </a:ext>
            </a:extLst>
          </p:cNvPr>
          <p:cNvSpPr>
            <a:spLocks noGrp="1"/>
          </p:cNvSpPr>
          <p:nvPr>
            <p:ph idx="14"/>
          </p:nvPr>
        </p:nvSpPr>
        <p:spPr/>
        <p:txBody>
          <a:bodyPr>
            <a:normAutofit fontScale="70000" lnSpcReduction="20000"/>
          </a:bodyPr>
          <a:lstStyle/>
          <a:p>
            <a:r>
              <a:rPr lang="en-GB" sz="2300" u="sng" dirty="0"/>
              <a:t>The 6 recommendations:</a:t>
            </a:r>
          </a:p>
          <a:p>
            <a:pPr marL="342900" indent="-342900">
              <a:buFont typeface="+mj-lt"/>
              <a:buAutoNum type="arabicPeriod"/>
            </a:pPr>
            <a:r>
              <a:rPr lang="en-GB" dirty="0"/>
              <a:t>Breastfeeding counselling should be provided to </a:t>
            </a:r>
            <a:r>
              <a:rPr lang="en-GB" b="1" dirty="0"/>
              <a:t>all</a:t>
            </a:r>
            <a:r>
              <a:rPr lang="en-GB" dirty="0"/>
              <a:t> pregnant women and mothers with young children</a:t>
            </a:r>
          </a:p>
          <a:p>
            <a:pPr marL="342900" indent="-342900">
              <a:buFont typeface="+mj-lt"/>
              <a:buAutoNum type="arabicPeriod"/>
            </a:pPr>
            <a:r>
              <a:rPr lang="en-GB" dirty="0"/>
              <a:t>Breastfeeding counselling should be provided in both the antenatal period and postnatally, and up to 24 months or longer </a:t>
            </a:r>
          </a:p>
          <a:p>
            <a:pPr marL="342900" indent="-342900">
              <a:buFont typeface="+mj-lt"/>
              <a:buAutoNum type="arabicPeriod"/>
            </a:pPr>
            <a:r>
              <a:rPr lang="en-GB" dirty="0"/>
              <a:t>Breastfeeding counselling should be provided at least six times, and additionally as needed </a:t>
            </a:r>
          </a:p>
          <a:p>
            <a:pPr marL="342900" indent="-342900">
              <a:buFont typeface="+mj-lt"/>
              <a:buAutoNum type="arabicPeriod"/>
            </a:pPr>
            <a:r>
              <a:rPr lang="en-GB" dirty="0"/>
              <a:t>Breastfeeding counselling should be provided through face-to-face counselling. Breastfeeding counselling may, in addition, be provided though telephone or other remote modes of counselling.</a:t>
            </a:r>
          </a:p>
          <a:p>
            <a:pPr marL="342900" indent="-342900">
              <a:buFont typeface="+mj-lt"/>
              <a:buAutoNum type="arabicPeriod"/>
            </a:pPr>
            <a:r>
              <a:rPr lang="en-GB" dirty="0"/>
              <a:t>Breastfeeding counselling should be provided as a continuum of care, by appropriately trained health-care professionals and community-based lay and peer breastfeeding counsellors. </a:t>
            </a:r>
          </a:p>
          <a:p>
            <a:pPr marL="342900" indent="-342900">
              <a:buFont typeface="+mj-lt"/>
              <a:buAutoNum type="arabicPeriod"/>
            </a:pPr>
            <a:r>
              <a:rPr lang="en-GB" dirty="0"/>
              <a:t>Breastfeeding counselling should anticipate and address important challenges and contexts for breastfeeding, in addition to establishing skills, competencies and confidence among mothers. </a:t>
            </a:r>
            <a:endParaRPr lang="en-US" dirty="0"/>
          </a:p>
        </p:txBody>
      </p:sp>
      <p:pic>
        <p:nvPicPr>
          <p:cNvPr id="10" name="Picture 4" descr="Icon&#10;&#10;Description automatically generated">
            <a:extLst>
              <a:ext uri="{FF2B5EF4-FFF2-40B4-BE49-F238E27FC236}">
                <a16:creationId xmlns:a16="http://schemas.microsoft.com/office/drawing/2014/main" id="{D7FC2ACB-FEDB-4844-981A-A382A2BB3A39}"/>
              </a:ext>
            </a:extLst>
          </p:cNvPr>
          <p:cNvPicPr>
            <a:picLocks noChangeAspect="1"/>
          </p:cNvPicPr>
          <p:nvPr/>
        </p:nvPicPr>
        <p:blipFill>
          <a:blip r:embed="rId3"/>
          <a:stretch>
            <a:fillRect/>
          </a:stretch>
        </p:blipFill>
        <p:spPr>
          <a:xfrm>
            <a:off x="7977555" y="228600"/>
            <a:ext cx="826478" cy="826478"/>
          </a:xfrm>
          <a:prstGeom prst="rect">
            <a:avLst/>
          </a:prstGeom>
        </p:spPr>
      </p:pic>
    </p:spTree>
    <p:extLst>
      <p:ext uri="{BB962C8B-B14F-4D97-AF65-F5344CB8AC3E}">
        <p14:creationId xmlns:p14="http://schemas.microsoft.com/office/powerpoint/2010/main" val="3974155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2" name="Date Placeholder 1">
            <a:extLst>
              <a:ext uri="{FF2B5EF4-FFF2-40B4-BE49-F238E27FC236}">
                <a16:creationId xmlns:a16="http://schemas.microsoft.com/office/drawing/2014/main" id="{DCC6EBC4-B224-446A-8BCA-02ED9F4BF4F9}"/>
              </a:ext>
            </a:extLst>
          </p:cNvPr>
          <p:cNvSpPr>
            <a:spLocks noGrp="1"/>
          </p:cNvSpPr>
          <p:nvPr>
            <p:ph type="dt" sz="half" idx="10"/>
          </p:nvPr>
        </p:nvSpPr>
        <p:spPr/>
        <p:txBody>
          <a:bodyPr/>
          <a:lstStyle/>
          <a:p>
            <a:r>
              <a:rPr lang="en-US"/>
              <a:t>Version 2 – 2022 </a:t>
            </a:r>
          </a:p>
        </p:txBody>
      </p:sp>
      <p:sp>
        <p:nvSpPr>
          <p:cNvPr id="3" name="Footer Placeholder 2">
            <a:extLst>
              <a:ext uri="{FF2B5EF4-FFF2-40B4-BE49-F238E27FC236}">
                <a16:creationId xmlns:a16="http://schemas.microsoft.com/office/drawing/2014/main" id="{D29F43C4-B4E1-4AB5-A0FE-005815EAFFA3}"/>
              </a:ext>
            </a:extLst>
          </p:cNvPr>
          <p:cNvSpPr>
            <a:spLocks noGrp="1"/>
          </p:cNvSpPr>
          <p:nvPr>
            <p:ph type="ftr" sz="quarter" idx="11"/>
          </p:nvPr>
        </p:nvSpPr>
        <p:spPr/>
        <p:txBody>
          <a:bodyPr/>
          <a:lstStyle/>
          <a:p>
            <a:r>
              <a:rPr lang="en-US"/>
              <a:t>IYCF-E TRAINING: IYCF COUNSELLING IN EMERGENCIES</a:t>
            </a:r>
          </a:p>
        </p:txBody>
      </p:sp>
      <p:sp>
        <p:nvSpPr>
          <p:cNvPr id="4" name="Slide Number Placeholder 3">
            <a:extLst>
              <a:ext uri="{FF2B5EF4-FFF2-40B4-BE49-F238E27FC236}">
                <a16:creationId xmlns:a16="http://schemas.microsoft.com/office/drawing/2014/main" id="{5C6973D0-34BD-4688-8BDE-FD8E427DE3BC}"/>
              </a:ext>
            </a:extLst>
          </p:cNvPr>
          <p:cNvSpPr>
            <a:spLocks noGrp="1"/>
          </p:cNvSpPr>
          <p:nvPr>
            <p:ph type="sldNum" sz="quarter" idx="12"/>
          </p:nvPr>
        </p:nvSpPr>
        <p:spPr/>
        <p:txBody>
          <a:bodyPr/>
          <a:lstStyle/>
          <a:p>
            <a:fld id="{00000000-1234-1234-1234-123412341234}" type="slidenum">
              <a:rPr lang="en-US" smtClean="0"/>
              <a:pPr/>
              <a:t>19</a:t>
            </a:fld>
            <a:endParaRPr lang="en-US"/>
          </a:p>
        </p:txBody>
      </p:sp>
      <p:pic>
        <p:nvPicPr>
          <p:cNvPr id="46" name="Google Shape;139;p4">
            <a:extLst>
              <a:ext uri="{FF2B5EF4-FFF2-40B4-BE49-F238E27FC236}">
                <a16:creationId xmlns:a16="http://schemas.microsoft.com/office/drawing/2014/main" id="{F76FEF39-E8DE-EE47-955A-7D27FEC7C33A}"/>
              </a:ext>
            </a:extLst>
          </p:cNvPr>
          <p:cNvPicPr preferRelativeResize="0">
            <a:picLocks noGrp="1"/>
          </p:cNvPicPr>
          <p:nvPr>
            <p:ph idx="4294967295"/>
          </p:nvPr>
        </p:nvPicPr>
        <p:blipFill rotWithShape="1">
          <a:blip r:embed="rId3">
            <a:alphaModFix/>
          </a:blip>
          <a:stretch/>
        </p:blipFill>
        <p:spPr>
          <a:xfrm>
            <a:off x="5410200" y="762000"/>
            <a:ext cx="3048000" cy="4327181"/>
          </a:xfrm>
          <a:prstGeom prst="rect">
            <a:avLst/>
          </a:prstGeom>
          <a:solidFill>
            <a:srgbClr val="ECECEC"/>
          </a:solidFill>
          <a:ln w="6350" cap="sq" cmpd="sng">
            <a:solidFill>
              <a:schemeClr val="tx1"/>
            </a:solidFill>
            <a:prstDash val="solid"/>
            <a:miter lim="800000"/>
            <a:headEnd type="none" w="sm" len="sm"/>
            <a:tailEnd type="none" w="sm" len="sm"/>
          </a:ln>
          <a:effectLst/>
        </p:spPr>
      </p:pic>
      <p:pic>
        <p:nvPicPr>
          <p:cNvPr id="47" name="Google Shape;141;p4">
            <a:extLst>
              <a:ext uri="{FF2B5EF4-FFF2-40B4-BE49-F238E27FC236}">
                <a16:creationId xmlns:a16="http://schemas.microsoft.com/office/drawing/2014/main" id="{0A92E3CE-7E84-4B44-96C3-048E748CEF36}"/>
              </a:ext>
            </a:extLst>
          </p:cNvPr>
          <p:cNvPicPr preferRelativeResize="0">
            <a:picLocks noGrp="1"/>
          </p:cNvPicPr>
          <p:nvPr>
            <p:ph idx="4294967295"/>
          </p:nvPr>
        </p:nvPicPr>
        <p:blipFill rotWithShape="1">
          <a:blip r:embed="rId4">
            <a:alphaModFix/>
          </a:blip>
          <a:srcRect/>
          <a:stretch/>
        </p:blipFill>
        <p:spPr>
          <a:xfrm>
            <a:off x="615364" y="1241574"/>
            <a:ext cx="3355555" cy="4377676"/>
          </a:xfrm>
          <a:prstGeom prst="rect">
            <a:avLst/>
          </a:prstGeom>
          <a:solidFill>
            <a:srgbClr val="ECECEC"/>
          </a:solidFill>
          <a:ln w="6350" cap="sq" cmpd="sng">
            <a:solidFill>
              <a:schemeClr val="tx1"/>
            </a:solidFill>
            <a:prstDash val="solid"/>
            <a:miter lim="800000"/>
            <a:headEnd type="none" w="sm" len="sm"/>
            <a:tailEnd type="none" w="sm" len="sm"/>
          </a:ln>
          <a:effectLst/>
        </p:spPr>
      </p:pic>
      <p:pic>
        <p:nvPicPr>
          <p:cNvPr id="140" name="Google Shape;140;p4"/>
          <p:cNvPicPr preferRelativeResize="0"/>
          <p:nvPr/>
        </p:nvPicPr>
        <p:blipFill rotWithShape="1">
          <a:blip r:embed="rId5">
            <a:alphaModFix/>
          </a:blip>
          <a:srcRect/>
          <a:stretch/>
        </p:blipFill>
        <p:spPr>
          <a:xfrm>
            <a:off x="4167691" y="2338023"/>
            <a:ext cx="1175133" cy="1175133"/>
          </a:xfrm>
          <a:prstGeom prst="rect">
            <a:avLst/>
          </a:prstGeom>
          <a:noFill/>
          <a:ln>
            <a:noFill/>
          </a:ln>
        </p:spPr>
      </p:pic>
      <p:sp>
        <p:nvSpPr>
          <p:cNvPr id="142" name="Google Shape;142;p4"/>
          <p:cNvSpPr/>
          <p:nvPr/>
        </p:nvSpPr>
        <p:spPr>
          <a:xfrm>
            <a:off x="5574460" y="5181599"/>
            <a:ext cx="2731340" cy="1071453"/>
          </a:xfrm>
          <a:prstGeom prst="flowChartAlternateProcess">
            <a:avLst/>
          </a:prstGeom>
          <a:solidFill>
            <a:schemeClr val="lt1"/>
          </a:solidFill>
          <a:ln w="25400" cap="flat" cmpd="sng">
            <a:solidFill>
              <a:schemeClr val="tx2"/>
            </a:solidFill>
            <a:prstDash val="solid"/>
            <a:round/>
            <a:headEnd type="none" w="sm" len="sm"/>
            <a:tailEnd type="none" w="sm" len="sm"/>
          </a:ln>
        </p:spPr>
        <p:txBody>
          <a:bodyPr spcFirstLastPara="1" wrap="square" lIns="91440" tIns="91440" rIns="91440" bIns="91440" anchor="ctr" anchorCtr="0">
            <a:normAutofit fontScale="92500" lnSpcReduction="20000"/>
          </a:bodyPr>
          <a:lstStyle/>
          <a:p>
            <a:pPr algn="ctr"/>
            <a:r>
              <a:rPr lang="en-US" sz="1600" dirty="0">
                <a:solidFill>
                  <a:schemeClr val="dk1"/>
                </a:solidFill>
                <a:latin typeface="Lato" panose="020F0502020204030203" pitchFamily="34" charset="77"/>
                <a:ea typeface="Arial"/>
                <a:cs typeface="Arial"/>
                <a:sym typeface="Arial"/>
              </a:rPr>
              <a:t>Emergency-specific considerations, challenges and solutions, adaptations and compromises. </a:t>
            </a:r>
            <a:endParaRPr sz="1600" dirty="0">
              <a:latin typeface="Lato" panose="020F0502020204030203" pitchFamily="34" charset="77"/>
            </a:endParaRPr>
          </a:p>
        </p:txBody>
      </p:sp>
      <p:sp>
        <p:nvSpPr>
          <p:cNvPr id="5" name="Title 1">
            <a:extLst>
              <a:ext uri="{FF2B5EF4-FFF2-40B4-BE49-F238E27FC236}">
                <a16:creationId xmlns:a16="http://schemas.microsoft.com/office/drawing/2014/main" id="{8BC901AB-2702-3CFD-307E-92F4167E91A8}"/>
              </a:ext>
            </a:extLst>
          </p:cNvPr>
          <p:cNvSpPr txBox="1">
            <a:spLocks/>
          </p:cNvSpPr>
          <p:nvPr/>
        </p:nvSpPr>
        <p:spPr>
          <a:xfrm>
            <a:off x="424634" y="202995"/>
            <a:ext cx="8282640" cy="506900"/>
          </a:xfrm>
          <a:prstGeom prst="rect">
            <a:avLst/>
          </a:prstGeom>
        </p:spPr>
        <p:txBody>
          <a:bodyPr lIns="91440" tIns="45720" rIns="91440" bIns="45720" anchor="t"/>
          <a:lstStyle>
            <a:lvl1pPr algn="l" defTabSz="457200" rtl="0" eaLnBrk="1" latinLnBrk="0" hangingPunct="1">
              <a:spcBef>
                <a:spcPct val="0"/>
              </a:spcBef>
              <a:buNone/>
              <a:defRPr sz="2500" b="1" i="0" kern="1200">
                <a:solidFill>
                  <a:schemeClr val="tx1"/>
                </a:solidFill>
                <a:latin typeface="Lato" panose="020F0502020204030203" pitchFamily="34" charset="77"/>
                <a:ea typeface="+mj-ea"/>
                <a:cs typeface="Lato" panose="020F0502020204030203" pitchFamily="34" charset="77"/>
              </a:defRPr>
            </a:lvl1pPr>
          </a:lstStyle>
          <a:p>
            <a:r>
              <a:rPr lang="en-US" dirty="0">
                <a:latin typeface="Lato"/>
                <a:ea typeface="Lato"/>
                <a:cs typeface="Lato"/>
              </a:rPr>
              <a:t>Global Guidance on Counselling</a:t>
            </a:r>
            <a:endParaRPr lang="en-US" dirty="0">
              <a:ea typeface="Lato"/>
            </a:endParaRPr>
          </a:p>
        </p:txBody>
      </p:sp>
      <p:sp>
        <p:nvSpPr>
          <p:cNvPr id="6" name="Text Placeholder 5">
            <a:extLst>
              <a:ext uri="{FF2B5EF4-FFF2-40B4-BE49-F238E27FC236}">
                <a16:creationId xmlns:a16="http://schemas.microsoft.com/office/drawing/2014/main" id="{D58C8C22-7950-7EFF-FE84-5DCBDBE8ABB1}"/>
              </a:ext>
            </a:extLst>
          </p:cNvPr>
          <p:cNvSpPr txBox="1">
            <a:spLocks/>
          </p:cNvSpPr>
          <p:nvPr/>
        </p:nvSpPr>
        <p:spPr>
          <a:xfrm>
            <a:off x="425286" y="691993"/>
            <a:ext cx="8282151" cy="363537"/>
          </a:xfrm>
          <a:prstGeom prst="rect">
            <a:avLst/>
          </a:prstGeom>
        </p:spPr>
        <p:txBody>
          <a:bodyPr lIns="91440" tIns="45720" rIns="91440" bIns="45720" anchor="t">
            <a:noAutofit/>
          </a:bodyPr>
          <a:lstStyle>
            <a:lvl1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1pPr>
            <a:lvl2pPr marL="0" indent="0" algn="l" defTabSz="457200" rtl="0" eaLnBrk="1" latinLnBrk="0" hangingPunct="1">
              <a:spcBef>
                <a:spcPts val="0"/>
              </a:spcBef>
              <a:spcAft>
                <a:spcPts val="1200"/>
              </a:spcAft>
              <a:buFont typeface="Arial"/>
              <a:buNone/>
              <a:defRPr sz="1800" b="0" i="0" kern="1200">
                <a:solidFill>
                  <a:schemeClr val="tx1"/>
                </a:solidFill>
                <a:latin typeface="Lato" panose="020F0502020204030203" pitchFamily="34" charset="77"/>
                <a:ea typeface="+mn-ea"/>
                <a:cs typeface="Lato" panose="020F0502020204030203" pitchFamily="34" charset="77"/>
              </a:defRPr>
            </a:lvl2pPr>
            <a:lvl3pPr marL="266700"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3pPr>
            <a:lvl4pPr marL="541338" indent="-274638" algn="l" defTabSz="457200" rtl="0" eaLnBrk="1" latinLnBrk="0" hangingPunct="1">
              <a:spcBef>
                <a:spcPts val="0"/>
              </a:spcBef>
              <a:spcAft>
                <a:spcPts val="1200"/>
              </a:spcAft>
              <a:buFont typeface="Arial"/>
              <a:buChar char="–"/>
              <a:defRPr sz="1800" b="0" i="0" kern="1200">
                <a:solidFill>
                  <a:schemeClr val="tx1"/>
                </a:solidFill>
                <a:latin typeface="Lato" panose="020F0502020204030203" pitchFamily="34" charset="77"/>
                <a:ea typeface="+mn-ea"/>
                <a:cs typeface="Lato" panose="020F0502020204030203" pitchFamily="34" charset="77"/>
              </a:defRPr>
            </a:lvl4pPr>
            <a:lvl5pPr marL="808038" indent="-266700" algn="l" defTabSz="457200" rtl="0" eaLnBrk="1" latinLnBrk="0" hangingPunct="1">
              <a:spcBef>
                <a:spcPts val="0"/>
              </a:spcBef>
              <a:spcAft>
                <a:spcPts val="1200"/>
              </a:spcAft>
              <a:buClr>
                <a:schemeClr val="tx2"/>
              </a:buClr>
              <a:buFont typeface="Arial"/>
              <a:buChar char="•"/>
              <a:defRPr sz="1800" b="0" i="0" kern="1200">
                <a:solidFill>
                  <a:schemeClr val="tx1"/>
                </a:solidFill>
                <a:latin typeface="Lato" panose="020F0502020204030203" pitchFamily="34" charset="77"/>
                <a:ea typeface="+mn-ea"/>
                <a:cs typeface="Lato" panose="020F0502020204030203" pitchFamily="34" charset="77"/>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500" dirty="0">
                <a:latin typeface="Lato"/>
                <a:ea typeface="Lato"/>
                <a:cs typeface="Lato"/>
              </a:rPr>
              <a:t>Adaptations for Emergencies</a:t>
            </a:r>
            <a:endParaRPr lang="en-US" sz="2500" dirty="0">
              <a:ea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86CA4-D140-4DFC-8F7C-81898B077032}"/>
              </a:ext>
            </a:extLst>
          </p:cNvPr>
          <p:cNvSpPr>
            <a:spLocks noGrp="1"/>
          </p:cNvSpPr>
          <p:nvPr>
            <p:ph type="title"/>
          </p:nvPr>
        </p:nvSpPr>
        <p:spPr/>
        <p:txBody>
          <a:bodyPr/>
          <a:lstStyle/>
          <a:p>
            <a:r>
              <a:rPr lang="en-US" dirty="0"/>
              <a:t>SESSION OBJECTIVES</a:t>
            </a:r>
          </a:p>
        </p:txBody>
      </p:sp>
      <p:sp>
        <p:nvSpPr>
          <p:cNvPr id="6" name="Text Placeholder 5">
            <a:extLst>
              <a:ext uri="{FF2B5EF4-FFF2-40B4-BE49-F238E27FC236}">
                <a16:creationId xmlns:a16="http://schemas.microsoft.com/office/drawing/2014/main" id="{BCACECCA-BFB6-4397-91E1-E52D247D845A}"/>
              </a:ext>
            </a:extLst>
          </p:cNvPr>
          <p:cNvSpPr>
            <a:spLocks noGrp="1"/>
          </p:cNvSpPr>
          <p:nvPr>
            <p:ph idx="1"/>
          </p:nvPr>
        </p:nvSpPr>
        <p:spPr/>
        <p:txBody>
          <a:bodyPr vert="horz" lIns="0" tIns="0" rIns="0" bIns="0" rtlCol="0" anchor="t">
            <a:normAutofit/>
          </a:bodyPr>
          <a:lstStyle/>
          <a:p>
            <a:r>
              <a:rPr lang="en-US" dirty="0">
                <a:latin typeface="Lato"/>
                <a:ea typeface="Lato"/>
                <a:cs typeface="Lato"/>
              </a:rPr>
              <a:t>By the end of this session you will be able to:</a:t>
            </a:r>
          </a:p>
          <a:p>
            <a:pPr marL="342900" indent="-342900">
              <a:buAutoNum type="arabicPeriod"/>
            </a:pPr>
            <a:r>
              <a:rPr lang="en-US" dirty="0"/>
              <a:t>Explain what IYCF Counselling is and why it is an important, priority intervention during emergencies  </a:t>
            </a:r>
            <a:endParaRPr lang="en-US" dirty="0">
              <a:ea typeface="Lato" panose="020F0502020204030203" pitchFamily="34" charset="77"/>
            </a:endParaRPr>
          </a:p>
          <a:p>
            <a:pPr marL="342900" indent="-342900">
              <a:buAutoNum type="arabicPeriod"/>
            </a:pPr>
            <a:r>
              <a:rPr lang="en-US" dirty="0"/>
              <a:t>Use key global guidance documents to design and </a:t>
            </a:r>
            <a:r>
              <a:rPr lang="en-US" dirty="0" err="1"/>
              <a:t>operationalise</a:t>
            </a:r>
            <a:r>
              <a:rPr lang="en-US" dirty="0"/>
              <a:t> contextually appropriate IYCF counselling </a:t>
            </a:r>
            <a:r>
              <a:rPr lang="en-US" dirty="0" err="1"/>
              <a:t>programmes</a:t>
            </a:r>
            <a:r>
              <a:rPr lang="en-US" dirty="0"/>
              <a:t>   </a:t>
            </a:r>
            <a:endParaRPr lang="en-US" dirty="0">
              <a:ea typeface="Lato" panose="020F0502020204030203" pitchFamily="34" charset="77"/>
            </a:endParaRPr>
          </a:p>
          <a:p>
            <a:pPr marL="342900" indent="-342900">
              <a:buAutoNum type="arabicPeriod"/>
            </a:pPr>
            <a:r>
              <a:rPr lang="en-US" dirty="0" err="1"/>
              <a:t>Recognise</a:t>
            </a:r>
            <a:r>
              <a:rPr lang="en-US" dirty="0"/>
              <a:t> common challenges and identify acceptable compromises and adaptations for delivering IYCF counselling in emergency settings   </a:t>
            </a:r>
            <a:endParaRPr lang="en-US" dirty="0">
              <a:ea typeface="Lato" panose="020F0502020204030203" pitchFamily="34" charset="77"/>
            </a:endParaRPr>
          </a:p>
        </p:txBody>
      </p:sp>
      <p:sp>
        <p:nvSpPr>
          <p:cNvPr id="3" name="Date Placeholder 2">
            <a:extLst>
              <a:ext uri="{FF2B5EF4-FFF2-40B4-BE49-F238E27FC236}">
                <a16:creationId xmlns:a16="http://schemas.microsoft.com/office/drawing/2014/main" id="{FAFF5AED-9E8F-4532-8414-EE7EEDCEC540}"/>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A7E5FCE5-A4ED-43C1-BE34-B53EB2CB24B3}"/>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7DAF753C-D0D9-423D-80EB-BD5AE2EEF9FC}"/>
              </a:ext>
            </a:extLst>
          </p:cNvPr>
          <p:cNvSpPr>
            <a:spLocks noGrp="1"/>
          </p:cNvSpPr>
          <p:nvPr>
            <p:ph type="sldNum" sz="quarter" idx="12"/>
          </p:nvPr>
        </p:nvSpPr>
        <p:spPr/>
        <p:txBody>
          <a:bodyPr/>
          <a:lstStyle/>
          <a:p>
            <a:fld id="{C3FDE51E-0052-334C-A4B2-C567FE9F326F}" type="slidenum">
              <a:rPr lang="en-US" smtClean="0"/>
              <a:pPr/>
              <a:t>2</a:t>
            </a:fld>
            <a:endParaRPr lang="en-US"/>
          </a:p>
        </p:txBody>
      </p:sp>
    </p:spTree>
    <p:extLst>
      <p:ext uri="{BB962C8B-B14F-4D97-AF65-F5344CB8AC3E}">
        <p14:creationId xmlns:p14="http://schemas.microsoft.com/office/powerpoint/2010/main" val="10458741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29" name="Google Shape;149;p5">
            <a:extLst>
              <a:ext uri="{FF2B5EF4-FFF2-40B4-BE49-F238E27FC236}">
                <a16:creationId xmlns:a16="http://schemas.microsoft.com/office/drawing/2014/main" id="{C64CEC06-9C48-2741-84CB-94DE8DC2C178}"/>
              </a:ext>
            </a:extLst>
          </p:cNvPr>
          <p:cNvPicPr preferRelativeResize="0">
            <a:picLocks noGrp="1"/>
          </p:cNvPicPr>
          <p:nvPr>
            <p:ph idx="1"/>
          </p:nvPr>
        </p:nvPicPr>
        <p:blipFill rotWithShape="1">
          <a:blip r:embed="rId3">
            <a:alphaModFix/>
          </a:blip>
          <a:srcRect b="52351"/>
          <a:stretch/>
        </p:blipFill>
        <p:spPr>
          <a:xfrm>
            <a:off x="1120694" y="1518374"/>
            <a:ext cx="6118306" cy="3431465"/>
          </a:xfrm>
          <a:prstGeom prst="rect">
            <a:avLst/>
          </a:prstGeom>
          <a:noFill/>
          <a:ln w="9525" cap="flat" cmpd="sng">
            <a:noFill/>
            <a:prstDash val="solid"/>
            <a:round/>
            <a:headEnd type="none" w="sm" len="sm"/>
            <a:tailEnd type="none" w="sm" len="sm"/>
          </a:ln>
        </p:spPr>
      </p:pic>
      <p:pic>
        <p:nvPicPr>
          <p:cNvPr id="24" name="Google Shape;157;p5">
            <a:extLst>
              <a:ext uri="{FF2B5EF4-FFF2-40B4-BE49-F238E27FC236}">
                <a16:creationId xmlns:a16="http://schemas.microsoft.com/office/drawing/2014/main" id="{7C0E9747-9C3E-BC41-936A-45D6FFF8F0D8}"/>
              </a:ext>
            </a:extLst>
          </p:cNvPr>
          <p:cNvPicPr preferRelativeResize="0">
            <a:picLocks/>
          </p:cNvPicPr>
          <p:nvPr/>
        </p:nvPicPr>
        <p:blipFill rotWithShape="1">
          <a:blip r:embed="rId4">
            <a:alphaModFix/>
          </a:blip>
          <a:srcRect/>
          <a:stretch/>
        </p:blipFill>
        <p:spPr>
          <a:xfrm>
            <a:off x="422765" y="1386685"/>
            <a:ext cx="842100" cy="1192200"/>
          </a:xfrm>
          <a:prstGeom prst="rect">
            <a:avLst/>
          </a:prstGeom>
          <a:solidFill>
            <a:srgbClr val="ECECEC"/>
          </a:solidFill>
          <a:ln w="88900" cap="sq" cmpd="sng">
            <a:noFill/>
            <a:prstDash val="solid"/>
            <a:miter lim="800000"/>
            <a:headEnd type="none" w="sm" len="sm"/>
            <a:tailEnd type="none" w="sm" len="sm"/>
          </a:ln>
          <a:effectLst/>
        </p:spPr>
      </p:pic>
      <p:pic>
        <p:nvPicPr>
          <p:cNvPr id="28" name="Google Shape;149;p5">
            <a:extLst>
              <a:ext uri="{FF2B5EF4-FFF2-40B4-BE49-F238E27FC236}">
                <a16:creationId xmlns:a16="http://schemas.microsoft.com/office/drawing/2014/main" id="{87180BCF-C57F-8E4D-9C67-C3369C726A5D}"/>
              </a:ext>
            </a:extLst>
          </p:cNvPr>
          <p:cNvPicPr preferRelativeResize="0">
            <a:picLocks/>
          </p:cNvPicPr>
          <p:nvPr/>
        </p:nvPicPr>
        <p:blipFill rotWithShape="1">
          <a:blip r:embed="rId3">
            <a:alphaModFix/>
          </a:blip>
          <a:srcRect t="47189"/>
          <a:stretch/>
        </p:blipFill>
        <p:spPr>
          <a:xfrm>
            <a:off x="2596121" y="2387560"/>
            <a:ext cx="6047208" cy="3764040"/>
          </a:xfrm>
          <a:prstGeom prst="rect">
            <a:avLst/>
          </a:prstGeom>
          <a:noFill/>
          <a:ln w="9525" cap="flat" cmpd="sng">
            <a:noFill/>
            <a:prstDash val="solid"/>
            <a:round/>
            <a:headEnd type="none" w="sm" len="sm"/>
            <a:tailEnd type="none" w="sm" len="sm"/>
          </a:ln>
        </p:spPr>
      </p:pic>
      <p:sp>
        <p:nvSpPr>
          <p:cNvPr id="2" name="Title 1">
            <a:extLst>
              <a:ext uri="{FF2B5EF4-FFF2-40B4-BE49-F238E27FC236}">
                <a16:creationId xmlns:a16="http://schemas.microsoft.com/office/drawing/2014/main" id="{D077AA53-5890-F841-BB2A-00B01576DFF0}"/>
              </a:ext>
            </a:extLst>
          </p:cNvPr>
          <p:cNvSpPr>
            <a:spLocks noGrp="1"/>
          </p:cNvSpPr>
          <p:nvPr>
            <p:ph type="title"/>
          </p:nvPr>
        </p:nvSpPr>
        <p:spPr>
          <a:xfrm>
            <a:off x="424634" y="202995"/>
            <a:ext cx="8282640" cy="665050"/>
          </a:xfrm>
        </p:spPr>
        <p:txBody>
          <a:bodyPr>
            <a:noAutofit/>
          </a:bodyPr>
          <a:lstStyle/>
          <a:p>
            <a:r>
              <a:rPr lang="en-US" dirty="0">
                <a:latin typeface="Lato"/>
                <a:ea typeface="Lato"/>
                <a:cs typeface="Lato"/>
              </a:rPr>
              <a:t>Operational Guidance: Counselling in Emergencies </a:t>
            </a:r>
          </a:p>
        </p:txBody>
      </p:sp>
      <p:sp>
        <p:nvSpPr>
          <p:cNvPr id="4" name="Date Placeholder 3">
            <a:extLst>
              <a:ext uri="{FF2B5EF4-FFF2-40B4-BE49-F238E27FC236}">
                <a16:creationId xmlns:a16="http://schemas.microsoft.com/office/drawing/2014/main" id="{DCEA9BA6-C3EF-C545-BACE-0CBB88B9B919}"/>
              </a:ext>
            </a:extLst>
          </p:cNvPr>
          <p:cNvSpPr>
            <a:spLocks noGrp="1"/>
          </p:cNvSpPr>
          <p:nvPr>
            <p:ph type="dt" sz="half" idx="10"/>
          </p:nvPr>
        </p:nvSpPr>
        <p:spPr/>
        <p:txBody>
          <a:bodyPr/>
          <a:lstStyle/>
          <a:p>
            <a:r>
              <a:rPr lang="en-US"/>
              <a:t>Version 2 – 2022 </a:t>
            </a:r>
          </a:p>
        </p:txBody>
      </p:sp>
      <p:sp>
        <p:nvSpPr>
          <p:cNvPr id="5" name="Footer Placeholder 4">
            <a:extLst>
              <a:ext uri="{FF2B5EF4-FFF2-40B4-BE49-F238E27FC236}">
                <a16:creationId xmlns:a16="http://schemas.microsoft.com/office/drawing/2014/main" id="{20F63BD7-937E-1A49-B50E-D4DBC531726C}"/>
              </a:ext>
            </a:extLst>
          </p:cNvPr>
          <p:cNvSpPr>
            <a:spLocks noGrp="1"/>
          </p:cNvSpPr>
          <p:nvPr>
            <p:ph type="ftr" sz="quarter" idx="11"/>
          </p:nvPr>
        </p:nvSpPr>
        <p:spPr/>
        <p:txBody>
          <a:bodyPr/>
          <a:lstStyle/>
          <a:p>
            <a:r>
              <a:rPr lang="en-US"/>
              <a:t>IYCF-E TRAINING: IYCF COUNSELLING IN EMERGENCIES</a:t>
            </a:r>
          </a:p>
        </p:txBody>
      </p:sp>
      <p:sp>
        <p:nvSpPr>
          <p:cNvPr id="6" name="Slide Number Placeholder 5">
            <a:extLst>
              <a:ext uri="{FF2B5EF4-FFF2-40B4-BE49-F238E27FC236}">
                <a16:creationId xmlns:a16="http://schemas.microsoft.com/office/drawing/2014/main" id="{B3476255-C321-9E43-AA2E-880DA250D2D6}"/>
              </a:ext>
            </a:extLst>
          </p:cNvPr>
          <p:cNvSpPr>
            <a:spLocks noGrp="1"/>
          </p:cNvSpPr>
          <p:nvPr>
            <p:ph type="sldNum" sz="quarter" idx="12"/>
          </p:nvPr>
        </p:nvSpPr>
        <p:spPr/>
        <p:txBody>
          <a:bodyPr/>
          <a:lstStyle/>
          <a:p>
            <a:fld id="{00000000-1234-1234-1234-123412341234}" type="slidenum">
              <a:rPr lang="en-US" smtClean="0"/>
              <a:pPr/>
              <a:t>20</a:t>
            </a:fld>
            <a:endParaRPr lang="en-US"/>
          </a:p>
        </p:txBody>
      </p:sp>
      <p:sp>
        <p:nvSpPr>
          <p:cNvPr id="8" name="Text Placeholder 7">
            <a:extLst>
              <a:ext uri="{FF2B5EF4-FFF2-40B4-BE49-F238E27FC236}">
                <a16:creationId xmlns:a16="http://schemas.microsoft.com/office/drawing/2014/main" id="{054581D9-9BDF-9148-9C3F-18B0BB9A9D4E}"/>
              </a:ext>
            </a:extLst>
          </p:cNvPr>
          <p:cNvSpPr>
            <a:spLocks noGrp="1"/>
          </p:cNvSpPr>
          <p:nvPr>
            <p:ph type="body" sz="quarter" idx="13"/>
          </p:nvPr>
        </p:nvSpPr>
        <p:spPr>
          <a:xfrm>
            <a:off x="425286" y="758095"/>
            <a:ext cx="8282151" cy="363537"/>
          </a:xfrm>
        </p:spPr>
        <p:txBody>
          <a:bodyPr vert="horz" lIns="0" tIns="0" rIns="0" bIns="0" rtlCol="0" anchor="t">
            <a:noAutofit/>
          </a:bodyPr>
          <a:lstStyle/>
          <a:p>
            <a:r>
              <a:rPr lang="en-US" sz="2400" dirty="0">
                <a:latin typeface="Lato"/>
                <a:ea typeface="Lato"/>
                <a:cs typeface="Lato"/>
              </a:rPr>
              <a:t>Content</a:t>
            </a:r>
          </a:p>
        </p:txBody>
      </p:sp>
      <p:sp>
        <p:nvSpPr>
          <p:cNvPr id="21" name="Google Shape;158;p5">
            <a:extLst>
              <a:ext uri="{FF2B5EF4-FFF2-40B4-BE49-F238E27FC236}">
                <a16:creationId xmlns:a16="http://schemas.microsoft.com/office/drawing/2014/main" id="{7D3C6EFF-7701-A641-B24F-06B040BF1D31}"/>
              </a:ext>
            </a:extLst>
          </p:cNvPr>
          <p:cNvSpPr/>
          <p:nvPr/>
        </p:nvSpPr>
        <p:spPr>
          <a:xfrm rot="-1381644">
            <a:off x="6727332" y="4713674"/>
            <a:ext cx="1390145" cy="571117"/>
          </a:xfrm>
          <a:prstGeom prst="roundRect">
            <a:avLst>
              <a:gd name="adj" fmla="val 16667"/>
            </a:avLst>
          </a:prstGeom>
          <a:solidFill>
            <a:schemeClr val="lt1"/>
          </a:solidFill>
          <a:ln w="25400" cap="flat" cmpd="sng">
            <a:solidFill>
              <a:schemeClr val="tx2"/>
            </a:solidFill>
            <a:prstDash val="solid"/>
            <a:round/>
            <a:headEnd type="none" w="sm" len="sm"/>
            <a:tailEnd type="none" w="sm" len="sm"/>
          </a:ln>
        </p:spPr>
        <p:txBody>
          <a:bodyPr spcFirstLastPara="1" wrap="square" lIns="91440" tIns="91440" rIns="91440" bIns="91440" anchor="ctr" anchorCtr="0">
            <a:normAutofit/>
          </a:bodyPr>
          <a:lstStyle/>
          <a:p>
            <a:pPr algn="ctr"/>
            <a:r>
              <a:rPr lang="en-US" sz="1600" b="1" dirty="0">
                <a:solidFill>
                  <a:schemeClr val="tx2"/>
                </a:solidFill>
                <a:latin typeface="Lato" panose="020F0502020204030203" pitchFamily="34" charset="77"/>
              </a:rPr>
              <a:t>Adaptations</a:t>
            </a:r>
            <a:endParaRPr sz="1600" b="1" dirty="0">
              <a:solidFill>
                <a:schemeClr val="tx2"/>
              </a:solidFill>
              <a:latin typeface="Lato" panose="020F0502020204030203" pitchFamily="34" charset="77"/>
            </a:endParaRPr>
          </a:p>
        </p:txBody>
      </p:sp>
      <p:cxnSp>
        <p:nvCxnSpPr>
          <p:cNvPr id="22" name="Google Shape;151;p5">
            <a:extLst>
              <a:ext uri="{FF2B5EF4-FFF2-40B4-BE49-F238E27FC236}">
                <a16:creationId xmlns:a16="http://schemas.microsoft.com/office/drawing/2014/main" id="{70A96763-42C0-A04E-91C0-B2C487002015}"/>
              </a:ext>
            </a:extLst>
          </p:cNvPr>
          <p:cNvCxnSpPr>
            <a:cxnSpLocks/>
          </p:cNvCxnSpPr>
          <p:nvPr/>
        </p:nvCxnSpPr>
        <p:spPr>
          <a:xfrm flipV="1">
            <a:off x="3863891" y="1759754"/>
            <a:ext cx="5092040" cy="1815703"/>
          </a:xfrm>
          <a:prstGeom prst="curvedConnector3">
            <a:avLst>
              <a:gd name="adj1" fmla="val 50000"/>
            </a:avLst>
          </a:prstGeom>
          <a:noFill/>
          <a:ln w="50800" cap="flat" cmpd="sng">
            <a:solidFill>
              <a:srgbClr val="FF0000"/>
            </a:solidFill>
            <a:prstDash val="solid"/>
            <a:miter lim="800000"/>
            <a:headEnd type="none" w="sm" len="sm"/>
            <a:tailEnd type="triangle" w="med" len="med"/>
          </a:ln>
        </p:spPr>
      </p:cxnSp>
      <p:sp>
        <p:nvSpPr>
          <p:cNvPr id="23" name="Rectangle 22">
            <a:extLst>
              <a:ext uri="{FF2B5EF4-FFF2-40B4-BE49-F238E27FC236}">
                <a16:creationId xmlns:a16="http://schemas.microsoft.com/office/drawing/2014/main" id="{976C5718-4AB2-D748-8923-AD141425E257}"/>
              </a:ext>
            </a:extLst>
          </p:cNvPr>
          <p:cNvSpPr/>
          <p:nvPr/>
        </p:nvSpPr>
        <p:spPr>
          <a:xfrm>
            <a:off x="2596122" y="2676579"/>
            <a:ext cx="1209016" cy="3088672"/>
          </a:xfrm>
          <a:prstGeom prst="rect">
            <a:avLst/>
          </a:prstGeom>
          <a:noFill/>
          <a:ln w="50800">
            <a:solidFill>
              <a:srgbClr val="FF00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Gill Sans Infant Std"/>
              <a:cs typeface="Gill Sans Infant Std"/>
            </a:endParaRPr>
          </a:p>
        </p:txBody>
      </p:sp>
    </p:spTree>
    <p:extLst>
      <p:ext uri="{BB962C8B-B14F-4D97-AF65-F5344CB8AC3E}">
        <p14:creationId xmlns:p14="http://schemas.microsoft.com/office/powerpoint/2010/main" val="181400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2" name="Title 1">
            <a:extLst>
              <a:ext uri="{FF2B5EF4-FFF2-40B4-BE49-F238E27FC236}">
                <a16:creationId xmlns:a16="http://schemas.microsoft.com/office/drawing/2014/main" id="{D077AA53-5890-F841-BB2A-00B01576DFF0}"/>
              </a:ext>
            </a:extLst>
          </p:cNvPr>
          <p:cNvSpPr>
            <a:spLocks noGrp="1"/>
          </p:cNvSpPr>
          <p:nvPr>
            <p:ph type="title"/>
          </p:nvPr>
        </p:nvSpPr>
        <p:spPr>
          <a:xfrm>
            <a:off x="424634" y="131108"/>
            <a:ext cx="8282640" cy="722560"/>
          </a:xfrm>
        </p:spPr>
        <p:txBody>
          <a:bodyPr>
            <a:noAutofit/>
          </a:bodyPr>
          <a:lstStyle/>
          <a:p>
            <a:r>
              <a:rPr lang="en-US" dirty="0">
                <a:latin typeface="Lato"/>
                <a:ea typeface="Lato"/>
                <a:cs typeface="Lato"/>
              </a:rPr>
              <a:t>Operational Guidance: Counselling in Emergencies </a:t>
            </a:r>
            <a:endParaRPr lang="en-US" b="0" dirty="0">
              <a:latin typeface="Lato"/>
              <a:ea typeface="Lato"/>
              <a:cs typeface="Lato"/>
            </a:endParaRPr>
          </a:p>
        </p:txBody>
      </p:sp>
      <p:sp>
        <p:nvSpPr>
          <p:cNvPr id="4" name="Date Placeholder 3">
            <a:extLst>
              <a:ext uri="{FF2B5EF4-FFF2-40B4-BE49-F238E27FC236}">
                <a16:creationId xmlns:a16="http://schemas.microsoft.com/office/drawing/2014/main" id="{DCEA9BA6-C3EF-C545-BACE-0CBB88B9B919}"/>
              </a:ext>
            </a:extLst>
          </p:cNvPr>
          <p:cNvSpPr>
            <a:spLocks noGrp="1"/>
          </p:cNvSpPr>
          <p:nvPr>
            <p:ph type="dt" sz="half" idx="10"/>
          </p:nvPr>
        </p:nvSpPr>
        <p:spPr/>
        <p:txBody>
          <a:bodyPr/>
          <a:lstStyle/>
          <a:p>
            <a:r>
              <a:rPr lang="en-US"/>
              <a:t>Version 2 – 2022 </a:t>
            </a:r>
          </a:p>
        </p:txBody>
      </p:sp>
      <p:sp>
        <p:nvSpPr>
          <p:cNvPr id="5" name="Footer Placeholder 4">
            <a:extLst>
              <a:ext uri="{FF2B5EF4-FFF2-40B4-BE49-F238E27FC236}">
                <a16:creationId xmlns:a16="http://schemas.microsoft.com/office/drawing/2014/main" id="{20F63BD7-937E-1A49-B50E-D4DBC531726C}"/>
              </a:ext>
            </a:extLst>
          </p:cNvPr>
          <p:cNvSpPr>
            <a:spLocks noGrp="1"/>
          </p:cNvSpPr>
          <p:nvPr>
            <p:ph type="ftr" sz="quarter" idx="11"/>
          </p:nvPr>
        </p:nvSpPr>
        <p:spPr/>
        <p:txBody>
          <a:bodyPr/>
          <a:lstStyle/>
          <a:p>
            <a:r>
              <a:rPr lang="en-US"/>
              <a:t>IYCF-E TRAINING: IYCF COUNSELLING IN EMERGENCIES</a:t>
            </a:r>
          </a:p>
        </p:txBody>
      </p:sp>
      <p:sp>
        <p:nvSpPr>
          <p:cNvPr id="6" name="Slide Number Placeholder 5">
            <a:extLst>
              <a:ext uri="{FF2B5EF4-FFF2-40B4-BE49-F238E27FC236}">
                <a16:creationId xmlns:a16="http://schemas.microsoft.com/office/drawing/2014/main" id="{B3476255-C321-9E43-AA2E-880DA250D2D6}"/>
              </a:ext>
            </a:extLst>
          </p:cNvPr>
          <p:cNvSpPr>
            <a:spLocks noGrp="1"/>
          </p:cNvSpPr>
          <p:nvPr>
            <p:ph type="sldNum" sz="quarter" idx="12"/>
          </p:nvPr>
        </p:nvSpPr>
        <p:spPr/>
        <p:txBody>
          <a:bodyPr/>
          <a:lstStyle/>
          <a:p>
            <a:fld id="{00000000-1234-1234-1234-123412341234}" type="slidenum">
              <a:rPr lang="en-US" smtClean="0"/>
              <a:pPr/>
              <a:t>21</a:t>
            </a:fld>
            <a:endParaRPr lang="en-US"/>
          </a:p>
        </p:txBody>
      </p:sp>
      <p:sp>
        <p:nvSpPr>
          <p:cNvPr id="8" name="Text Placeholder 7">
            <a:extLst>
              <a:ext uri="{FF2B5EF4-FFF2-40B4-BE49-F238E27FC236}">
                <a16:creationId xmlns:a16="http://schemas.microsoft.com/office/drawing/2014/main" id="{054581D9-9BDF-9148-9C3F-18B0BB9A9D4E}"/>
              </a:ext>
            </a:extLst>
          </p:cNvPr>
          <p:cNvSpPr>
            <a:spLocks noGrp="1"/>
          </p:cNvSpPr>
          <p:nvPr>
            <p:ph type="body" sz="quarter" idx="13"/>
          </p:nvPr>
        </p:nvSpPr>
        <p:spPr>
          <a:xfrm>
            <a:off x="429907" y="734112"/>
            <a:ext cx="8282151" cy="363537"/>
          </a:xfrm>
        </p:spPr>
        <p:txBody>
          <a:bodyPr>
            <a:noAutofit/>
          </a:bodyPr>
          <a:lstStyle/>
          <a:p>
            <a:r>
              <a:rPr lang="en-US" sz="2400" dirty="0"/>
              <a:t>Content</a:t>
            </a:r>
          </a:p>
        </p:txBody>
      </p:sp>
      <p:pic>
        <p:nvPicPr>
          <p:cNvPr id="13" name="Picture 8" descr="Diagram&#10;&#10;Description automatically generated">
            <a:extLst>
              <a:ext uri="{FF2B5EF4-FFF2-40B4-BE49-F238E27FC236}">
                <a16:creationId xmlns:a16="http://schemas.microsoft.com/office/drawing/2014/main" id="{7B3ADEFE-690F-AB4F-A015-4237E827F209}"/>
              </a:ext>
            </a:extLst>
          </p:cNvPr>
          <p:cNvPicPr>
            <a:picLocks noGrp="1" noChangeAspect="1"/>
          </p:cNvPicPr>
          <p:nvPr>
            <p:ph idx="1"/>
          </p:nvPr>
        </p:nvPicPr>
        <p:blipFill rotWithShape="1">
          <a:blip r:embed="rId3"/>
          <a:srcRect t="15783"/>
          <a:stretch/>
        </p:blipFill>
        <p:spPr>
          <a:xfrm>
            <a:off x="340272" y="1212011"/>
            <a:ext cx="8616845" cy="5051994"/>
          </a:xfrm>
          <a:prstGeom prst="rect">
            <a:avLst/>
          </a:prstGeom>
        </p:spPr>
      </p:pic>
      <p:cxnSp>
        <p:nvCxnSpPr>
          <p:cNvPr id="15" name="Google Shape;151;p5"/>
          <p:cNvCxnSpPr>
            <a:cxnSpLocks/>
          </p:cNvCxnSpPr>
          <p:nvPr/>
        </p:nvCxnSpPr>
        <p:spPr>
          <a:xfrm flipV="1">
            <a:off x="-3581400" y="2762903"/>
            <a:ext cx="4495801" cy="1984350"/>
          </a:xfrm>
          <a:prstGeom prst="curvedConnector3">
            <a:avLst>
              <a:gd name="adj1" fmla="val 50000"/>
            </a:avLst>
          </a:prstGeom>
          <a:noFill/>
          <a:ln w="38100" cap="flat" cmpd="sng">
            <a:solidFill>
              <a:srgbClr val="FF0000"/>
            </a:solidFill>
            <a:prstDash val="solid"/>
            <a:miter lim="800000"/>
            <a:headEnd type="none" w="sm" len="sm"/>
            <a:tailEnd type="triangle" w="med" len="med"/>
          </a:ln>
        </p:spPr>
      </p:cxnSp>
    </p:spTree>
    <p:extLst>
      <p:ext uri="{BB962C8B-B14F-4D97-AF65-F5344CB8AC3E}">
        <p14:creationId xmlns:p14="http://schemas.microsoft.com/office/powerpoint/2010/main" val="253626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57F42F-28F6-4F8D-A24E-8B17698C3893}"/>
              </a:ext>
            </a:extLst>
          </p:cNvPr>
          <p:cNvSpPr>
            <a:spLocks noGrp="1"/>
          </p:cNvSpPr>
          <p:nvPr>
            <p:ph type="dt" sz="half" idx="10"/>
          </p:nvPr>
        </p:nvSpPr>
        <p:spPr/>
        <p:txBody>
          <a:bodyPr/>
          <a:lstStyle/>
          <a:p>
            <a:r>
              <a:rPr lang="en-US"/>
              <a:t>Version 2 – 2022 </a:t>
            </a:r>
          </a:p>
        </p:txBody>
      </p:sp>
      <p:sp>
        <p:nvSpPr>
          <p:cNvPr id="3" name="Footer Placeholder 2">
            <a:extLst>
              <a:ext uri="{FF2B5EF4-FFF2-40B4-BE49-F238E27FC236}">
                <a16:creationId xmlns:a16="http://schemas.microsoft.com/office/drawing/2014/main" id="{D627B28C-7736-47DC-B727-8ACD720C5C0C}"/>
              </a:ext>
            </a:extLst>
          </p:cNvPr>
          <p:cNvSpPr>
            <a:spLocks noGrp="1"/>
          </p:cNvSpPr>
          <p:nvPr>
            <p:ph type="ftr" sz="quarter" idx="11"/>
          </p:nvPr>
        </p:nvSpPr>
        <p:spPr/>
        <p:txBody>
          <a:bodyPr/>
          <a:lstStyle/>
          <a:p>
            <a:r>
              <a:rPr lang="en-US"/>
              <a:t>IYCF-E TRAINING: IYCF COUNSELLING IN EMERGENCIES</a:t>
            </a:r>
          </a:p>
        </p:txBody>
      </p:sp>
      <p:sp>
        <p:nvSpPr>
          <p:cNvPr id="4" name="Slide Number Placeholder 3">
            <a:extLst>
              <a:ext uri="{FF2B5EF4-FFF2-40B4-BE49-F238E27FC236}">
                <a16:creationId xmlns:a16="http://schemas.microsoft.com/office/drawing/2014/main" id="{F5D7335D-B3BB-4EFE-91C8-C3F399177B0B}"/>
              </a:ext>
            </a:extLst>
          </p:cNvPr>
          <p:cNvSpPr>
            <a:spLocks noGrp="1"/>
          </p:cNvSpPr>
          <p:nvPr>
            <p:ph type="sldNum" sz="quarter" idx="12"/>
          </p:nvPr>
        </p:nvSpPr>
        <p:spPr/>
        <p:txBody>
          <a:bodyPr/>
          <a:lstStyle/>
          <a:p>
            <a:fld id="{C3FDE51E-0052-334C-A4B2-C567FE9F326F}" type="slidenum">
              <a:rPr lang="en-US" smtClean="0"/>
              <a:pPr/>
              <a:t>22</a:t>
            </a:fld>
            <a:endParaRPr lang="en-US"/>
          </a:p>
        </p:txBody>
      </p:sp>
      <p:pic>
        <p:nvPicPr>
          <p:cNvPr id="5" name="Picture 9" descr="A person holding a baby&#10;&#10;Description automatically generated">
            <a:extLst>
              <a:ext uri="{FF2B5EF4-FFF2-40B4-BE49-F238E27FC236}">
                <a16:creationId xmlns:a16="http://schemas.microsoft.com/office/drawing/2014/main" id="{BB979922-74FA-481B-8955-06536CEE4B52}"/>
              </a:ext>
            </a:extLst>
          </p:cNvPr>
          <p:cNvPicPr>
            <a:picLocks noChangeAspect="1"/>
          </p:cNvPicPr>
          <p:nvPr/>
        </p:nvPicPr>
        <p:blipFill>
          <a:blip r:embed="rId3"/>
          <a:stretch>
            <a:fillRect/>
          </a:stretch>
        </p:blipFill>
        <p:spPr>
          <a:xfrm>
            <a:off x="4839173" y="1643363"/>
            <a:ext cx="3577998" cy="3588203"/>
          </a:xfrm>
          <a:prstGeom prst="rect">
            <a:avLst/>
          </a:prstGeom>
        </p:spPr>
      </p:pic>
      <p:sp>
        <p:nvSpPr>
          <p:cNvPr id="6" name="TextBox 5">
            <a:extLst>
              <a:ext uri="{FF2B5EF4-FFF2-40B4-BE49-F238E27FC236}">
                <a16:creationId xmlns:a16="http://schemas.microsoft.com/office/drawing/2014/main" id="{BB043346-CFAF-42F5-9930-6DDB8D6C520E}"/>
              </a:ext>
            </a:extLst>
          </p:cNvPr>
          <p:cNvSpPr txBox="1"/>
          <p:nvPr/>
        </p:nvSpPr>
        <p:spPr>
          <a:xfrm>
            <a:off x="726829" y="3053834"/>
            <a:ext cx="3577998" cy="750332"/>
          </a:xfrm>
          <a:prstGeom prst="rect">
            <a:avLst/>
          </a:prstGeom>
          <a:noFill/>
        </p:spPr>
        <p:txBody>
          <a:bodyPr rot="0" spcFirstLastPara="0" vertOverflow="overflow" horzOverflow="overflow" vert="horz" wrap="square" lIns="91440" tIns="91440" rIns="91440" bIns="91440" numCol="1" spcCol="0" rtlCol="0" fromWordArt="0" anchor="ctr" anchorCtr="0" forceAA="0" compatLnSpc="1">
            <a:prstTxWarp prst="textNoShape">
              <a:avLst/>
            </a:prstTxWarp>
            <a:normAutofit fontScale="85000" lnSpcReduction="10000"/>
          </a:bodyPr>
          <a:lstStyle/>
          <a:p>
            <a:r>
              <a:rPr lang="en-US" sz="2800" b="1" dirty="0">
                <a:solidFill>
                  <a:srgbClr val="FF0000"/>
                </a:solidFill>
                <a:latin typeface="Lato" panose="020F0502020204030203" pitchFamily="34" charset="77"/>
              </a:rPr>
              <a:t>GET A COFFEE OR TEA!</a:t>
            </a:r>
            <a:endParaRPr lang="en-US" sz="3200" b="1" dirty="0">
              <a:solidFill>
                <a:srgbClr val="FF0000"/>
              </a:solidFill>
              <a:latin typeface="Lato" panose="020F0502020204030203" pitchFamily="34" charset="77"/>
            </a:endParaRPr>
          </a:p>
        </p:txBody>
      </p:sp>
    </p:spTree>
    <p:extLst>
      <p:ext uri="{BB962C8B-B14F-4D97-AF65-F5344CB8AC3E}">
        <p14:creationId xmlns:p14="http://schemas.microsoft.com/office/powerpoint/2010/main" val="347400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5BE92-2AA2-4658-9030-86E4758FE609}"/>
              </a:ext>
            </a:extLst>
          </p:cNvPr>
          <p:cNvSpPr>
            <a:spLocks noGrp="1"/>
          </p:cNvSpPr>
          <p:nvPr>
            <p:ph type="title"/>
          </p:nvPr>
        </p:nvSpPr>
        <p:spPr>
          <a:xfrm>
            <a:off x="424634" y="202995"/>
            <a:ext cx="7552922" cy="506900"/>
          </a:xfrm>
        </p:spPr>
        <p:txBody>
          <a:bodyPr>
            <a:noAutofit/>
          </a:bodyPr>
          <a:lstStyle/>
          <a:p>
            <a:r>
              <a:rPr lang="en-US" sz="2000" spc="-20" dirty="0"/>
              <a:t>Designing and planning an emergency IYCF Counselling </a:t>
            </a:r>
            <a:r>
              <a:rPr lang="en-US" sz="2000" spc="-20" dirty="0" err="1"/>
              <a:t>programme</a:t>
            </a:r>
            <a:r>
              <a:rPr lang="en-US" sz="2000" spc="-20" dirty="0"/>
              <a:t> </a:t>
            </a:r>
          </a:p>
        </p:txBody>
      </p:sp>
      <p:sp>
        <p:nvSpPr>
          <p:cNvPr id="7" name="Text Placeholder 6">
            <a:extLst>
              <a:ext uri="{FF2B5EF4-FFF2-40B4-BE49-F238E27FC236}">
                <a16:creationId xmlns:a16="http://schemas.microsoft.com/office/drawing/2014/main" id="{52247F4B-89D9-4A10-9B1D-EE697B732694}"/>
              </a:ext>
            </a:extLst>
          </p:cNvPr>
          <p:cNvSpPr>
            <a:spLocks noGrp="1"/>
          </p:cNvSpPr>
          <p:nvPr>
            <p:ph idx="1"/>
          </p:nvPr>
        </p:nvSpPr>
        <p:spPr/>
        <p:txBody>
          <a:bodyPr vert="horz" lIns="0" tIns="0" rIns="0" bIns="0" rtlCol="0" anchor="t">
            <a:normAutofit/>
          </a:bodyPr>
          <a:lstStyle/>
          <a:p>
            <a:r>
              <a:rPr lang="en-US" b="1" dirty="0"/>
              <a:t>Instructions: </a:t>
            </a:r>
          </a:p>
          <a:p>
            <a:pPr marL="342900" indent="-342900">
              <a:buFont typeface="+mj-lt"/>
              <a:buAutoNum type="arabicPeriod"/>
            </a:pPr>
            <a:r>
              <a:rPr lang="en-US" dirty="0"/>
              <a:t>Read the case study provided. </a:t>
            </a:r>
          </a:p>
          <a:p>
            <a:pPr marL="342900" indent="-342900">
              <a:buFont typeface="+mj-lt"/>
              <a:buAutoNum type="arabicPeriod"/>
            </a:pPr>
            <a:r>
              <a:rPr lang="en-US" dirty="0">
                <a:latin typeface="Lato"/>
                <a:ea typeface="Lato"/>
                <a:cs typeface="Lato"/>
              </a:rPr>
              <a:t>Discuss in your groups your assigned question. Hint: you can refer to the </a:t>
            </a:r>
            <a:r>
              <a:rPr lang="en-US" i="1" dirty="0">
                <a:latin typeface="Lato"/>
                <a:ea typeface="Lato"/>
                <a:cs typeface="Lato"/>
              </a:rPr>
              <a:t>Operational Guidance: Breastfeeding Counselling in Emergencies </a:t>
            </a:r>
            <a:r>
              <a:rPr lang="en-US" dirty="0">
                <a:latin typeface="Lato"/>
                <a:ea typeface="Lato"/>
                <a:cs typeface="Lato"/>
              </a:rPr>
              <a:t>to guide you (excerpts are provided).  (15 minutes)</a:t>
            </a:r>
          </a:p>
          <a:p>
            <a:pPr marL="342900" indent="-342900">
              <a:spcAft>
                <a:spcPts val="2400"/>
              </a:spcAft>
              <a:buFont typeface="+mj-lt"/>
              <a:buAutoNum type="arabicPeriod"/>
            </a:pPr>
            <a:r>
              <a:rPr lang="en-US" dirty="0"/>
              <a:t>Present your plans to the group (5 minutes/group)</a:t>
            </a:r>
          </a:p>
          <a:p>
            <a:r>
              <a:rPr lang="en-US" b="1" dirty="0"/>
              <a:t>Group 1: WHO will you plan to reach with IYCF counselling services?</a:t>
            </a:r>
          </a:p>
          <a:p>
            <a:r>
              <a:rPr lang="en-US" b="1" dirty="0"/>
              <a:t>Group 2: WHEN will you plan to reach caregivers with IYCF counselling? </a:t>
            </a:r>
            <a:br>
              <a:rPr lang="en-US" b="1" dirty="0"/>
            </a:br>
            <a:r>
              <a:rPr lang="en-US" b="1" dirty="0"/>
              <a:t>(life stages/ages)</a:t>
            </a:r>
          </a:p>
          <a:p>
            <a:r>
              <a:rPr lang="en-US" b="1" dirty="0"/>
              <a:t>Group 3: HOW OFTEN will you plan to reach caregivers with IYCF counselling? </a:t>
            </a:r>
          </a:p>
          <a:p>
            <a:r>
              <a:rPr lang="en-US" b="1" dirty="0"/>
              <a:t>Group 4: In what MODE will you provide IYCF counselling?</a:t>
            </a:r>
          </a:p>
          <a:p>
            <a:endParaRPr lang="en-US" dirty="0"/>
          </a:p>
        </p:txBody>
      </p:sp>
      <p:sp>
        <p:nvSpPr>
          <p:cNvPr id="3" name="Date Placeholder 2">
            <a:extLst>
              <a:ext uri="{FF2B5EF4-FFF2-40B4-BE49-F238E27FC236}">
                <a16:creationId xmlns:a16="http://schemas.microsoft.com/office/drawing/2014/main" id="{DA4B91F9-B05B-40CE-A0DB-679514E16B83}"/>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DA5E57E5-49C1-4787-B651-EB958FC0EC7C}"/>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83EC334C-896B-4F7B-AFD4-5A5CD93C74D5}"/>
              </a:ext>
            </a:extLst>
          </p:cNvPr>
          <p:cNvSpPr>
            <a:spLocks noGrp="1"/>
          </p:cNvSpPr>
          <p:nvPr>
            <p:ph type="sldNum" sz="quarter" idx="12"/>
          </p:nvPr>
        </p:nvSpPr>
        <p:spPr/>
        <p:txBody>
          <a:bodyPr/>
          <a:lstStyle/>
          <a:p>
            <a:fld id="{C3FDE51E-0052-334C-A4B2-C567FE9F326F}" type="slidenum">
              <a:rPr lang="en-US" smtClean="0"/>
              <a:pPr/>
              <a:t>23</a:t>
            </a:fld>
            <a:endParaRPr lang="en-US"/>
          </a:p>
        </p:txBody>
      </p:sp>
      <p:sp>
        <p:nvSpPr>
          <p:cNvPr id="13" name="Text Placeholder 12">
            <a:extLst>
              <a:ext uri="{FF2B5EF4-FFF2-40B4-BE49-F238E27FC236}">
                <a16:creationId xmlns:a16="http://schemas.microsoft.com/office/drawing/2014/main" id="{7C2C1A19-4EAF-44CC-963C-1BE067EA3545}"/>
              </a:ext>
            </a:extLst>
          </p:cNvPr>
          <p:cNvSpPr>
            <a:spLocks noGrp="1"/>
          </p:cNvSpPr>
          <p:nvPr>
            <p:ph type="body" sz="quarter" idx="13"/>
          </p:nvPr>
        </p:nvSpPr>
        <p:spPr/>
        <p:txBody>
          <a:bodyPr>
            <a:normAutofit lnSpcReduction="10000"/>
          </a:bodyPr>
          <a:lstStyle/>
          <a:p>
            <a:r>
              <a:rPr lang="en-US" dirty="0"/>
              <a:t>Groupwork: Case Study</a:t>
            </a:r>
          </a:p>
        </p:txBody>
      </p:sp>
      <p:pic>
        <p:nvPicPr>
          <p:cNvPr id="9" name="Picture 4" descr="Icon&#10;&#10;Description automatically generated">
            <a:extLst>
              <a:ext uri="{FF2B5EF4-FFF2-40B4-BE49-F238E27FC236}">
                <a16:creationId xmlns:a16="http://schemas.microsoft.com/office/drawing/2014/main" id="{8C2C16E4-E1C6-A244-8ABD-F7D66598E87E}"/>
              </a:ext>
            </a:extLst>
          </p:cNvPr>
          <p:cNvPicPr>
            <a:picLocks noChangeAspect="1"/>
          </p:cNvPicPr>
          <p:nvPr/>
        </p:nvPicPr>
        <p:blipFill>
          <a:blip r:embed="rId3"/>
          <a:stretch>
            <a:fillRect/>
          </a:stretch>
        </p:blipFill>
        <p:spPr>
          <a:xfrm>
            <a:off x="7977555" y="228600"/>
            <a:ext cx="826478" cy="826478"/>
          </a:xfrm>
          <a:prstGeom prst="rect">
            <a:avLst/>
          </a:prstGeom>
        </p:spPr>
      </p:pic>
    </p:spTree>
    <p:extLst>
      <p:ext uri="{BB962C8B-B14F-4D97-AF65-F5344CB8AC3E}">
        <p14:creationId xmlns:p14="http://schemas.microsoft.com/office/powerpoint/2010/main" val="3149548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C0F10C-0658-4F19-BB1D-47F1328B3DE9}"/>
              </a:ext>
            </a:extLst>
          </p:cNvPr>
          <p:cNvSpPr>
            <a:spLocks noGrp="1"/>
          </p:cNvSpPr>
          <p:nvPr>
            <p:ph type="dt" sz="half" idx="10"/>
          </p:nvPr>
        </p:nvSpPr>
        <p:spPr/>
        <p:txBody>
          <a:bodyPr/>
          <a:lstStyle/>
          <a:p>
            <a:r>
              <a:rPr lang="en-US"/>
              <a:t>Version 2 – 2022 </a:t>
            </a:r>
          </a:p>
        </p:txBody>
      </p:sp>
      <p:sp>
        <p:nvSpPr>
          <p:cNvPr id="3" name="Footer Placeholder 2">
            <a:extLst>
              <a:ext uri="{FF2B5EF4-FFF2-40B4-BE49-F238E27FC236}">
                <a16:creationId xmlns:a16="http://schemas.microsoft.com/office/drawing/2014/main" id="{2F1C4CEF-167F-40F2-B09C-6D658CEB8D8C}"/>
              </a:ext>
            </a:extLst>
          </p:cNvPr>
          <p:cNvSpPr>
            <a:spLocks noGrp="1"/>
          </p:cNvSpPr>
          <p:nvPr>
            <p:ph type="ftr" sz="quarter" idx="11"/>
          </p:nvPr>
        </p:nvSpPr>
        <p:spPr/>
        <p:txBody>
          <a:bodyPr/>
          <a:lstStyle/>
          <a:p>
            <a:r>
              <a:rPr lang="en-US"/>
              <a:t>IYCF-E TRAINING: IYCF COUNSELLING IN EMERGENCIES</a:t>
            </a:r>
          </a:p>
        </p:txBody>
      </p:sp>
      <p:sp>
        <p:nvSpPr>
          <p:cNvPr id="4" name="Slide Number Placeholder 3">
            <a:extLst>
              <a:ext uri="{FF2B5EF4-FFF2-40B4-BE49-F238E27FC236}">
                <a16:creationId xmlns:a16="http://schemas.microsoft.com/office/drawing/2014/main" id="{CAE87F36-6DE7-48DF-9FA6-D9F3B21E5869}"/>
              </a:ext>
            </a:extLst>
          </p:cNvPr>
          <p:cNvSpPr>
            <a:spLocks noGrp="1"/>
          </p:cNvSpPr>
          <p:nvPr>
            <p:ph type="sldNum" sz="quarter" idx="12"/>
          </p:nvPr>
        </p:nvSpPr>
        <p:spPr/>
        <p:txBody>
          <a:bodyPr/>
          <a:lstStyle/>
          <a:p>
            <a:fld id="{C3FDE51E-0052-334C-A4B2-C567FE9F326F}" type="slidenum">
              <a:rPr lang="en-US" smtClean="0"/>
              <a:pPr/>
              <a:t>24</a:t>
            </a:fld>
            <a:endParaRPr lang="en-US"/>
          </a:p>
        </p:txBody>
      </p:sp>
      <p:sp>
        <p:nvSpPr>
          <p:cNvPr id="5" name="Title 4">
            <a:extLst>
              <a:ext uri="{FF2B5EF4-FFF2-40B4-BE49-F238E27FC236}">
                <a16:creationId xmlns:a16="http://schemas.microsoft.com/office/drawing/2014/main" id="{48C51B83-70F2-4801-9B94-0A6531CB7748}"/>
              </a:ext>
            </a:extLst>
          </p:cNvPr>
          <p:cNvSpPr>
            <a:spLocks noGrp="1"/>
          </p:cNvSpPr>
          <p:nvPr>
            <p:ph type="title"/>
          </p:nvPr>
        </p:nvSpPr>
        <p:spPr/>
        <p:txBody>
          <a:bodyPr/>
          <a:lstStyle/>
          <a:p>
            <a:r>
              <a:rPr lang="en-US" dirty="0">
                <a:latin typeface="Oswald Medium"/>
              </a:rPr>
              <a:t>RESOURCES</a:t>
            </a:r>
            <a:endParaRPr lang="en-US" dirty="0"/>
          </a:p>
        </p:txBody>
      </p:sp>
    </p:spTree>
    <p:extLst>
      <p:ext uri="{BB962C8B-B14F-4D97-AF65-F5344CB8AC3E}">
        <p14:creationId xmlns:p14="http://schemas.microsoft.com/office/powerpoint/2010/main" val="152118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7A2AA-8220-4FFD-A723-9ADC1DF1DCA2}"/>
              </a:ext>
            </a:extLst>
          </p:cNvPr>
          <p:cNvSpPr>
            <a:spLocks noGrp="1"/>
          </p:cNvSpPr>
          <p:nvPr>
            <p:ph type="title"/>
          </p:nvPr>
        </p:nvSpPr>
        <p:spPr/>
        <p:txBody>
          <a:bodyPr/>
          <a:lstStyle/>
          <a:p>
            <a:r>
              <a:rPr lang="en-US"/>
              <a:t>Further Resources </a:t>
            </a:r>
          </a:p>
        </p:txBody>
      </p:sp>
      <p:sp>
        <p:nvSpPr>
          <p:cNvPr id="3" name="Date Placeholder 2">
            <a:extLst>
              <a:ext uri="{FF2B5EF4-FFF2-40B4-BE49-F238E27FC236}">
                <a16:creationId xmlns:a16="http://schemas.microsoft.com/office/drawing/2014/main" id="{4CC59D8C-DF5F-4E8C-9FE4-0B716D89EE5E}"/>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BFA22A7C-4D9C-4F62-9E06-F0B477192554}"/>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F1966EAA-F678-4C8B-8818-A957D9DA22AE}"/>
              </a:ext>
            </a:extLst>
          </p:cNvPr>
          <p:cNvSpPr>
            <a:spLocks noGrp="1"/>
          </p:cNvSpPr>
          <p:nvPr>
            <p:ph type="sldNum" sz="quarter" idx="12"/>
          </p:nvPr>
        </p:nvSpPr>
        <p:spPr/>
        <p:txBody>
          <a:bodyPr/>
          <a:lstStyle/>
          <a:p>
            <a:fld id="{C3FDE51E-0052-334C-A4B2-C567FE9F326F}" type="slidenum">
              <a:rPr lang="en-US" smtClean="0"/>
              <a:pPr/>
              <a:t>25</a:t>
            </a:fld>
            <a:endParaRPr lang="en-US"/>
          </a:p>
        </p:txBody>
      </p:sp>
      <p:sp>
        <p:nvSpPr>
          <p:cNvPr id="6" name="Text Placeholder 5">
            <a:extLst>
              <a:ext uri="{FF2B5EF4-FFF2-40B4-BE49-F238E27FC236}">
                <a16:creationId xmlns:a16="http://schemas.microsoft.com/office/drawing/2014/main" id="{8BB1DB7A-106B-4AB5-8947-3AF9A8A12106}"/>
              </a:ext>
            </a:extLst>
          </p:cNvPr>
          <p:cNvSpPr>
            <a:spLocks noGrp="1"/>
          </p:cNvSpPr>
          <p:nvPr>
            <p:ph type="body" sz="quarter" idx="13"/>
          </p:nvPr>
        </p:nvSpPr>
        <p:spPr/>
        <p:txBody>
          <a:bodyPr>
            <a:normAutofit lnSpcReduction="10000"/>
          </a:bodyPr>
          <a:lstStyle/>
          <a:p>
            <a:r>
              <a:rPr lang="en-US" dirty="0"/>
              <a:t>Training and Tools for IYCF Counsellors </a:t>
            </a:r>
          </a:p>
        </p:txBody>
      </p:sp>
      <p:pic>
        <p:nvPicPr>
          <p:cNvPr id="28" name="Content Placeholder 27">
            <a:extLst>
              <a:ext uri="{FF2B5EF4-FFF2-40B4-BE49-F238E27FC236}">
                <a16:creationId xmlns:a16="http://schemas.microsoft.com/office/drawing/2014/main" id="{9609F923-898A-7E48-8438-0B6230B96A5D}"/>
              </a:ext>
            </a:extLst>
          </p:cNvPr>
          <p:cNvPicPr>
            <a:picLocks noGrp="1" noChangeAspect="1"/>
          </p:cNvPicPr>
          <p:nvPr>
            <p:ph idx="1"/>
          </p:nvPr>
        </p:nvPicPr>
        <p:blipFill rotWithShape="1">
          <a:blip r:embed="rId3"/>
          <a:srcRect t="1226" b="497"/>
          <a:stretch/>
        </p:blipFill>
        <p:spPr>
          <a:xfrm>
            <a:off x="424634" y="1600200"/>
            <a:ext cx="3060700" cy="4343400"/>
          </a:xfrm>
          <a:prstGeom prst="rect">
            <a:avLst/>
          </a:prstGeom>
          <a:ln w="6350">
            <a:solidFill>
              <a:schemeClr val="tx1"/>
            </a:solidFill>
          </a:ln>
        </p:spPr>
      </p:pic>
      <p:pic>
        <p:nvPicPr>
          <p:cNvPr id="29" name="Content Placeholder 28">
            <a:extLst>
              <a:ext uri="{FF2B5EF4-FFF2-40B4-BE49-F238E27FC236}">
                <a16:creationId xmlns:a16="http://schemas.microsoft.com/office/drawing/2014/main" id="{14943108-1587-714C-90C1-709F2E5CD9C4}"/>
              </a:ext>
            </a:extLst>
          </p:cNvPr>
          <p:cNvPicPr>
            <a:picLocks noGrp="1" noChangeAspect="1"/>
          </p:cNvPicPr>
          <p:nvPr>
            <p:ph idx="14"/>
          </p:nvPr>
        </p:nvPicPr>
        <p:blipFill>
          <a:blip r:embed="rId4"/>
          <a:stretch>
            <a:fillRect/>
          </a:stretch>
        </p:blipFill>
        <p:spPr>
          <a:xfrm>
            <a:off x="3609975" y="1602581"/>
            <a:ext cx="5143448" cy="2819400"/>
          </a:xfrm>
          <a:prstGeom prst="rect">
            <a:avLst/>
          </a:prstGeom>
        </p:spPr>
      </p:pic>
      <p:sp>
        <p:nvSpPr>
          <p:cNvPr id="30" name="TextBox 29">
            <a:extLst>
              <a:ext uri="{FF2B5EF4-FFF2-40B4-BE49-F238E27FC236}">
                <a16:creationId xmlns:a16="http://schemas.microsoft.com/office/drawing/2014/main" id="{D91C120B-A479-2E4F-B386-51BDC655F1D0}"/>
              </a:ext>
            </a:extLst>
          </p:cNvPr>
          <p:cNvSpPr txBox="1"/>
          <p:nvPr/>
        </p:nvSpPr>
        <p:spPr>
          <a:xfrm>
            <a:off x="482909" y="2576513"/>
            <a:ext cx="2268714" cy="419100"/>
          </a:xfrm>
          <a:prstGeom prst="rect">
            <a:avLst/>
          </a:prstGeom>
          <a:solidFill>
            <a:schemeClr val="bg1"/>
          </a:solidFill>
        </p:spPr>
        <p:txBody>
          <a:bodyPr rot="0" spcFirstLastPara="0" vertOverflow="overflow" horzOverflow="overflow" vert="horz" wrap="square" lIns="91440" tIns="91440" rIns="91440" bIns="91440" numCol="1" spcCol="0" rtlCol="0" fromWordArt="0" anchor="ctr" anchorCtr="0" forceAA="0" compatLnSpc="1">
            <a:prstTxWarp prst="textNoShape">
              <a:avLst/>
            </a:prstTxWarp>
            <a:normAutofit fontScale="55000" lnSpcReduction="20000"/>
          </a:bodyPr>
          <a:lstStyle/>
          <a:p>
            <a:r>
              <a:rPr lang="en-US" sz="2800" b="1" dirty="0">
                <a:solidFill>
                  <a:srgbClr val="FF0000"/>
                </a:solidFill>
                <a:latin typeface="Lato" panose="020F0502020204030203" pitchFamily="34" charset="77"/>
              </a:rPr>
              <a:t>2</a:t>
            </a:r>
            <a:r>
              <a:rPr lang="en-US" sz="2800" b="1" baseline="30000" dirty="0">
                <a:solidFill>
                  <a:srgbClr val="FF0000"/>
                </a:solidFill>
                <a:latin typeface="Lato" panose="020F0502020204030203" pitchFamily="34" charset="77"/>
              </a:rPr>
              <a:t>nd</a:t>
            </a:r>
            <a:r>
              <a:rPr lang="en-US" sz="2800" b="1" dirty="0">
                <a:solidFill>
                  <a:srgbClr val="FF0000"/>
                </a:solidFill>
                <a:latin typeface="Lato" panose="020F0502020204030203" pitchFamily="34" charset="77"/>
              </a:rPr>
              <a:t> EDITION (2021)!</a:t>
            </a:r>
            <a:endParaRPr lang="en-US" sz="3200" b="1" dirty="0">
              <a:solidFill>
                <a:srgbClr val="FF0000"/>
              </a:solidFill>
              <a:latin typeface="Lato" panose="020F0502020204030203" pitchFamily="34" charset="77"/>
            </a:endParaRPr>
          </a:p>
        </p:txBody>
      </p:sp>
      <p:pic>
        <p:nvPicPr>
          <p:cNvPr id="8" name="Picture 8" descr="A picture containing pie chart&#10;&#10;Description automatically generated">
            <a:extLst>
              <a:ext uri="{FF2B5EF4-FFF2-40B4-BE49-F238E27FC236}">
                <a16:creationId xmlns:a16="http://schemas.microsoft.com/office/drawing/2014/main" id="{9E881F12-86A2-A2B8-313D-8125E295B241}"/>
              </a:ext>
            </a:extLst>
          </p:cNvPr>
          <p:cNvPicPr>
            <a:picLocks noChangeAspect="1"/>
          </p:cNvPicPr>
          <p:nvPr/>
        </p:nvPicPr>
        <p:blipFill>
          <a:blip r:embed="rId5"/>
          <a:stretch>
            <a:fillRect/>
          </a:stretch>
        </p:blipFill>
        <p:spPr>
          <a:xfrm>
            <a:off x="4081462" y="4489543"/>
            <a:ext cx="4552949" cy="1819882"/>
          </a:xfrm>
          <a:prstGeom prst="rect">
            <a:avLst/>
          </a:prstGeom>
        </p:spPr>
      </p:pic>
    </p:spTree>
    <p:extLst>
      <p:ext uri="{BB962C8B-B14F-4D97-AF65-F5344CB8AC3E}">
        <p14:creationId xmlns:p14="http://schemas.microsoft.com/office/powerpoint/2010/main" val="1096928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37397-6250-4317-9924-D3D0E50E57D1}"/>
              </a:ext>
            </a:extLst>
          </p:cNvPr>
          <p:cNvSpPr>
            <a:spLocks noGrp="1"/>
          </p:cNvSpPr>
          <p:nvPr>
            <p:ph type="title"/>
          </p:nvPr>
        </p:nvSpPr>
        <p:spPr/>
        <p:txBody>
          <a:bodyPr/>
          <a:lstStyle/>
          <a:p>
            <a:r>
              <a:rPr lang="en-US"/>
              <a:t>Further Resources </a:t>
            </a:r>
          </a:p>
        </p:txBody>
      </p:sp>
      <p:pic>
        <p:nvPicPr>
          <p:cNvPr id="19" name="Content Placeholder 18">
            <a:extLst>
              <a:ext uri="{FF2B5EF4-FFF2-40B4-BE49-F238E27FC236}">
                <a16:creationId xmlns:a16="http://schemas.microsoft.com/office/drawing/2014/main" id="{5CC6EAEF-106F-924E-9354-75D60EF8C1AE}"/>
              </a:ext>
            </a:extLst>
          </p:cNvPr>
          <p:cNvPicPr>
            <a:picLocks noGrp="1" noChangeAspect="1"/>
          </p:cNvPicPr>
          <p:nvPr>
            <p:ph idx="1"/>
          </p:nvPr>
        </p:nvPicPr>
        <p:blipFill rotWithShape="1">
          <a:blip r:embed="rId3"/>
          <a:srcRect t="3155" b="2479"/>
          <a:stretch/>
        </p:blipFill>
        <p:spPr>
          <a:xfrm>
            <a:off x="356209" y="1571742"/>
            <a:ext cx="4342382" cy="2654063"/>
          </a:xfrm>
          <a:ln w="6350">
            <a:solidFill>
              <a:schemeClr val="tx1"/>
            </a:solidFill>
          </a:ln>
        </p:spPr>
      </p:pic>
      <p:sp>
        <p:nvSpPr>
          <p:cNvPr id="3" name="Date Placeholder 2">
            <a:extLst>
              <a:ext uri="{FF2B5EF4-FFF2-40B4-BE49-F238E27FC236}">
                <a16:creationId xmlns:a16="http://schemas.microsoft.com/office/drawing/2014/main" id="{F379DBF6-3AA2-4073-8B0E-07D091551912}"/>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98616248-11F6-440F-A4A0-C7515A1A6248}"/>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4C082E51-84F3-4254-8363-022B277F1341}"/>
              </a:ext>
            </a:extLst>
          </p:cNvPr>
          <p:cNvSpPr>
            <a:spLocks noGrp="1"/>
          </p:cNvSpPr>
          <p:nvPr>
            <p:ph type="sldNum" sz="quarter" idx="12"/>
          </p:nvPr>
        </p:nvSpPr>
        <p:spPr/>
        <p:txBody>
          <a:bodyPr/>
          <a:lstStyle/>
          <a:p>
            <a:fld id="{C3FDE51E-0052-334C-A4B2-C567FE9F326F}" type="slidenum">
              <a:rPr lang="en-US" smtClean="0"/>
              <a:pPr/>
              <a:t>26</a:t>
            </a:fld>
            <a:endParaRPr lang="en-US"/>
          </a:p>
        </p:txBody>
      </p:sp>
      <p:sp>
        <p:nvSpPr>
          <p:cNvPr id="7" name="Text Placeholder 6">
            <a:extLst>
              <a:ext uri="{FF2B5EF4-FFF2-40B4-BE49-F238E27FC236}">
                <a16:creationId xmlns:a16="http://schemas.microsoft.com/office/drawing/2014/main" id="{9DF61AA6-0AC7-433F-BE79-9BB649A87E34}"/>
              </a:ext>
            </a:extLst>
          </p:cNvPr>
          <p:cNvSpPr>
            <a:spLocks noGrp="1"/>
          </p:cNvSpPr>
          <p:nvPr>
            <p:ph type="body" sz="quarter" idx="13"/>
          </p:nvPr>
        </p:nvSpPr>
        <p:spPr/>
        <p:txBody>
          <a:bodyPr>
            <a:normAutofit lnSpcReduction="10000"/>
          </a:bodyPr>
          <a:lstStyle/>
          <a:p>
            <a:r>
              <a:rPr lang="en-US"/>
              <a:t>IYCF Counselling in the context of COVID-19</a:t>
            </a:r>
          </a:p>
        </p:txBody>
      </p:sp>
      <p:pic>
        <p:nvPicPr>
          <p:cNvPr id="20" name="Content Placeholder 19">
            <a:extLst>
              <a:ext uri="{FF2B5EF4-FFF2-40B4-BE49-F238E27FC236}">
                <a16:creationId xmlns:a16="http://schemas.microsoft.com/office/drawing/2014/main" id="{69E0906F-A3D9-764C-9D72-1575C0C686D9}"/>
              </a:ext>
            </a:extLst>
          </p:cNvPr>
          <p:cNvPicPr>
            <a:picLocks noGrp="1" noChangeAspect="1"/>
          </p:cNvPicPr>
          <p:nvPr>
            <p:ph idx="14"/>
          </p:nvPr>
        </p:nvPicPr>
        <p:blipFill rotWithShape="1">
          <a:blip r:embed="rId4"/>
          <a:srcRect r="4"/>
          <a:stretch/>
        </p:blipFill>
        <p:spPr>
          <a:xfrm>
            <a:off x="4882642" y="1571742"/>
            <a:ext cx="3824632" cy="2649239"/>
          </a:xfrm>
          <a:ln w="6350">
            <a:solidFill>
              <a:schemeClr val="tx1"/>
            </a:solidFill>
          </a:ln>
        </p:spPr>
      </p:pic>
    </p:spTree>
    <p:extLst>
      <p:ext uri="{BB962C8B-B14F-4D97-AF65-F5344CB8AC3E}">
        <p14:creationId xmlns:p14="http://schemas.microsoft.com/office/powerpoint/2010/main" val="314322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793FF-C4EB-CEAE-B1DF-B94582A269FD}"/>
              </a:ext>
            </a:extLst>
          </p:cNvPr>
          <p:cNvSpPr>
            <a:spLocks noGrp="1"/>
          </p:cNvSpPr>
          <p:nvPr>
            <p:ph type="title"/>
          </p:nvPr>
        </p:nvSpPr>
        <p:spPr/>
        <p:txBody>
          <a:bodyPr/>
          <a:lstStyle/>
          <a:p>
            <a:r>
              <a:rPr lang="en-US" dirty="0">
                <a:latin typeface="Lato"/>
                <a:ea typeface="Lato"/>
                <a:cs typeface="Lato"/>
              </a:rPr>
              <a:t>Further Reading</a:t>
            </a:r>
            <a:endParaRPr lang="en-US" dirty="0"/>
          </a:p>
        </p:txBody>
      </p:sp>
      <p:sp>
        <p:nvSpPr>
          <p:cNvPr id="3" name="Content Placeholder 2">
            <a:extLst>
              <a:ext uri="{FF2B5EF4-FFF2-40B4-BE49-F238E27FC236}">
                <a16:creationId xmlns:a16="http://schemas.microsoft.com/office/drawing/2014/main" id="{F7393FB6-35B4-03FF-A14F-B11E82ACA6B2}"/>
              </a:ext>
            </a:extLst>
          </p:cNvPr>
          <p:cNvSpPr>
            <a:spLocks noGrp="1"/>
          </p:cNvSpPr>
          <p:nvPr>
            <p:ph idx="1"/>
          </p:nvPr>
        </p:nvSpPr>
        <p:spPr/>
        <p:txBody>
          <a:bodyPr vert="horz" lIns="0" tIns="0" rIns="0" bIns="0" rtlCol="0" anchor="t">
            <a:normAutofit fontScale="85000" lnSpcReduction="20000"/>
          </a:bodyPr>
          <a:lstStyle/>
          <a:p>
            <a:r>
              <a:rPr lang="en-US" dirty="0" err="1">
                <a:latin typeface="Lato"/>
                <a:ea typeface="Lato"/>
                <a:cs typeface="Lato"/>
              </a:rPr>
              <a:t>Dall’Oglio</a:t>
            </a:r>
            <a:r>
              <a:rPr lang="en-US" dirty="0">
                <a:latin typeface="Lato"/>
                <a:ea typeface="Lato"/>
                <a:cs typeface="Lato"/>
              </a:rPr>
              <a:t>, I. et al. (2020). </a:t>
            </a:r>
            <a:r>
              <a:rPr lang="en-US" dirty="0">
                <a:latin typeface="Lato"/>
                <a:ea typeface="Lato"/>
                <a:cs typeface="Lato"/>
                <a:hlinkClick r:id="rId2"/>
              </a:rPr>
              <a:t>Breastfeeding Protection, Promotion, and Support in Humanitarian Emergencies: A Systematic Review of Literature.</a:t>
            </a:r>
            <a:r>
              <a:rPr lang="en-US" dirty="0">
                <a:latin typeface="Lato"/>
                <a:ea typeface="Lato"/>
                <a:cs typeface="Lato"/>
              </a:rPr>
              <a:t> </a:t>
            </a:r>
            <a:endParaRPr lang="en-US" dirty="0">
              <a:ea typeface="Lato" panose="020F0502020204030203" pitchFamily="34" charset="77"/>
            </a:endParaRPr>
          </a:p>
          <a:p>
            <a:r>
              <a:rPr lang="en-US" dirty="0">
                <a:latin typeface="Lato"/>
                <a:ea typeface="Lato"/>
                <a:cs typeface="Lato"/>
              </a:rPr>
              <a:t>Global Breastfeeding Collective. (2019). </a:t>
            </a:r>
            <a:r>
              <a:rPr lang="en-US" dirty="0">
                <a:latin typeface="Lato"/>
                <a:ea typeface="Lato"/>
                <a:cs typeface="Lato"/>
                <a:hlinkClick r:id="rId3"/>
              </a:rPr>
              <a:t>Advocacy Brief: Improving Access to Skilled Breastfeeding Counselling.</a:t>
            </a:r>
            <a:r>
              <a:rPr lang="en-US" dirty="0">
                <a:latin typeface="Lato"/>
                <a:ea typeface="Lato"/>
                <a:cs typeface="Lato"/>
              </a:rPr>
              <a:t> </a:t>
            </a:r>
            <a:endParaRPr lang="en-US">
              <a:ea typeface="Lato"/>
            </a:endParaRPr>
          </a:p>
          <a:p>
            <a:r>
              <a:rPr lang="en-US" dirty="0">
                <a:latin typeface="Lato"/>
                <a:ea typeface="Lato"/>
                <a:cs typeface="Lato"/>
              </a:rPr>
              <a:t>Global Breastfeeding Collective. (2020). </a:t>
            </a:r>
            <a:r>
              <a:rPr lang="en-US" dirty="0">
                <a:latin typeface="Lato"/>
                <a:ea typeface="Lato"/>
                <a:cs typeface="Lato"/>
                <a:hlinkClick r:id="rId4"/>
              </a:rPr>
              <a:t>Advocacy Brief: Skilled Breastfeeding Counselling.</a:t>
            </a:r>
            <a:r>
              <a:rPr lang="en-US" dirty="0">
                <a:latin typeface="Lato"/>
                <a:ea typeface="Lato"/>
                <a:cs typeface="Lato"/>
              </a:rPr>
              <a:t> </a:t>
            </a:r>
            <a:endParaRPr lang="en-US"/>
          </a:p>
          <a:p>
            <a:r>
              <a:rPr lang="en-US" dirty="0">
                <a:latin typeface="Lato"/>
                <a:ea typeface="Lato"/>
                <a:cs typeface="Lato"/>
              </a:rPr>
              <a:t>Global Breastfeeding Collective. (2021), </a:t>
            </a:r>
            <a:r>
              <a:rPr lang="en-US" dirty="0">
                <a:latin typeface="Lato"/>
                <a:ea typeface="Lato"/>
                <a:cs typeface="Lato"/>
                <a:hlinkClick r:id="rId5"/>
              </a:rPr>
              <a:t>Compendium of Skilled Breastfeeding Counselling Case Studies</a:t>
            </a:r>
            <a:endParaRPr lang="en-US">
              <a:ea typeface="Lato"/>
            </a:endParaRPr>
          </a:p>
          <a:p>
            <a:r>
              <a:rPr lang="en-US" dirty="0">
                <a:latin typeface="Lato"/>
                <a:ea typeface="Lato"/>
                <a:cs typeface="Lato"/>
              </a:rPr>
              <a:t>IFE Core Group. (2021). </a:t>
            </a:r>
            <a:r>
              <a:rPr lang="en-US" dirty="0">
                <a:latin typeface="Lato"/>
                <a:ea typeface="Lato"/>
                <a:cs typeface="Lato"/>
                <a:hlinkClick r:id="rId6"/>
              </a:rPr>
              <a:t>Operational Guidance: Breastfeeding Counselling in Emergencies</a:t>
            </a:r>
            <a:r>
              <a:rPr lang="en-US" dirty="0">
                <a:latin typeface="Lato"/>
                <a:ea typeface="Lato"/>
                <a:cs typeface="Lato"/>
              </a:rPr>
              <a:t/>
            </a:r>
            <a:br>
              <a:rPr lang="en-US" dirty="0">
                <a:latin typeface="Lato"/>
                <a:ea typeface="Lato"/>
                <a:cs typeface="Lato"/>
              </a:rPr>
            </a:br>
            <a:r>
              <a:rPr lang="en-US" dirty="0">
                <a:latin typeface="Lato"/>
                <a:ea typeface="Lato"/>
                <a:cs typeface="Lato"/>
              </a:rPr>
              <a:t>McFadden, A. et al. (2019) </a:t>
            </a:r>
            <a:r>
              <a:rPr lang="en-US" dirty="0">
                <a:latin typeface="Lato"/>
                <a:ea typeface="Lato"/>
                <a:cs typeface="Lato"/>
                <a:hlinkClick r:id="rId7"/>
              </a:rPr>
              <a:t>Counselling interventions to enable women to initiate and continue breastfeeding: a systematic review and meta-analysis.</a:t>
            </a:r>
            <a:r>
              <a:rPr lang="en-US" dirty="0">
                <a:latin typeface="Lato"/>
                <a:ea typeface="Lato"/>
                <a:cs typeface="Lato"/>
              </a:rPr>
              <a:t> </a:t>
            </a:r>
          </a:p>
          <a:p>
            <a:r>
              <a:rPr lang="en-US" dirty="0">
                <a:latin typeface="Lato"/>
                <a:ea typeface="Lato"/>
                <a:cs typeface="Lato"/>
              </a:rPr>
              <a:t>Mohamed </a:t>
            </a:r>
            <a:r>
              <a:rPr lang="en-US" dirty="0" err="1">
                <a:latin typeface="Lato"/>
                <a:ea typeface="Lato"/>
                <a:cs typeface="Lato"/>
              </a:rPr>
              <a:t>Assabri</a:t>
            </a:r>
            <a:r>
              <a:rPr lang="en-US" dirty="0">
                <a:latin typeface="Lato"/>
                <a:ea typeface="Lato"/>
                <a:cs typeface="Lato"/>
              </a:rPr>
              <a:t>, A. et al. (2019). </a:t>
            </a:r>
            <a:r>
              <a:rPr lang="en-US" dirty="0">
                <a:latin typeface="Lato"/>
                <a:ea typeface="Lato"/>
                <a:cs typeface="Lato"/>
                <a:hlinkClick r:id="rId8"/>
              </a:rPr>
              <a:t>The power of counseling: Changing maternal, infant, and young child nutrition and family planning practices in Dhamar, Yemen</a:t>
            </a:r>
            <a:endParaRPr lang="en-US">
              <a:latin typeface="Lato"/>
              <a:ea typeface="Lato"/>
              <a:cs typeface="Lato"/>
            </a:endParaRPr>
          </a:p>
          <a:p>
            <a:r>
              <a:rPr lang="en-US" dirty="0">
                <a:latin typeface="Lato"/>
                <a:ea typeface="Lato"/>
                <a:cs typeface="Lato"/>
              </a:rPr>
              <a:t>Rabbani, A. et al. (2020). </a:t>
            </a:r>
            <a:r>
              <a:rPr lang="en-US" dirty="0">
                <a:latin typeface="Lato"/>
                <a:ea typeface="Lato"/>
                <a:cs typeface="Lato"/>
                <a:hlinkClick r:id="rId9"/>
              </a:rPr>
              <a:t>Systematic review of infant and young child feeding practices in conflict areas: what the evidence advocates</a:t>
            </a:r>
            <a:r>
              <a:rPr lang="en-US" dirty="0">
                <a:ea typeface="Lato"/>
              </a:rPr>
              <a:t/>
            </a:r>
            <a:br>
              <a:rPr lang="en-US" dirty="0">
                <a:ea typeface="Lato"/>
              </a:rPr>
            </a:br>
            <a:r>
              <a:rPr lang="en-US" dirty="0">
                <a:latin typeface="Lato"/>
                <a:ea typeface="Lato"/>
                <a:cs typeface="Lato"/>
              </a:rPr>
              <a:t>WHO. (2018). </a:t>
            </a:r>
            <a:r>
              <a:rPr lang="en-US" dirty="0">
                <a:latin typeface="Lato"/>
                <a:ea typeface="Lato"/>
                <a:cs typeface="Lato"/>
                <a:hlinkClick r:id="rId10"/>
              </a:rPr>
              <a:t>Guideline: Counselling of women to improve breastfeeding practices</a:t>
            </a:r>
            <a:endParaRPr lang="en-US">
              <a:latin typeface="Lato"/>
              <a:ea typeface="Lato"/>
              <a:cs typeface="Lato"/>
            </a:endParaRPr>
          </a:p>
          <a:p>
            <a:r>
              <a:rPr lang="en-US" dirty="0">
                <a:latin typeface="Lato"/>
                <a:ea typeface="Lato"/>
                <a:cs typeface="Lato"/>
              </a:rPr>
              <a:t>WHO and UNICEF. (2021). </a:t>
            </a:r>
            <a:r>
              <a:rPr lang="en-US" dirty="0">
                <a:latin typeface="Lato"/>
                <a:ea typeface="Lato"/>
                <a:cs typeface="Lato"/>
                <a:hlinkClick r:id="rId11"/>
              </a:rPr>
              <a:t>Implementation Guidance: Counselling of Women to Improve Breastfeeding Practices</a:t>
            </a:r>
            <a:endParaRPr lang="en-US">
              <a:latin typeface="Lato"/>
              <a:cs typeface="Lato"/>
            </a:endParaRPr>
          </a:p>
          <a:p>
            <a:r>
              <a:rPr lang="en-US" dirty="0">
                <a:latin typeface="Lato"/>
                <a:ea typeface="Lato"/>
                <a:cs typeface="Lato"/>
              </a:rPr>
              <a:t>Whoolery, M. (2020) </a:t>
            </a:r>
            <a:r>
              <a:rPr lang="en-US" dirty="0">
                <a:latin typeface="Lato"/>
                <a:ea typeface="Lato"/>
                <a:cs typeface="Lato"/>
                <a:hlinkClick r:id="rId12"/>
              </a:rPr>
              <a:t>Booklet for mothers: Breastfeeding is Emergency Preparedness.</a:t>
            </a:r>
            <a:r>
              <a:rPr lang="en-US" dirty="0">
                <a:latin typeface="Lato"/>
                <a:ea typeface="Lato"/>
                <a:cs typeface="Lato"/>
              </a:rPr>
              <a:t> </a:t>
            </a:r>
            <a:endParaRPr lang="en-US" dirty="0">
              <a:ea typeface="Lato"/>
            </a:endParaRPr>
          </a:p>
          <a:p>
            <a:endParaRPr lang="en-US" dirty="0">
              <a:ea typeface="Lato"/>
            </a:endParaRPr>
          </a:p>
          <a:p>
            <a:endParaRPr lang="en-US" dirty="0">
              <a:ea typeface="Lato"/>
            </a:endParaRPr>
          </a:p>
        </p:txBody>
      </p:sp>
      <p:sp>
        <p:nvSpPr>
          <p:cNvPr id="4" name="Date Placeholder 3">
            <a:extLst>
              <a:ext uri="{FF2B5EF4-FFF2-40B4-BE49-F238E27FC236}">
                <a16:creationId xmlns:a16="http://schemas.microsoft.com/office/drawing/2014/main" id="{E0B4C31C-FEDF-1F12-577F-1A68FF3259F5}"/>
              </a:ext>
            </a:extLst>
          </p:cNvPr>
          <p:cNvSpPr>
            <a:spLocks noGrp="1"/>
          </p:cNvSpPr>
          <p:nvPr>
            <p:ph type="dt" sz="half" idx="10"/>
          </p:nvPr>
        </p:nvSpPr>
        <p:spPr/>
        <p:txBody>
          <a:bodyPr/>
          <a:lstStyle/>
          <a:p>
            <a:r>
              <a:rPr lang="en-US"/>
              <a:t>Version 2 – 2022 </a:t>
            </a:r>
            <a:endParaRPr lang="en-US" dirty="0"/>
          </a:p>
        </p:txBody>
      </p:sp>
      <p:sp>
        <p:nvSpPr>
          <p:cNvPr id="5" name="Footer Placeholder 4">
            <a:extLst>
              <a:ext uri="{FF2B5EF4-FFF2-40B4-BE49-F238E27FC236}">
                <a16:creationId xmlns:a16="http://schemas.microsoft.com/office/drawing/2014/main" id="{8D08E7B7-12D0-4923-6979-8C815D394C3A}"/>
              </a:ext>
            </a:extLst>
          </p:cNvPr>
          <p:cNvSpPr>
            <a:spLocks noGrp="1"/>
          </p:cNvSpPr>
          <p:nvPr>
            <p:ph type="ftr" sz="quarter" idx="11"/>
          </p:nvPr>
        </p:nvSpPr>
        <p:spPr/>
        <p:txBody>
          <a:bodyPr/>
          <a:lstStyle/>
          <a:p>
            <a:r>
              <a:rPr lang="en-US"/>
              <a:t>IYCF-E TRAINING: IYCF COUNSELLING IN EMERGENCIES</a:t>
            </a:r>
            <a:endParaRPr lang="en-US" dirty="0"/>
          </a:p>
        </p:txBody>
      </p:sp>
      <p:sp>
        <p:nvSpPr>
          <p:cNvPr id="6" name="Slide Number Placeholder 5">
            <a:extLst>
              <a:ext uri="{FF2B5EF4-FFF2-40B4-BE49-F238E27FC236}">
                <a16:creationId xmlns:a16="http://schemas.microsoft.com/office/drawing/2014/main" id="{FACCFF0F-FC90-C035-71AD-5DDD8E177D05}"/>
              </a:ext>
            </a:extLst>
          </p:cNvPr>
          <p:cNvSpPr>
            <a:spLocks noGrp="1"/>
          </p:cNvSpPr>
          <p:nvPr>
            <p:ph type="sldNum" sz="quarter" idx="12"/>
          </p:nvPr>
        </p:nvSpPr>
        <p:spPr/>
        <p:txBody>
          <a:bodyPr/>
          <a:lstStyle/>
          <a:p>
            <a:fld id="{C3FDE51E-0052-334C-A4B2-C567FE9F326F}" type="slidenum">
              <a:rPr lang="en-US" smtClean="0"/>
              <a:t>27</a:t>
            </a:fld>
            <a:endParaRPr lang="en-US" dirty="0"/>
          </a:p>
        </p:txBody>
      </p:sp>
      <p:sp>
        <p:nvSpPr>
          <p:cNvPr id="7" name="Text Placeholder 6">
            <a:extLst>
              <a:ext uri="{FF2B5EF4-FFF2-40B4-BE49-F238E27FC236}">
                <a16:creationId xmlns:a16="http://schemas.microsoft.com/office/drawing/2014/main" id="{B162CB46-4737-9DA8-A333-D2D753C28210}"/>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IYCF Counselling in Emergencies</a:t>
            </a:r>
            <a:endParaRPr lang="en-US" dirty="0"/>
          </a:p>
        </p:txBody>
      </p:sp>
    </p:spTree>
    <p:extLst>
      <p:ext uri="{BB962C8B-B14F-4D97-AF65-F5344CB8AC3E}">
        <p14:creationId xmlns:p14="http://schemas.microsoft.com/office/powerpoint/2010/main" val="3937889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833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C0F10C-0658-4F19-BB1D-47F1328B3DE9}"/>
              </a:ext>
            </a:extLst>
          </p:cNvPr>
          <p:cNvSpPr>
            <a:spLocks noGrp="1"/>
          </p:cNvSpPr>
          <p:nvPr>
            <p:ph type="dt" sz="half" idx="10"/>
          </p:nvPr>
        </p:nvSpPr>
        <p:spPr/>
        <p:txBody>
          <a:bodyPr/>
          <a:lstStyle/>
          <a:p>
            <a:r>
              <a:rPr lang="en-US" dirty="0"/>
              <a:t>Version 2 – 2022 </a:t>
            </a:r>
          </a:p>
        </p:txBody>
      </p:sp>
      <p:sp>
        <p:nvSpPr>
          <p:cNvPr id="3" name="Footer Placeholder 2">
            <a:extLst>
              <a:ext uri="{FF2B5EF4-FFF2-40B4-BE49-F238E27FC236}">
                <a16:creationId xmlns:a16="http://schemas.microsoft.com/office/drawing/2014/main" id="{2F1C4CEF-167F-40F2-B09C-6D658CEB8D8C}"/>
              </a:ext>
            </a:extLst>
          </p:cNvPr>
          <p:cNvSpPr>
            <a:spLocks noGrp="1"/>
          </p:cNvSpPr>
          <p:nvPr>
            <p:ph type="ftr" sz="quarter" idx="11"/>
          </p:nvPr>
        </p:nvSpPr>
        <p:spPr/>
        <p:txBody>
          <a:bodyPr/>
          <a:lstStyle/>
          <a:p>
            <a:r>
              <a:rPr lang="en-US" dirty="0"/>
              <a:t>IYCF-E TRAINING: IYCF COUNSELLING IN EMERGENCIES</a:t>
            </a:r>
          </a:p>
        </p:txBody>
      </p:sp>
      <p:sp>
        <p:nvSpPr>
          <p:cNvPr id="4" name="Slide Number Placeholder 3">
            <a:extLst>
              <a:ext uri="{FF2B5EF4-FFF2-40B4-BE49-F238E27FC236}">
                <a16:creationId xmlns:a16="http://schemas.microsoft.com/office/drawing/2014/main" id="{CAE87F36-6DE7-48DF-9FA6-D9F3B21E5869}"/>
              </a:ext>
            </a:extLst>
          </p:cNvPr>
          <p:cNvSpPr>
            <a:spLocks noGrp="1"/>
          </p:cNvSpPr>
          <p:nvPr>
            <p:ph type="sldNum" sz="quarter" idx="12"/>
          </p:nvPr>
        </p:nvSpPr>
        <p:spPr/>
        <p:txBody>
          <a:bodyPr/>
          <a:lstStyle/>
          <a:p>
            <a:fld id="{C3FDE51E-0052-334C-A4B2-C567FE9F326F}" type="slidenum">
              <a:rPr lang="en-US" smtClean="0"/>
              <a:pPr/>
              <a:t>3</a:t>
            </a:fld>
            <a:endParaRPr lang="en-US"/>
          </a:p>
        </p:txBody>
      </p:sp>
      <p:sp>
        <p:nvSpPr>
          <p:cNvPr id="5" name="Title 4">
            <a:extLst>
              <a:ext uri="{FF2B5EF4-FFF2-40B4-BE49-F238E27FC236}">
                <a16:creationId xmlns:a16="http://schemas.microsoft.com/office/drawing/2014/main" id="{48C51B83-70F2-4801-9B94-0A6531CB7748}"/>
              </a:ext>
            </a:extLst>
          </p:cNvPr>
          <p:cNvSpPr>
            <a:spLocks noGrp="1"/>
          </p:cNvSpPr>
          <p:nvPr>
            <p:ph type="title"/>
          </p:nvPr>
        </p:nvSpPr>
        <p:spPr/>
        <p:txBody>
          <a:bodyPr/>
          <a:lstStyle/>
          <a:p>
            <a:r>
              <a:rPr lang="en-US" dirty="0"/>
              <a:t>DEFINING IYCF COUNSELLING</a:t>
            </a:r>
          </a:p>
        </p:txBody>
      </p:sp>
    </p:spTree>
    <p:extLst>
      <p:ext uri="{BB962C8B-B14F-4D97-AF65-F5344CB8AC3E}">
        <p14:creationId xmlns:p14="http://schemas.microsoft.com/office/powerpoint/2010/main" val="4991389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901A1-5347-4CF0-B52B-A53EBE333297}"/>
              </a:ext>
            </a:extLst>
          </p:cNvPr>
          <p:cNvSpPr>
            <a:spLocks noGrp="1"/>
          </p:cNvSpPr>
          <p:nvPr>
            <p:ph type="title"/>
          </p:nvPr>
        </p:nvSpPr>
        <p:spPr/>
        <p:txBody>
          <a:bodyPr/>
          <a:lstStyle/>
          <a:p>
            <a:r>
              <a:rPr lang="en-US" dirty="0"/>
              <a:t>Defining IYCF Counselling</a:t>
            </a:r>
          </a:p>
        </p:txBody>
      </p:sp>
      <p:sp>
        <p:nvSpPr>
          <p:cNvPr id="17" name="Content Placeholder 16">
            <a:extLst>
              <a:ext uri="{FF2B5EF4-FFF2-40B4-BE49-F238E27FC236}">
                <a16:creationId xmlns:a16="http://schemas.microsoft.com/office/drawing/2014/main" id="{E92C51D3-2AB3-EB45-9F8F-0BBEC5BBE9F5}"/>
              </a:ext>
            </a:extLst>
          </p:cNvPr>
          <p:cNvSpPr>
            <a:spLocks noGrp="1"/>
          </p:cNvSpPr>
          <p:nvPr>
            <p:ph idx="1"/>
          </p:nvPr>
        </p:nvSpPr>
        <p:spPr/>
        <p:txBody>
          <a:bodyPr>
            <a:normAutofit lnSpcReduction="10000"/>
          </a:bodyPr>
          <a:lstStyle/>
          <a:p>
            <a:pPr marL="285750" indent="-285750">
              <a:buFont typeface="Arial" panose="020B0604020202020204" pitchFamily="34" charset="0"/>
              <a:buChar char="•"/>
            </a:pPr>
            <a:r>
              <a:rPr lang="en-US" dirty="0"/>
              <a:t>A </a:t>
            </a:r>
            <a:r>
              <a:rPr lang="en-US" b="1" dirty="0"/>
              <a:t>two-way interaction </a:t>
            </a:r>
            <a:r>
              <a:rPr lang="en-US" dirty="0"/>
              <a:t>between a trained IYCF counsellor and one or more pregnant women, mothers or other caregivers of children under two years of age. </a:t>
            </a:r>
          </a:p>
          <a:p>
            <a:pPr marL="285750" indent="-285750">
              <a:buFont typeface="Arial" panose="020B0604020202020204" pitchFamily="34" charset="0"/>
              <a:buChar char="•"/>
            </a:pPr>
            <a:r>
              <a:rPr lang="en-US" dirty="0"/>
              <a:t>The </a:t>
            </a:r>
            <a:r>
              <a:rPr lang="en-US" b="1" dirty="0"/>
              <a:t>process</a:t>
            </a:r>
            <a:r>
              <a:rPr lang="en-US" dirty="0"/>
              <a:t> involves listening to concerns, discussing questions, teaching about IYCF practices and observing and assisting with the normal process of breastfeeding and breastfeeding challenges. </a:t>
            </a:r>
          </a:p>
          <a:p>
            <a:pPr marL="285750" indent="-285750">
              <a:buFont typeface="Arial" panose="020B0604020202020204" pitchFamily="34" charset="0"/>
              <a:buChar char="•"/>
            </a:pPr>
            <a:r>
              <a:rPr lang="en-US" dirty="0"/>
              <a:t>The </a:t>
            </a:r>
            <a:r>
              <a:rPr lang="en-US" b="1" dirty="0"/>
              <a:t>aim</a:t>
            </a:r>
            <a:r>
              <a:rPr lang="en-US" dirty="0"/>
              <a:t> of counselling is to empower caregivers to feed and care for their infants and young children as recommended, while respecting their personal situations and wishes. </a:t>
            </a:r>
          </a:p>
          <a:p>
            <a:endParaRPr lang="en-US" dirty="0"/>
          </a:p>
        </p:txBody>
      </p:sp>
      <p:sp>
        <p:nvSpPr>
          <p:cNvPr id="3" name="Date Placeholder 2">
            <a:extLst>
              <a:ext uri="{FF2B5EF4-FFF2-40B4-BE49-F238E27FC236}">
                <a16:creationId xmlns:a16="http://schemas.microsoft.com/office/drawing/2014/main" id="{D561ED03-EDE9-4D6A-9400-9D5DABF2935D}"/>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02F46C73-A2BE-4BFE-A2A9-E24062BD235D}"/>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D35BB1C6-4859-4CEC-AB51-199B3A94236D}"/>
              </a:ext>
            </a:extLst>
          </p:cNvPr>
          <p:cNvSpPr>
            <a:spLocks noGrp="1"/>
          </p:cNvSpPr>
          <p:nvPr>
            <p:ph type="sldNum" sz="quarter" idx="12"/>
          </p:nvPr>
        </p:nvSpPr>
        <p:spPr/>
        <p:txBody>
          <a:bodyPr/>
          <a:lstStyle/>
          <a:p>
            <a:fld id="{C3FDE51E-0052-334C-A4B2-C567FE9F326F}" type="slidenum">
              <a:rPr lang="en-US" smtClean="0"/>
              <a:pPr/>
              <a:t>4</a:t>
            </a:fld>
            <a:endParaRPr lang="en-US"/>
          </a:p>
        </p:txBody>
      </p:sp>
      <p:sp>
        <p:nvSpPr>
          <p:cNvPr id="6" name="Text Placeholder 5">
            <a:extLst>
              <a:ext uri="{FF2B5EF4-FFF2-40B4-BE49-F238E27FC236}">
                <a16:creationId xmlns:a16="http://schemas.microsoft.com/office/drawing/2014/main" id="{4E44FA6A-14DB-4F2E-9BFE-F9595AE4B854}"/>
              </a:ext>
            </a:extLst>
          </p:cNvPr>
          <p:cNvSpPr>
            <a:spLocks noGrp="1"/>
          </p:cNvSpPr>
          <p:nvPr>
            <p:ph type="body" sz="quarter" idx="13"/>
          </p:nvPr>
        </p:nvSpPr>
        <p:spPr/>
        <p:txBody>
          <a:bodyPr>
            <a:normAutofit lnSpcReduction="10000"/>
          </a:bodyPr>
          <a:lstStyle/>
          <a:p>
            <a:r>
              <a:rPr lang="en-US" dirty="0"/>
              <a:t>What is it? </a:t>
            </a:r>
          </a:p>
        </p:txBody>
      </p:sp>
      <p:pic>
        <p:nvPicPr>
          <p:cNvPr id="27" name="Picture Placeholder 13">
            <a:extLst>
              <a:ext uri="{FF2B5EF4-FFF2-40B4-BE49-F238E27FC236}">
                <a16:creationId xmlns:a16="http://schemas.microsoft.com/office/drawing/2014/main" id="{7CF96607-8AE3-2D46-8248-E27D0485A194}"/>
              </a:ext>
            </a:extLst>
          </p:cNvPr>
          <p:cNvPicPr>
            <a:picLocks noGrp="1" noChangeAspect="1"/>
          </p:cNvPicPr>
          <p:nvPr>
            <p:ph idx="14"/>
          </p:nvPr>
        </p:nvPicPr>
        <p:blipFill>
          <a:blip r:embed="rId3"/>
          <a:stretch>
            <a:fillRect/>
          </a:stretch>
        </p:blipFill>
        <p:spPr>
          <a:xfrm>
            <a:off x="4706774" y="1600200"/>
            <a:ext cx="4000500" cy="2667000"/>
          </a:xfrm>
          <a:prstGeom prst="rect">
            <a:avLst/>
          </a:prstGeom>
        </p:spPr>
      </p:pic>
      <p:sp>
        <p:nvSpPr>
          <p:cNvPr id="7" name="TextBox 6">
            <a:extLst>
              <a:ext uri="{FF2B5EF4-FFF2-40B4-BE49-F238E27FC236}">
                <a16:creationId xmlns:a16="http://schemas.microsoft.com/office/drawing/2014/main" id="{591A29BD-24CB-278C-845A-8F7D0ED68D08}"/>
              </a:ext>
            </a:extLst>
          </p:cNvPr>
          <p:cNvSpPr txBox="1"/>
          <p:nvPr/>
        </p:nvSpPr>
        <p:spPr>
          <a:xfrm>
            <a:off x="4767532" y="4638136"/>
            <a:ext cx="4022784" cy="166199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just"/>
            <a:r>
              <a:rPr lang="en-US" dirty="0">
                <a:latin typeface="Lato"/>
                <a:ea typeface="+mn-lt"/>
                <a:cs typeface="+mn-lt"/>
              </a:rPr>
              <a:t>IYCF counselling includes – </a:t>
            </a:r>
            <a:r>
              <a:rPr lang="en-US" i="1" dirty="0">
                <a:latin typeface="Lato"/>
                <a:ea typeface="+mn-lt"/>
                <a:cs typeface="+mn-lt"/>
              </a:rPr>
              <a:t>at minimum</a:t>
            </a:r>
            <a:r>
              <a:rPr lang="en-US" dirty="0">
                <a:latin typeface="Lato"/>
                <a:ea typeface="+mn-lt"/>
                <a:cs typeface="+mn-lt"/>
              </a:rPr>
              <a:t> – counselling on: ❑ Breastfeeding </a:t>
            </a:r>
            <a:br>
              <a:rPr lang="en-US" dirty="0">
                <a:latin typeface="Lato"/>
                <a:ea typeface="+mn-lt"/>
                <a:cs typeface="+mn-lt"/>
              </a:rPr>
            </a:br>
            <a:r>
              <a:rPr lang="en-US" dirty="0">
                <a:latin typeface="Lato"/>
                <a:ea typeface="+mn-lt"/>
                <a:cs typeface="+mn-lt"/>
              </a:rPr>
              <a:t>❑ Complementary feeding ❑ Artificial feeding ❑ Responsive caregiving and feeding </a:t>
            </a:r>
            <a:endParaRPr lang="en-US"/>
          </a:p>
          <a:p>
            <a:pPr algn="l"/>
            <a:endParaRPr lang="en-US" dirty="0">
              <a:latin typeface="Lato" panose="020F0502020204030203" pitchFamily="34" charset="77"/>
              <a:ea typeface="Lato"/>
              <a:cs typeface="Gill Sans Infant Std"/>
            </a:endParaRPr>
          </a:p>
        </p:txBody>
      </p:sp>
    </p:spTree>
    <p:extLst>
      <p:ext uri="{BB962C8B-B14F-4D97-AF65-F5344CB8AC3E}">
        <p14:creationId xmlns:p14="http://schemas.microsoft.com/office/powerpoint/2010/main" val="121055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ADEFD-BAD5-4624-8F5C-6850F9DED823}"/>
              </a:ext>
            </a:extLst>
          </p:cNvPr>
          <p:cNvSpPr>
            <a:spLocks noGrp="1"/>
          </p:cNvSpPr>
          <p:nvPr>
            <p:ph type="title"/>
          </p:nvPr>
        </p:nvSpPr>
        <p:spPr/>
        <p:txBody>
          <a:bodyPr/>
          <a:lstStyle/>
          <a:p>
            <a:r>
              <a:rPr lang="en-US" dirty="0"/>
              <a:t>Defining IYCF Counselling </a:t>
            </a:r>
          </a:p>
        </p:txBody>
      </p:sp>
      <p:sp>
        <p:nvSpPr>
          <p:cNvPr id="3" name="Date Placeholder 2">
            <a:extLst>
              <a:ext uri="{FF2B5EF4-FFF2-40B4-BE49-F238E27FC236}">
                <a16:creationId xmlns:a16="http://schemas.microsoft.com/office/drawing/2014/main" id="{4A96F7AE-4F33-4419-A083-13B55B97FD5D}"/>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B54CDAED-14BA-499C-8C0F-8DC47ACC0BF7}"/>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B78DCC57-9527-4995-BC78-C8A189AB1B52}"/>
              </a:ext>
            </a:extLst>
          </p:cNvPr>
          <p:cNvSpPr>
            <a:spLocks noGrp="1"/>
          </p:cNvSpPr>
          <p:nvPr>
            <p:ph type="sldNum" sz="quarter" idx="12"/>
          </p:nvPr>
        </p:nvSpPr>
        <p:spPr/>
        <p:txBody>
          <a:bodyPr/>
          <a:lstStyle/>
          <a:p>
            <a:fld id="{C3FDE51E-0052-334C-A4B2-C567FE9F326F}" type="slidenum">
              <a:rPr lang="en-US" smtClean="0"/>
              <a:pPr/>
              <a:t>5</a:t>
            </a:fld>
            <a:endParaRPr lang="en-US"/>
          </a:p>
        </p:txBody>
      </p:sp>
      <p:sp>
        <p:nvSpPr>
          <p:cNvPr id="6" name="Text Placeholder 5">
            <a:extLst>
              <a:ext uri="{FF2B5EF4-FFF2-40B4-BE49-F238E27FC236}">
                <a16:creationId xmlns:a16="http://schemas.microsoft.com/office/drawing/2014/main" id="{ADE5AAAE-1113-4E42-8565-5048B63E4138}"/>
              </a:ext>
            </a:extLst>
          </p:cNvPr>
          <p:cNvSpPr>
            <a:spLocks noGrp="1"/>
          </p:cNvSpPr>
          <p:nvPr>
            <p:ph type="body" sz="quarter" idx="13"/>
          </p:nvPr>
        </p:nvSpPr>
        <p:spPr/>
        <p:txBody>
          <a:bodyPr>
            <a:normAutofit lnSpcReduction="10000"/>
          </a:bodyPr>
          <a:lstStyle/>
          <a:p>
            <a:r>
              <a:rPr lang="en-US" dirty="0"/>
              <a:t>What is it NOT?</a:t>
            </a:r>
          </a:p>
        </p:txBody>
      </p:sp>
      <p:sp>
        <p:nvSpPr>
          <p:cNvPr id="8" name="Rectangle 7">
            <a:extLst>
              <a:ext uri="{FF2B5EF4-FFF2-40B4-BE49-F238E27FC236}">
                <a16:creationId xmlns:a16="http://schemas.microsoft.com/office/drawing/2014/main" id="{86B3E0C1-8ADE-5C17-52E3-EDCBD8FA7EC4}"/>
              </a:ext>
            </a:extLst>
          </p:cNvPr>
          <p:cNvSpPr/>
          <p:nvPr/>
        </p:nvSpPr>
        <p:spPr>
          <a:xfrm>
            <a:off x="1335071" y="4728406"/>
            <a:ext cx="1033463" cy="1020637"/>
          </a:xfrm>
          <a:prstGeom prst="rect">
            <a:avLst/>
          </a:prstGeom>
          <a:solidFill>
            <a:srgbClr val="BBE29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0" rtlCol="0" anchor="t" anchorCtr="0">
            <a:normAutofit/>
          </a:bodyPr>
          <a:lstStyle/>
          <a:p>
            <a:pPr algn="ctr"/>
            <a:r>
              <a:rPr lang="en-US" sz="1200" dirty="0">
                <a:solidFill>
                  <a:schemeClr val="tx1"/>
                </a:solidFill>
                <a:latin typeface="Lato" panose="020F0502020204030203" pitchFamily="34" charset="77"/>
                <a:cs typeface="Gill Sans Infant Std"/>
              </a:rPr>
              <a:t>For translation</a:t>
            </a:r>
            <a:endParaRPr lang="en-US" sz="1200" dirty="0">
              <a:latin typeface="Lato" panose="020F0502020204030203" pitchFamily="34" charset="77"/>
            </a:endParaRPr>
          </a:p>
        </p:txBody>
      </p:sp>
      <p:sp>
        <p:nvSpPr>
          <p:cNvPr id="12" name="Rectangle 11">
            <a:extLst>
              <a:ext uri="{FF2B5EF4-FFF2-40B4-BE49-F238E27FC236}">
                <a16:creationId xmlns:a16="http://schemas.microsoft.com/office/drawing/2014/main" id="{D925DB0D-D451-9013-4081-CFCF1688534C}"/>
              </a:ext>
            </a:extLst>
          </p:cNvPr>
          <p:cNvSpPr/>
          <p:nvPr/>
        </p:nvSpPr>
        <p:spPr>
          <a:xfrm>
            <a:off x="2463327" y="4728406"/>
            <a:ext cx="1029606" cy="1020636"/>
          </a:xfrm>
          <a:prstGeom prst="rect">
            <a:avLst/>
          </a:prstGeom>
          <a:solidFill>
            <a:srgbClr val="BBE29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0" rtlCol="0" anchor="t" anchorCtr="0">
            <a:normAutofit/>
          </a:bodyPr>
          <a:lstStyle/>
          <a:p>
            <a:pPr algn="ctr"/>
            <a:r>
              <a:rPr lang="en-US" sz="1200" dirty="0">
                <a:solidFill>
                  <a:schemeClr val="tx1"/>
                </a:solidFill>
                <a:latin typeface="Lato" panose="020F0502020204030203" pitchFamily="34" charset="77"/>
                <a:cs typeface="Gill Sans Infant Std"/>
              </a:rPr>
              <a:t>For translation</a:t>
            </a:r>
            <a:endParaRPr lang="en-US" sz="1200" dirty="0">
              <a:latin typeface="Lato" panose="020F0502020204030203" pitchFamily="34" charset="77"/>
            </a:endParaRPr>
          </a:p>
        </p:txBody>
      </p:sp>
      <p:sp>
        <p:nvSpPr>
          <p:cNvPr id="13" name="Rectangle 12">
            <a:extLst>
              <a:ext uri="{FF2B5EF4-FFF2-40B4-BE49-F238E27FC236}">
                <a16:creationId xmlns:a16="http://schemas.microsoft.com/office/drawing/2014/main" id="{CB9F6254-53EE-0ACE-2F35-80D5C1072BB5}"/>
              </a:ext>
            </a:extLst>
          </p:cNvPr>
          <p:cNvSpPr/>
          <p:nvPr/>
        </p:nvSpPr>
        <p:spPr>
          <a:xfrm>
            <a:off x="4726824" y="4724400"/>
            <a:ext cx="1029404" cy="1016089"/>
          </a:xfrm>
          <a:prstGeom prst="rect">
            <a:avLst/>
          </a:prstGeom>
          <a:solidFill>
            <a:srgbClr val="BBE29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0" rtlCol="0" anchor="t"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200" dirty="0">
                <a:solidFill>
                  <a:schemeClr val="tx1"/>
                </a:solidFill>
                <a:latin typeface="Lato" panose="020F0502020204030203" pitchFamily="34" charset="77"/>
                <a:cs typeface="Gill Sans Infant Std"/>
              </a:rPr>
              <a:t>For translation</a:t>
            </a:r>
            <a:endParaRPr lang="en-US" sz="1200" dirty="0">
              <a:latin typeface="Lato" panose="020F0502020204030203" pitchFamily="34" charset="77"/>
            </a:endParaRPr>
          </a:p>
        </p:txBody>
      </p:sp>
      <p:sp>
        <p:nvSpPr>
          <p:cNvPr id="14" name="Rectangle 13">
            <a:extLst>
              <a:ext uri="{FF2B5EF4-FFF2-40B4-BE49-F238E27FC236}">
                <a16:creationId xmlns:a16="http://schemas.microsoft.com/office/drawing/2014/main" id="{CB9F6254-53EE-0ACE-2F35-80D5C1072BB5}"/>
              </a:ext>
            </a:extLst>
          </p:cNvPr>
          <p:cNvSpPr/>
          <p:nvPr/>
        </p:nvSpPr>
        <p:spPr>
          <a:xfrm>
            <a:off x="5861424" y="4740282"/>
            <a:ext cx="1029404" cy="1000207"/>
          </a:xfrm>
          <a:prstGeom prst="rect">
            <a:avLst/>
          </a:prstGeom>
          <a:solidFill>
            <a:srgbClr val="BBE29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0" rtlCol="0" anchor="t"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200" dirty="0">
                <a:solidFill>
                  <a:schemeClr val="tx1"/>
                </a:solidFill>
                <a:latin typeface="Lato" panose="020F0502020204030203" pitchFamily="34" charset="77"/>
                <a:cs typeface="Gill Sans Infant Std"/>
              </a:rPr>
              <a:t>For translation</a:t>
            </a:r>
            <a:endParaRPr lang="en-US" sz="1200" dirty="0">
              <a:latin typeface="Lato" panose="020F0502020204030203" pitchFamily="34" charset="77"/>
            </a:endParaRPr>
          </a:p>
        </p:txBody>
      </p:sp>
      <p:sp>
        <p:nvSpPr>
          <p:cNvPr id="15" name="Rectangle 14">
            <a:extLst>
              <a:ext uri="{FF2B5EF4-FFF2-40B4-BE49-F238E27FC236}">
                <a16:creationId xmlns:a16="http://schemas.microsoft.com/office/drawing/2014/main" id="{CB9F6254-53EE-0ACE-2F35-80D5C1072BB5}"/>
              </a:ext>
            </a:extLst>
          </p:cNvPr>
          <p:cNvSpPr/>
          <p:nvPr/>
        </p:nvSpPr>
        <p:spPr>
          <a:xfrm>
            <a:off x="7000906" y="4740281"/>
            <a:ext cx="1029404" cy="1000207"/>
          </a:xfrm>
          <a:prstGeom prst="rect">
            <a:avLst/>
          </a:prstGeom>
          <a:solidFill>
            <a:srgbClr val="BBE29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0" rtlCol="0" anchor="t"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200" dirty="0">
                <a:solidFill>
                  <a:schemeClr val="tx1"/>
                </a:solidFill>
                <a:latin typeface="Lato" panose="020F0502020204030203" pitchFamily="34" charset="77"/>
                <a:cs typeface="Gill Sans Infant Std"/>
              </a:rPr>
              <a:t>For translation</a:t>
            </a:r>
            <a:endParaRPr lang="en-US" sz="1200" dirty="0">
              <a:latin typeface="Lato" panose="020F0502020204030203" pitchFamily="34" charset="77"/>
            </a:endParaRPr>
          </a:p>
        </p:txBody>
      </p:sp>
      <p:sp>
        <p:nvSpPr>
          <p:cNvPr id="16" name="Rectangle 15">
            <a:extLst>
              <a:ext uri="{FF2B5EF4-FFF2-40B4-BE49-F238E27FC236}">
                <a16:creationId xmlns:a16="http://schemas.microsoft.com/office/drawing/2014/main" id="{CB9F6254-53EE-0ACE-2F35-80D5C1072BB5}"/>
              </a:ext>
            </a:extLst>
          </p:cNvPr>
          <p:cNvSpPr/>
          <p:nvPr/>
        </p:nvSpPr>
        <p:spPr>
          <a:xfrm>
            <a:off x="3587928" y="4740282"/>
            <a:ext cx="1029404" cy="1020635"/>
          </a:xfrm>
          <a:prstGeom prst="rect">
            <a:avLst/>
          </a:prstGeom>
          <a:solidFill>
            <a:srgbClr val="E17373"/>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0" rtlCol="0" anchor="t" anchorCtr="0">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200" dirty="0">
                <a:solidFill>
                  <a:schemeClr val="tx1"/>
                </a:solidFill>
                <a:latin typeface="Lato" panose="020F0502020204030203" pitchFamily="34" charset="77"/>
                <a:cs typeface="Gill Sans Infant Std"/>
              </a:rPr>
              <a:t>For translation</a:t>
            </a:r>
            <a:endParaRPr lang="en-US" sz="1200" dirty="0">
              <a:latin typeface="Lato" panose="020F0502020204030203" pitchFamily="34" charset="77"/>
            </a:endParaRPr>
          </a:p>
        </p:txBody>
      </p:sp>
      <p:grpSp>
        <p:nvGrpSpPr>
          <p:cNvPr id="30" name="Group 29">
            <a:extLst>
              <a:ext uri="{FF2B5EF4-FFF2-40B4-BE49-F238E27FC236}">
                <a16:creationId xmlns:a16="http://schemas.microsoft.com/office/drawing/2014/main" id="{B6F76F25-552A-0843-B05A-7F2D72EFDC46}"/>
              </a:ext>
            </a:extLst>
          </p:cNvPr>
          <p:cNvGrpSpPr/>
          <p:nvPr/>
        </p:nvGrpSpPr>
        <p:grpSpPr>
          <a:xfrm>
            <a:off x="1240278" y="1220163"/>
            <a:ext cx="6863325" cy="3448796"/>
            <a:chOff x="1240278" y="1220163"/>
            <a:chExt cx="6863325" cy="3448796"/>
          </a:xfrm>
        </p:grpSpPr>
        <p:pic>
          <p:nvPicPr>
            <p:cNvPr id="27" name="Picture 26">
              <a:extLst>
                <a:ext uri="{FF2B5EF4-FFF2-40B4-BE49-F238E27FC236}">
                  <a16:creationId xmlns:a16="http://schemas.microsoft.com/office/drawing/2014/main" id="{4E1A73DF-812E-CA48-AE87-BAB339CDF668}"/>
                </a:ext>
              </a:extLst>
            </p:cNvPr>
            <p:cNvPicPr>
              <a:picLocks noChangeAspect="1"/>
            </p:cNvPicPr>
            <p:nvPr/>
          </p:nvPicPr>
          <p:blipFill rotWithShape="1">
            <a:blip r:embed="rId3"/>
            <a:srcRect l="1291" b="31050"/>
            <a:stretch/>
          </p:blipFill>
          <p:spPr>
            <a:xfrm>
              <a:off x="1240278" y="2639886"/>
              <a:ext cx="6863325" cy="1982642"/>
            </a:xfrm>
            <a:prstGeom prst="rect">
              <a:avLst/>
            </a:prstGeom>
          </p:spPr>
        </p:pic>
        <p:pic>
          <p:nvPicPr>
            <p:cNvPr id="28" name="Picture 27">
              <a:extLst>
                <a:ext uri="{FF2B5EF4-FFF2-40B4-BE49-F238E27FC236}">
                  <a16:creationId xmlns:a16="http://schemas.microsoft.com/office/drawing/2014/main" id="{7CF8D297-3ED6-DB4C-9884-E9C1BB67B3A4}"/>
                </a:ext>
              </a:extLst>
            </p:cNvPr>
            <p:cNvPicPr>
              <a:picLocks noChangeAspect="1"/>
            </p:cNvPicPr>
            <p:nvPr/>
          </p:nvPicPr>
          <p:blipFill>
            <a:blip r:embed="rId4"/>
            <a:stretch>
              <a:fillRect/>
            </a:stretch>
          </p:blipFill>
          <p:spPr>
            <a:xfrm>
              <a:off x="1240278" y="1220163"/>
              <a:ext cx="5657014" cy="1455446"/>
            </a:xfrm>
            <a:prstGeom prst="rect">
              <a:avLst/>
            </a:prstGeom>
          </p:spPr>
        </p:pic>
        <p:sp>
          <p:nvSpPr>
            <p:cNvPr id="29" name="Rectangle 28">
              <a:extLst>
                <a:ext uri="{FF2B5EF4-FFF2-40B4-BE49-F238E27FC236}">
                  <a16:creationId xmlns:a16="http://schemas.microsoft.com/office/drawing/2014/main" id="{10D28026-3FFE-C645-8694-71F0AB62CBC8}"/>
                </a:ext>
              </a:extLst>
            </p:cNvPr>
            <p:cNvSpPr/>
            <p:nvPr/>
          </p:nvSpPr>
          <p:spPr>
            <a:xfrm>
              <a:off x="4678460" y="3213513"/>
              <a:ext cx="1126133" cy="1455446"/>
            </a:xfrm>
            <a:prstGeom prst="rect">
              <a:avLst/>
            </a:prstGeom>
            <a:noFill/>
            <a:ln w="38100">
              <a:solidFill>
                <a:schemeClr val="tx2"/>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1350">
                <a:latin typeface="Gill Sans Infant Std"/>
                <a:cs typeface="Gill Sans Infant Std"/>
              </a:endParaRPr>
            </a:p>
          </p:txBody>
        </p:sp>
      </p:grpSp>
    </p:spTree>
    <p:extLst>
      <p:ext uri="{BB962C8B-B14F-4D97-AF65-F5344CB8AC3E}">
        <p14:creationId xmlns:p14="http://schemas.microsoft.com/office/powerpoint/2010/main" val="2431432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Diagram 26">
            <a:extLst>
              <a:ext uri="{FF2B5EF4-FFF2-40B4-BE49-F238E27FC236}">
                <a16:creationId xmlns:a16="http://schemas.microsoft.com/office/drawing/2014/main" id="{C4209210-018C-4949-A3FB-B93B9831A2A7}"/>
              </a:ext>
            </a:extLst>
          </p:cNvPr>
          <p:cNvGraphicFramePr/>
          <p:nvPr>
            <p:extLst>
              <p:ext uri="{D42A27DB-BD31-4B8C-83A1-F6EECF244321}">
                <p14:modId xmlns:p14="http://schemas.microsoft.com/office/powerpoint/2010/main" val="986820304"/>
              </p:ext>
            </p:extLst>
          </p:nvPr>
        </p:nvGraphicFramePr>
        <p:xfrm>
          <a:off x="1133801" y="1479247"/>
          <a:ext cx="6425459" cy="4551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DA25A685-A0AF-4F4A-BA4C-221D3F35F40F}"/>
              </a:ext>
            </a:extLst>
          </p:cNvPr>
          <p:cNvSpPr>
            <a:spLocks noGrp="1"/>
          </p:cNvSpPr>
          <p:nvPr>
            <p:ph type="title"/>
          </p:nvPr>
        </p:nvSpPr>
        <p:spPr/>
        <p:txBody>
          <a:bodyPr/>
          <a:lstStyle/>
          <a:p>
            <a:r>
              <a:rPr lang="en-US"/>
              <a:t>Defining IYCF Counselling </a:t>
            </a:r>
          </a:p>
        </p:txBody>
      </p:sp>
      <p:sp>
        <p:nvSpPr>
          <p:cNvPr id="3" name="Date Placeholder 2">
            <a:extLst>
              <a:ext uri="{FF2B5EF4-FFF2-40B4-BE49-F238E27FC236}">
                <a16:creationId xmlns:a16="http://schemas.microsoft.com/office/drawing/2014/main" id="{450F6B8C-E3B1-4934-9940-AC81145FA316}"/>
              </a:ext>
            </a:extLst>
          </p:cNvPr>
          <p:cNvSpPr>
            <a:spLocks noGrp="1"/>
          </p:cNvSpPr>
          <p:nvPr>
            <p:ph type="dt" sz="half" idx="10"/>
          </p:nvPr>
        </p:nvSpPr>
        <p:spPr/>
        <p:txBody>
          <a:bodyPr/>
          <a:lstStyle/>
          <a:p>
            <a:r>
              <a:rPr lang="en-US" dirty="0"/>
              <a:t>Version 2 – 2022 </a:t>
            </a:r>
          </a:p>
        </p:txBody>
      </p:sp>
      <p:sp>
        <p:nvSpPr>
          <p:cNvPr id="4" name="Footer Placeholder 3">
            <a:extLst>
              <a:ext uri="{FF2B5EF4-FFF2-40B4-BE49-F238E27FC236}">
                <a16:creationId xmlns:a16="http://schemas.microsoft.com/office/drawing/2014/main" id="{C8B01533-5025-4939-8E29-22AD394AF087}"/>
              </a:ext>
            </a:extLst>
          </p:cNvPr>
          <p:cNvSpPr>
            <a:spLocks noGrp="1"/>
          </p:cNvSpPr>
          <p:nvPr>
            <p:ph type="ftr" sz="quarter" idx="11"/>
          </p:nvPr>
        </p:nvSpPr>
        <p:spPr/>
        <p:txBody>
          <a:bodyPr/>
          <a:lstStyle/>
          <a:p>
            <a:r>
              <a:rPr lang="en-US" dirty="0"/>
              <a:t>IYCF-E TRAINING: IYCF COUNSELLING IN EMERGENCIES</a:t>
            </a:r>
          </a:p>
        </p:txBody>
      </p:sp>
      <p:sp>
        <p:nvSpPr>
          <p:cNvPr id="5" name="Slide Number Placeholder 4">
            <a:extLst>
              <a:ext uri="{FF2B5EF4-FFF2-40B4-BE49-F238E27FC236}">
                <a16:creationId xmlns:a16="http://schemas.microsoft.com/office/drawing/2014/main" id="{1CA5582F-951E-40DB-B7D4-F211954FF42B}"/>
              </a:ext>
            </a:extLst>
          </p:cNvPr>
          <p:cNvSpPr>
            <a:spLocks noGrp="1"/>
          </p:cNvSpPr>
          <p:nvPr>
            <p:ph type="sldNum" sz="quarter" idx="12"/>
          </p:nvPr>
        </p:nvSpPr>
        <p:spPr/>
        <p:txBody>
          <a:bodyPr/>
          <a:lstStyle/>
          <a:p>
            <a:fld id="{C3FDE51E-0052-334C-A4B2-C567FE9F326F}" type="slidenum">
              <a:rPr lang="en-US" smtClean="0"/>
              <a:pPr/>
              <a:t>6</a:t>
            </a:fld>
            <a:endParaRPr lang="en-US"/>
          </a:p>
        </p:txBody>
      </p:sp>
      <p:sp>
        <p:nvSpPr>
          <p:cNvPr id="6" name="Text Placeholder 5">
            <a:extLst>
              <a:ext uri="{FF2B5EF4-FFF2-40B4-BE49-F238E27FC236}">
                <a16:creationId xmlns:a16="http://schemas.microsoft.com/office/drawing/2014/main" id="{D728BA8E-EA50-4B67-9D01-815FE73DBFEB}"/>
              </a:ext>
            </a:extLst>
          </p:cNvPr>
          <p:cNvSpPr>
            <a:spLocks noGrp="1"/>
          </p:cNvSpPr>
          <p:nvPr>
            <p:ph type="body" sz="quarter" idx="13"/>
          </p:nvPr>
        </p:nvSpPr>
        <p:spPr/>
        <p:txBody>
          <a:bodyPr>
            <a:normAutofit lnSpcReduction="10000"/>
          </a:bodyPr>
          <a:lstStyle/>
          <a:p>
            <a:r>
              <a:rPr lang="en-US" dirty="0"/>
              <a:t> Where does it fit within the IYCF-E Response Triangle?</a:t>
            </a:r>
          </a:p>
        </p:txBody>
      </p:sp>
      <p:sp>
        <p:nvSpPr>
          <p:cNvPr id="8" name="Rectangle 7">
            <a:extLst>
              <a:ext uri="{FF2B5EF4-FFF2-40B4-BE49-F238E27FC236}">
                <a16:creationId xmlns:a16="http://schemas.microsoft.com/office/drawing/2014/main" id="{FAD3BFF8-3903-45B6-89C6-0D110D6FD151}"/>
              </a:ext>
            </a:extLst>
          </p:cNvPr>
          <p:cNvSpPr/>
          <p:nvPr/>
        </p:nvSpPr>
        <p:spPr>
          <a:xfrm>
            <a:off x="4481110" y="3290500"/>
            <a:ext cx="227948" cy="300082"/>
          </a:xfrm>
          <a:prstGeom prst="rect">
            <a:avLst/>
          </a:prstGeom>
        </p:spPr>
        <p:txBody>
          <a:bodyPr wrap="none">
            <a:spAutoFit/>
          </a:bodyPr>
          <a:lstStyle/>
          <a:p>
            <a:r>
              <a:rPr lang="en-US" sz="1350">
                <a:solidFill>
                  <a:srgbClr val="000000"/>
                </a:solidFill>
                <a:latin typeface="Times New Roman" panose="02020603050405020304" pitchFamily="18" charset="0"/>
              </a:rPr>
              <a:t> </a:t>
            </a:r>
            <a:endParaRPr lang="en-US" sz="1350"/>
          </a:p>
        </p:txBody>
      </p:sp>
      <p:sp>
        <p:nvSpPr>
          <p:cNvPr id="14" name="Oval 13">
            <a:extLst>
              <a:ext uri="{FF2B5EF4-FFF2-40B4-BE49-F238E27FC236}">
                <a16:creationId xmlns:a16="http://schemas.microsoft.com/office/drawing/2014/main" id="{EDFAAC78-CD07-4F31-84AE-5A87DD9441B2}"/>
              </a:ext>
            </a:extLst>
          </p:cNvPr>
          <p:cNvSpPr/>
          <p:nvPr/>
        </p:nvSpPr>
        <p:spPr>
          <a:xfrm>
            <a:off x="3352801" y="2209800"/>
            <a:ext cx="1981200" cy="914400"/>
          </a:xfrm>
          <a:prstGeom prst="ellipse">
            <a:avLst/>
          </a:prstGeom>
          <a:noFill/>
          <a:ln w="50800">
            <a:solidFill>
              <a:schemeClr val="tx1"/>
            </a:solid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chemeClr val="tx2"/>
              </a:solidFill>
              <a:latin typeface="Gill Sans Infant Std"/>
              <a:cs typeface="Gill Sans Infant Std"/>
            </a:endParaRPr>
          </a:p>
        </p:txBody>
      </p:sp>
      <p:sp>
        <p:nvSpPr>
          <p:cNvPr id="24" name="TextBox 23">
            <a:extLst>
              <a:ext uri="{FF2B5EF4-FFF2-40B4-BE49-F238E27FC236}">
                <a16:creationId xmlns:a16="http://schemas.microsoft.com/office/drawing/2014/main" id="{9776175E-D21D-9D47-AAC9-41510DABC3E1}"/>
              </a:ext>
            </a:extLst>
          </p:cNvPr>
          <p:cNvSpPr txBox="1"/>
          <p:nvPr/>
        </p:nvSpPr>
        <p:spPr>
          <a:xfrm flipH="1">
            <a:off x="7994445" y="1552112"/>
            <a:ext cx="712829" cy="207656"/>
          </a:xfrm>
          <a:prstGeom prst="rect">
            <a:avLst/>
          </a:prstGeom>
          <a:noFill/>
        </p:spPr>
        <p:txBody>
          <a:bodyPr wrap="square" lIns="0" tIns="0" rIns="0" bIns="0" rtlCol="0">
            <a:normAutofit lnSpcReduction="10000"/>
          </a:bodyPr>
          <a:lstStyle/>
          <a:p>
            <a:r>
              <a:rPr lang="en-US" sz="1500" b="1" dirty="0">
                <a:latin typeface="Lato" panose="020F0502020204030203" pitchFamily="34" charset="77"/>
                <a:cs typeface="Gill Sans Infant Std"/>
              </a:rPr>
              <a:t>LEAST</a:t>
            </a:r>
          </a:p>
        </p:txBody>
      </p:sp>
      <p:sp>
        <p:nvSpPr>
          <p:cNvPr id="25" name="TextBox 24">
            <a:extLst>
              <a:ext uri="{FF2B5EF4-FFF2-40B4-BE49-F238E27FC236}">
                <a16:creationId xmlns:a16="http://schemas.microsoft.com/office/drawing/2014/main" id="{7A4EB849-4D62-F541-9789-D06C5DA42B96}"/>
              </a:ext>
            </a:extLst>
          </p:cNvPr>
          <p:cNvSpPr txBox="1"/>
          <p:nvPr/>
        </p:nvSpPr>
        <p:spPr>
          <a:xfrm flipH="1">
            <a:off x="7994445" y="5971151"/>
            <a:ext cx="712829" cy="181249"/>
          </a:xfrm>
          <a:prstGeom prst="rect">
            <a:avLst/>
          </a:prstGeom>
          <a:noFill/>
        </p:spPr>
        <p:txBody>
          <a:bodyPr wrap="square" lIns="0" tIns="0" rIns="0" bIns="0" rtlCol="0">
            <a:normAutofit fontScale="92500" lnSpcReduction="20000"/>
          </a:bodyPr>
          <a:lstStyle/>
          <a:p>
            <a:r>
              <a:rPr lang="en-US" sz="1500" b="1" dirty="0">
                <a:latin typeface="Lato" panose="020F0502020204030203" pitchFamily="34" charset="77"/>
                <a:cs typeface="Gill Sans Infant Std"/>
              </a:rPr>
              <a:t>MOST</a:t>
            </a:r>
          </a:p>
        </p:txBody>
      </p:sp>
      <p:cxnSp>
        <p:nvCxnSpPr>
          <p:cNvPr id="26" name="Straight Connector 25">
            <a:extLst>
              <a:ext uri="{FF2B5EF4-FFF2-40B4-BE49-F238E27FC236}">
                <a16:creationId xmlns:a16="http://schemas.microsoft.com/office/drawing/2014/main" id="{652BA143-93BD-5B41-86A7-D8DBFD5D4D0C}"/>
              </a:ext>
            </a:extLst>
          </p:cNvPr>
          <p:cNvCxnSpPr>
            <a:cxnSpLocks/>
          </p:cNvCxnSpPr>
          <p:nvPr/>
        </p:nvCxnSpPr>
        <p:spPr>
          <a:xfrm>
            <a:off x="8212636" y="1828800"/>
            <a:ext cx="0" cy="4030361"/>
          </a:xfrm>
          <a:prstGeom prst="line">
            <a:avLst/>
          </a:prstGeom>
          <a:ln>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533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9">
            <a:extLst>
              <a:ext uri="{FF2B5EF4-FFF2-40B4-BE49-F238E27FC236}">
                <a16:creationId xmlns:a16="http://schemas.microsoft.com/office/drawing/2014/main" id="{BFD07AE6-AA57-524D-B863-5F907BCC1546}"/>
              </a:ext>
            </a:extLst>
          </p:cNvPr>
          <p:cNvPicPr>
            <a:picLocks noGrp="1" noChangeAspect="1"/>
          </p:cNvPicPr>
          <p:nvPr>
            <p:ph idx="14"/>
          </p:nvPr>
        </p:nvPicPr>
        <p:blipFill>
          <a:blip r:embed="rId3"/>
          <a:stretch>
            <a:fillRect/>
          </a:stretch>
        </p:blipFill>
        <p:spPr>
          <a:xfrm>
            <a:off x="4709949" y="1598832"/>
            <a:ext cx="3997325" cy="3591179"/>
          </a:xfrm>
        </p:spPr>
      </p:pic>
      <p:sp>
        <p:nvSpPr>
          <p:cNvPr id="2" name="Title 1">
            <a:extLst>
              <a:ext uri="{FF2B5EF4-FFF2-40B4-BE49-F238E27FC236}">
                <a16:creationId xmlns:a16="http://schemas.microsoft.com/office/drawing/2014/main" id="{B414910E-60E7-44B7-99D4-C79B58BD4CA2}"/>
              </a:ext>
            </a:extLst>
          </p:cNvPr>
          <p:cNvSpPr>
            <a:spLocks noGrp="1"/>
          </p:cNvSpPr>
          <p:nvPr>
            <p:ph type="title"/>
          </p:nvPr>
        </p:nvSpPr>
        <p:spPr/>
        <p:txBody>
          <a:bodyPr/>
          <a:lstStyle/>
          <a:p>
            <a:r>
              <a:rPr lang="en-US"/>
              <a:t>Defining IYCF Counselling </a:t>
            </a:r>
          </a:p>
        </p:txBody>
      </p:sp>
      <p:sp>
        <p:nvSpPr>
          <p:cNvPr id="3" name="Date Placeholder 2">
            <a:extLst>
              <a:ext uri="{FF2B5EF4-FFF2-40B4-BE49-F238E27FC236}">
                <a16:creationId xmlns:a16="http://schemas.microsoft.com/office/drawing/2014/main" id="{7E312611-1870-4EC7-B92C-7C30BEC708AA}"/>
              </a:ext>
            </a:extLst>
          </p:cNvPr>
          <p:cNvSpPr>
            <a:spLocks noGrp="1"/>
          </p:cNvSpPr>
          <p:nvPr>
            <p:ph type="dt" sz="half" idx="10"/>
          </p:nvPr>
        </p:nvSpPr>
        <p:spPr/>
        <p:txBody>
          <a:bodyPr/>
          <a:lstStyle/>
          <a:p>
            <a:r>
              <a:rPr lang="en-US"/>
              <a:t>Version 2 – 2022 </a:t>
            </a:r>
          </a:p>
        </p:txBody>
      </p:sp>
      <p:sp>
        <p:nvSpPr>
          <p:cNvPr id="4" name="Footer Placeholder 3">
            <a:extLst>
              <a:ext uri="{FF2B5EF4-FFF2-40B4-BE49-F238E27FC236}">
                <a16:creationId xmlns:a16="http://schemas.microsoft.com/office/drawing/2014/main" id="{34B1A7A9-22F0-44A4-8E8A-E93A2A01154B}"/>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ADA263ED-954D-4E0F-8B3D-66ADE9516969}"/>
              </a:ext>
            </a:extLst>
          </p:cNvPr>
          <p:cNvSpPr>
            <a:spLocks noGrp="1"/>
          </p:cNvSpPr>
          <p:nvPr>
            <p:ph type="sldNum" sz="quarter" idx="12"/>
          </p:nvPr>
        </p:nvSpPr>
        <p:spPr/>
        <p:txBody>
          <a:bodyPr/>
          <a:lstStyle/>
          <a:p>
            <a:fld id="{C3FDE51E-0052-334C-A4B2-C567FE9F326F}" type="slidenum">
              <a:rPr lang="en-US" smtClean="0"/>
              <a:pPr/>
              <a:t>7</a:t>
            </a:fld>
            <a:endParaRPr lang="en-US"/>
          </a:p>
        </p:txBody>
      </p:sp>
      <p:sp>
        <p:nvSpPr>
          <p:cNvPr id="6" name="Text Placeholder 5">
            <a:extLst>
              <a:ext uri="{FF2B5EF4-FFF2-40B4-BE49-F238E27FC236}">
                <a16:creationId xmlns:a16="http://schemas.microsoft.com/office/drawing/2014/main" id="{8A8F2319-5F9C-4063-8211-BFDCDA8CC638}"/>
              </a:ext>
            </a:extLst>
          </p:cNvPr>
          <p:cNvSpPr>
            <a:spLocks noGrp="1"/>
          </p:cNvSpPr>
          <p:nvPr>
            <p:ph type="body" sz="quarter" idx="13"/>
          </p:nvPr>
        </p:nvSpPr>
        <p:spPr/>
        <p:txBody>
          <a:bodyPr vert="horz" lIns="0" tIns="0" rIns="0" bIns="0" rtlCol="0" anchor="t">
            <a:normAutofit lnSpcReduction="10000"/>
          </a:bodyPr>
          <a:lstStyle/>
          <a:p>
            <a:r>
              <a:rPr lang="en-US" dirty="0">
                <a:latin typeface="Lato"/>
                <a:ea typeface="Lato"/>
                <a:cs typeface="Lato"/>
              </a:rPr>
              <a:t>What forms can counselling take?</a:t>
            </a:r>
          </a:p>
        </p:txBody>
      </p:sp>
      <p:sp>
        <p:nvSpPr>
          <p:cNvPr id="11" name="TextBox 10">
            <a:extLst>
              <a:ext uri="{FF2B5EF4-FFF2-40B4-BE49-F238E27FC236}">
                <a16:creationId xmlns:a16="http://schemas.microsoft.com/office/drawing/2014/main" id="{17288C5C-156A-4F17-ADE3-AF21923B2D64}"/>
              </a:ext>
            </a:extLst>
          </p:cNvPr>
          <p:cNvSpPr txBox="1"/>
          <p:nvPr/>
        </p:nvSpPr>
        <p:spPr>
          <a:xfrm rot="16200000">
            <a:off x="7880659" y="4363396"/>
            <a:ext cx="1404156" cy="249074"/>
          </a:xfrm>
          <a:prstGeom prst="rect">
            <a:avLst/>
          </a:prstGeom>
          <a:noFill/>
        </p:spPr>
        <p:txBody>
          <a:bodyPr wrap="square" lIns="91440" tIns="91440" rIns="91440" bIns="91440" rtlCol="0" anchor="ctr" anchorCtr="0">
            <a:noAutofit/>
          </a:bodyPr>
          <a:lstStyle/>
          <a:p>
            <a:r>
              <a:rPr lang="en-US" sz="700" dirty="0" err="1">
                <a:solidFill>
                  <a:schemeClr val="bg1"/>
                </a:solidFill>
                <a:latin typeface="Lato" panose="020F0502020204030203" pitchFamily="34" charset="77"/>
                <a:cs typeface="Gill Sans Infant Std"/>
              </a:rPr>
              <a:t>Arugaan</a:t>
            </a:r>
            <a:r>
              <a:rPr lang="en-US" sz="700" dirty="0">
                <a:solidFill>
                  <a:schemeClr val="bg1"/>
                </a:solidFill>
                <a:latin typeface="Lato" panose="020F0502020204030203" pitchFamily="34" charset="77"/>
                <a:cs typeface="Gill Sans Infant Std"/>
              </a:rPr>
              <a:t> , Philippines</a:t>
            </a:r>
          </a:p>
        </p:txBody>
      </p:sp>
      <p:graphicFrame>
        <p:nvGraphicFramePr>
          <p:cNvPr id="22" name="Content Placeholder 21">
            <a:extLst>
              <a:ext uri="{FF2B5EF4-FFF2-40B4-BE49-F238E27FC236}">
                <a16:creationId xmlns:a16="http://schemas.microsoft.com/office/drawing/2014/main" id="{64EFA93D-2FE1-EC46-AA02-8A59CB14E9C2}"/>
              </a:ext>
            </a:extLst>
          </p:cNvPr>
          <p:cNvGraphicFramePr>
            <a:graphicFrameLocks noGrp="1"/>
          </p:cNvGraphicFramePr>
          <p:nvPr>
            <p:ph idx="1"/>
            <p:extLst>
              <p:ext uri="{D42A27DB-BD31-4B8C-83A1-F6EECF244321}">
                <p14:modId xmlns:p14="http://schemas.microsoft.com/office/powerpoint/2010/main" val="2053363369"/>
              </p:ext>
            </p:extLst>
          </p:nvPr>
        </p:nvGraphicFramePr>
        <p:xfrm>
          <a:off x="431800" y="1600199"/>
          <a:ext cx="3997325" cy="35898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13498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7E172-99B7-4A99-9575-B6CD42E2820E}"/>
              </a:ext>
            </a:extLst>
          </p:cNvPr>
          <p:cNvSpPr>
            <a:spLocks noGrp="1"/>
          </p:cNvSpPr>
          <p:nvPr>
            <p:ph type="title"/>
          </p:nvPr>
        </p:nvSpPr>
        <p:spPr/>
        <p:txBody>
          <a:bodyPr/>
          <a:lstStyle/>
          <a:p>
            <a:r>
              <a:rPr lang="en-US"/>
              <a:t>Defining IYCF Counselling </a:t>
            </a:r>
          </a:p>
        </p:txBody>
      </p:sp>
      <p:sp>
        <p:nvSpPr>
          <p:cNvPr id="3" name="Date Placeholder 2">
            <a:extLst>
              <a:ext uri="{FF2B5EF4-FFF2-40B4-BE49-F238E27FC236}">
                <a16:creationId xmlns:a16="http://schemas.microsoft.com/office/drawing/2014/main" id="{36FB2E61-DF72-43DD-B591-7952D23CBD3D}"/>
              </a:ext>
            </a:extLst>
          </p:cNvPr>
          <p:cNvSpPr>
            <a:spLocks noGrp="1"/>
          </p:cNvSpPr>
          <p:nvPr>
            <p:ph type="dt" sz="half" idx="10"/>
          </p:nvPr>
        </p:nvSpPr>
        <p:spPr/>
        <p:txBody>
          <a:bodyPr/>
          <a:lstStyle/>
          <a:p>
            <a:r>
              <a:rPr lang="en-US" dirty="0"/>
              <a:t>Version 2 – 2022 </a:t>
            </a:r>
          </a:p>
        </p:txBody>
      </p:sp>
      <p:sp>
        <p:nvSpPr>
          <p:cNvPr id="4" name="Footer Placeholder 3">
            <a:extLst>
              <a:ext uri="{FF2B5EF4-FFF2-40B4-BE49-F238E27FC236}">
                <a16:creationId xmlns:a16="http://schemas.microsoft.com/office/drawing/2014/main" id="{89F85EEF-579E-415A-934B-B74DCE755E00}"/>
              </a:ext>
            </a:extLst>
          </p:cNvPr>
          <p:cNvSpPr>
            <a:spLocks noGrp="1"/>
          </p:cNvSpPr>
          <p:nvPr>
            <p:ph type="ftr" sz="quarter" idx="11"/>
          </p:nvPr>
        </p:nvSpPr>
        <p:spPr/>
        <p:txBody>
          <a:bodyPr/>
          <a:lstStyle/>
          <a:p>
            <a:r>
              <a:rPr lang="en-US" dirty="0"/>
              <a:t>IYCF-E TRAINING: IYCF COUNSELLING IN EMERGENCIES</a:t>
            </a:r>
          </a:p>
        </p:txBody>
      </p:sp>
      <p:sp>
        <p:nvSpPr>
          <p:cNvPr id="5" name="Slide Number Placeholder 4">
            <a:extLst>
              <a:ext uri="{FF2B5EF4-FFF2-40B4-BE49-F238E27FC236}">
                <a16:creationId xmlns:a16="http://schemas.microsoft.com/office/drawing/2014/main" id="{2E923BC4-8D92-40B8-B97E-DA8A83919E7D}"/>
              </a:ext>
            </a:extLst>
          </p:cNvPr>
          <p:cNvSpPr>
            <a:spLocks noGrp="1"/>
          </p:cNvSpPr>
          <p:nvPr>
            <p:ph type="sldNum" sz="quarter" idx="12"/>
          </p:nvPr>
        </p:nvSpPr>
        <p:spPr/>
        <p:txBody>
          <a:bodyPr/>
          <a:lstStyle/>
          <a:p>
            <a:fld id="{C3FDE51E-0052-334C-A4B2-C567FE9F326F}" type="slidenum">
              <a:rPr lang="en-US" smtClean="0"/>
              <a:pPr/>
              <a:t>8</a:t>
            </a:fld>
            <a:endParaRPr lang="en-US"/>
          </a:p>
        </p:txBody>
      </p:sp>
      <p:sp>
        <p:nvSpPr>
          <p:cNvPr id="7" name="Text Placeholder 6">
            <a:extLst>
              <a:ext uri="{FF2B5EF4-FFF2-40B4-BE49-F238E27FC236}">
                <a16:creationId xmlns:a16="http://schemas.microsoft.com/office/drawing/2014/main" id="{2B94920E-DE28-40DA-99A7-0DE923328B13}"/>
              </a:ext>
            </a:extLst>
          </p:cNvPr>
          <p:cNvSpPr>
            <a:spLocks noGrp="1"/>
          </p:cNvSpPr>
          <p:nvPr>
            <p:ph type="body" sz="quarter" idx="13"/>
          </p:nvPr>
        </p:nvSpPr>
        <p:spPr/>
        <p:txBody>
          <a:bodyPr>
            <a:normAutofit lnSpcReduction="10000"/>
          </a:bodyPr>
          <a:lstStyle/>
          <a:p>
            <a:r>
              <a:rPr lang="en-US"/>
              <a:t>What is the process?</a:t>
            </a:r>
          </a:p>
        </p:txBody>
      </p:sp>
      <p:sp>
        <p:nvSpPr>
          <p:cNvPr id="6" name="AutoShape 2" descr="Global Health Media Project – Healthy Newborn Network">
            <a:extLst>
              <a:ext uri="{FF2B5EF4-FFF2-40B4-BE49-F238E27FC236}">
                <a16:creationId xmlns:a16="http://schemas.microsoft.com/office/drawing/2014/main" id="{6953BA37-A568-4682-8DE6-A5023AFDC8E2}"/>
              </a:ext>
            </a:extLst>
          </p:cNvPr>
          <p:cNvSpPr>
            <a:spLocks noChangeAspect="1" noChangeArrowheads="1"/>
          </p:cNvSpPr>
          <p:nvPr/>
        </p:nvSpPr>
        <p:spPr bwMode="auto">
          <a:xfrm>
            <a:off x="4457700" y="331470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p>
        </p:txBody>
      </p:sp>
      <p:sp>
        <p:nvSpPr>
          <p:cNvPr id="9" name="AutoShape 4" descr="Global Health Media Project – Healthy Newborn Network">
            <a:extLst>
              <a:ext uri="{FF2B5EF4-FFF2-40B4-BE49-F238E27FC236}">
                <a16:creationId xmlns:a16="http://schemas.microsoft.com/office/drawing/2014/main" id="{2274EE13-22BF-4D0F-9985-D527ADC3B816}"/>
              </a:ext>
            </a:extLst>
          </p:cNvPr>
          <p:cNvSpPr>
            <a:spLocks noChangeAspect="1" noChangeArrowheads="1"/>
          </p:cNvSpPr>
          <p:nvPr/>
        </p:nvSpPr>
        <p:spPr bwMode="auto">
          <a:xfrm>
            <a:off x="4572000" y="342900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p>
        </p:txBody>
      </p:sp>
      <p:pic>
        <p:nvPicPr>
          <p:cNvPr id="10" name="Picture 9">
            <a:extLst>
              <a:ext uri="{FF2B5EF4-FFF2-40B4-BE49-F238E27FC236}">
                <a16:creationId xmlns:a16="http://schemas.microsoft.com/office/drawing/2014/main" id="{E5134BD5-1182-482A-9288-06A3238BE803}"/>
              </a:ext>
            </a:extLst>
          </p:cNvPr>
          <p:cNvPicPr>
            <a:picLocks noChangeAspect="1"/>
          </p:cNvPicPr>
          <p:nvPr/>
        </p:nvPicPr>
        <p:blipFill>
          <a:blip r:embed="rId4"/>
          <a:stretch>
            <a:fillRect/>
          </a:stretch>
        </p:blipFill>
        <p:spPr>
          <a:xfrm>
            <a:off x="7547640" y="1523250"/>
            <a:ext cx="1256393" cy="692299"/>
          </a:xfrm>
          <a:prstGeom prst="rect">
            <a:avLst/>
          </a:prstGeom>
        </p:spPr>
      </p:pic>
      <p:pic>
        <p:nvPicPr>
          <p:cNvPr id="19" name="Online Media 7" title="The Nutrition Counselling Visit for Young Children - Nutrition Series">
            <a:hlinkClick r:id="" action="ppaction://media"/>
            <a:extLst>
              <a:ext uri="{FF2B5EF4-FFF2-40B4-BE49-F238E27FC236}">
                <a16:creationId xmlns:a16="http://schemas.microsoft.com/office/drawing/2014/main" id="{8F5E0620-4540-A244-BC2F-6FAA1ABF15DB}"/>
              </a:ext>
            </a:extLst>
          </p:cNvPr>
          <p:cNvPicPr>
            <a:picLocks noGrp="1" noRot="1" noChangeAspect="1"/>
          </p:cNvPicPr>
          <p:nvPr>
            <p:ph idx="1"/>
            <a:videoFile r:link="rId1"/>
          </p:nvPr>
        </p:nvPicPr>
        <p:blipFill>
          <a:blip r:embed="rId5"/>
          <a:stretch>
            <a:fillRect/>
          </a:stretch>
        </p:blipFill>
        <p:spPr>
          <a:xfrm>
            <a:off x="1371600" y="1523250"/>
            <a:ext cx="6172200" cy="4629150"/>
          </a:xfrm>
          <a:prstGeom prst="rect">
            <a:avLst/>
          </a:prstGeom>
        </p:spPr>
      </p:pic>
      <p:pic>
        <p:nvPicPr>
          <p:cNvPr id="20" name="Picture 8" descr="A picture containing text&#10;&#10;Description automatically generated">
            <a:extLst>
              <a:ext uri="{FF2B5EF4-FFF2-40B4-BE49-F238E27FC236}">
                <a16:creationId xmlns:a16="http://schemas.microsoft.com/office/drawing/2014/main" id="{C87160E2-B959-A04E-92C4-9468F14A76E6}"/>
              </a:ext>
            </a:extLst>
          </p:cNvPr>
          <p:cNvPicPr>
            <a:picLocks noChangeAspect="1"/>
          </p:cNvPicPr>
          <p:nvPr/>
        </p:nvPicPr>
        <p:blipFill rotWithShape="1">
          <a:blip r:embed="rId6"/>
          <a:srcRect l="22695" t="22788" r="20045" b="22817"/>
          <a:stretch/>
        </p:blipFill>
        <p:spPr>
          <a:xfrm>
            <a:off x="7964966" y="191249"/>
            <a:ext cx="913921" cy="877887"/>
          </a:xfrm>
          <a:prstGeom prst="rect">
            <a:avLst/>
          </a:prstGeom>
        </p:spPr>
      </p:pic>
    </p:spTree>
    <p:extLst>
      <p:ext uri="{BB962C8B-B14F-4D97-AF65-F5344CB8AC3E}">
        <p14:creationId xmlns:p14="http://schemas.microsoft.com/office/powerpoint/2010/main" val="1323751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9BCD5-8C2E-4135-8AE3-06A451C8D442}"/>
              </a:ext>
            </a:extLst>
          </p:cNvPr>
          <p:cNvSpPr>
            <a:spLocks noGrp="1"/>
          </p:cNvSpPr>
          <p:nvPr>
            <p:ph type="title"/>
          </p:nvPr>
        </p:nvSpPr>
        <p:spPr/>
        <p:txBody>
          <a:bodyPr/>
          <a:lstStyle/>
          <a:p>
            <a:r>
              <a:rPr lang="en-US" dirty="0"/>
              <a:t>Defining IYCF Counselling </a:t>
            </a:r>
          </a:p>
        </p:txBody>
      </p:sp>
      <p:sp>
        <p:nvSpPr>
          <p:cNvPr id="7" name="Text Placeholder 6">
            <a:extLst>
              <a:ext uri="{FF2B5EF4-FFF2-40B4-BE49-F238E27FC236}">
                <a16:creationId xmlns:a16="http://schemas.microsoft.com/office/drawing/2014/main" id="{ED446031-CF67-49B3-9F76-92F83E05E5C0}"/>
              </a:ext>
            </a:extLst>
          </p:cNvPr>
          <p:cNvSpPr>
            <a:spLocks noGrp="1"/>
          </p:cNvSpPr>
          <p:nvPr>
            <p:ph idx="1"/>
          </p:nvPr>
        </p:nvSpPr>
        <p:spPr/>
        <p:txBody>
          <a:bodyPr/>
          <a:lstStyle/>
          <a:p>
            <a:r>
              <a:rPr lang="en-GB" altLang="en-US" dirty="0"/>
              <a:t>We can change caregivers’ behaviour by telling them what to do.</a:t>
            </a:r>
          </a:p>
          <a:p>
            <a:endParaRPr lang="en-GB" altLang="en-US" dirty="0"/>
          </a:p>
          <a:p>
            <a:r>
              <a:rPr lang="en-GB" altLang="en-US" b="1" dirty="0"/>
              <a:t>TRUE</a:t>
            </a:r>
            <a:r>
              <a:rPr lang="en-GB" altLang="en-US" dirty="0"/>
              <a:t> 	or 	</a:t>
            </a:r>
            <a:r>
              <a:rPr lang="en-GB" altLang="en-US" b="1" dirty="0"/>
              <a:t>FALSE?</a:t>
            </a:r>
          </a:p>
          <a:p>
            <a:endParaRPr lang="en-GB" altLang="en-US" dirty="0"/>
          </a:p>
          <a:p>
            <a:endParaRPr lang="en-GB" altLang="en-US" dirty="0"/>
          </a:p>
          <a:p>
            <a:endParaRPr lang="en-US" dirty="0"/>
          </a:p>
          <a:p>
            <a:endParaRPr lang="en-US" dirty="0"/>
          </a:p>
        </p:txBody>
      </p:sp>
      <p:sp>
        <p:nvSpPr>
          <p:cNvPr id="3" name="Date Placeholder 2">
            <a:extLst>
              <a:ext uri="{FF2B5EF4-FFF2-40B4-BE49-F238E27FC236}">
                <a16:creationId xmlns:a16="http://schemas.microsoft.com/office/drawing/2014/main" id="{2F694B75-F0AD-4F3C-909F-268C4992C7CD}"/>
              </a:ext>
            </a:extLst>
          </p:cNvPr>
          <p:cNvSpPr>
            <a:spLocks noGrp="1"/>
          </p:cNvSpPr>
          <p:nvPr>
            <p:ph type="dt" sz="half" idx="10"/>
          </p:nvPr>
        </p:nvSpPr>
        <p:spPr/>
        <p:txBody>
          <a:bodyPr/>
          <a:lstStyle/>
          <a:p>
            <a:r>
              <a:rPr lang="en-US" dirty="0"/>
              <a:t>Version 2 – 2022 </a:t>
            </a:r>
          </a:p>
        </p:txBody>
      </p:sp>
      <p:sp>
        <p:nvSpPr>
          <p:cNvPr id="4" name="Footer Placeholder 3">
            <a:extLst>
              <a:ext uri="{FF2B5EF4-FFF2-40B4-BE49-F238E27FC236}">
                <a16:creationId xmlns:a16="http://schemas.microsoft.com/office/drawing/2014/main" id="{C86F65D9-7CA8-4E78-B761-AD2E4CEAF9B4}"/>
              </a:ext>
            </a:extLst>
          </p:cNvPr>
          <p:cNvSpPr>
            <a:spLocks noGrp="1"/>
          </p:cNvSpPr>
          <p:nvPr>
            <p:ph type="ftr" sz="quarter" idx="11"/>
          </p:nvPr>
        </p:nvSpPr>
        <p:spPr/>
        <p:txBody>
          <a:bodyPr/>
          <a:lstStyle/>
          <a:p>
            <a:r>
              <a:rPr lang="en-US"/>
              <a:t>IYCF-E TRAINING: IYCF COUNSELLING IN EMERGENCIES</a:t>
            </a:r>
          </a:p>
        </p:txBody>
      </p:sp>
      <p:sp>
        <p:nvSpPr>
          <p:cNvPr id="5" name="Slide Number Placeholder 4">
            <a:extLst>
              <a:ext uri="{FF2B5EF4-FFF2-40B4-BE49-F238E27FC236}">
                <a16:creationId xmlns:a16="http://schemas.microsoft.com/office/drawing/2014/main" id="{F05EBEA7-A423-4139-BBF8-C6863CF0EFE1}"/>
              </a:ext>
            </a:extLst>
          </p:cNvPr>
          <p:cNvSpPr>
            <a:spLocks noGrp="1"/>
          </p:cNvSpPr>
          <p:nvPr>
            <p:ph type="sldNum" sz="quarter" idx="12"/>
          </p:nvPr>
        </p:nvSpPr>
        <p:spPr/>
        <p:txBody>
          <a:bodyPr/>
          <a:lstStyle/>
          <a:p>
            <a:fld id="{C3FDE51E-0052-334C-A4B2-C567FE9F326F}" type="slidenum">
              <a:rPr lang="en-US" smtClean="0"/>
              <a:pPr/>
              <a:t>9</a:t>
            </a:fld>
            <a:endParaRPr lang="en-US"/>
          </a:p>
        </p:txBody>
      </p:sp>
      <p:sp>
        <p:nvSpPr>
          <p:cNvPr id="6" name="Text Placeholder 5">
            <a:extLst>
              <a:ext uri="{FF2B5EF4-FFF2-40B4-BE49-F238E27FC236}">
                <a16:creationId xmlns:a16="http://schemas.microsoft.com/office/drawing/2014/main" id="{CB1CCB53-7649-450A-8C2D-BE28D283BA2A}"/>
              </a:ext>
            </a:extLst>
          </p:cNvPr>
          <p:cNvSpPr>
            <a:spLocks noGrp="1"/>
          </p:cNvSpPr>
          <p:nvPr>
            <p:ph type="body" sz="quarter" idx="13"/>
          </p:nvPr>
        </p:nvSpPr>
        <p:spPr/>
        <p:txBody>
          <a:bodyPr>
            <a:normAutofit lnSpcReduction="10000"/>
          </a:bodyPr>
          <a:lstStyle/>
          <a:p>
            <a:r>
              <a:rPr lang="en-US" dirty="0"/>
              <a:t>Defining the process</a:t>
            </a:r>
          </a:p>
        </p:txBody>
      </p:sp>
      <p:sp>
        <p:nvSpPr>
          <p:cNvPr id="9" name="Oval 8">
            <a:extLst>
              <a:ext uri="{FF2B5EF4-FFF2-40B4-BE49-F238E27FC236}">
                <a16:creationId xmlns:a16="http://schemas.microsoft.com/office/drawing/2014/main" id="{CCE47B4A-85A7-4F61-9EDB-A8F77EDDD8E2}"/>
              </a:ext>
            </a:extLst>
          </p:cNvPr>
          <p:cNvSpPr/>
          <p:nvPr/>
        </p:nvSpPr>
        <p:spPr>
          <a:xfrm>
            <a:off x="4936823" y="3657600"/>
            <a:ext cx="1512168" cy="864096"/>
          </a:xfrm>
          <a:prstGeom prst="ellipse">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Gill Sans Infant Std"/>
              <a:cs typeface="Gill Sans Infant Std"/>
            </a:endParaRPr>
          </a:p>
        </p:txBody>
      </p:sp>
      <p:pic>
        <p:nvPicPr>
          <p:cNvPr id="22" name="Picture 6" descr="Icon&#10;&#10;Description automatically generated">
            <a:extLst>
              <a:ext uri="{FF2B5EF4-FFF2-40B4-BE49-F238E27FC236}">
                <a16:creationId xmlns:a16="http://schemas.microsoft.com/office/drawing/2014/main" id="{9758E1DE-EA6F-6F4F-A435-D822B6C43C17}"/>
              </a:ext>
            </a:extLst>
          </p:cNvPr>
          <p:cNvPicPr>
            <a:picLocks noChangeAspect="1"/>
          </p:cNvPicPr>
          <p:nvPr/>
        </p:nvPicPr>
        <p:blipFill>
          <a:blip r:embed="rId3"/>
          <a:stretch>
            <a:fillRect/>
          </a:stretch>
        </p:blipFill>
        <p:spPr>
          <a:xfrm>
            <a:off x="8030310" y="290986"/>
            <a:ext cx="773723" cy="738487"/>
          </a:xfrm>
          <a:prstGeom prst="rect">
            <a:avLst/>
          </a:prstGeom>
        </p:spPr>
      </p:pic>
    </p:spTree>
    <p:extLst>
      <p:ext uri="{BB962C8B-B14F-4D97-AF65-F5344CB8AC3E}">
        <p14:creationId xmlns:p14="http://schemas.microsoft.com/office/powerpoint/2010/main" val="393689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dirty="0" smtClean="0">
            <a:latin typeface="Gill Sans Infant Std"/>
            <a:cs typeface="Gill Sans Infant Std"/>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lgn="l">
          <a:defRPr sz="1500" dirty="0" err="1" smtClean="0">
            <a:latin typeface="Lato" panose="020F0502020204030203" pitchFamily="34" charset="77"/>
            <a:cs typeface="Gill Sans Infant Std"/>
          </a:defRPr>
        </a:defPPr>
      </a:lstStyle>
    </a:txDef>
  </a:objectDefaults>
  <a:extraClrSchemeLst/>
  <a:extLst>
    <a:ext uri="{05A4C25C-085E-4340-85A3-A5531E510DB2}">
      <thm15:themeFamily xmlns:thm15="http://schemas.microsoft.com/office/thememl/2012/main" name="StC-Blank-2022" id="{AA730541-DC5E-1F48-AF45-A4E352660B5A}" vid="{6605CB20-1F3D-2C4E-A186-1B13D7FF45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99B2CD1B46F96448DBF11EC4B1526F1" ma:contentTypeVersion="15" ma:contentTypeDescription="Skapa ett nytt dokument." ma:contentTypeScope="" ma:versionID="039d01da0cd5e6037ffed85146714cdb">
  <xsd:schema xmlns:xsd="http://www.w3.org/2001/XMLSchema" xmlns:xs="http://www.w3.org/2001/XMLSchema" xmlns:p="http://schemas.microsoft.com/office/2006/metadata/properties" xmlns:ns1="http://schemas.microsoft.com/sharepoint/v3" xmlns:ns2="ff000d6c-50d7-44b2-8dbd-59db44c411b6" xmlns:ns3="2f48e1d0-7cb8-41d9-828b-ed81fdeb0972" targetNamespace="http://schemas.microsoft.com/office/2006/metadata/properties" ma:root="true" ma:fieldsID="a303313be5fd3ea33016888e2059ee15" ns1:_="" ns2:_="" ns3:_="">
    <xsd:import namespace="http://schemas.microsoft.com/sharepoint/v3"/>
    <xsd:import namespace="ff000d6c-50d7-44b2-8dbd-59db44c411b6"/>
    <xsd:import namespace="2f48e1d0-7cb8-41d9-828b-ed81fdeb09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Egenskaper för enhetlig efterlevnadsprincip" ma:hidden="true" ma:internalName="_ip_UnifiedCompliancePolicyProperties">
      <xsd:simpleType>
        <xsd:restriction base="dms:Note"/>
      </xsd:simpleType>
    </xsd:element>
    <xsd:element name="_ip_UnifiedCompliancePolicyUIAction" ma:index="22" nillable="true" ma:displayName="Gränssnittsåtgärd för enhetlig efterlevnadsprincip"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f000d6c-50d7-44b2-8dbd-59db44c411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f48e1d0-7cb8-41d9-828b-ed81fdeb0972" elementFormDefault="qualified">
    <xsd:import namespace="http://schemas.microsoft.com/office/2006/documentManagement/types"/>
    <xsd:import namespace="http://schemas.microsoft.com/office/infopath/2007/PartnerControls"/>
    <xsd:element name="SharedWithUsers" ma:index="17"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44E7C7-9F00-4C3B-9417-B991033A69B5}"/>
</file>

<file path=customXml/itemProps2.xml><?xml version="1.0" encoding="utf-8"?>
<ds:datastoreItem xmlns:ds="http://schemas.openxmlformats.org/officeDocument/2006/customXml" ds:itemID="{39937998-E2D0-4E83-BAF5-10CD0697E6A5}">
  <ds:schemaRefs>
    <ds:schemaRef ds:uri="ff000d6c-50d7-44b2-8dbd-59db44c411b6"/>
    <ds:schemaRef ds:uri="http://www.w3.org/XML/1998/namespace"/>
    <ds:schemaRef ds:uri="http://schemas.microsoft.com/office/2006/documentManagement/types"/>
    <ds:schemaRef ds:uri="http://purl.org/dc/dcmitype/"/>
    <ds:schemaRef ds:uri="http://purl.org/dc/elements/1.1/"/>
    <ds:schemaRef ds:uri="http://purl.org/dc/terms/"/>
    <ds:schemaRef ds:uri="2f48e1d0-7cb8-41d9-828b-ed81fdeb0972"/>
    <ds:schemaRef ds:uri="http://schemas.openxmlformats.org/package/2006/metadata/core-properti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A7654786-52D6-4F9A-A24C-CE49F662D18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STC_Template_APR16</Template>
  <TotalTime>261</TotalTime>
  <Words>5410</Words>
  <Application>Microsoft Office PowerPoint</Application>
  <PresentationFormat>On-screen Show (4:3)</PresentationFormat>
  <Paragraphs>421</Paragraphs>
  <Slides>28</Slides>
  <Notes>26</Notes>
  <HiddenSlides>0</HiddenSlides>
  <MMClips>3</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28</vt:i4>
      </vt:variant>
    </vt:vector>
  </HeadingPairs>
  <TitlesOfParts>
    <vt:vector size="44" baseType="lpstr">
      <vt:lpstr>Arial</vt:lpstr>
      <vt:lpstr>Arial,Sans-Serif</vt:lpstr>
      <vt:lpstr>Calibri</vt:lpstr>
      <vt:lpstr>Candara</vt:lpstr>
      <vt:lpstr>Gill Sans Infant MT</vt:lpstr>
      <vt:lpstr>Gill Sans Infant Std</vt:lpstr>
      <vt:lpstr>Gill Sans MT</vt:lpstr>
      <vt:lpstr>Lato</vt:lpstr>
      <vt:lpstr>Lato Regular</vt:lpstr>
      <vt:lpstr>Oswald</vt:lpstr>
      <vt:lpstr>Oswald Medium</vt:lpstr>
      <vt:lpstr>Times New Roman</vt:lpstr>
      <vt:lpstr>Trade Gothic LT Com Cn</vt:lpstr>
      <vt:lpstr>TradeGothic LT CondEighteen</vt:lpstr>
      <vt:lpstr>Wingdings</vt:lpstr>
      <vt:lpstr>STC_Template_APR16</vt:lpstr>
      <vt:lpstr>IYCF COUNSELLING IN EMERGENCIES </vt:lpstr>
      <vt:lpstr>SESSION OBJECTIVES</vt:lpstr>
      <vt:lpstr>DEFINING IYCF COUNSELLING</vt:lpstr>
      <vt:lpstr>Defining IYCF Counselling</vt:lpstr>
      <vt:lpstr>Defining IYCF Counselling </vt:lpstr>
      <vt:lpstr>Defining IYCF Counselling </vt:lpstr>
      <vt:lpstr>Defining IYCF Counselling </vt:lpstr>
      <vt:lpstr>Defining IYCF Counselling </vt:lpstr>
      <vt:lpstr>Defining IYCF Counselling </vt:lpstr>
      <vt:lpstr>Defining IYCF Counselling </vt:lpstr>
      <vt:lpstr>IMPORTANCE OF IYCF COUNSELLING  IN EMERGENCIES</vt:lpstr>
      <vt:lpstr>Importance of IYCF Counselling in Emergencies</vt:lpstr>
      <vt:lpstr>Importance of IYCF Counselling in Emergencies</vt:lpstr>
      <vt:lpstr>Importance of IYCF Counselling in Emergencies</vt:lpstr>
      <vt:lpstr>IYCF Counselling</vt:lpstr>
      <vt:lpstr>DESIGN AND OPERATIONALISATION OF  IYCF COUNSELLING PROGRAMMES </vt:lpstr>
      <vt:lpstr>Designing an IYCF Counselling Programme </vt:lpstr>
      <vt:lpstr>Designing an IYCF Counselling Programme </vt:lpstr>
      <vt:lpstr>PowerPoint Presentation</vt:lpstr>
      <vt:lpstr>Operational Guidance: Counselling in Emergencies </vt:lpstr>
      <vt:lpstr>Operational Guidance: Counselling in Emergencies </vt:lpstr>
      <vt:lpstr>PowerPoint Presentation</vt:lpstr>
      <vt:lpstr>Designing and planning an emergency IYCF Counselling programme </vt:lpstr>
      <vt:lpstr>RESOURCES</vt:lpstr>
      <vt:lpstr>Further Resources </vt:lpstr>
      <vt:lpstr>Further Resources </vt:lpstr>
      <vt:lpstr>Further Reading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IYCF Counselling in Emergencies </dc:title>
  <dc:creator>tessa magnuson</dc:creator>
  <cp:lastModifiedBy>Jouanicot, Virginie</cp:lastModifiedBy>
  <cp:revision>331</cp:revision>
  <dcterms:created xsi:type="dcterms:W3CDTF">2022-03-28T12:44:32Z</dcterms:created>
  <dcterms:modified xsi:type="dcterms:W3CDTF">2022-07-25T09:47:57Z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0x010100199B2CD1B46F96448DBF11EC4B1526F1</vt:lpwstr>
  </property>
</Properties>
</file>